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11"/>
  </p:notesMasterIdLst>
  <p:sldIdLst>
    <p:sldId id="256" r:id="rId2"/>
    <p:sldId id="262" r:id="rId3"/>
    <p:sldId id="272" r:id="rId4"/>
    <p:sldId id="273" r:id="rId5"/>
    <p:sldId id="274" r:id="rId6"/>
    <p:sldId id="275" r:id="rId7"/>
    <p:sldId id="276" r:id="rId8"/>
    <p:sldId id="277" r:id="rId9"/>
    <p:sldId id="278" r:id="rId10"/>
  </p:sldIdLst>
  <p:sldSz cx="12192000" cy="6858000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F1444A-9979-4D38-816C-7DDC4E2FE835}" v="2" dt="2024-11-28T10:01:32.8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SUR Christophe SI" userId="a0bda02c-4e6d-4ba6-bae4-63d8a5b4dc4b" providerId="ADAL" clId="{AEF1444A-9979-4D38-816C-7DDC4E2FE835}"/>
    <pc:docChg chg="custSel modSld modMainMaster">
      <pc:chgData name="LESUR Christophe SI" userId="a0bda02c-4e6d-4ba6-bae4-63d8a5b4dc4b" providerId="ADAL" clId="{AEF1444A-9979-4D38-816C-7DDC4E2FE835}" dt="2024-11-28T10:01:32.807" v="3" actId="478"/>
      <pc:docMkLst>
        <pc:docMk/>
      </pc:docMkLst>
      <pc:sldChg chg="delSp modSp mod modClrScheme chgLayout">
        <pc:chgData name="LESUR Christophe SI" userId="a0bda02c-4e6d-4ba6-bae4-63d8a5b4dc4b" providerId="ADAL" clId="{AEF1444A-9979-4D38-816C-7DDC4E2FE835}" dt="2024-11-28T10:01:13.902" v="1" actId="700"/>
        <pc:sldMkLst>
          <pc:docMk/>
          <pc:sldMk cId="0" sldId="262"/>
        </pc:sldMkLst>
        <pc:spChg chg="del mod">
          <ac:chgData name="LESUR Christophe SI" userId="a0bda02c-4e6d-4ba6-bae4-63d8a5b4dc4b" providerId="ADAL" clId="{AEF1444A-9979-4D38-816C-7DDC4E2FE835}" dt="2024-11-28T10:01:13.902" v="1" actId="700"/>
          <ac:spMkLst>
            <pc:docMk/>
            <pc:sldMk cId="0" sldId="262"/>
            <ac:spMk id="2" creationId="{90C85650-DE2F-4601-BD3E-112FC0F51097}"/>
          </ac:spMkLst>
        </pc:spChg>
        <pc:spChg chg="mod ord">
          <ac:chgData name="LESUR Christophe SI" userId="a0bda02c-4e6d-4ba6-bae4-63d8a5b4dc4b" providerId="ADAL" clId="{AEF1444A-9979-4D38-816C-7DDC4E2FE835}" dt="2024-11-28T10:01:13.902" v="1" actId="700"/>
          <ac:spMkLst>
            <pc:docMk/>
            <pc:sldMk cId="0" sldId="262"/>
            <ac:spMk id="5122" creationId="{47BF9EA5-8680-41D6-886B-FDBB6E14D361}"/>
          </ac:spMkLst>
        </pc:spChg>
      </pc:sldChg>
      <pc:sldChg chg="modSp">
        <pc:chgData name="LESUR Christophe SI" userId="a0bda02c-4e6d-4ba6-bae4-63d8a5b4dc4b" providerId="ADAL" clId="{AEF1444A-9979-4D38-816C-7DDC4E2FE835}" dt="2024-11-28T10:01:10.322" v="0"/>
        <pc:sldMkLst>
          <pc:docMk/>
          <pc:sldMk cId="0" sldId="272"/>
        </pc:sldMkLst>
        <pc:spChg chg="mod">
          <ac:chgData name="LESUR Christophe SI" userId="a0bda02c-4e6d-4ba6-bae4-63d8a5b4dc4b" providerId="ADAL" clId="{AEF1444A-9979-4D38-816C-7DDC4E2FE835}" dt="2024-11-28T10:01:10.322" v="0"/>
          <ac:spMkLst>
            <pc:docMk/>
            <pc:sldMk cId="0" sldId="272"/>
            <ac:spMk id="6146" creationId="{2BD1CCBB-300F-4BCD-AAA4-785A87017290}"/>
          </ac:spMkLst>
        </pc:spChg>
      </pc:sldChg>
      <pc:sldChg chg="modSp">
        <pc:chgData name="LESUR Christophe SI" userId="a0bda02c-4e6d-4ba6-bae4-63d8a5b4dc4b" providerId="ADAL" clId="{AEF1444A-9979-4D38-816C-7DDC4E2FE835}" dt="2024-11-28T10:01:10.322" v="0"/>
        <pc:sldMkLst>
          <pc:docMk/>
          <pc:sldMk cId="0" sldId="273"/>
        </pc:sldMkLst>
        <pc:spChg chg="mod">
          <ac:chgData name="LESUR Christophe SI" userId="a0bda02c-4e6d-4ba6-bae4-63d8a5b4dc4b" providerId="ADAL" clId="{AEF1444A-9979-4D38-816C-7DDC4E2FE835}" dt="2024-11-28T10:01:10.322" v="0"/>
          <ac:spMkLst>
            <pc:docMk/>
            <pc:sldMk cId="0" sldId="273"/>
            <ac:spMk id="7170" creationId="{EF6E0E23-7622-484B-9055-E52E12DEF4BA}"/>
          </ac:spMkLst>
        </pc:spChg>
      </pc:sldChg>
      <pc:sldChg chg="modSp">
        <pc:chgData name="LESUR Christophe SI" userId="a0bda02c-4e6d-4ba6-bae4-63d8a5b4dc4b" providerId="ADAL" clId="{AEF1444A-9979-4D38-816C-7DDC4E2FE835}" dt="2024-11-28T10:01:10.322" v="0"/>
        <pc:sldMkLst>
          <pc:docMk/>
          <pc:sldMk cId="0" sldId="274"/>
        </pc:sldMkLst>
        <pc:spChg chg="mod">
          <ac:chgData name="LESUR Christophe SI" userId="a0bda02c-4e6d-4ba6-bae4-63d8a5b4dc4b" providerId="ADAL" clId="{AEF1444A-9979-4D38-816C-7DDC4E2FE835}" dt="2024-11-28T10:01:10.322" v="0"/>
          <ac:spMkLst>
            <pc:docMk/>
            <pc:sldMk cId="0" sldId="274"/>
            <ac:spMk id="8194" creationId="{F1133880-2C82-475E-B091-381A0F25B13E}"/>
          </ac:spMkLst>
        </pc:spChg>
      </pc:sldChg>
      <pc:sldChg chg="modSp">
        <pc:chgData name="LESUR Christophe SI" userId="a0bda02c-4e6d-4ba6-bae4-63d8a5b4dc4b" providerId="ADAL" clId="{AEF1444A-9979-4D38-816C-7DDC4E2FE835}" dt="2024-11-28T10:01:10.322" v="0"/>
        <pc:sldMkLst>
          <pc:docMk/>
          <pc:sldMk cId="0" sldId="275"/>
        </pc:sldMkLst>
        <pc:spChg chg="mod">
          <ac:chgData name="LESUR Christophe SI" userId="a0bda02c-4e6d-4ba6-bae4-63d8a5b4dc4b" providerId="ADAL" clId="{AEF1444A-9979-4D38-816C-7DDC4E2FE835}" dt="2024-11-28T10:01:10.322" v="0"/>
          <ac:spMkLst>
            <pc:docMk/>
            <pc:sldMk cId="0" sldId="275"/>
            <ac:spMk id="9218" creationId="{62B32102-39C2-4EED-B26E-CCBC90344314}"/>
          </ac:spMkLst>
        </pc:spChg>
      </pc:sldChg>
      <pc:sldChg chg="modSp">
        <pc:chgData name="LESUR Christophe SI" userId="a0bda02c-4e6d-4ba6-bae4-63d8a5b4dc4b" providerId="ADAL" clId="{AEF1444A-9979-4D38-816C-7DDC4E2FE835}" dt="2024-11-28T10:01:10.322" v="0"/>
        <pc:sldMkLst>
          <pc:docMk/>
          <pc:sldMk cId="0" sldId="276"/>
        </pc:sldMkLst>
        <pc:spChg chg="mod">
          <ac:chgData name="LESUR Christophe SI" userId="a0bda02c-4e6d-4ba6-bae4-63d8a5b4dc4b" providerId="ADAL" clId="{AEF1444A-9979-4D38-816C-7DDC4E2FE835}" dt="2024-11-28T10:01:10.322" v="0"/>
          <ac:spMkLst>
            <pc:docMk/>
            <pc:sldMk cId="0" sldId="276"/>
            <ac:spMk id="10242" creationId="{5D42C4B0-3F23-4C90-AACE-2C381F33B620}"/>
          </ac:spMkLst>
        </pc:spChg>
      </pc:sldChg>
      <pc:sldChg chg="modSp">
        <pc:chgData name="LESUR Christophe SI" userId="a0bda02c-4e6d-4ba6-bae4-63d8a5b4dc4b" providerId="ADAL" clId="{AEF1444A-9979-4D38-816C-7DDC4E2FE835}" dt="2024-11-28T10:01:10.322" v="0"/>
        <pc:sldMkLst>
          <pc:docMk/>
          <pc:sldMk cId="0" sldId="277"/>
        </pc:sldMkLst>
        <pc:spChg chg="mod">
          <ac:chgData name="LESUR Christophe SI" userId="a0bda02c-4e6d-4ba6-bae4-63d8a5b4dc4b" providerId="ADAL" clId="{AEF1444A-9979-4D38-816C-7DDC4E2FE835}" dt="2024-11-28T10:01:10.322" v="0"/>
          <ac:spMkLst>
            <pc:docMk/>
            <pc:sldMk cId="0" sldId="277"/>
            <ac:spMk id="11266" creationId="{C96209FF-9A1F-423D-8C40-C7A872BE549D}"/>
          </ac:spMkLst>
        </pc:spChg>
      </pc:sldChg>
      <pc:sldChg chg="modSp">
        <pc:chgData name="LESUR Christophe SI" userId="a0bda02c-4e6d-4ba6-bae4-63d8a5b4dc4b" providerId="ADAL" clId="{AEF1444A-9979-4D38-816C-7DDC4E2FE835}" dt="2024-11-28T10:01:10.322" v="0"/>
        <pc:sldMkLst>
          <pc:docMk/>
          <pc:sldMk cId="0" sldId="278"/>
        </pc:sldMkLst>
        <pc:spChg chg="mod">
          <ac:chgData name="LESUR Christophe SI" userId="a0bda02c-4e6d-4ba6-bae4-63d8a5b4dc4b" providerId="ADAL" clId="{AEF1444A-9979-4D38-816C-7DDC4E2FE835}" dt="2024-11-28T10:01:10.322" v="0"/>
          <ac:spMkLst>
            <pc:docMk/>
            <pc:sldMk cId="0" sldId="278"/>
            <ac:spMk id="12290" creationId="{B28D4271-AC5B-4C41-ACD3-844622168F13}"/>
          </ac:spMkLst>
        </pc:spChg>
      </pc:sldChg>
      <pc:sldMasterChg chg="delSldLayout modSldLayout">
        <pc:chgData name="LESUR Christophe SI" userId="a0bda02c-4e6d-4ba6-bae4-63d8a5b4dc4b" providerId="ADAL" clId="{AEF1444A-9979-4D38-816C-7DDC4E2FE835}" dt="2024-11-28T10:01:32.807" v="3" actId="478"/>
        <pc:sldMasterMkLst>
          <pc:docMk/>
          <pc:sldMasterMk cId="1316916184" sldId="2147483738"/>
        </pc:sldMasterMkLst>
        <pc:sldLayoutChg chg="addSp delSp">
          <pc:chgData name="LESUR Christophe SI" userId="a0bda02c-4e6d-4ba6-bae4-63d8a5b4dc4b" providerId="ADAL" clId="{AEF1444A-9979-4D38-816C-7DDC4E2FE835}" dt="2024-11-28T10:01:32.807" v="3" actId="478"/>
          <pc:sldLayoutMkLst>
            <pc:docMk/>
            <pc:sldMasterMk cId="1316916184" sldId="2147483738"/>
            <pc:sldLayoutMk cId="2649081499" sldId="2147483741"/>
          </pc:sldLayoutMkLst>
          <pc:spChg chg="add del">
            <ac:chgData name="LESUR Christophe SI" userId="a0bda02c-4e6d-4ba6-bae4-63d8a5b4dc4b" providerId="ADAL" clId="{AEF1444A-9979-4D38-816C-7DDC4E2FE835}" dt="2024-11-28T10:01:32.807" v="3" actId="478"/>
            <ac:spMkLst>
              <pc:docMk/>
              <pc:sldMasterMk cId="1316916184" sldId="2147483738"/>
              <pc:sldLayoutMk cId="2649081499" sldId="2147483741"/>
              <ac:spMk id="4" creationId="{1DFD67E8-6306-C58E-9932-580D3BB8DE34}"/>
            </ac:spMkLst>
          </pc:spChg>
        </pc:sldLayoutChg>
        <pc:sldLayoutChg chg="del">
          <pc:chgData name="LESUR Christophe SI" userId="a0bda02c-4e6d-4ba6-bae4-63d8a5b4dc4b" providerId="ADAL" clId="{AEF1444A-9979-4D38-816C-7DDC4E2FE835}" dt="2024-11-28T10:01:26.988" v="2" actId="2696"/>
          <pc:sldLayoutMkLst>
            <pc:docMk/>
            <pc:sldMasterMk cId="1316916184" sldId="2147483738"/>
            <pc:sldLayoutMk cId="726457300" sldId="214748374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F05840-EA1C-47DC-B593-97B5E91E4F86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9400B5-937D-4D0E-969D-3BF3EFDB4F8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763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Espace réservé de l'image des diapositives 1">
            <a:extLst>
              <a:ext uri="{FF2B5EF4-FFF2-40B4-BE49-F238E27FC236}">
                <a16:creationId xmlns:a16="http://schemas.microsoft.com/office/drawing/2014/main" id="{E3E7A90A-FA93-4A53-A8B2-1ED7E6C53CF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Espace réservé des commentaires 2">
            <a:extLst>
              <a:ext uri="{FF2B5EF4-FFF2-40B4-BE49-F238E27FC236}">
                <a16:creationId xmlns:a16="http://schemas.microsoft.com/office/drawing/2014/main" id="{82A48E29-6C80-4657-A770-80E9E26361B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17411" name="Espace réservé du numéro de diapositive 3">
            <a:extLst>
              <a:ext uri="{FF2B5EF4-FFF2-40B4-BE49-F238E27FC236}">
                <a16:creationId xmlns:a16="http://schemas.microsoft.com/office/drawing/2014/main" id="{7F0DE372-81D9-41B3-B9C9-BD30FFD275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95E44CC-9CB3-47B7-B6BA-35D18A35A2A5}" type="slidenum">
              <a:rPr lang="fr-FR" altLang="fr-FR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e gar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6E754EC6-00E6-4276-8852-D2996778C5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9663" y="6116638"/>
            <a:ext cx="2892425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467" b="1" dirty="0">
                <a:solidFill>
                  <a:schemeClr val="bg1"/>
                </a:solidFill>
                <a:latin typeface="+mn-lt"/>
              </a:rPr>
              <a:t>A service provided to medicine by</a:t>
            </a:r>
          </a:p>
        </p:txBody>
      </p:sp>
      <p:pic>
        <p:nvPicPr>
          <p:cNvPr id="4" name="Image 5">
            <a:extLst>
              <a:ext uri="{FF2B5EF4-FFF2-40B4-BE49-F238E27FC236}">
                <a16:creationId xmlns:a16="http://schemas.microsoft.com/office/drawing/2014/main" id="{F34EE923-8927-4C87-B9F2-5E01C75E03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963" y="1884363"/>
            <a:ext cx="3619500" cy="308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5146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5595731" y="1845105"/>
            <a:ext cx="6006088" cy="3167789"/>
          </a:xfrm>
        </p:spPr>
        <p:txBody>
          <a:bodyPr/>
          <a:lstStyle>
            <a:lvl1pPr algn="ctr">
              <a:defRPr sz="6667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F88F06B-3777-E92A-EB9A-73138B90AC3F}"/>
              </a:ext>
            </a:extLst>
          </p:cNvPr>
          <p:cNvSpPr txBox="1"/>
          <p:nvPr/>
        </p:nvSpPr>
        <p:spPr>
          <a:xfrm>
            <a:off x="411762" y="559479"/>
            <a:ext cx="4985185" cy="5355312"/>
          </a:xfrm>
          <a:prstGeom prst="rect">
            <a:avLst/>
          </a:prstGeom>
          <a:solidFill>
            <a:srgbClr val="F8F8F8">
              <a:alpha val="30196"/>
            </a:srgb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Thank you for using SMART for your presentations! </a:t>
            </a:r>
          </a:p>
          <a:p>
            <a:endParaRPr lang="en-US" b="1" dirty="0"/>
          </a:p>
          <a:p>
            <a:r>
              <a:rPr lang="en-US" dirty="0"/>
              <a:t>Our images are designed to be versatile and easy to use in PowerPoint.</a:t>
            </a:r>
          </a:p>
          <a:p>
            <a:endParaRPr lang="en-US" dirty="0"/>
          </a:p>
          <a:p>
            <a:r>
              <a:rPr lang="en-US" dirty="0"/>
              <a:t>How to Use SMART Images Effectively: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Edit with Ease: Ungroup the illustrations to customize colors, labels, or elements directly in PowerPoint.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Combine and Create: Mix elements from different slides to tailor visuals for your specific needs.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Preserve Quality: Ensure proper scaling by maintaining the vector format for clear and professional visuals.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/>
              <a:t>We appreciate your trust in SMART and hope our images bring value to your work.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B9D4673C-3B3D-5E9E-95D4-E235724CEB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762" y="6298521"/>
            <a:ext cx="91957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10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All SMART images are licensed under Creative Commons Attribution 4.0 – Share, adapt, and enhance your presentations with the power of open collaboration.</a:t>
            </a:r>
            <a:endParaRPr lang="en-US" altLang="fr-FR" sz="1000" b="1" dirty="0">
              <a:solidFill>
                <a:srgbClr val="D4D4D4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04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5362" y="74712"/>
            <a:ext cx="11406157" cy="133806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621F775F-CDA8-72F1-4246-48A84AE0FD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706" y="6567844"/>
            <a:ext cx="91957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10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All SMART images are licensed under Creative Commons Attribution 4.0 – Share, adapt, and enhance your presentations with the power of open collaboration.</a:t>
            </a:r>
            <a:endParaRPr lang="en-US" altLang="fr-FR" sz="1000" b="1" dirty="0">
              <a:solidFill>
                <a:srgbClr val="D4D4D4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081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E2B59B7-7774-49B4-9DE2-D64F63732E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8350" y="2755900"/>
            <a:ext cx="7034213" cy="336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Cliquez pour modifier les styles du texte du masque</a:t>
            </a:r>
          </a:p>
          <a:p>
            <a:pPr lvl="0"/>
            <a:endParaRPr lang="fr-FR" altLang="fr-FR" dirty="0"/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  <a:p>
            <a:pPr lvl="3"/>
            <a:r>
              <a:rPr lang="fr-FR" altLang="fr-FR" dirty="0"/>
              <a:t>Quatrième niveau</a:t>
            </a:r>
          </a:p>
          <a:p>
            <a:pPr lvl="4"/>
            <a:r>
              <a:rPr lang="fr-FR" altLang="fr-FR" dirty="0"/>
              <a:t>Cinquième niveau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CE6B54D-5BF8-4036-9D21-977352DFF3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8350" y="1220788"/>
            <a:ext cx="71929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Cliquez pour modifier le style du titre</a:t>
            </a:r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3067CDD8-7327-49AC-8800-397D84F529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5309" y="5973417"/>
            <a:ext cx="1945059" cy="649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916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tx1"/>
          </a:solidFill>
          <a:latin typeface="Corbe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tx1"/>
          </a:solidFill>
          <a:latin typeface="Corbe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tx1"/>
          </a:solidFill>
          <a:latin typeface="Corbe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tx1"/>
          </a:solidFill>
          <a:latin typeface="Corbel" charset="0"/>
        </a:defRPr>
      </a:lvl5pPr>
      <a:lvl6pPr marL="609585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03399"/>
          </a:solidFill>
          <a:latin typeface="Tahoma" pitchFamily="34" charset="0"/>
        </a:defRPr>
      </a:lvl6pPr>
      <a:lvl7pPr marL="1219170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03399"/>
          </a:solidFill>
          <a:latin typeface="Tahoma" pitchFamily="34" charset="0"/>
        </a:defRPr>
      </a:lvl7pPr>
      <a:lvl8pPr marL="1828754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03399"/>
          </a:solidFill>
          <a:latin typeface="Tahoma" pitchFamily="34" charset="0"/>
        </a:defRPr>
      </a:lvl8pPr>
      <a:lvl9pPr marL="2438339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03399"/>
          </a:solidFill>
          <a:latin typeface="Tahoma" pitchFamily="34" charset="0"/>
        </a:defRPr>
      </a:lvl9pPr>
    </p:titleStyle>
    <p:bodyStyle>
      <a:lvl1pPr marL="455613" indent="-455613" algn="l" rtl="0" eaLnBrk="1" fontAlgn="base" hangingPunct="1">
        <a:spcBef>
          <a:spcPct val="20000"/>
        </a:spcBef>
        <a:spcAft>
          <a:spcPct val="0"/>
        </a:spcAft>
        <a:defRPr sz="3200">
          <a:solidFill>
            <a:schemeClr val="bg2"/>
          </a:solidFill>
          <a:latin typeface="Georgia" charset="0"/>
          <a:ea typeface="Georgia" charset="0"/>
          <a:cs typeface="Georgia" charset="0"/>
        </a:defRPr>
      </a:lvl1pPr>
      <a:lvl2pPr marL="989013" indent="-379413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bg2"/>
          </a:solidFill>
          <a:latin typeface="Georgia" charset="0"/>
          <a:ea typeface="Georgia" charset="0"/>
          <a:cs typeface="Georgia" charset="0"/>
        </a:defRPr>
      </a:lvl2pPr>
      <a:lvl3pPr marL="1522413" indent="-303213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bg2"/>
          </a:solidFill>
          <a:latin typeface="Georgia" charset="0"/>
          <a:ea typeface="Georgia" charset="0"/>
          <a:cs typeface="Georgia" charset="0"/>
        </a:defRPr>
      </a:lvl3pPr>
      <a:lvl4pPr marL="2132013" indent="-303213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bg2"/>
          </a:solidFill>
          <a:latin typeface="Georgia" charset="0"/>
          <a:ea typeface="Georgia" charset="0"/>
          <a:cs typeface="Georgia" charset="0"/>
        </a:defRPr>
      </a:lvl4pPr>
      <a:lvl5pPr marL="2741613" indent="-303213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bg2"/>
          </a:solidFill>
          <a:latin typeface="Georgia" charset="0"/>
          <a:ea typeface="Georgia" charset="0"/>
          <a:cs typeface="Georgia" charset="0"/>
        </a:defRPr>
      </a:lvl5pPr>
      <a:lvl6pPr marL="3352716" indent="-304792" algn="l" rtl="0" eaLnBrk="1" fontAlgn="base" hangingPunct="1">
        <a:spcBef>
          <a:spcPct val="20000"/>
        </a:spcBef>
        <a:spcAft>
          <a:spcPct val="0"/>
        </a:spcAft>
        <a:buChar char="»"/>
        <a:defRPr sz="2667">
          <a:solidFill>
            <a:schemeClr val="bg1"/>
          </a:solidFill>
          <a:latin typeface="+mn-lt"/>
        </a:defRPr>
      </a:lvl6pPr>
      <a:lvl7pPr marL="3962301" indent="-304792" algn="l" rtl="0" eaLnBrk="1" fontAlgn="base" hangingPunct="1">
        <a:spcBef>
          <a:spcPct val="20000"/>
        </a:spcBef>
        <a:spcAft>
          <a:spcPct val="0"/>
        </a:spcAft>
        <a:buChar char="»"/>
        <a:defRPr sz="2667">
          <a:solidFill>
            <a:schemeClr val="bg1"/>
          </a:solidFill>
          <a:latin typeface="+mn-lt"/>
        </a:defRPr>
      </a:lvl7pPr>
      <a:lvl8pPr marL="4571886" indent="-304792" algn="l" rtl="0" eaLnBrk="1" fontAlgn="base" hangingPunct="1">
        <a:spcBef>
          <a:spcPct val="20000"/>
        </a:spcBef>
        <a:spcAft>
          <a:spcPct val="0"/>
        </a:spcAft>
        <a:buChar char="»"/>
        <a:defRPr sz="2667">
          <a:solidFill>
            <a:schemeClr val="bg1"/>
          </a:solidFill>
          <a:latin typeface="+mn-lt"/>
        </a:defRPr>
      </a:lvl8pPr>
      <a:lvl9pPr marL="5181470" indent="-304792" algn="l" rtl="0" eaLnBrk="1" fontAlgn="base" hangingPunct="1">
        <a:spcBef>
          <a:spcPct val="20000"/>
        </a:spcBef>
        <a:spcAft>
          <a:spcPct val="0"/>
        </a:spcAft>
        <a:buChar char="»"/>
        <a:defRPr sz="2667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528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47BF9EA5-8680-41D6-886B-FDBB6E14D3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algn="ctr">
              <a:defRPr/>
            </a:pPr>
            <a:r>
              <a:rPr lang="fr-FR" altLang="x-none" sz="7000" b="0"/>
              <a:t>Embryology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2BD1CCBB-300F-4BCD-AAA4-785A870172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fr-FR" altLang="x-none" sz="5067"/>
              <a:t>Pregnancy</a:t>
            </a:r>
          </a:p>
        </p:txBody>
      </p:sp>
      <p:grpSp>
        <p:nvGrpSpPr>
          <p:cNvPr id="18434" name="Group 200">
            <a:extLst>
              <a:ext uri="{FF2B5EF4-FFF2-40B4-BE49-F238E27FC236}">
                <a16:creationId xmlns:a16="http://schemas.microsoft.com/office/drawing/2014/main" id="{D89EFE60-E6F7-49E8-9E84-B5093993807C}"/>
              </a:ext>
            </a:extLst>
          </p:cNvPr>
          <p:cNvGrpSpPr>
            <a:grpSpLocks/>
          </p:cNvGrpSpPr>
          <p:nvPr/>
        </p:nvGrpSpPr>
        <p:grpSpPr bwMode="auto">
          <a:xfrm>
            <a:off x="3217068" y="1412875"/>
            <a:ext cx="2820988" cy="4789487"/>
            <a:chOff x="2010" y="724"/>
            <a:chExt cx="1777" cy="3017"/>
          </a:xfrm>
        </p:grpSpPr>
        <p:sp>
          <p:nvSpPr>
            <p:cNvPr id="18435" name="Freeform 83">
              <a:extLst>
                <a:ext uri="{FF2B5EF4-FFF2-40B4-BE49-F238E27FC236}">
                  <a16:creationId xmlns:a16="http://schemas.microsoft.com/office/drawing/2014/main" id="{9BC8CB18-AD16-4A57-BB41-0784396033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0" y="724"/>
              <a:ext cx="1777" cy="3017"/>
            </a:xfrm>
            <a:custGeom>
              <a:avLst/>
              <a:gdLst>
                <a:gd name="T0" fmla="*/ 751 w 1199"/>
                <a:gd name="T1" fmla="*/ 1 h 2038"/>
                <a:gd name="T2" fmla="*/ 765 w 1199"/>
                <a:gd name="T3" fmla="*/ 782 h 2038"/>
                <a:gd name="T4" fmla="*/ 694 w 1199"/>
                <a:gd name="T5" fmla="*/ 2702 h 2038"/>
                <a:gd name="T6" fmla="*/ 373 w 1199"/>
                <a:gd name="T7" fmla="*/ 3195 h 2038"/>
                <a:gd name="T8" fmla="*/ 15 w 1199"/>
                <a:gd name="T9" fmla="*/ 4059 h 2038"/>
                <a:gd name="T10" fmla="*/ 418 w 1199"/>
                <a:gd name="T11" fmla="*/ 4967 h 2038"/>
                <a:gd name="T12" fmla="*/ 661 w 1199"/>
                <a:gd name="T13" fmla="*/ 6058 h 2038"/>
                <a:gd name="T14" fmla="*/ 676 w 1199"/>
                <a:gd name="T15" fmla="*/ 6611 h 2038"/>
                <a:gd name="T16" fmla="*/ 2359 w 1199"/>
                <a:gd name="T17" fmla="*/ 6611 h 2038"/>
                <a:gd name="T18" fmla="*/ 2484 w 1199"/>
                <a:gd name="T19" fmla="*/ 5455 h 2038"/>
                <a:gd name="T20" fmla="*/ 2500 w 1199"/>
                <a:gd name="T21" fmla="*/ 4959 h 2038"/>
                <a:gd name="T22" fmla="*/ 2666 w 1199"/>
                <a:gd name="T23" fmla="*/ 4810 h 2038"/>
                <a:gd name="T24" fmla="*/ 3038 w 1199"/>
                <a:gd name="T25" fmla="*/ 4561 h 2038"/>
                <a:gd name="T26" fmla="*/ 3787 w 1199"/>
                <a:gd name="T27" fmla="*/ 3540 h 2038"/>
                <a:gd name="T28" fmla="*/ 3828 w 1199"/>
                <a:gd name="T29" fmla="*/ 3143 h 2038"/>
                <a:gd name="T30" fmla="*/ 3403 w 1199"/>
                <a:gd name="T31" fmla="*/ 2148 h 2038"/>
                <a:gd name="T32" fmla="*/ 3038 w 1199"/>
                <a:gd name="T33" fmla="*/ 1264 h 2038"/>
                <a:gd name="T34" fmla="*/ 3567 w 1199"/>
                <a:gd name="T35" fmla="*/ 616 h 2038"/>
                <a:gd name="T36" fmla="*/ 3536 w 1199"/>
                <a:gd name="T37" fmla="*/ 415 h 2038"/>
                <a:gd name="T38" fmla="*/ 3186 w 1199"/>
                <a:gd name="T39" fmla="*/ 0 h 2038"/>
                <a:gd name="T40" fmla="*/ 751 w 1199"/>
                <a:gd name="T41" fmla="*/ 1 h 203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199" h="2038">
                  <a:moveTo>
                    <a:pt x="231" y="1"/>
                  </a:moveTo>
                  <a:cubicBezTo>
                    <a:pt x="231" y="1"/>
                    <a:pt x="192" y="131"/>
                    <a:pt x="235" y="241"/>
                  </a:cubicBezTo>
                  <a:cubicBezTo>
                    <a:pt x="277" y="350"/>
                    <a:pt x="332" y="581"/>
                    <a:pt x="213" y="833"/>
                  </a:cubicBezTo>
                  <a:cubicBezTo>
                    <a:pt x="192" y="878"/>
                    <a:pt x="144" y="891"/>
                    <a:pt x="115" y="985"/>
                  </a:cubicBezTo>
                  <a:cubicBezTo>
                    <a:pt x="85" y="1078"/>
                    <a:pt x="0" y="1153"/>
                    <a:pt x="5" y="1251"/>
                  </a:cubicBezTo>
                  <a:cubicBezTo>
                    <a:pt x="11" y="1350"/>
                    <a:pt x="21" y="1446"/>
                    <a:pt x="128" y="1531"/>
                  </a:cubicBezTo>
                  <a:cubicBezTo>
                    <a:pt x="235" y="1617"/>
                    <a:pt x="203" y="1833"/>
                    <a:pt x="203" y="1867"/>
                  </a:cubicBezTo>
                  <a:cubicBezTo>
                    <a:pt x="203" y="1902"/>
                    <a:pt x="208" y="2038"/>
                    <a:pt x="208" y="2038"/>
                  </a:cubicBezTo>
                  <a:cubicBezTo>
                    <a:pt x="725" y="2038"/>
                    <a:pt x="725" y="2038"/>
                    <a:pt x="725" y="2038"/>
                  </a:cubicBezTo>
                  <a:cubicBezTo>
                    <a:pt x="725" y="2038"/>
                    <a:pt x="773" y="1806"/>
                    <a:pt x="763" y="1681"/>
                  </a:cubicBezTo>
                  <a:cubicBezTo>
                    <a:pt x="752" y="1555"/>
                    <a:pt x="768" y="1529"/>
                    <a:pt x="768" y="1529"/>
                  </a:cubicBezTo>
                  <a:cubicBezTo>
                    <a:pt x="768" y="1529"/>
                    <a:pt x="797" y="1510"/>
                    <a:pt x="819" y="1483"/>
                  </a:cubicBezTo>
                  <a:cubicBezTo>
                    <a:pt x="840" y="1457"/>
                    <a:pt x="864" y="1442"/>
                    <a:pt x="933" y="1406"/>
                  </a:cubicBezTo>
                  <a:cubicBezTo>
                    <a:pt x="1080" y="1329"/>
                    <a:pt x="1123" y="1195"/>
                    <a:pt x="1163" y="1091"/>
                  </a:cubicBezTo>
                  <a:cubicBezTo>
                    <a:pt x="1175" y="1058"/>
                    <a:pt x="1199" y="1037"/>
                    <a:pt x="1176" y="969"/>
                  </a:cubicBezTo>
                  <a:cubicBezTo>
                    <a:pt x="1168" y="945"/>
                    <a:pt x="1141" y="779"/>
                    <a:pt x="1045" y="662"/>
                  </a:cubicBezTo>
                  <a:cubicBezTo>
                    <a:pt x="953" y="550"/>
                    <a:pt x="933" y="483"/>
                    <a:pt x="933" y="390"/>
                  </a:cubicBezTo>
                  <a:cubicBezTo>
                    <a:pt x="933" y="390"/>
                    <a:pt x="1056" y="344"/>
                    <a:pt x="1096" y="190"/>
                  </a:cubicBezTo>
                  <a:cubicBezTo>
                    <a:pt x="1101" y="170"/>
                    <a:pt x="1123" y="169"/>
                    <a:pt x="1086" y="128"/>
                  </a:cubicBezTo>
                  <a:cubicBezTo>
                    <a:pt x="1048" y="87"/>
                    <a:pt x="982" y="19"/>
                    <a:pt x="979" y="0"/>
                  </a:cubicBezTo>
                  <a:lnTo>
                    <a:pt x="231" y="1"/>
                  </a:lnTo>
                  <a:close/>
                </a:path>
              </a:pathLst>
            </a:custGeom>
            <a:solidFill>
              <a:srgbClr val="FDF2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36" name="Freeform 84">
              <a:extLst>
                <a:ext uri="{FF2B5EF4-FFF2-40B4-BE49-F238E27FC236}">
                  <a16:creationId xmlns:a16="http://schemas.microsoft.com/office/drawing/2014/main" id="{D620E84D-B6E1-4B2A-891F-C5E487EA46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1" y="1062"/>
              <a:ext cx="286" cy="234"/>
            </a:xfrm>
            <a:custGeom>
              <a:avLst/>
              <a:gdLst>
                <a:gd name="T0" fmla="*/ 628 w 193"/>
                <a:gd name="T1" fmla="*/ 501 h 158"/>
                <a:gd name="T2" fmla="*/ 0 w 193"/>
                <a:gd name="T3" fmla="*/ 0 h 158"/>
                <a:gd name="T4" fmla="*/ 628 w 193"/>
                <a:gd name="T5" fmla="*/ 501 h 1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3" h="158">
                  <a:moveTo>
                    <a:pt x="193" y="154"/>
                  </a:moveTo>
                  <a:cubicBezTo>
                    <a:pt x="193" y="154"/>
                    <a:pt x="33" y="158"/>
                    <a:pt x="0" y="0"/>
                  </a:cubicBezTo>
                  <a:cubicBezTo>
                    <a:pt x="0" y="0"/>
                    <a:pt x="0" y="156"/>
                    <a:pt x="193" y="154"/>
                  </a:cubicBezTo>
                  <a:close/>
                </a:path>
              </a:pathLst>
            </a:custGeom>
            <a:solidFill>
              <a:srgbClr val="FFE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37" name="Freeform 85">
              <a:extLst>
                <a:ext uri="{FF2B5EF4-FFF2-40B4-BE49-F238E27FC236}">
                  <a16:creationId xmlns:a16="http://schemas.microsoft.com/office/drawing/2014/main" id="{07BEE03C-2FAD-47B0-B4DD-F6034B905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" y="3039"/>
              <a:ext cx="554" cy="187"/>
            </a:xfrm>
            <a:custGeom>
              <a:avLst/>
              <a:gdLst>
                <a:gd name="T0" fmla="*/ 234 w 374"/>
                <a:gd name="T1" fmla="*/ 99 h 126"/>
                <a:gd name="T2" fmla="*/ 0 w 374"/>
                <a:gd name="T3" fmla="*/ 114 h 126"/>
                <a:gd name="T4" fmla="*/ 283 w 374"/>
                <a:gd name="T5" fmla="*/ 264 h 126"/>
                <a:gd name="T6" fmla="*/ 825 w 374"/>
                <a:gd name="T7" fmla="*/ 327 h 126"/>
                <a:gd name="T8" fmla="*/ 1216 w 374"/>
                <a:gd name="T9" fmla="*/ 0 h 126"/>
                <a:gd name="T10" fmla="*/ 776 w 374"/>
                <a:gd name="T11" fmla="*/ 123 h 126"/>
                <a:gd name="T12" fmla="*/ 621 w 374"/>
                <a:gd name="T13" fmla="*/ 114 h 126"/>
                <a:gd name="T14" fmla="*/ 505 w 374"/>
                <a:gd name="T15" fmla="*/ 53 h 126"/>
                <a:gd name="T16" fmla="*/ 384 w 374"/>
                <a:gd name="T17" fmla="*/ 33 h 126"/>
                <a:gd name="T18" fmla="*/ 234 w 374"/>
                <a:gd name="T19" fmla="*/ 99 h 1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74" h="126">
                  <a:moveTo>
                    <a:pt x="72" y="30"/>
                  </a:moveTo>
                  <a:cubicBezTo>
                    <a:pt x="72" y="30"/>
                    <a:pt x="22" y="35"/>
                    <a:pt x="0" y="35"/>
                  </a:cubicBezTo>
                  <a:cubicBezTo>
                    <a:pt x="0" y="35"/>
                    <a:pt x="6" y="74"/>
                    <a:pt x="87" y="81"/>
                  </a:cubicBezTo>
                  <a:cubicBezTo>
                    <a:pt x="168" y="88"/>
                    <a:pt x="196" y="126"/>
                    <a:pt x="254" y="100"/>
                  </a:cubicBezTo>
                  <a:cubicBezTo>
                    <a:pt x="311" y="73"/>
                    <a:pt x="374" y="0"/>
                    <a:pt x="374" y="0"/>
                  </a:cubicBezTo>
                  <a:cubicBezTo>
                    <a:pt x="374" y="0"/>
                    <a:pt x="292" y="52"/>
                    <a:pt x="239" y="38"/>
                  </a:cubicBezTo>
                  <a:cubicBezTo>
                    <a:pt x="214" y="32"/>
                    <a:pt x="191" y="35"/>
                    <a:pt x="191" y="35"/>
                  </a:cubicBezTo>
                  <a:cubicBezTo>
                    <a:pt x="191" y="35"/>
                    <a:pt x="166" y="32"/>
                    <a:pt x="155" y="16"/>
                  </a:cubicBezTo>
                  <a:cubicBezTo>
                    <a:pt x="144" y="0"/>
                    <a:pt x="118" y="10"/>
                    <a:pt x="118" y="10"/>
                  </a:cubicBezTo>
                  <a:cubicBezTo>
                    <a:pt x="118" y="10"/>
                    <a:pt x="115" y="24"/>
                    <a:pt x="72" y="30"/>
                  </a:cubicBezTo>
                  <a:close/>
                </a:path>
              </a:pathLst>
            </a:custGeom>
            <a:solidFill>
              <a:srgbClr val="FCE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38" name="Freeform 86">
              <a:extLst>
                <a:ext uri="{FF2B5EF4-FFF2-40B4-BE49-F238E27FC236}">
                  <a16:creationId xmlns:a16="http://schemas.microsoft.com/office/drawing/2014/main" id="{BA10D03B-5129-42E5-ADBC-C3A03AB034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1" y="3038"/>
              <a:ext cx="360" cy="118"/>
            </a:xfrm>
            <a:custGeom>
              <a:avLst/>
              <a:gdLst>
                <a:gd name="T0" fmla="*/ 790 w 243"/>
                <a:gd name="T1" fmla="*/ 128 h 80"/>
                <a:gd name="T2" fmla="*/ 680 w 243"/>
                <a:gd name="T3" fmla="*/ 127 h 80"/>
                <a:gd name="T4" fmla="*/ 524 w 243"/>
                <a:gd name="T5" fmla="*/ 114 h 80"/>
                <a:gd name="T6" fmla="*/ 406 w 243"/>
                <a:gd name="T7" fmla="*/ 52 h 80"/>
                <a:gd name="T8" fmla="*/ 286 w 243"/>
                <a:gd name="T9" fmla="*/ 35 h 80"/>
                <a:gd name="T10" fmla="*/ 141 w 243"/>
                <a:gd name="T11" fmla="*/ 100 h 80"/>
                <a:gd name="T12" fmla="*/ 0 w 243"/>
                <a:gd name="T13" fmla="*/ 109 h 80"/>
                <a:gd name="T14" fmla="*/ 218 w 243"/>
                <a:gd name="T15" fmla="*/ 202 h 80"/>
                <a:gd name="T16" fmla="*/ 535 w 243"/>
                <a:gd name="T17" fmla="*/ 243 h 80"/>
                <a:gd name="T18" fmla="*/ 790 w 243"/>
                <a:gd name="T19" fmla="*/ 128 h 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43" h="80">
                  <a:moveTo>
                    <a:pt x="243" y="40"/>
                  </a:moveTo>
                  <a:cubicBezTo>
                    <a:pt x="231" y="41"/>
                    <a:pt x="220" y="41"/>
                    <a:pt x="209" y="39"/>
                  </a:cubicBezTo>
                  <a:cubicBezTo>
                    <a:pt x="184" y="32"/>
                    <a:pt x="161" y="35"/>
                    <a:pt x="161" y="35"/>
                  </a:cubicBezTo>
                  <a:cubicBezTo>
                    <a:pt x="161" y="35"/>
                    <a:pt x="136" y="32"/>
                    <a:pt x="125" y="16"/>
                  </a:cubicBezTo>
                  <a:cubicBezTo>
                    <a:pt x="115" y="0"/>
                    <a:pt x="88" y="11"/>
                    <a:pt x="88" y="11"/>
                  </a:cubicBezTo>
                  <a:cubicBezTo>
                    <a:pt x="88" y="11"/>
                    <a:pt x="85" y="24"/>
                    <a:pt x="43" y="31"/>
                  </a:cubicBezTo>
                  <a:cubicBezTo>
                    <a:pt x="43" y="31"/>
                    <a:pt x="20" y="35"/>
                    <a:pt x="0" y="34"/>
                  </a:cubicBezTo>
                  <a:cubicBezTo>
                    <a:pt x="0" y="34"/>
                    <a:pt x="29" y="69"/>
                    <a:pt x="67" y="63"/>
                  </a:cubicBezTo>
                  <a:cubicBezTo>
                    <a:pt x="105" y="56"/>
                    <a:pt x="137" y="71"/>
                    <a:pt x="165" y="76"/>
                  </a:cubicBezTo>
                  <a:cubicBezTo>
                    <a:pt x="193" y="80"/>
                    <a:pt x="238" y="63"/>
                    <a:pt x="243" y="40"/>
                  </a:cubicBezTo>
                  <a:close/>
                </a:path>
              </a:pathLst>
            </a:custGeom>
            <a:solidFill>
              <a:srgbClr val="EFA3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39" name="Freeform 87">
              <a:extLst>
                <a:ext uri="{FF2B5EF4-FFF2-40B4-BE49-F238E27FC236}">
                  <a16:creationId xmlns:a16="http://schemas.microsoft.com/office/drawing/2014/main" id="{67781E9F-23D3-4A9D-BF0E-6BBFCAB81A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4" y="1533"/>
              <a:ext cx="1006" cy="1573"/>
            </a:xfrm>
            <a:custGeom>
              <a:avLst/>
              <a:gdLst>
                <a:gd name="T0" fmla="*/ 1018 w 679"/>
                <a:gd name="T1" fmla="*/ 28 h 1063"/>
                <a:gd name="T2" fmla="*/ 492 w 679"/>
                <a:gd name="T3" fmla="*/ 613 h 1063"/>
                <a:gd name="T4" fmla="*/ 156 w 679"/>
                <a:gd name="T5" fmla="*/ 1925 h 1063"/>
                <a:gd name="T6" fmla="*/ 329 w 679"/>
                <a:gd name="T7" fmla="*/ 2511 h 1063"/>
                <a:gd name="T8" fmla="*/ 290 w 679"/>
                <a:gd name="T9" fmla="*/ 2721 h 1063"/>
                <a:gd name="T10" fmla="*/ 150 w 679"/>
                <a:gd name="T11" fmla="*/ 3189 h 1063"/>
                <a:gd name="T12" fmla="*/ 0 w 679"/>
                <a:gd name="T13" fmla="*/ 3396 h 1063"/>
                <a:gd name="T14" fmla="*/ 210 w 679"/>
                <a:gd name="T15" fmla="*/ 3369 h 1063"/>
                <a:gd name="T16" fmla="*/ 379 w 679"/>
                <a:gd name="T17" fmla="*/ 3411 h 1063"/>
                <a:gd name="T18" fmla="*/ 231 w 679"/>
                <a:gd name="T19" fmla="*/ 3176 h 1063"/>
                <a:gd name="T20" fmla="*/ 624 w 679"/>
                <a:gd name="T21" fmla="*/ 2569 h 1063"/>
                <a:gd name="T22" fmla="*/ 1499 w 679"/>
                <a:gd name="T23" fmla="*/ 2337 h 1063"/>
                <a:gd name="T24" fmla="*/ 2059 w 679"/>
                <a:gd name="T25" fmla="*/ 1000 h 1063"/>
                <a:gd name="T26" fmla="*/ 1018 w 679"/>
                <a:gd name="T27" fmla="*/ 28 h 106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79" h="1063">
                  <a:moveTo>
                    <a:pt x="313" y="9"/>
                  </a:moveTo>
                  <a:cubicBezTo>
                    <a:pt x="239" y="0"/>
                    <a:pt x="186" y="64"/>
                    <a:pt x="151" y="189"/>
                  </a:cubicBezTo>
                  <a:cubicBezTo>
                    <a:pt x="116" y="313"/>
                    <a:pt x="15" y="471"/>
                    <a:pt x="48" y="594"/>
                  </a:cubicBezTo>
                  <a:cubicBezTo>
                    <a:pt x="81" y="717"/>
                    <a:pt x="101" y="775"/>
                    <a:pt x="101" y="775"/>
                  </a:cubicBezTo>
                  <a:cubicBezTo>
                    <a:pt x="101" y="775"/>
                    <a:pt x="120" y="795"/>
                    <a:pt x="89" y="840"/>
                  </a:cubicBezTo>
                  <a:cubicBezTo>
                    <a:pt x="58" y="884"/>
                    <a:pt x="48" y="935"/>
                    <a:pt x="46" y="984"/>
                  </a:cubicBezTo>
                  <a:cubicBezTo>
                    <a:pt x="44" y="1033"/>
                    <a:pt x="41" y="1043"/>
                    <a:pt x="0" y="1048"/>
                  </a:cubicBezTo>
                  <a:cubicBezTo>
                    <a:pt x="0" y="1048"/>
                    <a:pt x="9" y="1061"/>
                    <a:pt x="65" y="1040"/>
                  </a:cubicBezTo>
                  <a:cubicBezTo>
                    <a:pt x="82" y="1040"/>
                    <a:pt x="96" y="1063"/>
                    <a:pt x="117" y="1053"/>
                  </a:cubicBezTo>
                  <a:cubicBezTo>
                    <a:pt x="117" y="1053"/>
                    <a:pt x="65" y="1033"/>
                    <a:pt x="71" y="980"/>
                  </a:cubicBezTo>
                  <a:cubicBezTo>
                    <a:pt x="77" y="927"/>
                    <a:pt x="102" y="836"/>
                    <a:pt x="192" y="793"/>
                  </a:cubicBezTo>
                  <a:cubicBezTo>
                    <a:pt x="282" y="750"/>
                    <a:pt x="387" y="769"/>
                    <a:pt x="461" y="721"/>
                  </a:cubicBezTo>
                  <a:cubicBezTo>
                    <a:pt x="535" y="672"/>
                    <a:pt x="679" y="573"/>
                    <a:pt x="633" y="309"/>
                  </a:cubicBezTo>
                  <a:cubicBezTo>
                    <a:pt x="586" y="46"/>
                    <a:pt x="405" y="21"/>
                    <a:pt x="313" y="9"/>
                  </a:cubicBezTo>
                  <a:close/>
                </a:path>
              </a:pathLst>
            </a:custGeom>
            <a:solidFill>
              <a:srgbClr val="933B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0" name="Freeform 88">
              <a:extLst>
                <a:ext uri="{FF2B5EF4-FFF2-40B4-BE49-F238E27FC236}">
                  <a16:creationId xmlns:a16="http://schemas.microsoft.com/office/drawing/2014/main" id="{76C6B135-9318-40B5-AC4B-FEE17BA6D3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5" y="2622"/>
              <a:ext cx="266" cy="480"/>
            </a:xfrm>
            <a:custGeom>
              <a:avLst/>
              <a:gdLst>
                <a:gd name="T0" fmla="*/ 380 w 180"/>
                <a:gd name="T1" fmla="*/ 6 h 324"/>
                <a:gd name="T2" fmla="*/ 541 w 180"/>
                <a:gd name="T3" fmla="*/ 53 h 324"/>
                <a:gd name="T4" fmla="*/ 499 w 180"/>
                <a:gd name="T5" fmla="*/ 95 h 324"/>
                <a:gd name="T6" fmla="*/ 579 w 180"/>
                <a:gd name="T7" fmla="*/ 110 h 324"/>
                <a:gd name="T8" fmla="*/ 581 w 180"/>
                <a:gd name="T9" fmla="*/ 176 h 324"/>
                <a:gd name="T10" fmla="*/ 207 w 180"/>
                <a:gd name="T11" fmla="*/ 876 h 324"/>
                <a:gd name="T12" fmla="*/ 257 w 180"/>
                <a:gd name="T13" fmla="*/ 981 h 324"/>
                <a:gd name="T14" fmla="*/ 102 w 180"/>
                <a:gd name="T15" fmla="*/ 975 h 324"/>
                <a:gd name="T16" fmla="*/ 100 w 180"/>
                <a:gd name="T17" fmla="*/ 967 h 324"/>
                <a:gd name="T18" fmla="*/ 136 w 180"/>
                <a:gd name="T19" fmla="*/ 784 h 324"/>
                <a:gd name="T20" fmla="*/ 223 w 180"/>
                <a:gd name="T21" fmla="*/ 433 h 324"/>
                <a:gd name="T22" fmla="*/ 319 w 180"/>
                <a:gd name="T23" fmla="*/ 176 h 324"/>
                <a:gd name="T24" fmla="*/ 291 w 180"/>
                <a:gd name="T25" fmla="*/ 15 h 324"/>
                <a:gd name="T26" fmla="*/ 380 w 180"/>
                <a:gd name="T27" fmla="*/ 6 h 32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80" h="324">
                  <a:moveTo>
                    <a:pt x="118" y="2"/>
                  </a:moveTo>
                  <a:cubicBezTo>
                    <a:pt x="118" y="2"/>
                    <a:pt x="125" y="17"/>
                    <a:pt x="168" y="16"/>
                  </a:cubicBezTo>
                  <a:cubicBezTo>
                    <a:pt x="155" y="29"/>
                    <a:pt x="155" y="29"/>
                    <a:pt x="155" y="29"/>
                  </a:cubicBezTo>
                  <a:cubicBezTo>
                    <a:pt x="179" y="34"/>
                    <a:pt x="179" y="34"/>
                    <a:pt x="179" y="34"/>
                  </a:cubicBezTo>
                  <a:cubicBezTo>
                    <a:pt x="180" y="54"/>
                    <a:pt x="180" y="54"/>
                    <a:pt x="180" y="54"/>
                  </a:cubicBezTo>
                  <a:cubicBezTo>
                    <a:pt x="180" y="54"/>
                    <a:pt x="47" y="135"/>
                    <a:pt x="64" y="269"/>
                  </a:cubicBezTo>
                  <a:cubicBezTo>
                    <a:pt x="64" y="269"/>
                    <a:pt x="65" y="288"/>
                    <a:pt x="80" y="302"/>
                  </a:cubicBezTo>
                  <a:cubicBezTo>
                    <a:pt x="80" y="302"/>
                    <a:pt x="64" y="276"/>
                    <a:pt x="32" y="300"/>
                  </a:cubicBezTo>
                  <a:cubicBezTo>
                    <a:pt x="0" y="324"/>
                    <a:pt x="31" y="298"/>
                    <a:pt x="31" y="298"/>
                  </a:cubicBezTo>
                  <a:cubicBezTo>
                    <a:pt x="31" y="298"/>
                    <a:pt x="45" y="266"/>
                    <a:pt x="42" y="241"/>
                  </a:cubicBezTo>
                  <a:cubicBezTo>
                    <a:pt x="40" y="216"/>
                    <a:pt x="49" y="159"/>
                    <a:pt x="69" y="133"/>
                  </a:cubicBezTo>
                  <a:cubicBezTo>
                    <a:pt x="85" y="111"/>
                    <a:pt x="107" y="81"/>
                    <a:pt x="99" y="54"/>
                  </a:cubicBezTo>
                  <a:cubicBezTo>
                    <a:pt x="91" y="27"/>
                    <a:pt x="75" y="9"/>
                    <a:pt x="90" y="5"/>
                  </a:cubicBezTo>
                  <a:cubicBezTo>
                    <a:pt x="104" y="0"/>
                    <a:pt x="118" y="2"/>
                    <a:pt x="118" y="2"/>
                  </a:cubicBezTo>
                  <a:close/>
                </a:path>
              </a:pathLst>
            </a:custGeom>
            <a:solidFill>
              <a:srgbClr val="6B2A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1" name="Freeform 89">
              <a:extLst>
                <a:ext uri="{FF2B5EF4-FFF2-40B4-BE49-F238E27FC236}">
                  <a16:creationId xmlns:a16="http://schemas.microsoft.com/office/drawing/2014/main" id="{F69CCEE1-A0B3-4297-8091-1CE8D4BA30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7" y="2132"/>
              <a:ext cx="768" cy="529"/>
            </a:xfrm>
            <a:custGeom>
              <a:avLst/>
              <a:gdLst>
                <a:gd name="T0" fmla="*/ 46 w 518"/>
                <a:gd name="T1" fmla="*/ 977 h 357"/>
                <a:gd name="T2" fmla="*/ 418 w 518"/>
                <a:gd name="T3" fmla="*/ 1126 h 357"/>
                <a:gd name="T4" fmla="*/ 769 w 518"/>
                <a:gd name="T5" fmla="*/ 1102 h 357"/>
                <a:gd name="T6" fmla="*/ 1161 w 518"/>
                <a:gd name="T7" fmla="*/ 957 h 357"/>
                <a:gd name="T8" fmla="*/ 1600 w 518"/>
                <a:gd name="T9" fmla="*/ 541 h 357"/>
                <a:gd name="T10" fmla="*/ 1506 w 518"/>
                <a:gd name="T11" fmla="*/ 68 h 357"/>
                <a:gd name="T12" fmla="*/ 864 w 518"/>
                <a:gd name="T13" fmla="*/ 323 h 357"/>
                <a:gd name="T14" fmla="*/ 79 w 518"/>
                <a:gd name="T15" fmla="*/ 651 h 357"/>
                <a:gd name="T16" fmla="*/ 46 w 518"/>
                <a:gd name="T17" fmla="*/ 977 h 3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18" h="357">
                  <a:moveTo>
                    <a:pt x="14" y="300"/>
                  </a:moveTo>
                  <a:cubicBezTo>
                    <a:pt x="69" y="357"/>
                    <a:pt x="87" y="337"/>
                    <a:pt x="128" y="346"/>
                  </a:cubicBezTo>
                  <a:cubicBezTo>
                    <a:pt x="164" y="353"/>
                    <a:pt x="201" y="347"/>
                    <a:pt x="236" y="339"/>
                  </a:cubicBezTo>
                  <a:cubicBezTo>
                    <a:pt x="276" y="331"/>
                    <a:pt x="321" y="316"/>
                    <a:pt x="356" y="294"/>
                  </a:cubicBezTo>
                  <a:cubicBezTo>
                    <a:pt x="404" y="264"/>
                    <a:pt x="464" y="217"/>
                    <a:pt x="491" y="166"/>
                  </a:cubicBezTo>
                  <a:cubicBezTo>
                    <a:pt x="513" y="124"/>
                    <a:pt x="518" y="39"/>
                    <a:pt x="462" y="21"/>
                  </a:cubicBezTo>
                  <a:cubicBezTo>
                    <a:pt x="395" y="0"/>
                    <a:pt x="324" y="77"/>
                    <a:pt x="265" y="99"/>
                  </a:cubicBezTo>
                  <a:cubicBezTo>
                    <a:pt x="190" y="127"/>
                    <a:pt x="60" y="107"/>
                    <a:pt x="24" y="200"/>
                  </a:cubicBezTo>
                  <a:cubicBezTo>
                    <a:pt x="13" y="229"/>
                    <a:pt x="0" y="275"/>
                    <a:pt x="14" y="300"/>
                  </a:cubicBezTo>
                </a:path>
              </a:pathLst>
            </a:custGeom>
            <a:solidFill>
              <a:srgbClr val="7028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2" name="Freeform 90">
              <a:extLst>
                <a:ext uri="{FF2B5EF4-FFF2-40B4-BE49-F238E27FC236}">
                  <a16:creationId xmlns:a16="http://schemas.microsoft.com/office/drawing/2014/main" id="{C0897DD4-3D62-4393-BA90-AD7C664E63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" y="1482"/>
              <a:ext cx="1040" cy="1623"/>
            </a:xfrm>
            <a:custGeom>
              <a:avLst/>
              <a:gdLst>
                <a:gd name="T0" fmla="*/ 988 w 702"/>
                <a:gd name="T1" fmla="*/ 90 h 1096"/>
                <a:gd name="T2" fmla="*/ 474 w 702"/>
                <a:gd name="T3" fmla="*/ 770 h 1096"/>
                <a:gd name="T4" fmla="*/ 188 w 702"/>
                <a:gd name="T5" fmla="*/ 2229 h 1096"/>
                <a:gd name="T6" fmla="*/ 310 w 702"/>
                <a:gd name="T7" fmla="*/ 2562 h 1096"/>
                <a:gd name="T8" fmla="*/ 351 w 702"/>
                <a:gd name="T9" fmla="*/ 2686 h 1096"/>
                <a:gd name="T10" fmla="*/ 305 w 702"/>
                <a:gd name="T11" fmla="*/ 2870 h 1096"/>
                <a:gd name="T12" fmla="*/ 191 w 702"/>
                <a:gd name="T13" fmla="*/ 3293 h 1096"/>
                <a:gd name="T14" fmla="*/ 55 w 702"/>
                <a:gd name="T15" fmla="*/ 3513 h 1096"/>
                <a:gd name="T16" fmla="*/ 236 w 702"/>
                <a:gd name="T17" fmla="*/ 3342 h 1096"/>
                <a:gd name="T18" fmla="*/ 400 w 702"/>
                <a:gd name="T19" fmla="*/ 2831 h 1096"/>
                <a:gd name="T20" fmla="*/ 406 w 702"/>
                <a:gd name="T21" fmla="*/ 2600 h 1096"/>
                <a:gd name="T22" fmla="*/ 425 w 702"/>
                <a:gd name="T23" fmla="*/ 2591 h 1096"/>
                <a:gd name="T24" fmla="*/ 468 w 702"/>
                <a:gd name="T25" fmla="*/ 2507 h 1096"/>
                <a:gd name="T26" fmla="*/ 250 w 702"/>
                <a:gd name="T27" fmla="*/ 1710 h 1096"/>
                <a:gd name="T28" fmla="*/ 607 w 702"/>
                <a:gd name="T29" fmla="*/ 656 h 1096"/>
                <a:gd name="T30" fmla="*/ 1424 w 702"/>
                <a:gd name="T31" fmla="*/ 264 h 1096"/>
                <a:gd name="T32" fmla="*/ 2087 w 702"/>
                <a:gd name="T33" fmla="*/ 1510 h 1096"/>
                <a:gd name="T34" fmla="*/ 887 w 702"/>
                <a:gd name="T35" fmla="*/ 2562 h 1096"/>
                <a:gd name="T36" fmla="*/ 542 w 702"/>
                <a:gd name="T37" fmla="*/ 2599 h 1096"/>
                <a:gd name="T38" fmla="*/ 606 w 702"/>
                <a:gd name="T39" fmla="*/ 2642 h 1096"/>
                <a:gd name="T40" fmla="*/ 634 w 702"/>
                <a:gd name="T41" fmla="*/ 2649 h 1096"/>
                <a:gd name="T42" fmla="*/ 507 w 702"/>
                <a:gd name="T43" fmla="*/ 2741 h 1096"/>
                <a:gd name="T44" fmla="*/ 316 w 702"/>
                <a:gd name="T45" fmla="*/ 2987 h 1096"/>
                <a:gd name="T46" fmla="*/ 292 w 702"/>
                <a:gd name="T47" fmla="*/ 3458 h 1096"/>
                <a:gd name="T48" fmla="*/ 441 w 702"/>
                <a:gd name="T49" fmla="*/ 3530 h 1096"/>
                <a:gd name="T50" fmla="*/ 311 w 702"/>
                <a:gd name="T51" fmla="*/ 3310 h 1096"/>
                <a:gd name="T52" fmla="*/ 643 w 702"/>
                <a:gd name="T53" fmla="*/ 2747 h 1096"/>
                <a:gd name="T54" fmla="*/ 751 w 702"/>
                <a:gd name="T55" fmla="*/ 2695 h 1096"/>
                <a:gd name="T56" fmla="*/ 1167 w 702"/>
                <a:gd name="T57" fmla="*/ 2636 h 1096"/>
                <a:gd name="T58" fmla="*/ 2188 w 702"/>
                <a:gd name="T59" fmla="*/ 1599 h 1096"/>
                <a:gd name="T60" fmla="*/ 988 w 702"/>
                <a:gd name="T61" fmla="*/ 90 h 10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702" h="1096">
                  <a:moveTo>
                    <a:pt x="304" y="28"/>
                  </a:moveTo>
                  <a:cubicBezTo>
                    <a:pt x="193" y="43"/>
                    <a:pt x="163" y="137"/>
                    <a:pt x="146" y="237"/>
                  </a:cubicBezTo>
                  <a:cubicBezTo>
                    <a:pt x="122" y="386"/>
                    <a:pt x="0" y="433"/>
                    <a:pt x="58" y="686"/>
                  </a:cubicBezTo>
                  <a:cubicBezTo>
                    <a:pt x="69" y="735"/>
                    <a:pt x="88" y="775"/>
                    <a:pt x="95" y="789"/>
                  </a:cubicBezTo>
                  <a:cubicBezTo>
                    <a:pt x="103" y="803"/>
                    <a:pt x="96" y="810"/>
                    <a:pt x="108" y="827"/>
                  </a:cubicBezTo>
                  <a:cubicBezTo>
                    <a:pt x="116" y="839"/>
                    <a:pt x="112" y="856"/>
                    <a:pt x="94" y="884"/>
                  </a:cubicBezTo>
                  <a:cubicBezTo>
                    <a:pt x="76" y="912"/>
                    <a:pt x="60" y="924"/>
                    <a:pt x="59" y="1014"/>
                  </a:cubicBezTo>
                  <a:cubicBezTo>
                    <a:pt x="59" y="1073"/>
                    <a:pt x="39" y="1078"/>
                    <a:pt x="17" y="1082"/>
                  </a:cubicBezTo>
                  <a:cubicBezTo>
                    <a:pt x="17" y="1082"/>
                    <a:pt x="77" y="1096"/>
                    <a:pt x="72" y="1029"/>
                  </a:cubicBezTo>
                  <a:cubicBezTo>
                    <a:pt x="67" y="962"/>
                    <a:pt x="97" y="896"/>
                    <a:pt x="123" y="872"/>
                  </a:cubicBezTo>
                  <a:cubicBezTo>
                    <a:pt x="148" y="848"/>
                    <a:pt x="135" y="818"/>
                    <a:pt x="125" y="801"/>
                  </a:cubicBezTo>
                  <a:cubicBezTo>
                    <a:pt x="116" y="784"/>
                    <a:pt x="121" y="788"/>
                    <a:pt x="131" y="798"/>
                  </a:cubicBezTo>
                  <a:cubicBezTo>
                    <a:pt x="140" y="807"/>
                    <a:pt x="169" y="797"/>
                    <a:pt x="144" y="772"/>
                  </a:cubicBezTo>
                  <a:cubicBezTo>
                    <a:pt x="119" y="748"/>
                    <a:pt x="73" y="730"/>
                    <a:pt x="77" y="527"/>
                  </a:cubicBezTo>
                  <a:cubicBezTo>
                    <a:pt x="79" y="421"/>
                    <a:pt x="170" y="357"/>
                    <a:pt x="187" y="202"/>
                  </a:cubicBezTo>
                  <a:cubicBezTo>
                    <a:pt x="204" y="47"/>
                    <a:pt x="362" y="47"/>
                    <a:pt x="438" y="81"/>
                  </a:cubicBezTo>
                  <a:cubicBezTo>
                    <a:pt x="514" y="115"/>
                    <a:pt x="641" y="217"/>
                    <a:pt x="642" y="465"/>
                  </a:cubicBezTo>
                  <a:cubicBezTo>
                    <a:pt x="643" y="713"/>
                    <a:pt x="384" y="784"/>
                    <a:pt x="273" y="789"/>
                  </a:cubicBezTo>
                  <a:cubicBezTo>
                    <a:pt x="229" y="791"/>
                    <a:pt x="170" y="767"/>
                    <a:pt x="167" y="800"/>
                  </a:cubicBezTo>
                  <a:cubicBezTo>
                    <a:pt x="166" y="816"/>
                    <a:pt x="174" y="824"/>
                    <a:pt x="186" y="814"/>
                  </a:cubicBezTo>
                  <a:cubicBezTo>
                    <a:pt x="198" y="803"/>
                    <a:pt x="196" y="815"/>
                    <a:pt x="195" y="816"/>
                  </a:cubicBezTo>
                  <a:cubicBezTo>
                    <a:pt x="187" y="823"/>
                    <a:pt x="173" y="829"/>
                    <a:pt x="156" y="844"/>
                  </a:cubicBezTo>
                  <a:cubicBezTo>
                    <a:pt x="140" y="859"/>
                    <a:pt x="120" y="884"/>
                    <a:pt x="97" y="920"/>
                  </a:cubicBezTo>
                  <a:cubicBezTo>
                    <a:pt x="75" y="957"/>
                    <a:pt x="72" y="1043"/>
                    <a:pt x="90" y="1065"/>
                  </a:cubicBezTo>
                  <a:cubicBezTo>
                    <a:pt x="100" y="1077"/>
                    <a:pt x="106" y="1085"/>
                    <a:pt x="136" y="1087"/>
                  </a:cubicBezTo>
                  <a:cubicBezTo>
                    <a:pt x="136" y="1087"/>
                    <a:pt x="92" y="1071"/>
                    <a:pt x="96" y="1019"/>
                  </a:cubicBezTo>
                  <a:cubicBezTo>
                    <a:pt x="100" y="967"/>
                    <a:pt x="98" y="921"/>
                    <a:pt x="198" y="846"/>
                  </a:cubicBezTo>
                  <a:cubicBezTo>
                    <a:pt x="198" y="846"/>
                    <a:pt x="219" y="839"/>
                    <a:pt x="231" y="830"/>
                  </a:cubicBezTo>
                  <a:cubicBezTo>
                    <a:pt x="243" y="820"/>
                    <a:pt x="334" y="817"/>
                    <a:pt x="359" y="812"/>
                  </a:cubicBezTo>
                  <a:cubicBezTo>
                    <a:pt x="385" y="808"/>
                    <a:pt x="642" y="768"/>
                    <a:pt x="673" y="492"/>
                  </a:cubicBezTo>
                  <a:cubicBezTo>
                    <a:pt x="702" y="224"/>
                    <a:pt x="504" y="0"/>
                    <a:pt x="304" y="28"/>
                  </a:cubicBezTo>
                  <a:close/>
                </a:path>
              </a:pathLst>
            </a:custGeom>
            <a:solidFill>
              <a:srgbClr val="DD58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3" name="Freeform 91">
              <a:extLst>
                <a:ext uri="{FF2B5EF4-FFF2-40B4-BE49-F238E27FC236}">
                  <a16:creationId xmlns:a16="http://schemas.microsoft.com/office/drawing/2014/main" id="{D015F719-96D1-4523-929E-057D5F54D1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7" y="1629"/>
              <a:ext cx="563" cy="587"/>
            </a:xfrm>
            <a:custGeom>
              <a:avLst/>
              <a:gdLst>
                <a:gd name="T0" fmla="*/ 957 w 380"/>
                <a:gd name="T1" fmla="*/ 109 h 397"/>
                <a:gd name="T2" fmla="*/ 676 w 380"/>
                <a:gd name="T3" fmla="*/ 46 h 397"/>
                <a:gd name="T4" fmla="*/ 345 w 380"/>
                <a:gd name="T5" fmla="*/ 49 h 397"/>
                <a:gd name="T6" fmla="*/ 141 w 380"/>
                <a:gd name="T7" fmla="*/ 316 h 397"/>
                <a:gd name="T8" fmla="*/ 81 w 380"/>
                <a:gd name="T9" fmla="*/ 586 h 397"/>
                <a:gd name="T10" fmla="*/ 9 w 380"/>
                <a:gd name="T11" fmla="*/ 914 h 397"/>
                <a:gd name="T12" fmla="*/ 319 w 380"/>
                <a:gd name="T13" fmla="*/ 1183 h 397"/>
                <a:gd name="T14" fmla="*/ 824 w 380"/>
                <a:gd name="T15" fmla="*/ 1115 h 397"/>
                <a:gd name="T16" fmla="*/ 972 w 380"/>
                <a:gd name="T17" fmla="*/ 960 h 397"/>
                <a:gd name="T18" fmla="*/ 1093 w 380"/>
                <a:gd name="T19" fmla="*/ 858 h 397"/>
                <a:gd name="T20" fmla="*/ 1209 w 380"/>
                <a:gd name="T21" fmla="*/ 588 h 397"/>
                <a:gd name="T22" fmla="*/ 1132 w 380"/>
                <a:gd name="T23" fmla="*/ 223 h 397"/>
                <a:gd name="T24" fmla="*/ 994 w 380"/>
                <a:gd name="T25" fmla="*/ 106 h 397"/>
                <a:gd name="T26" fmla="*/ 957 w 380"/>
                <a:gd name="T27" fmla="*/ 109 h 39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80" h="397">
                  <a:moveTo>
                    <a:pt x="294" y="34"/>
                  </a:moveTo>
                  <a:cubicBezTo>
                    <a:pt x="265" y="25"/>
                    <a:pt x="236" y="28"/>
                    <a:pt x="208" y="14"/>
                  </a:cubicBezTo>
                  <a:cubicBezTo>
                    <a:pt x="179" y="0"/>
                    <a:pt x="136" y="4"/>
                    <a:pt x="106" y="15"/>
                  </a:cubicBezTo>
                  <a:cubicBezTo>
                    <a:pt x="61" y="30"/>
                    <a:pt x="50" y="53"/>
                    <a:pt x="43" y="98"/>
                  </a:cubicBezTo>
                  <a:cubicBezTo>
                    <a:pt x="38" y="126"/>
                    <a:pt x="33" y="154"/>
                    <a:pt x="25" y="181"/>
                  </a:cubicBezTo>
                  <a:cubicBezTo>
                    <a:pt x="16" y="210"/>
                    <a:pt x="0" y="253"/>
                    <a:pt x="3" y="283"/>
                  </a:cubicBezTo>
                  <a:cubicBezTo>
                    <a:pt x="8" y="329"/>
                    <a:pt x="62" y="351"/>
                    <a:pt x="98" y="366"/>
                  </a:cubicBezTo>
                  <a:cubicBezTo>
                    <a:pt x="158" y="392"/>
                    <a:pt x="207" y="397"/>
                    <a:pt x="253" y="345"/>
                  </a:cubicBezTo>
                  <a:cubicBezTo>
                    <a:pt x="268" y="327"/>
                    <a:pt x="279" y="311"/>
                    <a:pt x="299" y="297"/>
                  </a:cubicBezTo>
                  <a:cubicBezTo>
                    <a:pt x="313" y="287"/>
                    <a:pt x="326" y="280"/>
                    <a:pt x="336" y="265"/>
                  </a:cubicBezTo>
                  <a:cubicBezTo>
                    <a:pt x="353" y="240"/>
                    <a:pt x="366" y="211"/>
                    <a:pt x="372" y="182"/>
                  </a:cubicBezTo>
                  <a:cubicBezTo>
                    <a:pt x="380" y="142"/>
                    <a:pt x="377" y="99"/>
                    <a:pt x="348" y="69"/>
                  </a:cubicBezTo>
                  <a:cubicBezTo>
                    <a:pt x="339" y="59"/>
                    <a:pt x="320" y="36"/>
                    <a:pt x="306" y="33"/>
                  </a:cubicBezTo>
                  <a:cubicBezTo>
                    <a:pt x="301" y="32"/>
                    <a:pt x="297" y="32"/>
                    <a:pt x="294" y="34"/>
                  </a:cubicBezTo>
                </a:path>
              </a:pathLst>
            </a:custGeom>
            <a:solidFill>
              <a:srgbClr val="A851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4" name="Freeform 92">
              <a:extLst>
                <a:ext uri="{FF2B5EF4-FFF2-40B4-BE49-F238E27FC236}">
                  <a16:creationId xmlns:a16="http://schemas.microsoft.com/office/drawing/2014/main" id="{C9054196-07C7-48F4-8003-5E85647463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0" y="1682"/>
              <a:ext cx="372" cy="366"/>
            </a:xfrm>
            <a:custGeom>
              <a:avLst/>
              <a:gdLst>
                <a:gd name="T0" fmla="*/ 587 w 251"/>
                <a:gd name="T1" fmla="*/ 40 h 247"/>
                <a:gd name="T2" fmla="*/ 323 w 251"/>
                <a:gd name="T3" fmla="*/ 13 h 247"/>
                <a:gd name="T4" fmla="*/ 104 w 251"/>
                <a:gd name="T5" fmla="*/ 210 h 247"/>
                <a:gd name="T6" fmla="*/ 13 w 251"/>
                <a:gd name="T7" fmla="*/ 532 h 247"/>
                <a:gd name="T8" fmla="*/ 237 w 251"/>
                <a:gd name="T9" fmla="*/ 725 h 247"/>
                <a:gd name="T10" fmla="*/ 419 w 251"/>
                <a:gd name="T11" fmla="*/ 582 h 247"/>
                <a:gd name="T12" fmla="*/ 651 w 251"/>
                <a:gd name="T13" fmla="*/ 501 h 247"/>
                <a:gd name="T14" fmla="*/ 788 w 251"/>
                <a:gd name="T15" fmla="*/ 242 h 247"/>
                <a:gd name="T16" fmla="*/ 587 w 251"/>
                <a:gd name="T17" fmla="*/ 40 h 2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1" h="247">
                  <a:moveTo>
                    <a:pt x="180" y="12"/>
                  </a:moveTo>
                  <a:cubicBezTo>
                    <a:pt x="153" y="7"/>
                    <a:pt x="125" y="7"/>
                    <a:pt x="99" y="4"/>
                  </a:cubicBezTo>
                  <a:cubicBezTo>
                    <a:pt x="59" y="0"/>
                    <a:pt x="45" y="32"/>
                    <a:pt x="32" y="65"/>
                  </a:cubicBezTo>
                  <a:cubicBezTo>
                    <a:pt x="19" y="98"/>
                    <a:pt x="0" y="126"/>
                    <a:pt x="4" y="163"/>
                  </a:cubicBezTo>
                  <a:cubicBezTo>
                    <a:pt x="8" y="197"/>
                    <a:pt x="33" y="247"/>
                    <a:pt x="73" y="223"/>
                  </a:cubicBezTo>
                  <a:cubicBezTo>
                    <a:pt x="93" y="211"/>
                    <a:pt x="106" y="190"/>
                    <a:pt x="129" y="179"/>
                  </a:cubicBezTo>
                  <a:cubicBezTo>
                    <a:pt x="151" y="168"/>
                    <a:pt x="178" y="167"/>
                    <a:pt x="200" y="154"/>
                  </a:cubicBezTo>
                  <a:cubicBezTo>
                    <a:pt x="229" y="138"/>
                    <a:pt x="251" y="108"/>
                    <a:pt x="242" y="74"/>
                  </a:cubicBezTo>
                  <a:cubicBezTo>
                    <a:pt x="234" y="42"/>
                    <a:pt x="215" y="14"/>
                    <a:pt x="180" y="12"/>
                  </a:cubicBezTo>
                </a:path>
              </a:pathLst>
            </a:custGeom>
            <a:solidFill>
              <a:srgbClr val="BC79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5" name="Freeform 93">
              <a:extLst>
                <a:ext uri="{FF2B5EF4-FFF2-40B4-BE49-F238E27FC236}">
                  <a16:creationId xmlns:a16="http://schemas.microsoft.com/office/drawing/2014/main" id="{4FF2C237-F0CA-49C8-82CA-BC39A0F6B3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3" y="1895"/>
              <a:ext cx="227" cy="123"/>
            </a:xfrm>
            <a:custGeom>
              <a:avLst/>
              <a:gdLst>
                <a:gd name="T0" fmla="*/ 0 w 153"/>
                <a:gd name="T1" fmla="*/ 142 h 83"/>
                <a:gd name="T2" fmla="*/ 194 w 153"/>
                <a:gd name="T3" fmla="*/ 242 h 83"/>
                <a:gd name="T4" fmla="*/ 377 w 153"/>
                <a:gd name="T5" fmla="*/ 176 h 83"/>
                <a:gd name="T6" fmla="*/ 500 w 153"/>
                <a:gd name="T7" fmla="*/ 0 h 83"/>
                <a:gd name="T8" fmla="*/ 236 w 153"/>
                <a:gd name="T9" fmla="*/ 55 h 83"/>
                <a:gd name="T10" fmla="*/ 0 w 153"/>
                <a:gd name="T11" fmla="*/ 142 h 8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3" h="83">
                  <a:moveTo>
                    <a:pt x="0" y="44"/>
                  </a:moveTo>
                  <a:cubicBezTo>
                    <a:pt x="0" y="44"/>
                    <a:pt x="16" y="83"/>
                    <a:pt x="59" y="74"/>
                  </a:cubicBezTo>
                  <a:cubicBezTo>
                    <a:pt x="103" y="65"/>
                    <a:pt x="115" y="54"/>
                    <a:pt x="115" y="54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72" y="17"/>
                    <a:pt x="72" y="17"/>
                    <a:pt x="72" y="17"/>
                  </a:cubicBezTo>
                  <a:lnTo>
                    <a:pt x="0" y="44"/>
                  </a:lnTo>
                  <a:close/>
                </a:path>
              </a:pathLst>
            </a:custGeom>
            <a:solidFill>
              <a:srgbClr val="F9E1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6" name="Freeform 94">
              <a:extLst>
                <a:ext uri="{FF2B5EF4-FFF2-40B4-BE49-F238E27FC236}">
                  <a16:creationId xmlns:a16="http://schemas.microsoft.com/office/drawing/2014/main" id="{D0858746-A676-416B-B234-231E8908AF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4" y="1655"/>
              <a:ext cx="154" cy="153"/>
            </a:xfrm>
            <a:custGeom>
              <a:avLst/>
              <a:gdLst>
                <a:gd name="T0" fmla="*/ 73 w 104"/>
                <a:gd name="T1" fmla="*/ 0 h 103"/>
                <a:gd name="T2" fmla="*/ 27 w 104"/>
                <a:gd name="T3" fmla="*/ 53 h 103"/>
                <a:gd name="T4" fmla="*/ 90 w 104"/>
                <a:gd name="T5" fmla="*/ 101 h 103"/>
                <a:gd name="T6" fmla="*/ 184 w 104"/>
                <a:gd name="T7" fmla="*/ 156 h 103"/>
                <a:gd name="T8" fmla="*/ 197 w 104"/>
                <a:gd name="T9" fmla="*/ 337 h 103"/>
                <a:gd name="T10" fmla="*/ 289 w 104"/>
                <a:gd name="T11" fmla="*/ 285 h 103"/>
                <a:gd name="T12" fmla="*/ 338 w 104"/>
                <a:gd name="T13" fmla="*/ 46 h 103"/>
                <a:gd name="T14" fmla="*/ 73 w 104"/>
                <a:gd name="T15" fmla="*/ 0 h 1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" h="103">
                  <a:moveTo>
                    <a:pt x="22" y="0"/>
                  </a:moveTo>
                  <a:cubicBezTo>
                    <a:pt x="22" y="0"/>
                    <a:pt x="0" y="3"/>
                    <a:pt x="8" y="16"/>
                  </a:cubicBezTo>
                  <a:cubicBezTo>
                    <a:pt x="16" y="29"/>
                    <a:pt x="20" y="32"/>
                    <a:pt x="28" y="31"/>
                  </a:cubicBezTo>
                  <a:cubicBezTo>
                    <a:pt x="36" y="30"/>
                    <a:pt x="53" y="42"/>
                    <a:pt x="57" y="48"/>
                  </a:cubicBezTo>
                  <a:cubicBezTo>
                    <a:pt x="61" y="54"/>
                    <a:pt x="61" y="103"/>
                    <a:pt x="61" y="103"/>
                  </a:cubicBezTo>
                  <a:cubicBezTo>
                    <a:pt x="89" y="87"/>
                    <a:pt x="89" y="87"/>
                    <a:pt x="89" y="87"/>
                  </a:cubicBezTo>
                  <a:cubicBezTo>
                    <a:pt x="104" y="14"/>
                    <a:pt x="104" y="14"/>
                    <a:pt x="104" y="14"/>
                  </a:cubicBezTo>
                  <a:lnTo>
                    <a:pt x="22" y="0"/>
                  </a:lnTo>
                  <a:close/>
                </a:path>
              </a:pathLst>
            </a:custGeom>
            <a:solidFill>
              <a:srgbClr val="F9E1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7" name="Freeform 95">
              <a:extLst>
                <a:ext uri="{FF2B5EF4-FFF2-40B4-BE49-F238E27FC236}">
                  <a16:creationId xmlns:a16="http://schemas.microsoft.com/office/drawing/2014/main" id="{A0C230CE-A6DD-4B20-96CC-F7A739A94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7" y="1922"/>
              <a:ext cx="129" cy="87"/>
            </a:xfrm>
            <a:custGeom>
              <a:avLst/>
              <a:gdLst>
                <a:gd name="T0" fmla="*/ 283 w 87"/>
                <a:gd name="T1" fmla="*/ 88 h 59"/>
                <a:gd name="T2" fmla="*/ 55 w 87"/>
                <a:gd name="T3" fmla="*/ 0 h 59"/>
                <a:gd name="T4" fmla="*/ 0 w 87"/>
                <a:gd name="T5" fmla="*/ 28 h 59"/>
                <a:gd name="T6" fmla="*/ 237 w 87"/>
                <a:gd name="T7" fmla="*/ 156 h 59"/>
                <a:gd name="T8" fmla="*/ 283 w 87"/>
                <a:gd name="T9" fmla="*/ 88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7" h="59">
                  <a:moveTo>
                    <a:pt x="87" y="28"/>
                  </a:moveTo>
                  <a:cubicBezTo>
                    <a:pt x="87" y="28"/>
                    <a:pt x="36" y="48"/>
                    <a:pt x="17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13" y="59"/>
                    <a:pt x="73" y="49"/>
                  </a:cubicBezTo>
                  <a:lnTo>
                    <a:pt x="87" y="28"/>
                  </a:lnTo>
                  <a:close/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8" name="Freeform 96">
              <a:extLst>
                <a:ext uri="{FF2B5EF4-FFF2-40B4-BE49-F238E27FC236}">
                  <a16:creationId xmlns:a16="http://schemas.microsoft.com/office/drawing/2014/main" id="{2FFDBFC7-2E2D-4CEC-BE4B-85777AEF4C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4" y="1613"/>
              <a:ext cx="293" cy="470"/>
            </a:xfrm>
            <a:custGeom>
              <a:avLst/>
              <a:gdLst>
                <a:gd name="T0" fmla="*/ 440 w 198"/>
                <a:gd name="T1" fmla="*/ 0 h 318"/>
                <a:gd name="T2" fmla="*/ 474 w 198"/>
                <a:gd name="T3" fmla="*/ 106 h 318"/>
                <a:gd name="T4" fmla="*/ 19 w 198"/>
                <a:gd name="T5" fmla="*/ 417 h 318"/>
                <a:gd name="T6" fmla="*/ 182 w 198"/>
                <a:gd name="T7" fmla="*/ 568 h 318"/>
                <a:gd name="T8" fmla="*/ 343 w 198"/>
                <a:gd name="T9" fmla="*/ 646 h 318"/>
                <a:gd name="T10" fmla="*/ 136 w 198"/>
                <a:gd name="T11" fmla="*/ 981 h 318"/>
                <a:gd name="T12" fmla="*/ 170 w 198"/>
                <a:gd name="T13" fmla="*/ 1027 h 318"/>
                <a:gd name="T14" fmla="*/ 419 w 198"/>
                <a:gd name="T15" fmla="*/ 717 h 318"/>
                <a:gd name="T16" fmla="*/ 149 w 198"/>
                <a:gd name="T17" fmla="*/ 498 h 318"/>
                <a:gd name="T18" fmla="*/ 160 w 198"/>
                <a:gd name="T19" fmla="*/ 299 h 318"/>
                <a:gd name="T20" fmla="*/ 545 w 198"/>
                <a:gd name="T21" fmla="*/ 129 h 318"/>
                <a:gd name="T22" fmla="*/ 642 w 198"/>
                <a:gd name="T23" fmla="*/ 27 h 31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98" h="318">
                  <a:moveTo>
                    <a:pt x="136" y="0"/>
                  </a:moveTo>
                  <a:cubicBezTo>
                    <a:pt x="136" y="0"/>
                    <a:pt x="158" y="18"/>
                    <a:pt x="146" y="33"/>
                  </a:cubicBezTo>
                  <a:cubicBezTo>
                    <a:pt x="131" y="51"/>
                    <a:pt x="21" y="35"/>
                    <a:pt x="6" y="129"/>
                  </a:cubicBezTo>
                  <a:cubicBezTo>
                    <a:pt x="2" y="154"/>
                    <a:pt x="17" y="178"/>
                    <a:pt x="56" y="176"/>
                  </a:cubicBezTo>
                  <a:cubicBezTo>
                    <a:pt x="76" y="174"/>
                    <a:pt x="96" y="181"/>
                    <a:pt x="106" y="200"/>
                  </a:cubicBezTo>
                  <a:cubicBezTo>
                    <a:pt x="117" y="218"/>
                    <a:pt x="113" y="273"/>
                    <a:pt x="42" y="304"/>
                  </a:cubicBezTo>
                  <a:cubicBezTo>
                    <a:pt x="53" y="318"/>
                    <a:pt x="53" y="318"/>
                    <a:pt x="53" y="318"/>
                  </a:cubicBezTo>
                  <a:cubicBezTo>
                    <a:pt x="53" y="318"/>
                    <a:pt x="117" y="304"/>
                    <a:pt x="129" y="222"/>
                  </a:cubicBezTo>
                  <a:cubicBezTo>
                    <a:pt x="137" y="166"/>
                    <a:pt x="68" y="149"/>
                    <a:pt x="46" y="154"/>
                  </a:cubicBezTo>
                  <a:cubicBezTo>
                    <a:pt x="46" y="154"/>
                    <a:pt x="0" y="145"/>
                    <a:pt x="49" y="93"/>
                  </a:cubicBezTo>
                  <a:cubicBezTo>
                    <a:pt x="98" y="41"/>
                    <a:pt x="141" y="85"/>
                    <a:pt x="168" y="40"/>
                  </a:cubicBezTo>
                  <a:cubicBezTo>
                    <a:pt x="186" y="9"/>
                    <a:pt x="198" y="8"/>
                    <a:pt x="198" y="8"/>
                  </a:cubicBez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9" name="Freeform 97">
              <a:extLst>
                <a:ext uri="{FF2B5EF4-FFF2-40B4-BE49-F238E27FC236}">
                  <a16:creationId xmlns:a16="http://schemas.microsoft.com/office/drawing/2014/main" id="{38711F88-9955-4F91-8DB4-0C02BD06D7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1" y="2021"/>
              <a:ext cx="422" cy="287"/>
            </a:xfrm>
            <a:custGeom>
              <a:avLst/>
              <a:gdLst>
                <a:gd name="T0" fmla="*/ 885 w 285"/>
                <a:gd name="T1" fmla="*/ 243 h 194"/>
                <a:gd name="T2" fmla="*/ 601 w 285"/>
                <a:gd name="T3" fmla="*/ 49 h 194"/>
                <a:gd name="T4" fmla="*/ 259 w 285"/>
                <a:gd name="T5" fmla="*/ 141 h 194"/>
                <a:gd name="T6" fmla="*/ 96 w 285"/>
                <a:gd name="T7" fmla="*/ 223 h 194"/>
                <a:gd name="T8" fmla="*/ 46 w 285"/>
                <a:gd name="T9" fmla="*/ 330 h 194"/>
                <a:gd name="T10" fmla="*/ 78 w 285"/>
                <a:gd name="T11" fmla="*/ 376 h 194"/>
                <a:gd name="T12" fmla="*/ 108 w 285"/>
                <a:gd name="T13" fmla="*/ 414 h 194"/>
                <a:gd name="T14" fmla="*/ 160 w 285"/>
                <a:gd name="T15" fmla="*/ 444 h 194"/>
                <a:gd name="T16" fmla="*/ 234 w 285"/>
                <a:gd name="T17" fmla="*/ 392 h 194"/>
                <a:gd name="T18" fmla="*/ 315 w 285"/>
                <a:gd name="T19" fmla="*/ 357 h 194"/>
                <a:gd name="T20" fmla="*/ 546 w 285"/>
                <a:gd name="T21" fmla="*/ 288 h 194"/>
                <a:gd name="T22" fmla="*/ 885 w 285"/>
                <a:gd name="T23" fmla="*/ 243 h 1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85" h="194">
                  <a:moveTo>
                    <a:pt x="273" y="75"/>
                  </a:moveTo>
                  <a:cubicBezTo>
                    <a:pt x="273" y="75"/>
                    <a:pt x="272" y="0"/>
                    <a:pt x="185" y="15"/>
                  </a:cubicBezTo>
                  <a:cubicBezTo>
                    <a:pt x="123" y="26"/>
                    <a:pt x="107" y="47"/>
                    <a:pt x="80" y="43"/>
                  </a:cubicBezTo>
                  <a:cubicBezTo>
                    <a:pt x="53" y="39"/>
                    <a:pt x="36" y="67"/>
                    <a:pt x="30" y="69"/>
                  </a:cubicBezTo>
                  <a:cubicBezTo>
                    <a:pt x="24" y="72"/>
                    <a:pt x="0" y="101"/>
                    <a:pt x="14" y="102"/>
                  </a:cubicBezTo>
                  <a:cubicBezTo>
                    <a:pt x="14" y="102"/>
                    <a:pt x="12" y="115"/>
                    <a:pt x="24" y="116"/>
                  </a:cubicBezTo>
                  <a:cubicBezTo>
                    <a:pt x="24" y="116"/>
                    <a:pt x="24" y="128"/>
                    <a:pt x="33" y="128"/>
                  </a:cubicBezTo>
                  <a:cubicBezTo>
                    <a:pt x="33" y="128"/>
                    <a:pt x="38" y="138"/>
                    <a:pt x="49" y="137"/>
                  </a:cubicBezTo>
                  <a:cubicBezTo>
                    <a:pt x="49" y="137"/>
                    <a:pt x="63" y="143"/>
                    <a:pt x="72" y="121"/>
                  </a:cubicBezTo>
                  <a:cubicBezTo>
                    <a:pt x="97" y="110"/>
                    <a:pt x="97" y="110"/>
                    <a:pt x="97" y="110"/>
                  </a:cubicBezTo>
                  <a:cubicBezTo>
                    <a:pt x="97" y="110"/>
                    <a:pt x="114" y="56"/>
                    <a:pt x="168" y="89"/>
                  </a:cubicBezTo>
                  <a:cubicBezTo>
                    <a:pt x="223" y="122"/>
                    <a:pt x="285" y="194"/>
                    <a:pt x="273" y="75"/>
                  </a:cubicBezTo>
                  <a:close/>
                </a:path>
              </a:pathLst>
            </a:custGeom>
            <a:solidFill>
              <a:srgbClr val="F7DA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0" name="Freeform 98">
              <a:extLst>
                <a:ext uri="{FF2B5EF4-FFF2-40B4-BE49-F238E27FC236}">
                  <a16:creationId xmlns:a16="http://schemas.microsoft.com/office/drawing/2014/main" id="{36083505-8DE8-4757-96FD-677DA8A88F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9" y="2172"/>
              <a:ext cx="457" cy="486"/>
            </a:xfrm>
            <a:custGeom>
              <a:avLst/>
              <a:gdLst>
                <a:gd name="T0" fmla="*/ 407 w 308"/>
                <a:gd name="T1" fmla="*/ 0 h 328"/>
                <a:gd name="T2" fmla="*/ 390 w 308"/>
                <a:gd name="T3" fmla="*/ 28 h 328"/>
                <a:gd name="T4" fmla="*/ 337 w 308"/>
                <a:gd name="T5" fmla="*/ 36 h 328"/>
                <a:gd name="T6" fmla="*/ 331 w 308"/>
                <a:gd name="T7" fmla="*/ 104 h 328"/>
                <a:gd name="T8" fmla="*/ 258 w 308"/>
                <a:gd name="T9" fmla="*/ 129 h 328"/>
                <a:gd name="T10" fmla="*/ 231 w 308"/>
                <a:gd name="T11" fmla="*/ 224 h 328"/>
                <a:gd name="T12" fmla="*/ 9 w 308"/>
                <a:gd name="T13" fmla="*/ 548 h 328"/>
                <a:gd name="T14" fmla="*/ 445 w 308"/>
                <a:gd name="T15" fmla="*/ 1034 h 328"/>
                <a:gd name="T16" fmla="*/ 927 w 308"/>
                <a:gd name="T17" fmla="*/ 588 h 328"/>
                <a:gd name="T18" fmla="*/ 1006 w 308"/>
                <a:gd name="T19" fmla="*/ 487 h 328"/>
                <a:gd name="T20" fmla="*/ 407 w 308"/>
                <a:gd name="T21" fmla="*/ 0 h 3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08" h="328">
                  <a:moveTo>
                    <a:pt x="125" y="0"/>
                  </a:moveTo>
                  <a:cubicBezTo>
                    <a:pt x="119" y="9"/>
                    <a:pt x="119" y="9"/>
                    <a:pt x="119" y="9"/>
                  </a:cubicBezTo>
                  <a:cubicBezTo>
                    <a:pt x="119" y="9"/>
                    <a:pt x="109" y="7"/>
                    <a:pt x="103" y="11"/>
                  </a:cubicBezTo>
                  <a:cubicBezTo>
                    <a:pt x="103" y="11"/>
                    <a:pt x="105" y="30"/>
                    <a:pt x="101" y="32"/>
                  </a:cubicBezTo>
                  <a:cubicBezTo>
                    <a:pt x="97" y="34"/>
                    <a:pt x="79" y="31"/>
                    <a:pt x="79" y="40"/>
                  </a:cubicBezTo>
                  <a:cubicBezTo>
                    <a:pt x="79" y="61"/>
                    <a:pt x="83" y="65"/>
                    <a:pt x="71" y="69"/>
                  </a:cubicBezTo>
                  <a:cubicBezTo>
                    <a:pt x="71" y="69"/>
                    <a:pt x="0" y="106"/>
                    <a:pt x="3" y="169"/>
                  </a:cubicBezTo>
                  <a:cubicBezTo>
                    <a:pt x="6" y="232"/>
                    <a:pt x="32" y="309"/>
                    <a:pt x="136" y="318"/>
                  </a:cubicBezTo>
                  <a:cubicBezTo>
                    <a:pt x="240" y="328"/>
                    <a:pt x="284" y="268"/>
                    <a:pt x="284" y="181"/>
                  </a:cubicBezTo>
                  <a:cubicBezTo>
                    <a:pt x="284" y="141"/>
                    <a:pt x="308" y="150"/>
                    <a:pt x="308" y="150"/>
                  </a:cubicBezTo>
                  <a:cubicBezTo>
                    <a:pt x="308" y="150"/>
                    <a:pt x="261" y="29"/>
                    <a:pt x="125" y="0"/>
                  </a:cubicBezTo>
                  <a:close/>
                </a:path>
              </a:pathLst>
            </a:custGeom>
            <a:solidFill>
              <a:srgbClr val="F9E1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1" name="Freeform 99">
              <a:extLst>
                <a:ext uri="{FF2B5EF4-FFF2-40B4-BE49-F238E27FC236}">
                  <a16:creationId xmlns:a16="http://schemas.microsoft.com/office/drawing/2014/main" id="{5B8F0072-79E2-4CA4-9A53-5866A4FA70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0" y="2071"/>
              <a:ext cx="180" cy="137"/>
            </a:xfrm>
            <a:custGeom>
              <a:avLst/>
              <a:gdLst>
                <a:gd name="T0" fmla="*/ 0 w 122"/>
                <a:gd name="T1" fmla="*/ 86 h 92"/>
                <a:gd name="T2" fmla="*/ 392 w 122"/>
                <a:gd name="T3" fmla="*/ 228 h 92"/>
                <a:gd name="T4" fmla="*/ 359 w 122"/>
                <a:gd name="T5" fmla="*/ 304 h 92"/>
                <a:gd name="T6" fmla="*/ 0 w 122"/>
                <a:gd name="T7" fmla="*/ 86 h 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2" h="92">
                  <a:moveTo>
                    <a:pt x="0" y="26"/>
                  </a:moveTo>
                  <a:cubicBezTo>
                    <a:pt x="0" y="26"/>
                    <a:pt x="108" y="0"/>
                    <a:pt x="122" y="69"/>
                  </a:cubicBezTo>
                  <a:cubicBezTo>
                    <a:pt x="112" y="92"/>
                    <a:pt x="112" y="92"/>
                    <a:pt x="112" y="92"/>
                  </a:cubicBezTo>
                  <a:lnTo>
                    <a:pt x="0" y="26"/>
                  </a:lnTo>
                  <a:close/>
                </a:path>
              </a:pathLst>
            </a:custGeom>
            <a:solidFill>
              <a:srgbClr val="EAC9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2" name="Freeform 100">
              <a:extLst>
                <a:ext uri="{FF2B5EF4-FFF2-40B4-BE49-F238E27FC236}">
                  <a16:creationId xmlns:a16="http://schemas.microsoft.com/office/drawing/2014/main" id="{5D61F9DE-5F9A-46C8-8C79-7D9BB9AE5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8" y="1632"/>
              <a:ext cx="678" cy="842"/>
            </a:xfrm>
            <a:custGeom>
              <a:avLst/>
              <a:gdLst>
                <a:gd name="T0" fmla="*/ 155 w 458"/>
                <a:gd name="T1" fmla="*/ 27 h 569"/>
                <a:gd name="T2" fmla="*/ 215 w 458"/>
                <a:gd name="T3" fmla="*/ 33 h 569"/>
                <a:gd name="T4" fmla="*/ 284 w 458"/>
                <a:gd name="T5" fmla="*/ 6 h 569"/>
                <a:gd name="T6" fmla="*/ 457 w 458"/>
                <a:gd name="T7" fmla="*/ 15 h 569"/>
                <a:gd name="T8" fmla="*/ 542 w 458"/>
                <a:gd name="T9" fmla="*/ 108 h 569"/>
                <a:gd name="T10" fmla="*/ 460 w 458"/>
                <a:gd name="T11" fmla="*/ 234 h 569"/>
                <a:gd name="T12" fmla="*/ 453 w 458"/>
                <a:gd name="T13" fmla="*/ 439 h 569"/>
                <a:gd name="T14" fmla="*/ 702 w 458"/>
                <a:gd name="T15" fmla="*/ 297 h 569"/>
                <a:gd name="T16" fmla="*/ 973 w 458"/>
                <a:gd name="T17" fmla="*/ 146 h 569"/>
                <a:gd name="T18" fmla="*/ 1402 w 458"/>
                <a:gd name="T19" fmla="*/ 758 h 569"/>
                <a:gd name="T20" fmla="*/ 1067 w 458"/>
                <a:gd name="T21" fmla="*/ 1474 h 569"/>
                <a:gd name="T22" fmla="*/ 853 w 458"/>
                <a:gd name="T23" fmla="*/ 1616 h 569"/>
                <a:gd name="T24" fmla="*/ 579 w 458"/>
                <a:gd name="T25" fmla="*/ 1616 h 569"/>
                <a:gd name="T26" fmla="*/ 272 w 458"/>
                <a:gd name="T27" fmla="*/ 1290 h 569"/>
                <a:gd name="T28" fmla="*/ 237 w 458"/>
                <a:gd name="T29" fmla="*/ 1474 h 569"/>
                <a:gd name="T30" fmla="*/ 269 w 458"/>
                <a:gd name="T31" fmla="*/ 1680 h 569"/>
                <a:gd name="T32" fmla="*/ 250 w 458"/>
                <a:gd name="T33" fmla="*/ 1754 h 569"/>
                <a:gd name="T34" fmla="*/ 170 w 458"/>
                <a:gd name="T35" fmla="*/ 1816 h 569"/>
                <a:gd name="T36" fmla="*/ 108 w 458"/>
                <a:gd name="T37" fmla="*/ 1816 h 569"/>
                <a:gd name="T38" fmla="*/ 53 w 458"/>
                <a:gd name="T39" fmla="*/ 1811 h 569"/>
                <a:gd name="T40" fmla="*/ 0 w 458"/>
                <a:gd name="T41" fmla="*/ 1749 h 569"/>
                <a:gd name="T42" fmla="*/ 46 w 458"/>
                <a:gd name="T43" fmla="*/ 1572 h 569"/>
                <a:gd name="T44" fmla="*/ 81 w 458"/>
                <a:gd name="T45" fmla="*/ 1101 h 569"/>
                <a:gd name="T46" fmla="*/ 184 w 458"/>
                <a:gd name="T47" fmla="*/ 1033 h 569"/>
                <a:gd name="T48" fmla="*/ 558 w 458"/>
                <a:gd name="T49" fmla="*/ 1181 h 569"/>
                <a:gd name="T50" fmla="*/ 579 w 458"/>
                <a:gd name="T51" fmla="*/ 962 h 569"/>
                <a:gd name="T52" fmla="*/ 752 w 458"/>
                <a:gd name="T53" fmla="*/ 620 h 569"/>
                <a:gd name="T54" fmla="*/ 265 w 458"/>
                <a:gd name="T55" fmla="*/ 738 h 569"/>
                <a:gd name="T56" fmla="*/ 209 w 458"/>
                <a:gd name="T57" fmla="*/ 657 h 569"/>
                <a:gd name="T58" fmla="*/ 228 w 458"/>
                <a:gd name="T59" fmla="*/ 482 h 569"/>
                <a:gd name="T60" fmla="*/ 364 w 458"/>
                <a:gd name="T61" fmla="*/ 169 h 569"/>
                <a:gd name="T62" fmla="*/ 311 w 458"/>
                <a:gd name="T63" fmla="*/ 114 h 569"/>
                <a:gd name="T64" fmla="*/ 209 w 458"/>
                <a:gd name="T65" fmla="*/ 81 h 569"/>
                <a:gd name="T66" fmla="*/ 155 w 458"/>
                <a:gd name="T67" fmla="*/ 27 h 56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58" h="569">
                  <a:moveTo>
                    <a:pt x="48" y="8"/>
                  </a:moveTo>
                  <a:cubicBezTo>
                    <a:pt x="48" y="0"/>
                    <a:pt x="62" y="9"/>
                    <a:pt x="66" y="10"/>
                  </a:cubicBezTo>
                  <a:cubicBezTo>
                    <a:pt x="70" y="11"/>
                    <a:pt x="80" y="1"/>
                    <a:pt x="88" y="2"/>
                  </a:cubicBezTo>
                  <a:cubicBezTo>
                    <a:pt x="97" y="3"/>
                    <a:pt x="128" y="6"/>
                    <a:pt x="141" y="5"/>
                  </a:cubicBezTo>
                  <a:cubicBezTo>
                    <a:pt x="153" y="4"/>
                    <a:pt x="179" y="12"/>
                    <a:pt x="167" y="33"/>
                  </a:cubicBezTo>
                  <a:cubicBezTo>
                    <a:pt x="155" y="54"/>
                    <a:pt x="141" y="53"/>
                    <a:pt x="142" y="72"/>
                  </a:cubicBezTo>
                  <a:cubicBezTo>
                    <a:pt x="143" y="90"/>
                    <a:pt x="153" y="118"/>
                    <a:pt x="140" y="136"/>
                  </a:cubicBezTo>
                  <a:cubicBezTo>
                    <a:pt x="140" y="136"/>
                    <a:pt x="195" y="99"/>
                    <a:pt x="216" y="92"/>
                  </a:cubicBezTo>
                  <a:cubicBezTo>
                    <a:pt x="246" y="83"/>
                    <a:pt x="266" y="37"/>
                    <a:pt x="300" y="45"/>
                  </a:cubicBezTo>
                  <a:cubicBezTo>
                    <a:pt x="334" y="52"/>
                    <a:pt x="407" y="81"/>
                    <a:pt x="432" y="234"/>
                  </a:cubicBezTo>
                  <a:cubicBezTo>
                    <a:pt x="458" y="388"/>
                    <a:pt x="339" y="435"/>
                    <a:pt x="329" y="455"/>
                  </a:cubicBezTo>
                  <a:cubicBezTo>
                    <a:pt x="320" y="475"/>
                    <a:pt x="275" y="490"/>
                    <a:pt x="263" y="499"/>
                  </a:cubicBezTo>
                  <a:cubicBezTo>
                    <a:pt x="252" y="507"/>
                    <a:pt x="210" y="547"/>
                    <a:pt x="178" y="499"/>
                  </a:cubicBezTo>
                  <a:cubicBezTo>
                    <a:pt x="146" y="450"/>
                    <a:pt x="90" y="416"/>
                    <a:pt x="84" y="398"/>
                  </a:cubicBezTo>
                  <a:cubicBezTo>
                    <a:pt x="84" y="398"/>
                    <a:pt x="81" y="424"/>
                    <a:pt x="73" y="455"/>
                  </a:cubicBezTo>
                  <a:cubicBezTo>
                    <a:pt x="65" y="486"/>
                    <a:pt x="75" y="506"/>
                    <a:pt x="83" y="518"/>
                  </a:cubicBezTo>
                  <a:cubicBezTo>
                    <a:pt x="92" y="530"/>
                    <a:pt x="81" y="537"/>
                    <a:pt x="77" y="541"/>
                  </a:cubicBezTo>
                  <a:cubicBezTo>
                    <a:pt x="73" y="546"/>
                    <a:pt x="82" y="569"/>
                    <a:pt x="53" y="560"/>
                  </a:cubicBezTo>
                  <a:cubicBezTo>
                    <a:pt x="53" y="560"/>
                    <a:pt x="42" y="569"/>
                    <a:pt x="33" y="560"/>
                  </a:cubicBezTo>
                  <a:cubicBezTo>
                    <a:pt x="33" y="560"/>
                    <a:pt x="24" y="568"/>
                    <a:pt x="16" y="559"/>
                  </a:cubicBezTo>
                  <a:cubicBezTo>
                    <a:pt x="16" y="559"/>
                    <a:pt x="0" y="563"/>
                    <a:pt x="0" y="540"/>
                  </a:cubicBezTo>
                  <a:cubicBezTo>
                    <a:pt x="0" y="516"/>
                    <a:pt x="15" y="503"/>
                    <a:pt x="14" y="485"/>
                  </a:cubicBezTo>
                  <a:cubicBezTo>
                    <a:pt x="13" y="468"/>
                    <a:pt x="14" y="353"/>
                    <a:pt x="25" y="340"/>
                  </a:cubicBezTo>
                  <a:cubicBezTo>
                    <a:pt x="36" y="328"/>
                    <a:pt x="45" y="319"/>
                    <a:pt x="57" y="319"/>
                  </a:cubicBezTo>
                  <a:cubicBezTo>
                    <a:pt x="70" y="319"/>
                    <a:pt x="111" y="325"/>
                    <a:pt x="172" y="364"/>
                  </a:cubicBezTo>
                  <a:cubicBezTo>
                    <a:pt x="172" y="364"/>
                    <a:pt x="182" y="337"/>
                    <a:pt x="178" y="297"/>
                  </a:cubicBezTo>
                  <a:cubicBezTo>
                    <a:pt x="174" y="258"/>
                    <a:pt x="198" y="198"/>
                    <a:pt x="232" y="191"/>
                  </a:cubicBezTo>
                  <a:cubicBezTo>
                    <a:pt x="232" y="191"/>
                    <a:pt x="137" y="239"/>
                    <a:pt x="82" y="228"/>
                  </a:cubicBezTo>
                  <a:cubicBezTo>
                    <a:pt x="72" y="226"/>
                    <a:pt x="70" y="209"/>
                    <a:pt x="64" y="203"/>
                  </a:cubicBezTo>
                  <a:cubicBezTo>
                    <a:pt x="58" y="197"/>
                    <a:pt x="58" y="179"/>
                    <a:pt x="70" y="149"/>
                  </a:cubicBezTo>
                  <a:cubicBezTo>
                    <a:pt x="82" y="119"/>
                    <a:pt x="112" y="52"/>
                    <a:pt x="112" y="52"/>
                  </a:cubicBezTo>
                  <a:cubicBezTo>
                    <a:pt x="112" y="52"/>
                    <a:pt x="104" y="39"/>
                    <a:pt x="96" y="35"/>
                  </a:cubicBezTo>
                  <a:cubicBezTo>
                    <a:pt x="88" y="31"/>
                    <a:pt x="69" y="33"/>
                    <a:pt x="64" y="25"/>
                  </a:cubicBezTo>
                  <a:cubicBezTo>
                    <a:pt x="59" y="17"/>
                    <a:pt x="48" y="27"/>
                    <a:pt x="48" y="8"/>
                  </a:cubicBezTo>
                  <a:close/>
                </a:path>
              </a:pathLst>
            </a:custGeom>
            <a:solidFill>
              <a:srgbClr val="FDF2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3" name="Freeform 101">
              <a:extLst>
                <a:ext uri="{FF2B5EF4-FFF2-40B4-BE49-F238E27FC236}">
                  <a16:creationId xmlns:a16="http://schemas.microsoft.com/office/drawing/2014/main" id="{8A9C3881-CC28-42DA-81E9-C5A8605EF9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0" y="1552"/>
              <a:ext cx="529" cy="198"/>
            </a:xfrm>
            <a:custGeom>
              <a:avLst/>
              <a:gdLst>
                <a:gd name="T0" fmla="*/ 1162 w 357"/>
                <a:gd name="T1" fmla="*/ 433 h 134"/>
                <a:gd name="T2" fmla="*/ 765 w 357"/>
                <a:gd name="T3" fmla="*/ 109 h 134"/>
                <a:gd name="T4" fmla="*/ 0 w 357"/>
                <a:gd name="T5" fmla="*/ 310 h 134"/>
                <a:gd name="T6" fmla="*/ 336 w 357"/>
                <a:gd name="T7" fmla="*/ 157 h 134"/>
                <a:gd name="T8" fmla="*/ 701 w 357"/>
                <a:gd name="T9" fmla="*/ 214 h 134"/>
                <a:gd name="T10" fmla="*/ 1162 w 357"/>
                <a:gd name="T11" fmla="*/ 433 h 1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7" h="134">
                  <a:moveTo>
                    <a:pt x="357" y="134"/>
                  </a:moveTo>
                  <a:cubicBezTo>
                    <a:pt x="317" y="80"/>
                    <a:pt x="271" y="49"/>
                    <a:pt x="235" y="34"/>
                  </a:cubicBezTo>
                  <a:cubicBezTo>
                    <a:pt x="170" y="4"/>
                    <a:pt x="46" y="0"/>
                    <a:pt x="0" y="96"/>
                  </a:cubicBezTo>
                  <a:cubicBezTo>
                    <a:pt x="0" y="96"/>
                    <a:pt x="33" y="42"/>
                    <a:pt x="103" y="49"/>
                  </a:cubicBezTo>
                  <a:cubicBezTo>
                    <a:pt x="138" y="53"/>
                    <a:pt x="178" y="67"/>
                    <a:pt x="215" y="66"/>
                  </a:cubicBezTo>
                  <a:cubicBezTo>
                    <a:pt x="252" y="64"/>
                    <a:pt x="317" y="86"/>
                    <a:pt x="357" y="134"/>
                  </a:cubicBezTo>
                  <a:close/>
                </a:path>
              </a:pathLst>
            </a:custGeom>
            <a:solidFill>
              <a:srgbClr val="5E2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4" name="Freeform 102">
              <a:extLst>
                <a:ext uri="{FF2B5EF4-FFF2-40B4-BE49-F238E27FC236}">
                  <a16:creationId xmlns:a16="http://schemas.microsoft.com/office/drawing/2014/main" id="{7009969C-A20A-4559-AE41-03250B638B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2" y="2277"/>
              <a:ext cx="45" cy="27"/>
            </a:xfrm>
            <a:custGeom>
              <a:avLst/>
              <a:gdLst>
                <a:gd name="T0" fmla="*/ 0 w 30"/>
                <a:gd name="T1" fmla="*/ 45 h 18"/>
                <a:gd name="T2" fmla="*/ 45 w 30"/>
                <a:gd name="T3" fmla="*/ 8 h 18"/>
                <a:gd name="T4" fmla="*/ 102 w 30"/>
                <a:gd name="T5" fmla="*/ 62 h 18"/>
                <a:gd name="T6" fmla="*/ 39 w 30"/>
                <a:gd name="T7" fmla="*/ 5 h 18"/>
                <a:gd name="T8" fmla="*/ 0 w 30"/>
                <a:gd name="T9" fmla="*/ 45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18">
                  <a:moveTo>
                    <a:pt x="0" y="13"/>
                  </a:moveTo>
                  <a:cubicBezTo>
                    <a:pt x="0" y="13"/>
                    <a:pt x="7" y="2"/>
                    <a:pt x="13" y="2"/>
                  </a:cubicBezTo>
                  <a:cubicBezTo>
                    <a:pt x="13" y="2"/>
                    <a:pt x="27" y="11"/>
                    <a:pt x="30" y="18"/>
                  </a:cubicBezTo>
                  <a:cubicBezTo>
                    <a:pt x="30" y="18"/>
                    <a:pt x="20" y="0"/>
                    <a:pt x="11" y="1"/>
                  </a:cubicBezTo>
                  <a:cubicBezTo>
                    <a:pt x="1" y="2"/>
                    <a:pt x="0" y="13"/>
                    <a:pt x="0" y="13"/>
                  </a:cubicBezTo>
                  <a:close/>
                </a:path>
              </a:pathLst>
            </a:custGeom>
            <a:solidFill>
              <a:srgbClr val="E8BD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5" name="Freeform 103">
              <a:extLst>
                <a:ext uri="{FF2B5EF4-FFF2-40B4-BE49-F238E27FC236}">
                  <a16:creationId xmlns:a16="http://schemas.microsoft.com/office/drawing/2014/main" id="{15F95AD6-D0EE-4482-9B85-69B84C6B7F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6" y="2114"/>
              <a:ext cx="79" cy="79"/>
            </a:xfrm>
            <a:custGeom>
              <a:avLst/>
              <a:gdLst>
                <a:gd name="T0" fmla="*/ 0 w 53"/>
                <a:gd name="T1" fmla="*/ 49 h 53"/>
                <a:gd name="T2" fmla="*/ 19 w 53"/>
                <a:gd name="T3" fmla="*/ 69 h 53"/>
                <a:gd name="T4" fmla="*/ 49 w 53"/>
                <a:gd name="T5" fmla="*/ 100 h 53"/>
                <a:gd name="T6" fmla="*/ 89 w 53"/>
                <a:gd name="T7" fmla="*/ 122 h 53"/>
                <a:gd name="T8" fmla="*/ 140 w 53"/>
                <a:gd name="T9" fmla="*/ 176 h 53"/>
                <a:gd name="T10" fmla="*/ 176 w 53"/>
                <a:gd name="T11" fmla="*/ 28 h 53"/>
                <a:gd name="T12" fmla="*/ 95 w 53"/>
                <a:gd name="T13" fmla="*/ 0 h 53"/>
                <a:gd name="T14" fmla="*/ 0 w 53"/>
                <a:gd name="T15" fmla="*/ 49 h 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3" h="53">
                  <a:moveTo>
                    <a:pt x="0" y="15"/>
                  </a:moveTo>
                  <a:cubicBezTo>
                    <a:pt x="0" y="15"/>
                    <a:pt x="10" y="15"/>
                    <a:pt x="6" y="21"/>
                  </a:cubicBezTo>
                  <a:cubicBezTo>
                    <a:pt x="6" y="21"/>
                    <a:pt x="22" y="18"/>
                    <a:pt x="15" y="30"/>
                  </a:cubicBezTo>
                  <a:cubicBezTo>
                    <a:pt x="15" y="30"/>
                    <a:pt x="29" y="22"/>
                    <a:pt x="27" y="37"/>
                  </a:cubicBezTo>
                  <a:cubicBezTo>
                    <a:pt x="27" y="37"/>
                    <a:pt x="41" y="31"/>
                    <a:pt x="42" y="53"/>
                  </a:cubicBezTo>
                  <a:cubicBezTo>
                    <a:pt x="42" y="53"/>
                    <a:pt x="40" y="16"/>
                    <a:pt x="53" y="9"/>
                  </a:cubicBezTo>
                  <a:cubicBezTo>
                    <a:pt x="53" y="9"/>
                    <a:pt x="32" y="5"/>
                    <a:pt x="29" y="0"/>
                  </a:cubicBezTo>
                  <a:cubicBezTo>
                    <a:pt x="29" y="0"/>
                    <a:pt x="6" y="7"/>
                    <a:pt x="0" y="15"/>
                  </a:cubicBezTo>
                  <a:close/>
                </a:path>
              </a:pathLst>
            </a:custGeom>
            <a:solidFill>
              <a:srgbClr val="E8BD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6" name="Freeform 104">
              <a:extLst>
                <a:ext uri="{FF2B5EF4-FFF2-40B4-BE49-F238E27FC236}">
                  <a16:creationId xmlns:a16="http://schemas.microsoft.com/office/drawing/2014/main" id="{7EFB1F43-65D1-47BB-B4B5-0A27B807A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8" y="2172"/>
              <a:ext cx="26" cy="13"/>
            </a:xfrm>
            <a:custGeom>
              <a:avLst/>
              <a:gdLst>
                <a:gd name="T0" fmla="*/ 36 w 18"/>
                <a:gd name="T1" fmla="*/ 27 h 9"/>
                <a:gd name="T2" fmla="*/ 0 w 18"/>
                <a:gd name="T3" fmla="*/ 27 h 9"/>
                <a:gd name="T4" fmla="*/ 46 w 18"/>
                <a:gd name="T5" fmla="*/ 1 h 9"/>
                <a:gd name="T6" fmla="*/ 55 w 18"/>
                <a:gd name="T7" fmla="*/ 0 h 9"/>
                <a:gd name="T8" fmla="*/ 36 w 18"/>
                <a:gd name="T9" fmla="*/ 27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9">
                  <a:moveTo>
                    <a:pt x="12" y="9"/>
                  </a:moveTo>
                  <a:cubicBezTo>
                    <a:pt x="12" y="9"/>
                    <a:pt x="4" y="7"/>
                    <a:pt x="0" y="9"/>
                  </a:cubicBezTo>
                  <a:cubicBezTo>
                    <a:pt x="0" y="9"/>
                    <a:pt x="11" y="6"/>
                    <a:pt x="15" y="1"/>
                  </a:cubicBezTo>
                  <a:cubicBezTo>
                    <a:pt x="16" y="0"/>
                    <a:pt x="18" y="0"/>
                    <a:pt x="18" y="0"/>
                  </a:cubicBezTo>
                  <a:cubicBezTo>
                    <a:pt x="18" y="0"/>
                    <a:pt x="11" y="7"/>
                    <a:pt x="12" y="9"/>
                  </a:cubicBezTo>
                  <a:close/>
                </a:path>
              </a:pathLst>
            </a:custGeom>
            <a:solidFill>
              <a:srgbClr val="E8BD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7" name="Freeform 105">
              <a:extLst>
                <a:ext uri="{FF2B5EF4-FFF2-40B4-BE49-F238E27FC236}">
                  <a16:creationId xmlns:a16="http://schemas.microsoft.com/office/drawing/2014/main" id="{F9B0F59A-CB04-426A-BA9E-51CCFD9E9A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7" y="2421"/>
              <a:ext cx="65" cy="69"/>
            </a:xfrm>
            <a:custGeom>
              <a:avLst/>
              <a:gdLst>
                <a:gd name="T0" fmla="*/ 0 w 44"/>
                <a:gd name="T1" fmla="*/ 34 h 47"/>
                <a:gd name="T2" fmla="*/ 142 w 44"/>
                <a:gd name="T3" fmla="*/ 0 h 47"/>
                <a:gd name="T4" fmla="*/ 0 w 44"/>
                <a:gd name="T5" fmla="*/ 34 h 4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4" h="47">
                  <a:moveTo>
                    <a:pt x="0" y="11"/>
                  </a:moveTo>
                  <a:cubicBezTo>
                    <a:pt x="0" y="11"/>
                    <a:pt x="28" y="42"/>
                    <a:pt x="44" y="0"/>
                  </a:cubicBezTo>
                  <a:cubicBezTo>
                    <a:pt x="44" y="0"/>
                    <a:pt x="31" y="47"/>
                    <a:pt x="0" y="11"/>
                  </a:cubicBezTo>
                  <a:close/>
                </a:path>
              </a:pathLst>
            </a:custGeom>
            <a:solidFill>
              <a:srgbClr val="E8BD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8" name="Freeform 106">
              <a:extLst>
                <a:ext uri="{FF2B5EF4-FFF2-40B4-BE49-F238E27FC236}">
                  <a16:creationId xmlns:a16="http://schemas.microsoft.com/office/drawing/2014/main" id="{961B1560-52BF-4C50-8E78-DFB7AB21AE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9" y="2320"/>
              <a:ext cx="31" cy="50"/>
            </a:xfrm>
            <a:custGeom>
              <a:avLst/>
              <a:gdLst>
                <a:gd name="T0" fmla="*/ 0 w 21"/>
                <a:gd name="T1" fmla="*/ 47 h 34"/>
                <a:gd name="T2" fmla="*/ 65 w 21"/>
                <a:gd name="T3" fmla="*/ 109 h 34"/>
                <a:gd name="T4" fmla="*/ 0 w 21"/>
                <a:gd name="T5" fmla="*/ 47 h 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" h="34">
                  <a:moveTo>
                    <a:pt x="0" y="15"/>
                  </a:moveTo>
                  <a:cubicBezTo>
                    <a:pt x="0" y="15"/>
                    <a:pt x="17" y="10"/>
                    <a:pt x="20" y="34"/>
                  </a:cubicBezTo>
                  <a:cubicBezTo>
                    <a:pt x="20" y="34"/>
                    <a:pt x="21" y="0"/>
                    <a:pt x="0" y="15"/>
                  </a:cubicBezTo>
                  <a:close/>
                </a:path>
              </a:pathLst>
            </a:custGeom>
            <a:solidFill>
              <a:srgbClr val="E8BD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9" name="Freeform 107">
              <a:extLst>
                <a:ext uri="{FF2B5EF4-FFF2-40B4-BE49-F238E27FC236}">
                  <a16:creationId xmlns:a16="http://schemas.microsoft.com/office/drawing/2014/main" id="{4A39D63B-DA85-4841-9657-1428103EB4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8" y="2356"/>
              <a:ext cx="35" cy="47"/>
            </a:xfrm>
            <a:custGeom>
              <a:avLst/>
              <a:gdLst>
                <a:gd name="T0" fmla="*/ 21 w 23"/>
                <a:gd name="T1" fmla="*/ 0 h 32"/>
                <a:gd name="T2" fmla="*/ 53 w 23"/>
                <a:gd name="T3" fmla="*/ 38 h 32"/>
                <a:gd name="T4" fmla="*/ 70 w 23"/>
                <a:gd name="T5" fmla="*/ 101 h 32"/>
                <a:gd name="T6" fmla="*/ 0 w 23"/>
                <a:gd name="T7" fmla="*/ 101 h 32"/>
                <a:gd name="T8" fmla="*/ 21 w 23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32">
                  <a:moveTo>
                    <a:pt x="6" y="0"/>
                  </a:moveTo>
                  <a:cubicBezTo>
                    <a:pt x="6" y="0"/>
                    <a:pt x="7" y="13"/>
                    <a:pt x="15" y="12"/>
                  </a:cubicBezTo>
                  <a:cubicBezTo>
                    <a:pt x="23" y="11"/>
                    <a:pt x="13" y="25"/>
                    <a:pt x="20" y="32"/>
                  </a:cubicBezTo>
                  <a:cubicBezTo>
                    <a:pt x="20" y="32"/>
                    <a:pt x="6" y="20"/>
                    <a:pt x="0" y="32"/>
                  </a:cubicBezTo>
                  <a:cubicBezTo>
                    <a:pt x="0" y="32"/>
                    <a:pt x="16" y="20"/>
                    <a:pt x="6" y="0"/>
                  </a:cubicBezTo>
                  <a:close/>
                </a:path>
              </a:pathLst>
            </a:custGeom>
            <a:solidFill>
              <a:srgbClr val="DBAC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0" name="Freeform 108">
              <a:extLst>
                <a:ext uri="{FF2B5EF4-FFF2-40B4-BE49-F238E27FC236}">
                  <a16:creationId xmlns:a16="http://schemas.microsoft.com/office/drawing/2014/main" id="{260AED92-8F73-46E4-9643-F20D3FCEE0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3" y="2332"/>
              <a:ext cx="28" cy="22"/>
            </a:xfrm>
            <a:custGeom>
              <a:avLst/>
              <a:gdLst>
                <a:gd name="T0" fmla="*/ 0 w 19"/>
                <a:gd name="T1" fmla="*/ 38 h 15"/>
                <a:gd name="T2" fmla="*/ 60 w 19"/>
                <a:gd name="T3" fmla="*/ 47 h 15"/>
                <a:gd name="T4" fmla="*/ 0 w 19"/>
                <a:gd name="T5" fmla="*/ 38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" h="15">
                  <a:moveTo>
                    <a:pt x="0" y="12"/>
                  </a:moveTo>
                  <a:cubicBezTo>
                    <a:pt x="0" y="12"/>
                    <a:pt x="9" y="0"/>
                    <a:pt x="19" y="15"/>
                  </a:cubicBezTo>
                  <a:cubicBezTo>
                    <a:pt x="19" y="15"/>
                    <a:pt x="11" y="5"/>
                    <a:pt x="0" y="12"/>
                  </a:cubicBezTo>
                  <a:close/>
                </a:path>
              </a:pathLst>
            </a:custGeom>
            <a:solidFill>
              <a:srgbClr val="F9F1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1" name="Freeform 109">
              <a:extLst>
                <a:ext uri="{FF2B5EF4-FFF2-40B4-BE49-F238E27FC236}">
                  <a16:creationId xmlns:a16="http://schemas.microsoft.com/office/drawing/2014/main" id="{DB587E14-83A1-4266-9368-EFA232B02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2" y="2378"/>
              <a:ext cx="42" cy="74"/>
            </a:xfrm>
            <a:custGeom>
              <a:avLst/>
              <a:gdLst>
                <a:gd name="T0" fmla="*/ 59 w 28"/>
                <a:gd name="T1" fmla="*/ 0 h 50"/>
                <a:gd name="T2" fmla="*/ 0 w 28"/>
                <a:gd name="T3" fmla="*/ 163 h 50"/>
                <a:gd name="T4" fmla="*/ 59 w 28"/>
                <a:gd name="T5" fmla="*/ 0 h 5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" h="50">
                  <a:moveTo>
                    <a:pt x="17" y="0"/>
                  </a:moveTo>
                  <a:cubicBezTo>
                    <a:pt x="17" y="0"/>
                    <a:pt x="28" y="41"/>
                    <a:pt x="0" y="50"/>
                  </a:cubicBezTo>
                  <a:cubicBezTo>
                    <a:pt x="0" y="50"/>
                    <a:pt x="23" y="42"/>
                    <a:pt x="17" y="0"/>
                  </a:cubicBezTo>
                  <a:close/>
                </a:path>
              </a:pathLst>
            </a:custGeom>
            <a:solidFill>
              <a:srgbClr val="F9F1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2" name="Freeform 110">
              <a:extLst>
                <a:ext uri="{FF2B5EF4-FFF2-40B4-BE49-F238E27FC236}">
                  <a16:creationId xmlns:a16="http://schemas.microsoft.com/office/drawing/2014/main" id="{CE119B49-8F86-44E1-9A3A-413DC4810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2" y="2375"/>
              <a:ext cx="8" cy="27"/>
            </a:xfrm>
            <a:custGeom>
              <a:avLst/>
              <a:gdLst>
                <a:gd name="T0" fmla="*/ 21 w 5"/>
                <a:gd name="T1" fmla="*/ 0 h 18"/>
                <a:gd name="T2" fmla="*/ 21 w 5"/>
                <a:gd name="T3" fmla="*/ 62 h 18"/>
                <a:gd name="T4" fmla="*/ 21 w 5"/>
                <a:gd name="T5" fmla="*/ 0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18">
                  <a:moveTo>
                    <a:pt x="5" y="0"/>
                  </a:moveTo>
                  <a:cubicBezTo>
                    <a:pt x="5" y="0"/>
                    <a:pt x="0" y="11"/>
                    <a:pt x="5" y="18"/>
                  </a:cubicBezTo>
                  <a:cubicBezTo>
                    <a:pt x="5" y="18"/>
                    <a:pt x="3" y="6"/>
                    <a:pt x="5" y="0"/>
                  </a:cubicBezTo>
                  <a:close/>
                </a:path>
              </a:pathLst>
            </a:custGeom>
            <a:solidFill>
              <a:srgbClr val="F9F1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3" name="Freeform 111">
              <a:extLst>
                <a:ext uri="{FF2B5EF4-FFF2-40B4-BE49-F238E27FC236}">
                  <a16:creationId xmlns:a16="http://schemas.microsoft.com/office/drawing/2014/main" id="{9245CCEA-4627-4C57-AEEE-DC7191F55A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7" y="2402"/>
              <a:ext cx="53" cy="69"/>
            </a:xfrm>
            <a:custGeom>
              <a:avLst/>
              <a:gdLst>
                <a:gd name="T0" fmla="*/ 0 w 36"/>
                <a:gd name="T1" fmla="*/ 15 h 47"/>
                <a:gd name="T2" fmla="*/ 69 w 36"/>
                <a:gd name="T3" fmla="*/ 87 h 47"/>
                <a:gd name="T4" fmla="*/ 106 w 36"/>
                <a:gd name="T5" fmla="*/ 0 h 47"/>
                <a:gd name="T6" fmla="*/ 59 w 36"/>
                <a:gd name="T7" fmla="*/ 79 h 47"/>
                <a:gd name="T8" fmla="*/ 0 w 36"/>
                <a:gd name="T9" fmla="*/ 15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" h="47">
                  <a:moveTo>
                    <a:pt x="0" y="5"/>
                  </a:moveTo>
                  <a:cubicBezTo>
                    <a:pt x="0" y="5"/>
                    <a:pt x="1" y="47"/>
                    <a:pt x="22" y="27"/>
                  </a:cubicBezTo>
                  <a:cubicBezTo>
                    <a:pt x="36" y="14"/>
                    <a:pt x="33" y="0"/>
                    <a:pt x="33" y="0"/>
                  </a:cubicBezTo>
                  <a:cubicBezTo>
                    <a:pt x="33" y="0"/>
                    <a:pt x="32" y="19"/>
                    <a:pt x="18" y="25"/>
                  </a:cubicBezTo>
                  <a:cubicBezTo>
                    <a:pt x="5" y="30"/>
                    <a:pt x="3" y="16"/>
                    <a:pt x="0" y="5"/>
                  </a:cubicBezTo>
                  <a:close/>
                </a:path>
              </a:pathLst>
            </a:custGeom>
            <a:solidFill>
              <a:srgbClr val="E8BD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4" name="Freeform 112">
              <a:extLst>
                <a:ext uri="{FF2B5EF4-FFF2-40B4-BE49-F238E27FC236}">
                  <a16:creationId xmlns:a16="http://schemas.microsoft.com/office/drawing/2014/main" id="{B0AF38AB-B98C-4B09-AD5E-F2507FF5F9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2131"/>
              <a:ext cx="18" cy="48"/>
            </a:xfrm>
            <a:custGeom>
              <a:avLst/>
              <a:gdLst>
                <a:gd name="T0" fmla="*/ 41 w 12"/>
                <a:gd name="T1" fmla="*/ 0 h 33"/>
                <a:gd name="T2" fmla="*/ 5 w 12"/>
                <a:gd name="T3" fmla="*/ 102 h 33"/>
                <a:gd name="T4" fmla="*/ 41 w 12"/>
                <a:gd name="T5" fmla="*/ 0 h 3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33">
                  <a:moveTo>
                    <a:pt x="12" y="0"/>
                  </a:moveTo>
                  <a:cubicBezTo>
                    <a:pt x="12" y="0"/>
                    <a:pt x="0" y="0"/>
                    <a:pt x="1" y="33"/>
                  </a:cubicBezTo>
                  <a:cubicBezTo>
                    <a:pt x="1" y="33"/>
                    <a:pt x="3" y="7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5" name="Freeform 113">
              <a:extLst>
                <a:ext uri="{FF2B5EF4-FFF2-40B4-BE49-F238E27FC236}">
                  <a16:creationId xmlns:a16="http://schemas.microsoft.com/office/drawing/2014/main" id="{41E00AAB-C327-4D75-BF7F-7D02DFEAF0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8" y="2138"/>
              <a:ext cx="10" cy="6"/>
            </a:xfrm>
            <a:custGeom>
              <a:avLst/>
              <a:gdLst>
                <a:gd name="T0" fmla="*/ 0 w 7"/>
                <a:gd name="T1" fmla="*/ 0 h 4"/>
                <a:gd name="T2" fmla="*/ 13 w 7"/>
                <a:gd name="T3" fmla="*/ 14 h 4"/>
                <a:gd name="T4" fmla="*/ 0 w 7"/>
                <a:gd name="T5" fmla="*/ 0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4">
                  <a:moveTo>
                    <a:pt x="0" y="0"/>
                  </a:moveTo>
                  <a:cubicBezTo>
                    <a:pt x="0" y="0"/>
                    <a:pt x="7" y="0"/>
                    <a:pt x="4" y="4"/>
                  </a:cubicBezTo>
                  <a:cubicBezTo>
                    <a:pt x="4" y="4"/>
                    <a:pt x="0" y="3"/>
                    <a:pt x="0" y="0"/>
                  </a:cubicBezTo>
                  <a:close/>
                </a:path>
              </a:pathLst>
            </a:custGeom>
            <a:solidFill>
              <a:srgbClr val="F4E7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6" name="Freeform 114">
              <a:extLst>
                <a:ext uri="{FF2B5EF4-FFF2-40B4-BE49-F238E27FC236}">
                  <a16:creationId xmlns:a16="http://schemas.microsoft.com/office/drawing/2014/main" id="{87E73128-B42D-471E-A585-FBE78B005F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5" y="2145"/>
              <a:ext cx="18" cy="11"/>
            </a:xfrm>
            <a:custGeom>
              <a:avLst/>
              <a:gdLst>
                <a:gd name="T0" fmla="*/ 14 w 12"/>
                <a:gd name="T1" fmla="*/ 5 h 7"/>
                <a:gd name="T2" fmla="*/ 32 w 12"/>
                <a:gd name="T3" fmla="*/ 20 h 7"/>
                <a:gd name="T4" fmla="*/ 14 w 12"/>
                <a:gd name="T5" fmla="*/ 5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7">
                  <a:moveTo>
                    <a:pt x="4" y="1"/>
                  </a:moveTo>
                  <a:cubicBezTo>
                    <a:pt x="4" y="1"/>
                    <a:pt x="12" y="0"/>
                    <a:pt x="9" y="5"/>
                  </a:cubicBezTo>
                  <a:cubicBezTo>
                    <a:pt x="9" y="5"/>
                    <a:pt x="0" y="7"/>
                    <a:pt x="4" y="1"/>
                  </a:cubicBezTo>
                  <a:close/>
                </a:path>
              </a:pathLst>
            </a:custGeom>
            <a:solidFill>
              <a:srgbClr val="F4E7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7" name="Freeform 115">
              <a:extLst>
                <a:ext uri="{FF2B5EF4-FFF2-40B4-BE49-F238E27FC236}">
                  <a16:creationId xmlns:a16="http://schemas.microsoft.com/office/drawing/2014/main" id="{9D87609B-E839-4AB1-BEE1-2DB514342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7" y="2157"/>
              <a:ext cx="18" cy="14"/>
            </a:xfrm>
            <a:custGeom>
              <a:avLst/>
              <a:gdLst>
                <a:gd name="T0" fmla="*/ 21 w 12"/>
                <a:gd name="T1" fmla="*/ 0 h 9"/>
                <a:gd name="T2" fmla="*/ 41 w 12"/>
                <a:gd name="T3" fmla="*/ 19 h 9"/>
                <a:gd name="T4" fmla="*/ 21 w 12"/>
                <a:gd name="T5" fmla="*/ 0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9">
                  <a:moveTo>
                    <a:pt x="6" y="0"/>
                  </a:moveTo>
                  <a:cubicBezTo>
                    <a:pt x="6" y="0"/>
                    <a:pt x="12" y="0"/>
                    <a:pt x="12" y="5"/>
                  </a:cubicBezTo>
                  <a:cubicBezTo>
                    <a:pt x="12" y="9"/>
                    <a:pt x="0" y="7"/>
                    <a:pt x="6" y="0"/>
                  </a:cubicBezTo>
                  <a:close/>
                </a:path>
              </a:pathLst>
            </a:custGeom>
            <a:solidFill>
              <a:srgbClr val="F4E7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8" name="Freeform 116">
              <a:extLst>
                <a:ext uri="{FF2B5EF4-FFF2-40B4-BE49-F238E27FC236}">
                  <a16:creationId xmlns:a16="http://schemas.microsoft.com/office/drawing/2014/main" id="{0A9E35EC-8145-4BB5-8BEE-EBD774C451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8" y="2166"/>
              <a:ext cx="14" cy="18"/>
            </a:xfrm>
            <a:custGeom>
              <a:avLst/>
              <a:gdLst>
                <a:gd name="T0" fmla="*/ 0 w 10"/>
                <a:gd name="T1" fmla="*/ 12 h 12"/>
                <a:gd name="T2" fmla="*/ 20 w 10"/>
                <a:gd name="T3" fmla="*/ 14 h 12"/>
                <a:gd name="T4" fmla="*/ 0 w 10"/>
                <a:gd name="T5" fmla="*/ 12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12">
                  <a:moveTo>
                    <a:pt x="0" y="3"/>
                  </a:moveTo>
                  <a:cubicBezTo>
                    <a:pt x="0" y="3"/>
                    <a:pt x="4" y="0"/>
                    <a:pt x="7" y="4"/>
                  </a:cubicBezTo>
                  <a:cubicBezTo>
                    <a:pt x="10" y="8"/>
                    <a:pt x="1" y="12"/>
                    <a:pt x="0" y="3"/>
                  </a:cubicBezTo>
                  <a:close/>
                </a:path>
              </a:pathLst>
            </a:custGeom>
            <a:solidFill>
              <a:srgbClr val="F4E7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9" name="Freeform 117">
              <a:extLst>
                <a:ext uri="{FF2B5EF4-FFF2-40B4-BE49-F238E27FC236}">
                  <a16:creationId xmlns:a16="http://schemas.microsoft.com/office/drawing/2014/main" id="{A0C40922-35E9-49F0-BFFF-630C2E79BD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8" y="3048"/>
              <a:ext cx="30" cy="12"/>
            </a:xfrm>
            <a:custGeom>
              <a:avLst/>
              <a:gdLst>
                <a:gd name="T0" fmla="*/ 0 w 20"/>
                <a:gd name="T1" fmla="*/ 27 h 8"/>
                <a:gd name="T2" fmla="*/ 68 w 20"/>
                <a:gd name="T3" fmla="*/ 18 h 8"/>
                <a:gd name="T4" fmla="*/ 0 w 20"/>
                <a:gd name="T5" fmla="*/ 27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8">
                  <a:moveTo>
                    <a:pt x="0" y="8"/>
                  </a:moveTo>
                  <a:cubicBezTo>
                    <a:pt x="0" y="8"/>
                    <a:pt x="11" y="0"/>
                    <a:pt x="20" y="5"/>
                  </a:cubicBezTo>
                  <a:cubicBezTo>
                    <a:pt x="20" y="5"/>
                    <a:pt x="9" y="3"/>
                    <a:pt x="0" y="8"/>
                  </a:cubicBezTo>
                  <a:close/>
                </a:path>
              </a:pathLst>
            </a:custGeom>
            <a:solidFill>
              <a:srgbClr val="C17E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0" name="Freeform 118">
              <a:extLst>
                <a:ext uri="{FF2B5EF4-FFF2-40B4-BE49-F238E27FC236}">
                  <a16:creationId xmlns:a16="http://schemas.microsoft.com/office/drawing/2014/main" id="{B2062201-692F-40AD-AD57-9B4189B3A9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0" y="1459"/>
              <a:ext cx="1012" cy="1215"/>
            </a:xfrm>
            <a:custGeom>
              <a:avLst/>
              <a:gdLst>
                <a:gd name="T0" fmla="*/ 261 w 683"/>
                <a:gd name="T1" fmla="*/ 2505 h 821"/>
                <a:gd name="T2" fmla="*/ 167 w 683"/>
                <a:gd name="T3" fmla="*/ 1594 h 821"/>
                <a:gd name="T4" fmla="*/ 539 w 683"/>
                <a:gd name="T5" fmla="*/ 525 h 821"/>
                <a:gd name="T6" fmla="*/ 1376 w 683"/>
                <a:gd name="T7" fmla="*/ 259 h 821"/>
                <a:gd name="T8" fmla="*/ 2000 w 683"/>
                <a:gd name="T9" fmla="*/ 1990 h 821"/>
                <a:gd name="T10" fmla="*/ 751 w 683"/>
                <a:gd name="T11" fmla="*/ 2661 h 821"/>
                <a:gd name="T12" fmla="*/ 1974 w 683"/>
                <a:gd name="T13" fmla="*/ 1985 h 821"/>
                <a:gd name="T14" fmla="*/ 1805 w 683"/>
                <a:gd name="T15" fmla="*/ 635 h 821"/>
                <a:gd name="T16" fmla="*/ 907 w 683"/>
                <a:gd name="T17" fmla="*/ 210 h 821"/>
                <a:gd name="T18" fmla="*/ 553 w 683"/>
                <a:gd name="T19" fmla="*/ 525 h 821"/>
                <a:gd name="T20" fmla="*/ 452 w 683"/>
                <a:gd name="T21" fmla="*/ 925 h 821"/>
                <a:gd name="T22" fmla="*/ 277 w 683"/>
                <a:gd name="T23" fmla="*/ 1323 h 821"/>
                <a:gd name="T24" fmla="*/ 261 w 683"/>
                <a:gd name="T25" fmla="*/ 2505 h 8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3" h="821">
                  <a:moveTo>
                    <a:pt x="80" y="773"/>
                  </a:moveTo>
                  <a:cubicBezTo>
                    <a:pt x="80" y="773"/>
                    <a:pt x="8" y="664"/>
                    <a:pt x="51" y="492"/>
                  </a:cubicBezTo>
                  <a:cubicBezTo>
                    <a:pt x="81" y="372"/>
                    <a:pt x="125" y="368"/>
                    <a:pt x="166" y="162"/>
                  </a:cubicBezTo>
                  <a:cubicBezTo>
                    <a:pt x="171" y="137"/>
                    <a:pt x="228" y="0"/>
                    <a:pt x="423" y="80"/>
                  </a:cubicBezTo>
                  <a:cubicBezTo>
                    <a:pt x="618" y="160"/>
                    <a:pt x="683" y="434"/>
                    <a:pt x="615" y="614"/>
                  </a:cubicBezTo>
                  <a:cubicBezTo>
                    <a:pt x="538" y="817"/>
                    <a:pt x="231" y="821"/>
                    <a:pt x="231" y="821"/>
                  </a:cubicBezTo>
                  <a:cubicBezTo>
                    <a:pt x="231" y="821"/>
                    <a:pt x="543" y="806"/>
                    <a:pt x="607" y="612"/>
                  </a:cubicBezTo>
                  <a:cubicBezTo>
                    <a:pt x="671" y="417"/>
                    <a:pt x="612" y="274"/>
                    <a:pt x="555" y="196"/>
                  </a:cubicBezTo>
                  <a:cubicBezTo>
                    <a:pt x="498" y="117"/>
                    <a:pt x="395" y="41"/>
                    <a:pt x="279" y="65"/>
                  </a:cubicBezTo>
                  <a:cubicBezTo>
                    <a:pt x="220" y="78"/>
                    <a:pt x="182" y="116"/>
                    <a:pt x="170" y="162"/>
                  </a:cubicBezTo>
                  <a:cubicBezTo>
                    <a:pt x="159" y="201"/>
                    <a:pt x="152" y="245"/>
                    <a:pt x="139" y="285"/>
                  </a:cubicBezTo>
                  <a:cubicBezTo>
                    <a:pt x="124" y="327"/>
                    <a:pt x="103" y="371"/>
                    <a:pt x="85" y="408"/>
                  </a:cubicBezTo>
                  <a:cubicBezTo>
                    <a:pt x="66" y="445"/>
                    <a:pt x="0" y="622"/>
                    <a:pt x="80" y="773"/>
                  </a:cubicBezTo>
                  <a:close/>
                </a:path>
              </a:pathLst>
            </a:custGeom>
            <a:solidFill>
              <a:srgbClr val="BC46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1" name="Freeform 119">
              <a:extLst>
                <a:ext uri="{FF2B5EF4-FFF2-40B4-BE49-F238E27FC236}">
                  <a16:creationId xmlns:a16="http://schemas.microsoft.com/office/drawing/2014/main" id="{5238476C-4ADF-4400-94EB-66E7ED21FE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0" y="2632"/>
              <a:ext cx="42" cy="39"/>
            </a:xfrm>
            <a:custGeom>
              <a:avLst/>
              <a:gdLst>
                <a:gd name="T0" fmla="*/ 0 w 28"/>
                <a:gd name="T1" fmla="*/ 59 h 26"/>
                <a:gd name="T2" fmla="*/ 62 w 28"/>
                <a:gd name="T3" fmla="*/ 68 h 26"/>
                <a:gd name="T4" fmla="*/ 59 w 28"/>
                <a:gd name="T5" fmla="*/ 0 h 26"/>
                <a:gd name="T6" fmla="*/ 54 w 28"/>
                <a:gd name="T7" fmla="*/ 54 h 26"/>
                <a:gd name="T8" fmla="*/ 0 w 28"/>
                <a:gd name="T9" fmla="*/ 59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" h="26">
                  <a:moveTo>
                    <a:pt x="0" y="17"/>
                  </a:moveTo>
                  <a:cubicBezTo>
                    <a:pt x="0" y="17"/>
                    <a:pt x="9" y="26"/>
                    <a:pt x="18" y="20"/>
                  </a:cubicBezTo>
                  <a:cubicBezTo>
                    <a:pt x="28" y="13"/>
                    <a:pt x="22" y="2"/>
                    <a:pt x="17" y="0"/>
                  </a:cubicBezTo>
                  <a:cubicBezTo>
                    <a:pt x="17" y="0"/>
                    <a:pt x="24" y="12"/>
                    <a:pt x="16" y="16"/>
                  </a:cubicBezTo>
                  <a:cubicBezTo>
                    <a:pt x="7" y="19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2" name="Freeform 120">
              <a:extLst>
                <a:ext uri="{FF2B5EF4-FFF2-40B4-BE49-F238E27FC236}">
                  <a16:creationId xmlns:a16="http://schemas.microsoft.com/office/drawing/2014/main" id="{C27892E0-044E-479E-8B88-94AF71962C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8" y="2649"/>
              <a:ext cx="30" cy="52"/>
            </a:xfrm>
            <a:custGeom>
              <a:avLst/>
              <a:gdLst>
                <a:gd name="T0" fmla="*/ 45 w 20"/>
                <a:gd name="T1" fmla="*/ 0 h 35"/>
                <a:gd name="T2" fmla="*/ 8 w 20"/>
                <a:gd name="T3" fmla="*/ 62 h 35"/>
                <a:gd name="T4" fmla="*/ 68 w 20"/>
                <a:gd name="T5" fmla="*/ 76 h 35"/>
                <a:gd name="T6" fmla="*/ 26 w 20"/>
                <a:gd name="T7" fmla="*/ 67 h 35"/>
                <a:gd name="T8" fmla="*/ 45 w 20"/>
                <a:gd name="T9" fmla="*/ 0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35">
                  <a:moveTo>
                    <a:pt x="13" y="0"/>
                  </a:moveTo>
                  <a:cubicBezTo>
                    <a:pt x="13" y="0"/>
                    <a:pt x="0" y="3"/>
                    <a:pt x="2" y="19"/>
                  </a:cubicBezTo>
                  <a:cubicBezTo>
                    <a:pt x="5" y="35"/>
                    <a:pt x="13" y="29"/>
                    <a:pt x="20" y="23"/>
                  </a:cubicBezTo>
                  <a:cubicBezTo>
                    <a:pt x="20" y="23"/>
                    <a:pt x="9" y="33"/>
                    <a:pt x="7" y="20"/>
                  </a:cubicBezTo>
                  <a:cubicBezTo>
                    <a:pt x="4" y="7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3" name="Freeform 121">
              <a:extLst>
                <a:ext uri="{FF2B5EF4-FFF2-40B4-BE49-F238E27FC236}">
                  <a16:creationId xmlns:a16="http://schemas.microsoft.com/office/drawing/2014/main" id="{844C44A3-A9B1-4F29-8117-E4E9B3C7DC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9" y="2683"/>
              <a:ext cx="22" cy="55"/>
            </a:xfrm>
            <a:custGeom>
              <a:avLst/>
              <a:gdLst>
                <a:gd name="T0" fmla="*/ 0 w 15"/>
                <a:gd name="T1" fmla="*/ 0 h 37"/>
                <a:gd name="T2" fmla="*/ 13 w 15"/>
                <a:gd name="T3" fmla="*/ 122 h 37"/>
                <a:gd name="T4" fmla="*/ 0 w 15"/>
                <a:gd name="T5" fmla="*/ 0 h 3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37">
                  <a:moveTo>
                    <a:pt x="0" y="0"/>
                  </a:moveTo>
                  <a:cubicBezTo>
                    <a:pt x="0" y="0"/>
                    <a:pt x="10" y="26"/>
                    <a:pt x="4" y="37"/>
                  </a:cubicBezTo>
                  <a:cubicBezTo>
                    <a:pt x="4" y="37"/>
                    <a:pt x="15" y="27"/>
                    <a:pt x="0" y="0"/>
                  </a:cubicBezTo>
                  <a:close/>
                </a:path>
              </a:pathLst>
            </a:custGeom>
            <a:solidFill>
              <a:srgbClr val="A048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4" name="Freeform 122">
              <a:extLst>
                <a:ext uri="{FF2B5EF4-FFF2-40B4-BE49-F238E27FC236}">
                  <a16:creationId xmlns:a16="http://schemas.microsoft.com/office/drawing/2014/main" id="{C8E71F37-AEB4-4FA6-B555-AB9428E0B5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1" y="2678"/>
              <a:ext cx="16" cy="40"/>
            </a:xfrm>
            <a:custGeom>
              <a:avLst/>
              <a:gdLst>
                <a:gd name="T0" fmla="*/ 0 w 11"/>
                <a:gd name="T1" fmla="*/ 0 h 27"/>
                <a:gd name="T2" fmla="*/ 33 w 11"/>
                <a:gd name="T3" fmla="*/ 46 h 27"/>
                <a:gd name="T4" fmla="*/ 0 w 11"/>
                <a:gd name="T5" fmla="*/ 0 h 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27">
                  <a:moveTo>
                    <a:pt x="0" y="0"/>
                  </a:moveTo>
                  <a:cubicBezTo>
                    <a:pt x="0" y="0"/>
                    <a:pt x="2" y="16"/>
                    <a:pt x="11" y="14"/>
                  </a:cubicBezTo>
                  <a:cubicBezTo>
                    <a:pt x="11" y="14"/>
                    <a:pt x="0" y="27"/>
                    <a:pt x="0" y="0"/>
                  </a:cubicBezTo>
                  <a:close/>
                </a:path>
              </a:pathLst>
            </a:custGeom>
            <a:solidFill>
              <a:srgbClr val="A048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5" name="Freeform 123">
              <a:extLst>
                <a:ext uri="{FF2B5EF4-FFF2-40B4-BE49-F238E27FC236}">
                  <a16:creationId xmlns:a16="http://schemas.microsoft.com/office/drawing/2014/main" id="{7036684E-E1AF-4F43-99AC-5AB074491E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7" y="2680"/>
              <a:ext cx="38" cy="105"/>
            </a:xfrm>
            <a:custGeom>
              <a:avLst/>
              <a:gdLst>
                <a:gd name="T0" fmla="*/ 42 w 26"/>
                <a:gd name="T1" fmla="*/ 0 h 71"/>
                <a:gd name="T2" fmla="*/ 60 w 26"/>
                <a:gd name="T3" fmla="*/ 140 h 71"/>
                <a:gd name="T4" fmla="*/ 0 w 26"/>
                <a:gd name="T5" fmla="*/ 229 h 71"/>
                <a:gd name="T6" fmla="*/ 34 w 26"/>
                <a:gd name="T7" fmla="*/ 182 h 71"/>
                <a:gd name="T8" fmla="*/ 42 w 26"/>
                <a:gd name="T9" fmla="*/ 0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71">
                  <a:moveTo>
                    <a:pt x="14" y="0"/>
                  </a:moveTo>
                  <a:cubicBezTo>
                    <a:pt x="14" y="0"/>
                    <a:pt x="26" y="22"/>
                    <a:pt x="19" y="43"/>
                  </a:cubicBezTo>
                  <a:cubicBezTo>
                    <a:pt x="13" y="65"/>
                    <a:pt x="6" y="59"/>
                    <a:pt x="0" y="71"/>
                  </a:cubicBezTo>
                  <a:cubicBezTo>
                    <a:pt x="0" y="71"/>
                    <a:pt x="5" y="64"/>
                    <a:pt x="11" y="56"/>
                  </a:cubicBezTo>
                  <a:cubicBezTo>
                    <a:pt x="23" y="40"/>
                    <a:pt x="22" y="28"/>
                    <a:pt x="14" y="0"/>
                  </a:cubicBezTo>
                  <a:close/>
                </a:path>
              </a:pathLst>
            </a:custGeom>
            <a:solidFill>
              <a:srgbClr val="FDF2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6" name="Freeform 124">
              <a:extLst>
                <a:ext uri="{FF2B5EF4-FFF2-40B4-BE49-F238E27FC236}">
                  <a16:creationId xmlns:a16="http://schemas.microsoft.com/office/drawing/2014/main" id="{438C9605-4F6C-4C71-93E2-98EE8A0E9D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6" y="2712"/>
              <a:ext cx="75" cy="76"/>
            </a:xfrm>
            <a:custGeom>
              <a:avLst/>
              <a:gdLst>
                <a:gd name="T0" fmla="*/ 162 w 51"/>
                <a:gd name="T1" fmla="*/ 0 h 51"/>
                <a:gd name="T2" fmla="*/ 0 w 51"/>
                <a:gd name="T3" fmla="*/ 168 h 51"/>
                <a:gd name="T4" fmla="*/ 162 w 51"/>
                <a:gd name="T5" fmla="*/ 0 h 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1" h="51">
                  <a:moveTo>
                    <a:pt x="51" y="0"/>
                  </a:moveTo>
                  <a:cubicBezTo>
                    <a:pt x="51" y="0"/>
                    <a:pt x="11" y="29"/>
                    <a:pt x="0" y="51"/>
                  </a:cubicBezTo>
                  <a:cubicBezTo>
                    <a:pt x="0" y="51"/>
                    <a:pt x="34" y="8"/>
                    <a:pt x="51" y="0"/>
                  </a:cubicBezTo>
                  <a:close/>
                </a:path>
              </a:pathLst>
            </a:custGeom>
            <a:solidFill>
              <a:srgbClr val="FDF2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7" name="Freeform 125">
              <a:extLst>
                <a:ext uri="{FF2B5EF4-FFF2-40B4-BE49-F238E27FC236}">
                  <a16:creationId xmlns:a16="http://schemas.microsoft.com/office/drawing/2014/main" id="{50D7F903-2859-4892-98C3-3A5D3A7F39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3" y="2137"/>
              <a:ext cx="47" cy="90"/>
            </a:xfrm>
            <a:custGeom>
              <a:avLst/>
              <a:gdLst>
                <a:gd name="T0" fmla="*/ 0 w 32"/>
                <a:gd name="T1" fmla="*/ 74 h 61"/>
                <a:gd name="T2" fmla="*/ 88 w 32"/>
                <a:gd name="T3" fmla="*/ 177 h 61"/>
                <a:gd name="T4" fmla="*/ 19 w 32"/>
                <a:gd name="T5" fmla="*/ 0 h 61"/>
                <a:gd name="T6" fmla="*/ 0 w 32"/>
                <a:gd name="T7" fmla="*/ 74 h 6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2" h="61">
                  <a:moveTo>
                    <a:pt x="0" y="23"/>
                  </a:moveTo>
                  <a:cubicBezTo>
                    <a:pt x="0" y="23"/>
                    <a:pt x="25" y="48"/>
                    <a:pt x="28" y="55"/>
                  </a:cubicBezTo>
                  <a:cubicBezTo>
                    <a:pt x="32" y="61"/>
                    <a:pt x="6" y="11"/>
                    <a:pt x="6" y="0"/>
                  </a:cubicBezTo>
                  <a:cubicBezTo>
                    <a:pt x="6" y="0"/>
                    <a:pt x="2" y="20"/>
                    <a:pt x="0" y="23"/>
                  </a:cubicBezTo>
                  <a:close/>
                </a:path>
              </a:pathLst>
            </a:custGeom>
            <a:solidFill>
              <a:srgbClr val="F9E1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8" name="Freeform 126">
              <a:extLst>
                <a:ext uri="{FF2B5EF4-FFF2-40B4-BE49-F238E27FC236}">
                  <a16:creationId xmlns:a16="http://schemas.microsoft.com/office/drawing/2014/main" id="{74EB8FD7-7609-4167-8303-BD4D0B85EF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8" y="1675"/>
              <a:ext cx="127" cy="72"/>
            </a:xfrm>
            <a:custGeom>
              <a:avLst/>
              <a:gdLst>
                <a:gd name="T0" fmla="*/ 0 w 86"/>
                <a:gd name="T1" fmla="*/ 96 h 49"/>
                <a:gd name="T2" fmla="*/ 278 w 86"/>
                <a:gd name="T3" fmla="*/ 156 h 49"/>
                <a:gd name="T4" fmla="*/ 0 w 86"/>
                <a:gd name="T5" fmla="*/ 96 h 4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6" h="49">
                  <a:moveTo>
                    <a:pt x="0" y="30"/>
                  </a:moveTo>
                  <a:cubicBezTo>
                    <a:pt x="0" y="30"/>
                    <a:pt x="15" y="0"/>
                    <a:pt x="86" y="49"/>
                  </a:cubicBezTo>
                  <a:cubicBezTo>
                    <a:pt x="86" y="49"/>
                    <a:pt x="32" y="15"/>
                    <a:pt x="0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9" name="Freeform 127">
              <a:extLst>
                <a:ext uri="{FF2B5EF4-FFF2-40B4-BE49-F238E27FC236}">
                  <a16:creationId xmlns:a16="http://schemas.microsoft.com/office/drawing/2014/main" id="{E399FE6F-9CFE-429F-9CD1-24B0E56D40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0" y="2367"/>
              <a:ext cx="85" cy="60"/>
            </a:xfrm>
            <a:custGeom>
              <a:avLst/>
              <a:gdLst>
                <a:gd name="T0" fmla="*/ 0 w 57"/>
                <a:gd name="T1" fmla="*/ 0 h 40"/>
                <a:gd name="T2" fmla="*/ 189 w 57"/>
                <a:gd name="T3" fmla="*/ 41 h 40"/>
                <a:gd name="T4" fmla="*/ 0 w 57"/>
                <a:gd name="T5" fmla="*/ 0 h 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7" h="40">
                  <a:moveTo>
                    <a:pt x="0" y="0"/>
                  </a:moveTo>
                  <a:cubicBezTo>
                    <a:pt x="0" y="0"/>
                    <a:pt x="16" y="40"/>
                    <a:pt x="57" y="12"/>
                  </a:cubicBezTo>
                  <a:cubicBezTo>
                    <a:pt x="57" y="12"/>
                    <a:pt x="21" y="3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0" name="Freeform 128">
              <a:extLst>
                <a:ext uri="{FF2B5EF4-FFF2-40B4-BE49-F238E27FC236}">
                  <a16:creationId xmlns:a16="http://schemas.microsoft.com/office/drawing/2014/main" id="{814CC848-7234-4DDC-AC9F-B8A2C114CA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4" y="2393"/>
              <a:ext cx="29" cy="63"/>
            </a:xfrm>
            <a:custGeom>
              <a:avLst/>
              <a:gdLst>
                <a:gd name="T0" fmla="*/ 61 w 19"/>
                <a:gd name="T1" fmla="*/ 0 h 43"/>
                <a:gd name="T2" fmla="*/ 67 w 19"/>
                <a:gd name="T3" fmla="*/ 135 h 43"/>
                <a:gd name="T4" fmla="*/ 61 w 19"/>
                <a:gd name="T5" fmla="*/ 0 h 4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" h="43">
                  <a:moveTo>
                    <a:pt x="17" y="0"/>
                  </a:moveTo>
                  <a:cubicBezTo>
                    <a:pt x="17" y="0"/>
                    <a:pt x="0" y="36"/>
                    <a:pt x="19" y="43"/>
                  </a:cubicBezTo>
                  <a:cubicBezTo>
                    <a:pt x="19" y="43"/>
                    <a:pt x="6" y="34"/>
                    <a:pt x="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1" name="Freeform 129">
              <a:extLst>
                <a:ext uri="{FF2B5EF4-FFF2-40B4-BE49-F238E27FC236}">
                  <a16:creationId xmlns:a16="http://schemas.microsoft.com/office/drawing/2014/main" id="{56B70BB8-44EE-449C-B8CB-B22CD4A13F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4" y="2550"/>
              <a:ext cx="240" cy="116"/>
            </a:xfrm>
            <a:custGeom>
              <a:avLst/>
              <a:gdLst>
                <a:gd name="T0" fmla="*/ 0 w 162"/>
                <a:gd name="T1" fmla="*/ 0 h 79"/>
                <a:gd name="T2" fmla="*/ 527 w 162"/>
                <a:gd name="T3" fmla="*/ 184 h 79"/>
                <a:gd name="T4" fmla="*/ 0 w 162"/>
                <a:gd name="T5" fmla="*/ 0 h 7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2" h="79">
                  <a:moveTo>
                    <a:pt x="0" y="0"/>
                  </a:moveTo>
                  <a:cubicBezTo>
                    <a:pt x="0" y="0"/>
                    <a:pt x="40" y="79"/>
                    <a:pt x="162" y="58"/>
                  </a:cubicBezTo>
                  <a:cubicBezTo>
                    <a:pt x="162" y="58"/>
                    <a:pt x="69" y="79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2" name="Freeform 130">
              <a:extLst>
                <a:ext uri="{FF2B5EF4-FFF2-40B4-BE49-F238E27FC236}">
                  <a16:creationId xmlns:a16="http://schemas.microsoft.com/office/drawing/2014/main" id="{ADC434B3-8F3A-4022-9C7C-ADA9D163E9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9" y="2252"/>
              <a:ext cx="43" cy="78"/>
            </a:xfrm>
            <a:custGeom>
              <a:avLst/>
              <a:gdLst>
                <a:gd name="T0" fmla="*/ 36 w 29"/>
                <a:gd name="T1" fmla="*/ 169 h 53"/>
                <a:gd name="T2" fmla="*/ 0 w 29"/>
                <a:gd name="T3" fmla="*/ 0 h 53"/>
                <a:gd name="T4" fmla="*/ 36 w 29"/>
                <a:gd name="T5" fmla="*/ 169 h 5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9" h="53">
                  <a:moveTo>
                    <a:pt x="11" y="53"/>
                  </a:moveTo>
                  <a:cubicBezTo>
                    <a:pt x="11" y="53"/>
                    <a:pt x="28" y="29"/>
                    <a:pt x="0" y="0"/>
                  </a:cubicBezTo>
                  <a:cubicBezTo>
                    <a:pt x="0" y="0"/>
                    <a:pt x="29" y="21"/>
                    <a:pt x="11" y="53"/>
                  </a:cubicBezTo>
                  <a:close/>
                </a:path>
              </a:pathLst>
            </a:custGeom>
            <a:solidFill>
              <a:srgbClr val="DBAC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3" name="Line 131">
              <a:extLst>
                <a:ext uri="{FF2B5EF4-FFF2-40B4-BE49-F238E27FC236}">
                  <a16:creationId xmlns:a16="http://schemas.microsoft.com/office/drawing/2014/main" id="{80DAE4FE-3B91-4CF9-B2C1-9ACBB36757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6" y="2742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4" name="Line 132">
              <a:extLst>
                <a:ext uri="{FF2B5EF4-FFF2-40B4-BE49-F238E27FC236}">
                  <a16:creationId xmlns:a16="http://schemas.microsoft.com/office/drawing/2014/main" id="{480DDFD8-E1C2-496C-A101-56F7AC5CD8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6" y="2742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5" name="Freeform 133">
              <a:extLst>
                <a:ext uri="{FF2B5EF4-FFF2-40B4-BE49-F238E27FC236}">
                  <a16:creationId xmlns:a16="http://schemas.microsoft.com/office/drawing/2014/main" id="{C92E8673-9F68-442F-B7F1-A5C4A41710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7" y="2914"/>
              <a:ext cx="299" cy="182"/>
            </a:xfrm>
            <a:custGeom>
              <a:avLst/>
              <a:gdLst>
                <a:gd name="T0" fmla="*/ 656 w 202"/>
                <a:gd name="T1" fmla="*/ 0 h 123"/>
                <a:gd name="T2" fmla="*/ 343 w 202"/>
                <a:gd name="T3" fmla="*/ 284 h 123"/>
                <a:gd name="T4" fmla="*/ 0 w 202"/>
                <a:gd name="T5" fmla="*/ 377 h 123"/>
                <a:gd name="T6" fmla="*/ 343 w 202"/>
                <a:gd name="T7" fmla="*/ 265 h 123"/>
                <a:gd name="T8" fmla="*/ 656 w 202"/>
                <a:gd name="T9" fmla="*/ 0 h 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2" h="123">
                  <a:moveTo>
                    <a:pt x="202" y="0"/>
                  </a:moveTo>
                  <a:cubicBezTo>
                    <a:pt x="202" y="0"/>
                    <a:pt x="153" y="62"/>
                    <a:pt x="106" y="88"/>
                  </a:cubicBezTo>
                  <a:cubicBezTo>
                    <a:pt x="58" y="114"/>
                    <a:pt x="21" y="123"/>
                    <a:pt x="0" y="116"/>
                  </a:cubicBezTo>
                  <a:cubicBezTo>
                    <a:pt x="0" y="116"/>
                    <a:pt x="38" y="119"/>
                    <a:pt x="106" y="82"/>
                  </a:cubicBezTo>
                  <a:cubicBezTo>
                    <a:pt x="150" y="58"/>
                    <a:pt x="202" y="0"/>
                    <a:pt x="2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6" name="Freeform 134">
              <a:extLst>
                <a:ext uri="{FF2B5EF4-FFF2-40B4-BE49-F238E27FC236}">
                  <a16:creationId xmlns:a16="http://schemas.microsoft.com/office/drawing/2014/main" id="{6D19F6D9-7B1F-49FE-954A-B8BABFC7C7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6" y="3038"/>
              <a:ext cx="239" cy="55"/>
            </a:xfrm>
            <a:custGeom>
              <a:avLst/>
              <a:gdLst>
                <a:gd name="T0" fmla="*/ 0 w 161"/>
                <a:gd name="T1" fmla="*/ 95 h 37"/>
                <a:gd name="T2" fmla="*/ 183 w 161"/>
                <a:gd name="T3" fmla="*/ 101 h 37"/>
                <a:gd name="T4" fmla="*/ 527 w 161"/>
                <a:gd name="T5" fmla="*/ 0 h 37"/>
                <a:gd name="T6" fmla="*/ 284 w 161"/>
                <a:gd name="T7" fmla="*/ 88 h 37"/>
                <a:gd name="T8" fmla="*/ 0 w 161"/>
                <a:gd name="T9" fmla="*/ 95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1" h="37">
                  <a:moveTo>
                    <a:pt x="0" y="29"/>
                  </a:moveTo>
                  <a:cubicBezTo>
                    <a:pt x="0" y="29"/>
                    <a:pt x="38" y="26"/>
                    <a:pt x="56" y="31"/>
                  </a:cubicBezTo>
                  <a:cubicBezTo>
                    <a:pt x="75" y="37"/>
                    <a:pt x="149" y="33"/>
                    <a:pt x="161" y="0"/>
                  </a:cubicBezTo>
                  <a:cubicBezTo>
                    <a:pt x="161" y="0"/>
                    <a:pt x="141" y="31"/>
                    <a:pt x="87" y="27"/>
                  </a:cubicBezTo>
                  <a:cubicBezTo>
                    <a:pt x="21" y="22"/>
                    <a:pt x="0" y="29"/>
                    <a:pt x="0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7" name="Freeform 135">
              <a:extLst>
                <a:ext uri="{FF2B5EF4-FFF2-40B4-BE49-F238E27FC236}">
                  <a16:creationId xmlns:a16="http://schemas.microsoft.com/office/drawing/2014/main" id="{FA21B2EB-7D39-48FC-BAB2-FC480FB7E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1" y="3102"/>
              <a:ext cx="65" cy="44"/>
            </a:xfrm>
            <a:custGeom>
              <a:avLst/>
              <a:gdLst>
                <a:gd name="T0" fmla="*/ 0 w 44"/>
                <a:gd name="T1" fmla="*/ 0 h 30"/>
                <a:gd name="T2" fmla="*/ 142 w 44"/>
                <a:gd name="T3" fmla="*/ 95 h 30"/>
                <a:gd name="T4" fmla="*/ 0 w 44"/>
                <a:gd name="T5" fmla="*/ 0 h 3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4" h="30">
                  <a:moveTo>
                    <a:pt x="0" y="0"/>
                  </a:moveTo>
                  <a:cubicBezTo>
                    <a:pt x="0" y="0"/>
                    <a:pt x="5" y="20"/>
                    <a:pt x="44" y="30"/>
                  </a:cubicBezTo>
                  <a:cubicBezTo>
                    <a:pt x="44" y="30"/>
                    <a:pt x="9" y="17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8" name="Freeform 136">
              <a:extLst>
                <a:ext uri="{FF2B5EF4-FFF2-40B4-BE49-F238E27FC236}">
                  <a16:creationId xmlns:a16="http://schemas.microsoft.com/office/drawing/2014/main" id="{445EF855-B20F-456F-86B8-EA3E37190D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9" y="3140"/>
              <a:ext cx="160" cy="82"/>
            </a:xfrm>
            <a:custGeom>
              <a:avLst/>
              <a:gdLst>
                <a:gd name="T0" fmla="*/ 0 w 108"/>
                <a:gd name="T1" fmla="*/ 113 h 55"/>
                <a:gd name="T2" fmla="*/ 351 w 108"/>
                <a:gd name="T3" fmla="*/ 0 h 55"/>
                <a:gd name="T4" fmla="*/ 0 w 108"/>
                <a:gd name="T5" fmla="*/ 113 h 5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8" h="55">
                  <a:moveTo>
                    <a:pt x="0" y="34"/>
                  </a:moveTo>
                  <a:cubicBezTo>
                    <a:pt x="0" y="34"/>
                    <a:pt x="43" y="55"/>
                    <a:pt x="108" y="0"/>
                  </a:cubicBezTo>
                  <a:cubicBezTo>
                    <a:pt x="108" y="0"/>
                    <a:pt x="50" y="45"/>
                    <a:pt x="0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9" name="Freeform 137">
              <a:extLst>
                <a:ext uri="{FF2B5EF4-FFF2-40B4-BE49-F238E27FC236}">
                  <a16:creationId xmlns:a16="http://schemas.microsoft.com/office/drawing/2014/main" id="{F52C2F42-C26E-47F5-BC51-55444ADF0F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0" y="3112"/>
              <a:ext cx="114" cy="49"/>
            </a:xfrm>
            <a:custGeom>
              <a:avLst/>
              <a:gdLst>
                <a:gd name="T0" fmla="*/ 250 w 77"/>
                <a:gd name="T1" fmla="*/ 0 h 33"/>
                <a:gd name="T2" fmla="*/ 0 w 77"/>
                <a:gd name="T3" fmla="*/ 67 h 33"/>
                <a:gd name="T4" fmla="*/ 250 w 77"/>
                <a:gd name="T5" fmla="*/ 0 h 3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7" h="33">
                  <a:moveTo>
                    <a:pt x="77" y="0"/>
                  </a:moveTo>
                  <a:cubicBezTo>
                    <a:pt x="77" y="0"/>
                    <a:pt x="53" y="33"/>
                    <a:pt x="0" y="20"/>
                  </a:cubicBezTo>
                  <a:cubicBezTo>
                    <a:pt x="0" y="20"/>
                    <a:pt x="44" y="18"/>
                    <a:pt x="77" y="0"/>
                  </a:cubicBezTo>
                  <a:close/>
                </a:path>
              </a:pathLst>
            </a:custGeom>
            <a:solidFill>
              <a:srgbClr val="F2BB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0" name="Freeform 138">
              <a:extLst>
                <a:ext uri="{FF2B5EF4-FFF2-40B4-BE49-F238E27FC236}">
                  <a16:creationId xmlns:a16="http://schemas.microsoft.com/office/drawing/2014/main" id="{4F676FF5-21DA-4892-B273-084B68104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9" y="3097"/>
              <a:ext cx="78" cy="42"/>
            </a:xfrm>
            <a:custGeom>
              <a:avLst/>
              <a:gdLst>
                <a:gd name="T0" fmla="*/ 0 w 53"/>
                <a:gd name="T1" fmla="*/ 0 h 28"/>
                <a:gd name="T2" fmla="*/ 169 w 53"/>
                <a:gd name="T3" fmla="*/ 59 h 28"/>
                <a:gd name="T4" fmla="*/ 0 w 53"/>
                <a:gd name="T5" fmla="*/ 0 h 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3" h="28">
                  <a:moveTo>
                    <a:pt x="0" y="0"/>
                  </a:moveTo>
                  <a:cubicBezTo>
                    <a:pt x="0" y="0"/>
                    <a:pt x="16" y="28"/>
                    <a:pt x="53" y="17"/>
                  </a:cubicBezTo>
                  <a:cubicBezTo>
                    <a:pt x="53" y="17"/>
                    <a:pt x="21" y="25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1" name="Freeform 139">
              <a:extLst>
                <a:ext uri="{FF2B5EF4-FFF2-40B4-BE49-F238E27FC236}">
                  <a16:creationId xmlns:a16="http://schemas.microsoft.com/office/drawing/2014/main" id="{894D9D2B-C940-41EF-8128-098B384185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2" y="3124"/>
              <a:ext cx="75" cy="26"/>
            </a:xfrm>
            <a:custGeom>
              <a:avLst/>
              <a:gdLst>
                <a:gd name="T0" fmla="*/ 0 w 50"/>
                <a:gd name="T1" fmla="*/ 39 h 18"/>
                <a:gd name="T2" fmla="*/ 170 w 50"/>
                <a:gd name="T3" fmla="*/ 0 h 18"/>
                <a:gd name="T4" fmla="*/ 0 w 50"/>
                <a:gd name="T5" fmla="*/ 39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" h="18">
                  <a:moveTo>
                    <a:pt x="0" y="13"/>
                  </a:moveTo>
                  <a:cubicBezTo>
                    <a:pt x="0" y="13"/>
                    <a:pt x="30" y="18"/>
                    <a:pt x="50" y="0"/>
                  </a:cubicBezTo>
                  <a:cubicBezTo>
                    <a:pt x="50" y="0"/>
                    <a:pt x="29" y="15"/>
                    <a:pt x="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2" name="Freeform 140">
              <a:extLst>
                <a:ext uri="{FF2B5EF4-FFF2-40B4-BE49-F238E27FC236}">
                  <a16:creationId xmlns:a16="http://schemas.microsoft.com/office/drawing/2014/main" id="{B952756B-A44A-435B-90ED-0A40133FD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4" y="946"/>
              <a:ext cx="22" cy="42"/>
            </a:xfrm>
            <a:custGeom>
              <a:avLst/>
              <a:gdLst>
                <a:gd name="T0" fmla="*/ 0 w 15"/>
                <a:gd name="T1" fmla="*/ 95 h 28"/>
                <a:gd name="T2" fmla="*/ 13 w 15"/>
                <a:gd name="T3" fmla="*/ 0 h 28"/>
                <a:gd name="T4" fmla="*/ 0 w 15"/>
                <a:gd name="T5" fmla="*/ 95 h 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28">
                  <a:moveTo>
                    <a:pt x="0" y="28"/>
                  </a:moveTo>
                  <a:cubicBezTo>
                    <a:pt x="0" y="28"/>
                    <a:pt x="15" y="18"/>
                    <a:pt x="4" y="0"/>
                  </a:cubicBezTo>
                  <a:cubicBezTo>
                    <a:pt x="4" y="0"/>
                    <a:pt x="6" y="22"/>
                    <a:pt x="0" y="28"/>
                  </a:cubicBezTo>
                  <a:close/>
                </a:path>
              </a:pathLst>
            </a:custGeom>
            <a:solidFill>
              <a:srgbClr val="FFE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3" name="Freeform 141">
              <a:extLst>
                <a:ext uri="{FF2B5EF4-FFF2-40B4-BE49-F238E27FC236}">
                  <a16:creationId xmlns:a16="http://schemas.microsoft.com/office/drawing/2014/main" id="{C6D4AF54-EFC4-48C0-91E6-5D4BD89982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0" y="886"/>
              <a:ext cx="70" cy="152"/>
            </a:xfrm>
            <a:custGeom>
              <a:avLst/>
              <a:gdLst>
                <a:gd name="T0" fmla="*/ 109 w 47"/>
                <a:gd name="T1" fmla="*/ 331 h 103"/>
                <a:gd name="T2" fmla="*/ 140 w 47"/>
                <a:gd name="T3" fmla="*/ 229 h 103"/>
                <a:gd name="T4" fmla="*/ 141 w 47"/>
                <a:gd name="T5" fmla="*/ 120 h 103"/>
                <a:gd name="T6" fmla="*/ 42 w 47"/>
                <a:gd name="T7" fmla="*/ 0 h 103"/>
                <a:gd name="T8" fmla="*/ 109 w 47"/>
                <a:gd name="T9" fmla="*/ 331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103">
                  <a:moveTo>
                    <a:pt x="33" y="103"/>
                  </a:moveTo>
                  <a:cubicBezTo>
                    <a:pt x="33" y="103"/>
                    <a:pt x="43" y="79"/>
                    <a:pt x="42" y="71"/>
                  </a:cubicBezTo>
                  <a:cubicBezTo>
                    <a:pt x="42" y="63"/>
                    <a:pt x="47" y="46"/>
                    <a:pt x="43" y="37"/>
                  </a:cubicBezTo>
                  <a:cubicBezTo>
                    <a:pt x="39" y="27"/>
                    <a:pt x="13" y="0"/>
                    <a:pt x="13" y="0"/>
                  </a:cubicBezTo>
                  <a:cubicBezTo>
                    <a:pt x="13" y="0"/>
                    <a:pt x="0" y="57"/>
                    <a:pt x="33" y="103"/>
                  </a:cubicBezTo>
                  <a:close/>
                </a:path>
              </a:pathLst>
            </a:custGeom>
            <a:solidFill>
              <a:srgbClr val="FFE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4" name="Freeform 142">
              <a:extLst>
                <a:ext uri="{FF2B5EF4-FFF2-40B4-BE49-F238E27FC236}">
                  <a16:creationId xmlns:a16="http://schemas.microsoft.com/office/drawing/2014/main" id="{769D556D-14F1-4404-A5AF-174A7D313E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1" y="892"/>
              <a:ext cx="39" cy="46"/>
            </a:xfrm>
            <a:custGeom>
              <a:avLst/>
              <a:gdLst>
                <a:gd name="T0" fmla="*/ 0 w 26"/>
                <a:gd name="T1" fmla="*/ 0 h 31"/>
                <a:gd name="T2" fmla="*/ 89 w 26"/>
                <a:gd name="T3" fmla="*/ 101 h 31"/>
                <a:gd name="T4" fmla="*/ 0 w 26"/>
                <a:gd name="T5" fmla="*/ 0 h 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6" h="31">
                  <a:moveTo>
                    <a:pt x="0" y="0"/>
                  </a:moveTo>
                  <a:cubicBezTo>
                    <a:pt x="0" y="0"/>
                    <a:pt x="20" y="20"/>
                    <a:pt x="26" y="31"/>
                  </a:cubicBezTo>
                  <a:cubicBezTo>
                    <a:pt x="26" y="31"/>
                    <a:pt x="10" y="18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5" name="Freeform 143">
              <a:extLst>
                <a:ext uri="{FF2B5EF4-FFF2-40B4-BE49-F238E27FC236}">
                  <a16:creationId xmlns:a16="http://schemas.microsoft.com/office/drawing/2014/main" id="{43609D30-15E3-4965-AC95-5906456FE7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8" y="1133"/>
              <a:ext cx="229" cy="182"/>
            </a:xfrm>
            <a:custGeom>
              <a:avLst/>
              <a:gdLst>
                <a:gd name="T0" fmla="*/ 0 w 155"/>
                <a:gd name="T1" fmla="*/ 315 h 123"/>
                <a:gd name="T2" fmla="*/ 499 w 155"/>
                <a:gd name="T3" fmla="*/ 0 h 123"/>
                <a:gd name="T4" fmla="*/ 0 w 155"/>
                <a:gd name="T5" fmla="*/ 315 h 1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5" h="123">
                  <a:moveTo>
                    <a:pt x="0" y="97"/>
                  </a:moveTo>
                  <a:cubicBezTo>
                    <a:pt x="0" y="97"/>
                    <a:pt x="70" y="123"/>
                    <a:pt x="155" y="0"/>
                  </a:cubicBezTo>
                  <a:cubicBezTo>
                    <a:pt x="155" y="0"/>
                    <a:pt x="80" y="104"/>
                    <a:pt x="0" y="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6" name="Freeform 144">
              <a:extLst>
                <a:ext uri="{FF2B5EF4-FFF2-40B4-BE49-F238E27FC236}">
                  <a16:creationId xmlns:a16="http://schemas.microsoft.com/office/drawing/2014/main" id="{E4282FE8-BED6-4C37-A4AC-471289ACA6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1" y="1635"/>
              <a:ext cx="43" cy="25"/>
            </a:xfrm>
            <a:custGeom>
              <a:avLst/>
              <a:gdLst>
                <a:gd name="T0" fmla="*/ 13 w 29"/>
                <a:gd name="T1" fmla="*/ 28 h 17"/>
                <a:gd name="T2" fmla="*/ 0 w 29"/>
                <a:gd name="T3" fmla="*/ 0 h 17"/>
                <a:gd name="T4" fmla="*/ 27 w 29"/>
                <a:gd name="T5" fmla="*/ 22 h 17"/>
                <a:gd name="T6" fmla="*/ 27 w 29"/>
                <a:gd name="T7" fmla="*/ 6 h 17"/>
                <a:gd name="T8" fmla="*/ 36 w 29"/>
                <a:gd name="T9" fmla="*/ 22 h 17"/>
                <a:gd name="T10" fmla="*/ 42 w 29"/>
                <a:gd name="T11" fmla="*/ 15 h 17"/>
                <a:gd name="T12" fmla="*/ 46 w 29"/>
                <a:gd name="T13" fmla="*/ 32 h 17"/>
                <a:gd name="T14" fmla="*/ 62 w 29"/>
                <a:gd name="T15" fmla="*/ 19 h 17"/>
                <a:gd name="T16" fmla="*/ 59 w 29"/>
                <a:gd name="T17" fmla="*/ 28 h 17"/>
                <a:gd name="T18" fmla="*/ 82 w 29"/>
                <a:gd name="T19" fmla="*/ 9 h 17"/>
                <a:gd name="T20" fmla="*/ 79 w 29"/>
                <a:gd name="T21" fmla="*/ 32 h 17"/>
                <a:gd name="T22" fmla="*/ 95 w 29"/>
                <a:gd name="T23" fmla="*/ 19 h 17"/>
                <a:gd name="T24" fmla="*/ 68 w 29"/>
                <a:gd name="T25" fmla="*/ 46 h 17"/>
                <a:gd name="T26" fmla="*/ 27 w 29"/>
                <a:gd name="T27" fmla="*/ 41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9" h="17">
                  <a:moveTo>
                    <a:pt x="4" y="9"/>
                  </a:moveTo>
                  <a:cubicBezTo>
                    <a:pt x="5" y="5"/>
                    <a:pt x="3" y="2"/>
                    <a:pt x="0" y="0"/>
                  </a:cubicBezTo>
                  <a:cubicBezTo>
                    <a:pt x="3" y="2"/>
                    <a:pt x="7" y="4"/>
                    <a:pt x="8" y="7"/>
                  </a:cubicBezTo>
                  <a:cubicBezTo>
                    <a:pt x="8" y="6"/>
                    <a:pt x="8" y="4"/>
                    <a:pt x="8" y="2"/>
                  </a:cubicBezTo>
                  <a:cubicBezTo>
                    <a:pt x="9" y="4"/>
                    <a:pt x="9" y="6"/>
                    <a:pt x="11" y="7"/>
                  </a:cubicBezTo>
                  <a:cubicBezTo>
                    <a:pt x="12" y="6"/>
                    <a:pt x="13" y="5"/>
                    <a:pt x="13" y="5"/>
                  </a:cubicBezTo>
                  <a:cubicBezTo>
                    <a:pt x="14" y="6"/>
                    <a:pt x="14" y="8"/>
                    <a:pt x="14" y="10"/>
                  </a:cubicBezTo>
                  <a:cubicBezTo>
                    <a:pt x="16" y="8"/>
                    <a:pt x="17" y="6"/>
                    <a:pt x="19" y="6"/>
                  </a:cubicBezTo>
                  <a:cubicBezTo>
                    <a:pt x="19" y="7"/>
                    <a:pt x="19" y="8"/>
                    <a:pt x="18" y="9"/>
                  </a:cubicBezTo>
                  <a:cubicBezTo>
                    <a:pt x="20" y="7"/>
                    <a:pt x="22" y="4"/>
                    <a:pt x="25" y="3"/>
                  </a:cubicBezTo>
                  <a:cubicBezTo>
                    <a:pt x="26" y="5"/>
                    <a:pt x="25" y="8"/>
                    <a:pt x="24" y="10"/>
                  </a:cubicBezTo>
                  <a:cubicBezTo>
                    <a:pt x="26" y="9"/>
                    <a:pt x="27" y="6"/>
                    <a:pt x="29" y="6"/>
                  </a:cubicBezTo>
                  <a:cubicBezTo>
                    <a:pt x="29" y="11"/>
                    <a:pt x="25" y="12"/>
                    <a:pt x="21" y="14"/>
                  </a:cubicBezTo>
                  <a:cubicBezTo>
                    <a:pt x="16" y="17"/>
                    <a:pt x="14" y="17"/>
                    <a:pt x="8" y="13"/>
                  </a:cubicBez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7" name="Freeform 145">
              <a:extLst>
                <a:ext uri="{FF2B5EF4-FFF2-40B4-BE49-F238E27FC236}">
                  <a16:creationId xmlns:a16="http://schemas.microsoft.com/office/drawing/2014/main" id="{085E5A28-9528-4067-A318-B911184F0C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4" y="1613"/>
              <a:ext cx="141" cy="20"/>
            </a:xfrm>
            <a:custGeom>
              <a:avLst/>
              <a:gdLst>
                <a:gd name="T0" fmla="*/ 0 w 95"/>
                <a:gd name="T1" fmla="*/ 27 h 14"/>
                <a:gd name="T2" fmla="*/ 215 w 95"/>
                <a:gd name="T3" fmla="*/ 23 h 14"/>
                <a:gd name="T4" fmla="*/ 310 w 95"/>
                <a:gd name="T5" fmla="*/ 41 h 14"/>
                <a:gd name="T6" fmla="*/ 200 w 95"/>
                <a:gd name="T7" fmla="*/ 13 h 14"/>
                <a:gd name="T8" fmla="*/ 0 w 95"/>
                <a:gd name="T9" fmla="*/ 27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5" h="14">
                  <a:moveTo>
                    <a:pt x="0" y="9"/>
                  </a:moveTo>
                  <a:cubicBezTo>
                    <a:pt x="0" y="9"/>
                    <a:pt x="31" y="1"/>
                    <a:pt x="66" y="8"/>
                  </a:cubicBezTo>
                  <a:cubicBezTo>
                    <a:pt x="74" y="10"/>
                    <a:pt x="95" y="14"/>
                    <a:pt x="95" y="14"/>
                  </a:cubicBezTo>
                  <a:cubicBezTo>
                    <a:pt x="95" y="14"/>
                    <a:pt x="74" y="7"/>
                    <a:pt x="61" y="4"/>
                  </a:cubicBezTo>
                  <a:cubicBezTo>
                    <a:pt x="48" y="0"/>
                    <a:pt x="21" y="2"/>
                    <a:pt x="0" y="9"/>
                  </a:cubicBezTo>
                  <a:close/>
                </a:path>
              </a:pathLst>
            </a:custGeom>
            <a:solidFill>
              <a:srgbClr val="6D2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8" name="Freeform 146">
              <a:extLst>
                <a:ext uri="{FF2B5EF4-FFF2-40B4-BE49-F238E27FC236}">
                  <a16:creationId xmlns:a16="http://schemas.microsoft.com/office/drawing/2014/main" id="{DDB7986C-2394-4324-9CC8-E566A2CE21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0" y="1616"/>
              <a:ext cx="60" cy="8"/>
            </a:xfrm>
            <a:custGeom>
              <a:avLst/>
              <a:gdLst>
                <a:gd name="T0" fmla="*/ 0 w 40"/>
                <a:gd name="T1" fmla="*/ 5 h 6"/>
                <a:gd name="T2" fmla="*/ 135 w 40"/>
                <a:gd name="T3" fmla="*/ 15 h 6"/>
                <a:gd name="T4" fmla="*/ 0 w 40"/>
                <a:gd name="T5" fmla="*/ 5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0" h="6">
                  <a:moveTo>
                    <a:pt x="0" y="2"/>
                  </a:moveTo>
                  <a:cubicBezTo>
                    <a:pt x="0" y="2"/>
                    <a:pt x="30" y="2"/>
                    <a:pt x="40" y="6"/>
                  </a:cubicBezTo>
                  <a:cubicBezTo>
                    <a:pt x="40" y="6"/>
                    <a:pt x="27" y="0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9" name="Freeform 147">
              <a:extLst>
                <a:ext uri="{FF2B5EF4-FFF2-40B4-BE49-F238E27FC236}">
                  <a16:creationId xmlns:a16="http://schemas.microsoft.com/office/drawing/2014/main" id="{A144A464-EE2D-4DB5-BBB9-CBF5EAC379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1" y="1621"/>
              <a:ext cx="101" cy="58"/>
            </a:xfrm>
            <a:custGeom>
              <a:avLst/>
              <a:gdLst>
                <a:gd name="T0" fmla="*/ 1 w 68"/>
                <a:gd name="T1" fmla="*/ 59 h 39"/>
                <a:gd name="T2" fmla="*/ 33 w 68"/>
                <a:gd name="T3" fmla="*/ 67 h 39"/>
                <a:gd name="T4" fmla="*/ 62 w 68"/>
                <a:gd name="T5" fmla="*/ 73 h 39"/>
                <a:gd name="T6" fmla="*/ 114 w 68"/>
                <a:gd name="T7" fmla="*/ 86 h 39"/>
                <a:gd name="T8" fmla="*/ 169 w 68"/>
                <a:gd name="T9" fmla="*/ 106 h 39"/>
                <a:gd name="T10" fmla="*/ 223 w 68"/>
                <a:gd name="T11" fmla="*/ 128 h 39"/>
                <a:gd name="T12" fmla="*/ 169 w 68"/>
                <a:gd name="T13" fmla="*/ 80 h 39"/>
                <a:gd name="T14" fmla="*/ 144 w 68"/>
                <a:gd name="T15" fmla="*/ 59 h 39"/>
                <a:gd name="T16" fmla="*/ 114 w 68"/>
                <a:gd name="T17" fmla="*/ 40 h 39"/>
                <a:gd name="T18" fmla="*/ 68 w 68"/>
                <a:gd name="T19" fmla="*/ 13 h 39"/>
                <a:gd name="T20" fmla="*/ 28 w 68"/>
                <a:gd name="T21" fmla="*/ 0 h 39"/>
                <a:gd name="T22" fmla="*/ 73 w 68"/>
                <a:gd name="T23" fmla="*/ 36 h 39"/>
                <a:gd name="T24" fmla="*/ 53 w 68"/>
                <a:gd name="T25" fmla="*/ 54 h 39"/>
                <a:gd name="T26" fmla="*/ 0 w 68"/>
                <a:gd name="T27" fmla="*/ 55 h 39"/>
                <a:gd name="T28" fmla="*/ 6 w 68"/>
                <a:gd name="T29" fmla="*/ 59 h 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8" h="39">
                  <a:moveTo>
                    <a:pt x="1" y="18"/>
                  </a:moveTo>
                  <a:cubicBezTo>
                    <a:pt x="4" y="18"/>
                    <a:pt x="7" y="19"/>
                    <a:pt x="10" y="20"/>
                  </a:cubicBezTo>
                  <a:cubicBezTo>
                    <a:pt x="13" y="20"/>
                    <a:pt x="16" y="21"/>
                    <a:pt x="19" y="22"/>
                  </a:cubicBezTo>
                  <a:cubicBezTo>
                    <a:pt x="25" y="23"/>
                    <a:pt x="30" y="24"/>
                    <a:pt x="35" y="26"/>
                  </a:cubicBezTo>
                  <a:cubicBezTo>
                    <a:pt x="41" y="28"/>
                    <a:pt x="46" y="29"/>
                    <a:pt x="52" y="32"/>
                  </a:cubicBezTo>
                  <a:cubicBezTo>
                    <a:pt x="57" y="34"/>
                    <a:pt x="62" y="39"/>
                    <a:pt x="68" y="39"/>
                  </a:cubicBezTo>
                  <a:cubicBezTo>
                    <a:pt x="63" y="33"/>
                    <a:pt x="58" y="29"/>
                    <a:pt x="52" y="24"/>
                  </a:cubicBezTo>
                  <a:cubicBezTo>
                    <a:pt x="50" y="22"/>
                    <a:pt x="47" y="20"/>
                    <a:pt x="44" y="18"/>
                  </a:cubicBezTo>
                  <a:cubicBezTo>
                    <a:pt x="41" y="16"/>
                    <a:pt x="38" y="14"/>
                    <a:pt x="35" y="12"/>
                  </a:cubicBezTo>
                  <a:cubicBezTo>
                    <a:pt x="30" y="10"/>
                    <a:pt x="26" y="6"/>
                    <a:pt x="21" y="4"/>
                  </a:cubicBezTo>
                  <a:cubicBezTo>
                    <a:pt x="17" y="2"/>
                    <a:pt x="13" y="0"/>
                    <a:pt x="9" y="0"/>
                  </a:cubicBezTo>
                  <a:cubicBezTo>
                    <a:pt x="12" y="5"/>
                    <a:pt x="20" y="6"/>
                    <a:pt x="22" y="11"/>
                  </a:cubicBezTo>
                  <a:cubicBezTo>
                    <a:pt x="24" y="14"/>
                    <a:pt x="18" y="16"/>
                    <a:pt x="16" y="16"/>
                  </a:cubicBezTo>
                  <a:cubicBezTo>
                    <a:pt x="11" y="17"/>
                    <a:pt x="5" y="16"/>
                    <a:pt x="0" y="17"/>
                  </a:cubicBezTo>
                  <a:cubicBezTo>
                    <a:pt x="0" y="18"/>
                    <a:pt x="1" y="18"/>
                    <a:pt x="2" y="18"/>
                  </a:cubicBezTo>
                </a:path>
              </a:pathLst>
            </a:custGeom>
            <a:solidFill>
              <a:srgbClr val="722D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0" name="Freeform 148">
              <a:extLst>
                <a:ext uri="{FF2B5EF4-FFF2-40B4-BE49-F238E27FC236}">
                  <a16:creationId xmlns:a16="http://schemas.microsoft.com/office/drawing/2014/main" id="{B733B503-0CA6-4F83-B985-AFB4264EB9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4" y="724"/>
              <a:ext cx="703" cy="3017"/>
            </a:xfrm>
            <a:custGeom>
              <a:avLst/>
              <a:gdLst>
                <a:gd name="T0" fmla="*/ 0 w 474"/>
                <a:gd name="T1" fmla="*/ 6611 h 2038"/>
                <a:gd name="T2" fmla="*/ 123 w 474"/>
                <a:gd name="T3" fmla="*/ 5455 h 2038"/>
                <a:gd name="T4" fmla="*/ 141 w 474"/>
                <a:gd name="T5" fmla="*/ 4959 h 2038"/>
                <a:gd name="T6" fmla="*/ 306 w 474"/>
                <a:gd name="T7" fmla="*/ 4814 h 2038"/>
                <a:gd name="T8" fmla="*/ 678 w 474"/>
                <a:gd name="T9" fmla="*/ 4561 h 2038"/>
                <a:gd name="T10" fmla="*/ 1430 w 474"/>
                <a:gd name="T11" fmla="*/ 3544 h 2038"/>
                <a:gd name="T12" fmla="*/ 1471 w 474"/>
                <a:gd name="T13" fmla="*/ 3143 h 2038"/>
                <a:gd name="T14" fmla="*/ 1044 w 474"/>
                <a:gd name="T15" fmla="*/ 2148 h 2038"/>
                <a:gd name="T16" fmla="*/ 678 w 474"/>
                <a:gd name="T17" fmla="*/ 1264 h 2038"/>
                <a:gd name="T18" fmla="*/ 1210 w 474"/>
                <a:gd name="T19" fmla="*/ 616 h 2038"/>
                <a:gd name="T20" fmla="*/ 1176 w 474"/>
                <a:gd name="T21" fmla="*/ 415 h 2038"/>
                <a:gd name="T22" fmla="*/ 829 w 474"/>
                <a:gd name="T23" fmla="*/ 0 h 203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74" h="2038">
                  <a:moveTo>
                    <a:pt x="0" y="2038"/>
                  </a:moveTo>
                  <a:cubicBezTo>
                    <a:pt x="0" y="2038"/>
                    <a:pt x="48" y="1806"/>
                    <a:pt x="38" y="1681"/>
                  </a:cubicBezTo>
                  <a:cubicBezTo>
                    <a:pt x="27" y="1556"/>
                    <a:pt x="43" y="1529"/>
                    <a:pt x="43" y="1529"/>
                  </a:cubicBezTo>
                  <a:cubicBezTo>
                    <a:pt x="43" y="1529"/>
                    <a:pt x="72" y="1510"/>
                    <a:pt x="94" y="1484"/>
                  </a:cubicBezTo>
                  <a:cubicBezTo>
                    <a:pt x="115" y="1457"/>
                    <a:pt x="140" y="1442"/>
                    <a:pt x="208" y="1406"/>
                  </a:cubicBezTo>
                  <a:cubicBezTo>
                    <a:pt x="355" y="1329"/>
                    <a:pt x="398" y="1196"/>
                    <a:pt x="438" y="1092"/>
                  </a:cubicBezTo>
                  <a:cubicBezTo>
                    <a:pt x="451" y="1058"/>
                    <a:pt x="474" y="1037"/>
                    <a:pt x="451" y="969"/>
                  </a:cubicBezTo>
                  <a:cubicBezTo>
                    <a:pt x="443" y="945"/>
                    <a:pt x="416" y="780"/>
                    <a:pt x="320" y="662"/>
                  </a:cubicBezTo>
                  <a:cubicBezTo>
                    <a:pt x="228" y="550"/>
                    <a:pt x="208" y="484"/>
                    <a:pt x="208" y="390"/>
                  </a:cubicBezTo>
                  <a:cubicBezTo>
                    <a:pt x="208" y="390"/>
                    <a:pt x="331" y="344"/>
                    <a:pt x="371" y="190"/>
                  </a:cubicBezTo>
                  <a:cubicBezTo>
                    <a:pt x="376" y="170"/>
                    <a:pt x="398" y="169"/>
                    <a:pt x="361" y="128"/>
                  </a:cubicBezTo>
                  <a:cubicBezTo>
                    <a:pt x="324" y="87"/>
                    <a:pt x="257" y="19"/>
                    <a:pt x="254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1" name="Freeform 149">
              <a:extLst>
                <a:ext uri="{FF2B5EF4-FFF2-40B4-BE49-F238E27FC236}">
                  <a16:creationId xmlns:a16="http://schemas.microsoft.com/office/drawing/2014/main" id="{62FC4DA5-7189-44FC-A716-2B34579364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0" y="726"/>
              <a:ext cx="492" cy="3015"/>
            </a:xfrm>
            <a:custGeom>
              <a:avLst/>
              <a:gdLst>
                <a:gd name="T0" fmla="*/ 751 w 332"/>
                <a:gd name="T1" fmla="*/ 0 h 2037"/>
                <a:gd name="T2" fmla="*/ 765 w 332"/>
                <a:gd name="T3" fmla="*/ 777 h 2037"/>
                <a:gd name="T4" fmla="*/ 694 w 332"/>
                <a:gd name="T5" fmla="*/ 2697 h 2037"/>
                <a:gd name="T6" fmla="*/ 373 w 332"/>
                <a:gd name="T7" fmla="*/ 3190 h 2037"/>
                <a:gd name="T8" fmla="*/ 15 w 332"/>
                <a:gd name="T9" fmla="*/ 4057 h 2037"/>
                <a:gd name="T10" fmla="*/ 418 w 332"/>
                <a:gd name="T11" fmla="*/ 4964 h 2037"/>
                <a:gd name="T12" fmla="*/ 661 w 332"/>
                <a:gd name="T13" fmla="*/ 6054 h 2037"/>
                <a:gd name="T14" fmla="*/ 676 w 332"/>
                <a:gd name="T15" fmla="*/ 6606 h 203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32" h="2037">
                  <a:moveTo>
                    <a:pt x="231" y="0"/>
                  </a:moveTo>
                  <a:cubicBezTo>
                    <a:pt x="231" y="0"/>
                    <a:pt x="192" y="131"/>
                    <a:pt x="235" y="240"/>
                  </a:cubicBezTo>
                  <a:cubicBezTo>
                    <a:pt x="277" y="349"/>
                    <a:pt x="332" y="580"/>
                    <a:pt x="213" y="832"/>
                  </a:cubicBezTo>
                  <a:cubicBezTo>
                    <a:pt x="192" y="877"/>
                    <a:pt x="144" y="891"/>
                    <a:pt x="115" y="984"/>
                  </a:cubicBezTo>
                  <a:cubicBezTo>
                    <a:pt x="85" y="1077"/>
                    <a:pt x="0" y="1152"/>
                    <a:pt x="5" y="1251"/>
                  </a:cubicBezTo>
                  <a:cubicBezTo>
                    <a:pt x="11" y="1349"/>
                    <a:pt x="21" y="1445"/>
                    <a:pt x="128" y="1531"/>
                  </a:cubicBezTo>
                  <a:cubicBezTo>
                    <a:pt x="235" y="1616"/>
                    <a:pt x="203" y="1832"/>
                    <a:pt x="203" y="1867"/>
                  </a:cubicBezTo>
                  <a:cubicBezTo>
                    <a:pt x="203" y="1901"/>
                    <a:pt x="208" y="2037"/>
                    <a:pt x="208" y="2037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2" name="Freeform 150">
              <a:extLst>
                <a:ext uri="{FF2B5EF4-FFF2-40B4-BE49-F238E27FC236}">
                  <a16:creationId xmlns:a16="http://schemas.microsoft.com/office/drawing/2014/main" id="{682D1AEC-E689-46F6-939E-A949D8D2B4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" y="1482"/>
              <a:ext cx="1040" cy="1623"/>
            </a:xfrm>
            <a:custGeom>
              <a:avLst/>
              <a:gdLst>
                <a:gd name="T0" fmla="*/ 988 w 702"/>
                <a:gd name="T1" fmla="*/ 90 h 1096"/>
                <a:gd name="T2" fmla="*/ 474 w 702"/>
                <a:gd name="T3" fmla="*/ 770 h 1096"/>
                <a:gd name="T4" fmla="*/ 188 w 702"/>
                <a:gd name="T5" fmla="*/ 2229 h 1096"/>
                <a:gd name="T6" fmla="*/ 310 w 702"/>
                <a:gd name="T7" fmla="*/ 2562 h 1096"/>
                <a:gd name="T8" fmla="*/ 351 w 702"/>
                <a:gd name="T9" fmla="*/ 2686 h 1096"/>
                <a:gd name="T10" fmla="*/ 305 w 702"/>
                <a:gd name="T11" fmla="*/ 2870 h 1096"/>
                <a:gd name="T12" fmla="*/ 191 w 702"/>
                <a:gd name="T13" fmla="*/ 3293 h 1096"/>
                <a:gd name="T14" fmla="*/ 55 w 702"/>
                <a:gd name="T15" fmla="*/ 3513 h 1096"/>
                <a:gd name="T16" fmla="*/ 236 w 702"/>
                <a:gd name="T17" fmla="*/ 3342 h 1096"/>
                <a:gd name="T18" fmla="*/ 400 w 702"/>
                <a:gd name="T19" fmla="*/ 2831 h 1096"/>
                <a:gd name="T20" fmla="*/ 406 w 702"/>
                <a:gd name="T21" fmla="*/ 2600 h 1096"/>
                <a:gd name="T22" fmla="*/ 425 w 702"/>
                <a:gd name="T23" fmla="*/ 2591 h 1096"/>
                <a:gd name="T24" fmla="*/ 468 w 702"/>
                <a:gd name="T25" fmla="*/ 2507 h 1096"/>
                <a:gd name="T26" fmla="*/ 250 w 702"/>
                <a:gd name="T27" fmla="*/ 1710 h 1096"/>
                <a:gd name="T28" fmla="*/ 607 w 702"/>
                <a:gd name="T29" fmla="*/ 656 h 1096"/>
                <a:gd name="T30" fmla="*/ 1424 w 702"/>
                <a:gd name="T31" fmla="*/ 264 h 1096"/>
                <a:gd name="T32" fmla="*/ 2087 w 702"/>
                <a:gd name="T33" fmla="*/ 1510 h 1096"/>
                <a:gd name="T34" fmla="*/ 887 w 702"/>
                <a:gd name="T35" fmla="*/ 2562 h 1096"/>
                <a:gd name="T36" fmla="*/ 542 w 702"/>
                <a:gd name="T37" fmla="*/ 2599 h 1096"/>
                <a:gd name="T38" fmla="*/ 606 w 702"/>
                <a:gd name="T39" fmla="*/ 2642 h 1096"/>
                <a:gd name="T40" fmla="*/ 634 w 702"/>
                <a:gd name="T41" fmla="*/ 2649 h 1096"/>
                <a:gd name="T42" fmla="*/ 507 w 702"/>
                <a:gd name="T43" fmla="*/ 2741 h 1096"/>
                <a:gd name="T44" fmla="*/ 316 w 702"/>
                <a:gd name="T45" fmla="*/ 2987 h 1096"/>
                <a:gd name="T46" fmla="*/ 292 w 702"/>
                <a:gd name="T47" fmla="*/ 3458 h 1096"/>
                <a:gd name="T48" fmla="*/ 441 w 702"/>
                <a:gd name="T49" fmla="*/ 3530 h 1096"/>
                <a:gd name="T50" fmla="*/ 311 w 702"/>
                <a:gd name="T51" fmla="*/ 3310 h 1096"/>
                <a:gd name="T52" fmla="*/ 643 w 702"/>
                <a:gd name="T53" fmla="*/ 2747 h 1096"/>
                <a:gd name="T54" fmla="*/ 751 w 702"/>
                <a:gd name="T55" fmla="*/ 2695 h 1096"/>
                <a:gd name="T56" fmla="*/ 1167 w 702"/>
                <a:gd name="T57" fmla="*/ 2636 h 1096"/>
                <a:gd name="T58" fmla="*/ 2188 w 702"/>
                <a:gd name="T59" fmla="*/ 1599 h 1096"/>
                <a:gd name="T60" fmla="*/ 988 w 702"/>
                <a:gd name="T61" fmla="*/ 90 h 10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702" h="1096">
                  <a:moveTo>
                    <a:pt x="304" y="28"/>
                  </a:moveTo>
                  <a:cubicBezTo>
                    <a:pt x="193" y="43"/>
                    <a:pt x="163" y="137"/>
                    <a:pt x="146" y="237"/>
                  </a:cubicBezTo>
                  <a:cubicBezTo>
                    <a:pt x="122" y="386"/>
                    <a:pt x="0" y="433"/>
                    <a:pt x="58" y="686"/>
                  </a:cubicBezTo>
                  <a:cubicBezTo>
                    <a:pt x="69" y="735"/>
                    <a:pt x="88" y="775"/>
                    <a:pt x="95" y="789"/>
                  </a:cubicBezTo>
                  <a:cubicBezTo>
                    <a:pt x="103" y="803"/>
                    <a:pt x="96" y="810"/>
                    <a:pt x="108" y="827"/>
                  </a:cubicBezTo>
                  <a:cubicBezTo>
                    <a:pt x="116" y="839"/>
                    <a:pt x="112" y="856"/>
                    <a:pt x="94" y="884"/>
                  </a:cubicBezTo>
                  <a:cubicBezTo>
                    <a:pt x="76" y="912"/>
                    <a:pt x="60" y="924"/>
                    <a:pt x="59" y="1014"/>
                  </a:cubicBezTo>
                  <a:cubicBezTo>
                    <a:pt x="59" y="1073"/>
                    <a:pt x="39" y="1078"/>
                    <a:pt x="17" y="1082"/>
                  </a:cubicBezTo>
                  <a:cubicBezTo>
                    <a:pt x="17" y="1082"/>
                    <a:pt x="77" y="1096"/>
                    <a:pt x="72" y="1029"/>
                  </a:cubicBezTo>
                  <a:cubicBezTo>
                    <a:pt x="67" y="962"/>
                    <a:pt x="97" y="896"/>
                    <a:pt x="123" y="872"/>
                  </a:cubicBezTo>
                  <a:cubicBezTo>
                    <a:pt x="148" y="848"/>
                    <a:pt x="135" y="818"/>
                    <a:pt x="125" y="801"/>
                  </a:cubicBezTo>
                  <a:cubicBezTo>
                    <a:pt x="116" y="784"/>
                    <a:pt x="121" y="788"/>
                    <a:pt x="131" y="798"/>
                  </a:cubicBezTo>
                  <a:cubicBezTo>
                    <a:pt x="140" y="807"/>
                    <a:pt x="169" y="797"/>
                    <a:pt x="144" y="772"/>
                  </a:cubicBezTo>
                  <a:cubicBezTo>
                    <a:pt x="119" y="748"/>
                    <a:pt x="73" y="730"/>
                    <a:pt x="77" y="527"/>
                  </a:cubicBezTo>
                  <a:cubicBezTo>
                    <a:pt x="79" y="421"/>
                    <a:pt x="170" y="357"/>
                    <a:pt x="187" y="202"/>
                  </a:cubicBezTo>
                  <a:cubicBezTo>
                    <a:pt x="204" y="47"/>
                    <a:pt x="362" y="47"/>
                    <a:pt x="438" y="81"/>
                  </a:cubicBezTo>
                  <a:cubicBezTo>
                    <a:pt x="514" y="115"/>
                    <a:pt x="641" y="217"/>
                    <a:pt x="642" y="465"/>
                  </a:cubicBezTo>
                  <a:cubicBezTo>
                    <a:pt x="643" y="713"/>
                    <a:pt x="384" y="784"/>
                    <a:pt x="273" y="789"/>
                  </a:cubicBezTo>
                  <a:cubicBezTo>
                    <a:pt x="229" y="791"/>
                    <a:pt x="170" y="767"/>
                    <a:pt x="167" y="800"/>
                  </a:cubicBezTo>
                  <a:cubicBezTo>
                    <a:pt x="166" y="816"/>
                    <a:pt x="174" y="824"/>
                    <a:pt x="186" y="814"/>
                  </a:cubicBezTo>
                  <a:cubicBezTo>
                    <a:pt x="198" y="803"/>
                    <a:pt x="196" y="815"/>
                    <a:pt x="195" y="816"/>
                  </a:cubicBezTo>
                  <a:cubicBezTo>
                    <a:pt x="187" y="823"/>
                    <a:pt x="173" y="829"/>
                    <a:pt x="156" y="844"/>
                  </a:cubicBezTo>
                  <a:cubicBezTo>
                    <a:pt x="140" y="859"/>
                    <a:pt x="120" y="884"/>
                    <a:pt x="97" y="920"/>
                  </a:cubicBezTo>
                  <a:cubicBezTo>
                    <a:pt x="75" y="957"/>
                    <a:pt x="72" y="1043"/>
                    <a:pt x="90" y="1065"/>
                  </a:cubicBezTo>
                  <a:cubicBezTo>
                    <a:pt x="100" y="1077"/>
                    <a:pt x="106" y="1085"/>
                    <a:pt x="136" y="1087"/>
                  </a:cubicBezTo>
                  <a:cubicBezTo>
                    <a:pt x="136" y="1087"/>
                    <a:pt x="92" y="1071"/>
                    <a:pt x="96" y="1019"/>
                  </a:cubicBezTo>
                  <a:cubicBezTo>
                    <a:pt x="100" y="967"/>
                    <a:pt x="98" y="921"/>
                    <a:pt x="198" y="846"/>
                  </a:cubicBezTo>
                  <a:cubicBezTo>
                    <a:pt x="198" y="846"/>
                    <a:pt x="219" y="839"/>
                    <a:pt x="231" y="830"/>
                  </a:cubicBezTo>
                  <a:cubicBezTo>
                    <a:pt x="243" y="820"/>
                    <a:pt x="334" y="817"/>
                    <a:pt x="359" y="812"/>
                  </a:cubicBezTo>
                  <a:cubicBezTo>
                    <a:pt x="385" y="808"/>
                    <a:pt x="642" y="768"/>
                    <a:pt x="673" y="492"/>
                  </a:cubicBezTo>
                  <a:cubicBezTo>
                    <a:pt x="702" y="224"/>
                    <a:pt x="504" y="0"/>
                    <a:pt x="304" y="28"/>
                  </a:cubicBezTo>
                  <a:close/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3" name="Freeform 151">
              <a:extLst>
                <a:ext uri="{FF2B5EF4-FFF2-40B4-BE49-F238E27FC236}">
                  <a16:creationId xmlns:a16="http://schemas.microsoft.com/office/drawing/2014/main" id="{4C5A4571-586A-40D8-989C-A0271631FF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8" y="1633"/>
              <a:ext cx="678" cy="841"/>
            </a:xfrm>
            <a:custGeom>
              <a:avLst/>
              <a:gdLst>
                <a:gd name="T0" fmla="*/ 182 w 458"/>
                <a:gd name="T1" fmla="*/ 13 h 568"/>
                <a:gd name="T2" fmla="*/ 215 w 458"/>
                <a:gd name="T3" fmla="*/ 28 h 568"/>
                <a:gd name="T4" fmla="*/ 284 w 458"/>
                <a:gd name="T5" fmla="*/ 1 h 568"/>
                <a:gd name="T6" fmla="*/ 457 w 458"/>
                <a:gd name="T7" fmla="*/ 13 h 568"/>
                <a:gd name="T8" fmla="*/ 542 w 458"/>
                <a:gd name="T9" fmla="*/ 104 h 568"/>
                <a:gd name="T10" fmla="*/ 460 w 458"/>
                <a:gd name="T11" fmla="*/ 229 h 568"/>
                <a:gd name="T12" fmla="*/ 453 w 458"/>
                <a:gd name="T13" fmla="*/ 438 h 568"/>
                <a:gd name="T14" fmla="*/ 702 w 458"/>
                <a:gd name="T15" fmla="*/ 296 h 568"/>
                <a:gd name="T16" fmla="*/ 973 w 458"/>
                <a:gd name="T17" fmla="*/ 142 h 568"/>
                <a:gd name="T18" fmla="*/ 1402 w 458"/>
                <a:gd name="T19" fmla="*/ 757 h 568"/>
                <a:gd name="T20" fmla="*/ 1067 w 458"/>
                <a:gd name="T21" fmla="*/ 1473 h 568"/>
                <a:gd name="T22" fmla="*/ 853 w 458"/>
                <a:gd name="T23" fmla="*/ 1615 h 568"/>
                <a:gd name="T24" fmla="*/ 579 w 458"/>
                <a:gd name="T25" fmla="*/ 1615 h 568"/>
                <a:gd name="T26" fmla="*/ 272 w 458"/>
                <a:gd name="T27" fmla="*/ 1290 h 568"/>
                <a:gd name="T28" fmla="*/ 237 w 458"/>
                <a:gd name="T29" fmla="*/ 1473 h 568"/>
                <a:gd name="T30" fmla="*/ 269 w 458"/>
                <a:gd name="T31" fmla="*/ 1678 h 568"/>
                <a:gd name="T32" fmla="*/ 250 w 458"/>
                <a:gd name="T33" fmla="*/ 1755 h 568"/>
                <a:gd name="T34" fmla="*/ 170 w 458"/>
                <a:gd name="T35" fmla="*/ 1815 h 568"/>
                <a:gd name="T36" fmla="*/ 108 w 458"/>
                <a:gd name="T37" fmla="*/ 1815 h 568"/>
                <a:gd name="T38" fmla="*/ 53 w 458"/>
                <a:gd name="T39" fmla="*/ 1811 h 568"/>
                <a:gd name="T40" fmla="*/ 0 w 458"/>
                <a:gd name="T41" fmla="*/ 1750 h 568"/>
                <a:gd name="T42" fmla="*/ 46 w 458"/>
                <a:gd name="T43" fmla="*/ 1572 h 568"/>
                <a:gd name="T44" fmla="*/ 81 w 458"/>
                <a:gd name="T45" fmla="*/ 1100 h 568"/>
                <a:gd name="T46" fmla="*/ 184 w 458"/>
                <a:gd name="T47" fmla="*/ 1032 h 568"/>
                <a:gd name="T48" fmla="*/ 558 w 458"/>
                <a:gd name="T49" fmla="*/ 1177 h 568"/>
                <a:gd name="T50" fmla="*/ 579 w 458"/>
                <a:gd name="T51" fmla="*/ 961 h 568"/>
                <a:gd name="T52" fmla="*/ 752 w 458"/>
                <a:gd name="T53" fmla="*/ 616 h 568"/>
                <a:gd name="T54" fmla="*/ 265 w 458"/>
                <a:gd name="T55" fmla="*/ 736 h 568"/>
                <a:gd name="T56" fmla="*/ 209 w 458"/>
                <a:gd name="T57" fmla="*/ 656 h 568"/>
                <a:gd name="T58" fmla="*/ 228 w 458"/>
                <a:gd name="T59" fmla="*/ 480 h 568"/>
                <a:gd name="T60" fmla="*/ 364 w 458"/>
                <a:gd name="T61" fmla="*/ 167 h 568"/>
                <a:gd name="T62" fmla="*/ 311 w 458"/>
                <a:gd name="T63" fmla="*/ 110 h 568"/>
                <a:gd name="T64" fmla="*/ 209 w 458"/>
                <a:gd name="T65" fmla="*/ 78 h 568"/>
                <a:gd name="T66" fmla="*/ 160 w 458"/>
                <a:gd name="T67" fmla="*/ 28 h 56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58" h="568">
                  <a:moveTo>
                    <a:pt x="56" y="4"/>
                  </a:moveTo>
                  <a:cubicBezTo>
                    <a:pt x="60" y="6"/>
                    <a:pt x="64" y="8"/>
                    <a:pt x="66" y="9"/>
                  </a:cubicBezTo>
                  <a:cubicBezTo>
                    <a:pt x="70" y="10"/>
                    <a:pt x="80" y="0"/>
                    <a:pt x="88" y="1"/>
                  </a:cubicBezTo>
                  <a:cubicBezTo>
                    <a:pt x="97" y="2"/>
                    <a:pt x="128" y="5"/>
                    <a:pt x="141" y="4"/>
                  </a:cubicBezTo>
                  <a:cubicBezTo>
                    <a:pt x="153" y="3"/>
                    <a:pt x="179" y="11"/>
                    <a:pt x="167" y="32"/>
                  </a:cubicBezTo>
                  <a:cubicBezTo>
                    <a:pt x="155" y="53"/>
                    <a:pt x="141" y="52"/>
                    <a:pt x="142" y="71"/>
                  </a:cubicBezTo>
                  <a:cubicBezTo>
                    <a:pt x="143" y="89"/>
                    <a:pt x="153" y="117"/>
                    <a:pt x="140" y="135"/>
                  </a:cubicBezTo>
                  <a:cubicBezTo>
                    <a:pt x="140" y="135"/>
                    <a:pt x="195" y="98"/>
                    <a:pt x="216" y="91"/>
                  </a:cubicBezTo>
                  <a:cubicBezTo>
                    <a:pt x="246" y="82"/>
                    <a:pt x="266" y="36"/>
                    <a:pt x="300" y="44"/>
                  </a:cubicBezTo>
                  <a:cubicBezTo>
                    <a:pt x="334" y="51"/>
                    <a:pt x="407" y="80"/>
                    <a:pt x="432" y="233"/>
                  </a:cubicBezTo>
                  <a:cubicBezTo>
                    <a:pt x="458" y="387"/>
                    <a:pt x="339" y="434"/>
                    <a:pt x="329" y="454"/>
                  </a:cubicBezTo>
                  <a:cubicBezTo>
                    <a:pt x="320" y="474"/>
                    <a:pt x="275" y="489"/>
                    <a:pt x="263" y="498"/>
                  </a:cubicBezTo>
                  <a:cubicBezTo>
                    <a:pt x="252" y="506"/>
                    <a:pt x="210" y="546"/>
                    <a:pt x="178" y="498"/>
                  </a:cubicBezTo>
                  <a:cubicBezTo>
                    <a:pt x="146" y="449"/>
                    <a:pt x="90" y="415"/>
                    <a:pt x="84" y="397"/>
                  </a:cubicBezTo>
                  <a:cubicBezTo>
                    <a:pt x="84" y="397"/>
                    <a:pt x="81" y="423"/>
                    <a:pt x="73" y="454"/>
                  </a:cubicBezTo>
                  <a:cubicBezTo>
                    <a:pt x="65" y="485"/>
                    <a:pt x="75" y="505"/>
                    <a:pt x="83" y="517"/>
                  </a:cubicBezTo>
                  <a:cubicBezTo>
                    <a:pt x="92" y="529"/>
                    <a:pt x="81" y="536"/>
                    <a:pt x="77" y="540"/>
                  </a:cubicBezTo>
                  <a:cubicBezTo>
                    <a:pt x="73" y="545"/>
                    <a:pt x="82" y="568"/>
                    <a:pt x="53" y="559"/>
                  </a:cubicBezTo>
                  <a:cubicBezTo>
                    <a:pt x="53" y="559"/>
                    <a:pt x="42" y="568"/>
                    <a:pt x="33" y="559"/>
                  </a:cubicBezTo>
                  <a:cubicBezTo>
                    <a:pt x="33" y="559"/>
                    <a:pt x="24" y="567"/>
                    <a:pt x="16" y="558"/>
                  </a:cubicBezTo>
                  <a:cubicBezTo>
                    <a:pt x="16" y="558"/>
                    <a:pt x="0" y="562"/>
                    <a:pt x="0" y="539"/>
                  </a:cubicBezTo>
                  <a:cubicBezTo>
                    <a:pt x="0" y="515"/>
                    <a:pt x="15" y="502"/>
                    <a:pt x="14" y="484"/>
                  </a:cubicBezTo>
                  <a:cubicBezTo>
                    <a:pt x="13" y="467"/>
                    <a:pt x="14" y="352"/>
                    <a:pt x="25" y="339"/>
                  </a:cubicBezTo>
                  <a:cubicBezTo>
                    <a:pt x="36" y="327"/>
                    <a:pt x="45" y="318"/>
                    <a:pt x="57" y="318"/>
                  </a:cubicBezTo>
                  <a:cubicBezTo>
                    <a:pt x="70" y="318"/>
                    <a:pt x="111" y="324"/>
                    <a:pt x="172" y="363"/>
                  </a:cubicBezTo>
                  <a:cubicBezTo>
                    <a:pt x="172" y="363"/>
                    <a:pt x="182" y="336"/>
                    <a:pt x="178" y="296"/>
                  </a:cubicBezTo>
                  <a:cubicBezTo>
                    <a:pt x="174" y="257"/>
                    <a:pt x="198" y="197"/>
                    <a:pt x="232" y="190"/>
                  </a:cubicBezTo>
                  <a:cubicBezTo>
                    <a:pt x="232" y="190"/>
                    <a:pt x="137" y="238"/>
                    <a:pt x="82" y="227"/>
                  </a:cubicBezTo>
                  <a:cubicBezTo>
                    <a:pt x="72" y="225"/>
                    <a:pt x="70" y="208"/>
                    <a:pt x="64" y="202"/>
                  </a:cubicBezTo>
                  <a:cubicBezTo>
                    <a:pt x="58" y="196"/>
                    <a:pt x="58" y="178"/>
                    <a:pt x="70" y="148"/>
                  </a:cubicBezTo>
                  <a:cubicBezTo>
                    <a:pt x="82" y="118"/>
                    <a:pt x="112" y="51"/>
                    <a:pt x="112" y="51"/>
                  </a:cubicBezTo>
                  <a:cubicBezTo>
                    <a:pt x="112" y="51"/>
                    <a:pt x="104" y="38"/>
                    <a:pt x="96" y="34"/>
                  </a:cubicBezTo>
                  <a:cubicBezTo>
                    <a:pt x="88" y="30"/>
                    <a:pt x="69" y="32"/>
                    <a:pt x="64" y="24"/>
                  </a:cubicBezTo>
                  <a:cubicBezTo>
                    <a:pt x="59" y="17"/>
                    <a:pt x="49" y="26"/>
                    <a:pt x="49" y="9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4" name="Freeform 152">
              <a:extLst>
                <a:ext uri="{FF2B5EF4-FFF2-40B4-BE49-F238E27FC236}">
                  <a16:creationId xmlns:a16="http://schemas.microsoft.com/office/drawing/2014/main" id="{CF699D4F-77B7-457C-870B-CB2C043F12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9" y="2172"/>
              <a:ext cx="442" cy="486"/>
            </a:xfrm>
            <a:custGeom>
              <a:avLst/>
              <a:gdLst>
                <a:gd name="T0" fmla="*/ 406 w 298"/>
                <a:gd name="T1" fmla="*/ 0 h 328"/>
                <a:gd name="T2" fmla="*/ 390 w 298"/>
                <a:gd name="T3" fmla="*/ 28 h 328"/>
                <a:gd name="T4" fmla="*/ 337 w 298"/>
                <a:gd name="T5" fmla="*/ 36 h 328"/>
                <a:gd name="T6" fmla="*/ 329 w 298"/>
                <a:gd name="T7" fmla="*/ 104 h 328"/>
                <a:gd name="T8" fmla="*/ 258 w 298"/>
                <a:gd name="T9" fmla="*/ 129 h 328"/>
                <a:gd name="T10" fmla="*/ 231 w 298"/>
                <a:gd name="T11" fmla="*/ 224 h 328"/>
                <a:gd name="T12" fmla="*/ 9 w 298"/>
                <a:gd name="T13" fmla="*/ 548 h 328"/>
                <a:gd name="T14" fmla="*/ 445 w 298"/>
                <a:gd name="T15" fmla="*/ 1034 h 328"/>
                <a:gd name="T16" fmla="*/ 926 w 298"/>
                <a:gd name="T17" fmla="*/ 588 h 328"/>
                <a:gd name="T18" fmla="*/ 973 w 298"/>
                <a:gd name="T19" fmla="*/ 487 h 3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98" h="328">
                  <a:moveTo>
                    <a:pt x="125" y="0"/>
                  </a:moveTo>
                  <a:cubicBezTo>
                    <a:pt x="119" y="9"/>
                    <a:pt x="119" y="9"/>
                    <a:pt x="119" y="9"/>
                  </a:cubicBezTo>
                  <a:cubicBezTo>
                    <a:pt x="119" y="9"/>
                    <a:pt x="109" y="7"/>
                    <a:pt x="103" y="11"/>
                  </a:cubicBezTo>
                  <a:cubicBezTo>
                    <a:pt x="103" y="11"/>
                    <a:pt x="105" y="30"/>
                    <a:pt x="101" y="32"/>
                  </a:cubicBezTo>
                  <a:cubicBezTo>
                    <a:pt x="97" y="34"/>
                    <a:pt x="79" y="31"/>
                    <a:pt x="79" y="40"/>
                  </a:cubicBezTo>
                  <a:cubicBezTo>
                    <a:pt x="79" y="61"/>
                    <a:pt x="83" y="65"/>
                    <a:pt x="71" y="69"/>
                  </a:cubicBezTo>
                  <a:cubicBezTo>
                    <a:pt x="71" y="69"/>
                    <a:pt x="0" y="106"/>
                    <a:pt x="3" y="169"/>
                  </a:cubicBezTo>
                  <a:cubicBezTo>
                    <a:pt x="6" y="232"/>
                    <a:pt x="32" y="309"/>
                    <a:pt x="136" y="318"/>
                  </a:cubicBezTo>
                  <a:cubicBezTo>
                    <a:pt x="240" y="328"/>
                    <a:pt x="284" y="268"/>
                    <a:pt x="284" y="181"/>
                  </a:cubicBezTo>
                  <a:cubicBezTo>
                    <a:pt x="284" y="158"/>
                    <a:pt x="291" y="151"/>
                    <a:pt x="298" y="150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5" name="Freeform 153">
              <a:extLst>
                <a:ext uri="{FF2B5EF4-FFF2-40B4-BE49-F238E27FC236}">
                  <a16:creationId xmlns:a16="http://schemas.microsoft.com/office/drawing/2014/main" id="{DD72AFFA-CEB9-4FE4-A0C8-2847A3C471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2" y="2199"/>
              <a:ext cx="20" cy="22"/>
            </a:xfrm>
            <a:custGeom>
              <a:avLst/>
              <a:gdLst>
                <a:gd name="T0" fmla="*/ 0 w 13"/>
                <a:gd name="T1" fmla="*/ 47 h 15"/>
                <a:gd name="T2" fmla="*/ 40 w 13"/>
                <a:gd name="T3" fmla="*/ 1 h 15"/>
                <a:gd name="T4" fmla="*/ 48 w 13"/>
                <a:gd name="T5" fmla="*/ 0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15">
                  <a:moveTo>
                    <a:pt x="0" y="15"/>
                  </a:moveTo>
                  <a:cubicBezTo>
                    <a:pt x="4" y="13"/>
                    <a:pt x="8" y="9"/>
                    <a:pt x="11" y="1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6" name="Freeform 154">
              <a:extLst>
                <a:ext uri="{FF2B5EF4-FFF2-40B4-BE49-F238E27FC236}">
                  <a16:creationId xmlns:a16="http://schemas.microsoft.com/office/drawing/2014/main" id="{E97C8B04-4F14-42D8-BBFB-FB7C299815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2" y="2033"/>
              <a:ext cx="379" cy="191"/>
            </a:xfrm>
            <a:custGeom>
              <a:avLst/>
              <a:gdLst>
                <a:gd name="T0" fmla="*/ 831 w 256"/>
                <a:gd name="T1" fmla="*/ 78 h 129"/>
                <a:gd name="T2" fmla="*/ 601 w 256"/>
                <a:gd name="T3" fmla="*/ 22 h 129"/>
                <a:gd name="T4" fmla="*/ 256 w 256"/>
                <a:gd name="T5" fmla="*/ 114 h 129"/>
                <a:gd name="T6" fmla="*/ 96 w 256"/>
                <a:gd name="T7" fmla="*/ 197 h 129"/>
                <a:gd name="T8" fmla="*/ 41 w 256"/>
                <a:gd name="T9" fmla="*/ 302 h 129"/>
                <a:gd name="T10" fmla="*/ 78 w 256"/>
                <a:gd name="T11" fmla="*/ 351 h 129"/>
                <a:gd name="T12" fmla="*/ 108 w 256"/>
                <a:gd name="T13" fmla="*/ 391 h 129"/>
                <a:gd name="T14" fmla="*/ 155 w 256"/>
                <a:gd name="T15" fmla="*/ 416 h 129"/>
                <a:gd name="T16" fmla="*/ 170 w 256"/>
                <a:gd name="T17" fmla="*/ 419 h 1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6" h="129">
                  <a:moveTo>
                    <a:pt x="256" y="24"/>
                  </a:moveTo>
                  <a:cubicBezTo>
                    <a:pt x="243" y="11"/>
                    <a:pt x="222" y="0"/>
                    <a:pt x="185" y="7"/>
                  </a:cubicBezTo>
                  <a:cubicBezTo>
                    <a:pt x="122" y="18"/>
                    <a:pt x="107" y="39"/>
                    <a:pt x="79" y="35"/>
                  </a:cubicBezTo>
                  <a:cubicBezTo>
                    <a:pt x="52" y="31"/>
                    <a:pt x="36" y="58"/>
                    <a:pt x="30" y="61"/>
                  </a:cubicBezTo>
                  <a:cubicBezTo>
                    <a:pt x="24" y="64"/>
                    <a:pt x="0" y="92"/>
                    <a:pt x="13" y="93"/>
                  </a:cubicBezTo>
                  <a:cubicBezTo>
                    <a:pt x="13" y="93"/>
                    <a:pt x="11" y="107"/>
                    <a:pt x="24" y="108"/>
                  </a:cubicBezTo>
                  <a:cubicBezTo>
                    <a:pt x="24" y="108"/>
                    <a:pt x="24" y="120"/>
                    <a:pt x="33" y="120"/>
                  </a:cubicBezTo>
                  <a:cubicBezTo>
                    <a:pt x="33" y="120"/>
                    <a:pt x="38" y="129"/>
                    <a:pt x="48" y="128"/>
                  </a:cubicBezTo>
                  <a:cubicBezTo>
                    <a:pt x="48" y="128"/>
                    <a:pt x="50" y="129"/>
                    <a:pt x="53" y="129"/>
                  </a:cubicBezTo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7" name="Freeform 155">
              <a:extLst>
                <a:ext uri="{FF2B5EF4-FFF2-40B4-BE49-F238E27FC236}">
                  <a16:creationId xmlns:a16="http://schemas.microsoft.com/office/drawing/2014/main" id="{44844872-E6A1-4684-9BEF-00096E3B00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4" y="1994"/>
              <a:ext cx="59" cy="14"/>
            </a:xfrm>
            <a:custGeom>
              <a:avLst/>
              <a:gdLst>
                <a:gd name="T0" fmla="*/ 0 w 40"/>
                <a:gd name="T1" fmla="*/ 34 h 9"/>
                <a:gd name="T2" fmla="*/ 40 w 40"/>
                <a:gd name="T3" fmla="*/ 26 h 9"/>
                <a:gd name="T4" fmla="*/ 128 w 40"/>
                <a:gd name="T5" fmla="*/ 0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0" h="9">
                  <a:moveTo>
                    <a:pt x="0" y="9"/>
                  </a:moveTo>
                  <a:cubicBezTo>
                    <a:pt x="3" y="8"/>
                    <a:pt x="7" y="8"/>
                    <a:pt x="12" y="7"/>
                  </a:cubicBezTo>
                  <a:cubicBezTo>
                    <a:pt x="23" y="5"/>
                    <a:pt x="32" y="3"/>
                    <a:pt x="40" y="0"/>
                  </a:cubicBezTo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8" name="Freeform 156">
              <a:extLst>
                <a:ext uri="{FF2B5EF4-FFF2-40B4-BE49-F238E27FC236}">
                  <a16:creationId xmlns:a16="http://schemas.microsoft.com/office/drawing/2014/main" id="{0689F700-8D28-49FA-B9FD-49EA759C9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9" y="1971"/>
              <a:ext cx="35" cy="31"/>
            </a:xfrm>
            <a:custGeom>
              <a:avLst/>
              <a:gdLst>
                <a:gd name="T0" fmla="*/ 0 w 24"/>
                <a:gd name="T1" fmla="*/ 0 h 21"/>
                <a:gd name="T2" fmla="*/ 74 w 24"/>
                <a:gd name="T3" fmla="*/ 68 h 2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4" h="21">
                  <a:moveTo>
                    <a:pt x="0" y="0"/>
                  </a:moveTo>
                  <a:cubicBezTo>
                    <a:pt x="4" y="7"/>
                    <a:pt x="12" y="16"/>
                    <a:pt x="24" y="21"/>
                  </a:cubicBezTo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9" name="Freeform 157">
              <a:extLst>
                <a:ext uri="{FF2B5EF4-FFF2-40B4-BE49-F238E27FC236}">
                  <a16:creationId xmlns:a16="http://schemas.microsoft.com/office/drawing/2014/main" id="{A2F0157F-1E75-42B0-B775-DE80144A7A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1" y="1737"/>
              <a:ext cx="3" cy="37"/>
            </a:xfrm>
            <a:custGeom>
              <a:avLst/>
              <a:gdLst>
                <a:gd name="T0" fmla="*/ 0 w 2"/>
                <a:gd name="T1" fmla="*/ 0 h 25"/>
                <a:gd name="T2" fmla="*/ 8 w 2"/>
                <a:gd name="T3" fmla="*/ 81 h 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25">
                  <a:moveTo>
                    <a:pt x="0" y="0"/>
                  </a:moveTo>
                  <a:cubicBezTo>
                    <a:pt x="1" y="6"/>
                    <a:pt x="2" y="16"/>
                    <a:pt x="2" y="25"/>
                  </a:cubicBezTo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10" name="Freeform 158">
              <a:extLst>
                <a:ext uri="{FF2B5EF4-FFF2-40B4-BE49-F238E27FC236}">
                  <a16:creationId xmlns:a16="http://schemas.microsoft.com/office/drawing/2014/main" id="{EDBDC8EE-6552-4C7C-AEBA-DC5FFC92E2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" y="1657"/>
              <a:ext cx="63" cy="55"/>
            </a:xfrm>
            <a:custGeom>
              <a:avLst/>
              <a:gdLst>
                <a:gd name="T0" fmla="*/ 54 w 43"/>
                <a:gd name="T1" fmla="*/ 0 h 37"/>
                <a:gd name="T2" fmla="*/ 19 w 43"/>
                <a:gd name="T3" fmla="*/ 49 h 37"/>
                <a:gd name="T4" fmla="*/ 82 w 43"/>
                <a:gd name="T5" fmla="*/ 100 h 37"/>
                <a:gd name="T6" fmla="*/ 135 w 43"/>
                <a:gd name="T7" fmla="*/ 122 h 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3" h="37">
                  <a:moveTo>
                    <a:pt x="17" y="0"/>
                  </a:moveTo>
                  <a:cubicBezTo>
                    <a:pt x="11" y="1"/>
                    <a:pt x="0" y="5"/>
                    <a:pt x="6" y="15"/>
                  </a:cubicBezTo>
                  <a:cubicBezTo>
                    <a:pt x="14" y="28"/>
                    <a:pt x="18" y="31"/>
                    <a:pt x="26" y="30"/>
                  </a:cubicBezTo>
                  <a:cubicBezTo>
                    <a:pt x="30" y="29"/>
                    <a:pt x="37" y="33"/>
                    <a:pt x="43" y="37"/>
                  </a:cubicBezTo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11" name="Freeform 159">
              <a:extLst>
                <a:ext uri="{FF2B5EF4-FFF2-40B4-BE49-F238E27FC236}">
                  <a16:creationId xmlns:a16="http://schemas.microsoft.com/office/drawing/2014/main" id="{D0D0EB67-12DC-442E-B13B-C219C28B9C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4" y="1650"/>
              <a:ext cx="82" cy="56"/>
            </a:xfrm>
            <a:custGeom>
              <a:avLst/>
              <a:gdLst>
                <a:gd name="T0" fmla="*/ 0 w 55"/>
                <a:gd name="T1" fmla="*/ 122 h 38"/>
                <a:gd name="T2" fmla="*/ 149 w 55"/>
                <a:gd name="T3" fmla="*/ 47 h 38"/>
                <a:gd name="T4" fmla="*/ 182 w 55"/>
                <a:gd name="T5" fmla="*/ 0 h 3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5" h="38">
                  <a:moveTo>
                    <a:pt x="0" y="38"/>
                  </a:moveTo>
                  <a:cubicBezTo>
                    <a:pt x="18" y="37"/>
                    <a:pt x="33" y="35"/>
                    <a:pt x="45" y="15"/>
                  </a:cubicBezTo>
                  <a:cubicBezTo>
                    <a:pt x="49" y="9"/>
                    <a:pt x="52" y="4"/>
                    <a:pt x="55" y="0"/>
                  </a:cubicBezTo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12" name="Freeform 160">
              <a:extLst>
                <a:ext uri="{FF2B5EF4-FFF2-40B4-BE49-F238E27FC236}">
                  <a16:creationId xmlns:a16="http://schemas.microsoft.com/office/drawing/2014/main" id="{C3FFF7C7-72AF-4977-917B-1AADDA0928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5" y="1719"/>
              <a:ext cx="104" cy="120"/>
            </a:xfrm>
            <a:custGeom>
              <a:avLst/>
              <a:gdLst>
                <a:gd name="T0" fmla="*/ 113 w 70"/>
                <a:gd name="T1" fmla="*/ 264 h 81"/>
                <a:gd name="T2" fmla="*/ 135 w 70"/>
                <a:gd name="T3" fmla="*/ 68 h 81"/>
                <a:gd name="T4" fmla="*/ 230 w 70"/>
                <a:gd name="T5" fmla="*/ 0 h 8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0" h="81">
                  <a:moveTo>
                    <a:pt x="34" y="81"/>
                  </a:moveTo>
                  <a:cubicBezTo>
                    <a:pt x="25" y="78"/>
                    <a:pt x="0" y="64"/>
                    <a:pt x="41" y="21"/>
                  </a:cubicBezTo>
                  <a:cubicBezTo>
                    <a:pt x="51" y="10"/>
                    <a:pt x="60" y="4"/>
                    <a:pt x="70" y="0"/>
                  </a:cubicBezTo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13" name="Freeform 161">
              <a:extLst>
                <a:ext uri="{FF2B5EF4-FFF2-40B4-BE49-F238E27FC236}">
                  <a16:creationId xmlns:a16="http://schemas.microsoft.com/office/drawing/2014/main" id="{24B38096-0188-441C-9274-408A4618D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0" y="1957"/>
              <a:ext cx="42" cy="83"/>
            </a:xfrm>
            <a:custGeom>
              <a:avLst/>
              <a:gdLst>
                <a:gd name="T0" fmla="*/ 0 w 28"/>
                <a:gd name="T1" fmla="*/ 182 h 56"/>
                <a:gd name="T2" fmla="*/ 95 w 28"/>
                <a:gd name="T3" fmla="*/ 0 h 5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8" h="56">
                  <a:moveTo>
                    <a:pt x="0" y="56"/>
                  </a:moveTo>
                  <a:cubicBezTo>
                    <a:pt x="12" y="43"/>
                    <a:pt x="22" y="25"/>
                    <a:pt x="28" y="0"/>
                  </a:cubicBezTo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14" name="Freeform 162">
              <a:extLst>
                <a:ext uri="{FF2B5EF4-FFF2-40B4-BE49-F238E27FC236}">
                  <a16:creationId xmlns:a16="http://schemas.microsoft.com/office/drawing/2014/main" id="{41DD19F5-AFFB-4A59-9B09-045CA54E3D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0" y="2040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15" name="Freeform 163">
              <a:extLst>
                <a:ext uri="{FF2B5EF4-FFF2-40B4-BE49-F238E27FC236}">
                  <a16:creationId xmlns:a16="http://schemas.microsoft.com/office/drawing/2014/main" id="{E989EE0F-E3C4-4E92-BD0D-2129F7FEEB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965"/>
              <a:ext cx="69" cy="81"/>
            </a:xfrm>
            <a:custGeom>
              <a:avLst/>
              <a:gdLst>
                <a:gd name="T0" fmla="*/ 156 w 46"/>
                <a:gd name="T1" fmla="*/ 0 h 55"/>
                <a:gd name="T2" fmla="*/ 0 w 46"/>
                <a:gd name="T3" fmla="*/ 175 h 5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" h="55">
                  <a:moveTo>
                    <a:pt x="46" y="0"/>
                  </a:moveTo>
                  <a:cubicBezTo>
                    <a:pt x="41" y="18"/>
                    <a:pt x="27" y="39"/>
                    <a:pt x="0" y="55"/>
                  </a:cubicBezTo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16" name="Freeform 164">
              <a:extLst>
                <a:ext uri="{FF2B5EF4-FFF2-40B4-BE49-F238E27FC236}">
                  <a16:creationId xmlns:a16="http://schemas.microsoft.com/office/drawing/2014/main" id="{E3DFA8AB-F5EC-44F2-9C7E-2674EA1C4A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8" y="1692"/>
              <a:ext cx="102" cy="178"/>
            </a:xfrm>
            <a:custGeom>
              <a:avLst/>
              <a:gdLst>
                <a:gd name="T0" fmla="*/ 223 w 69"/>
                <a:gd name="T1" fmla="*/ 0 h 120"/>
                <a:gd name="T2" fmla="*/ 9 w 69"/>
                <a:gd name="T3" fmla="*/ 245 h 120"/>
                <a:gd name="T4" fmla="*/ 101 w 69"/>
                <a:gd name="T5" fmla="*/ 392 h 1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9" h="120">
                  <a:moveTo>
                    <a:pt x="69" y="0"/>
                  </a:moveTo>
                  <a:cubicBezTo>
                    <a:pt x="39" y="10"/>
                    <a:pt x="10" y="29"/>
                    <a:pt x="3" y="75"/>
                  </a:cubicBezTo>
                  <a:cubicBezTo>
                    <a:pt x="0" y="95"/>
                    <a:pt x="8" y="114"/>
                    <a:pt x="31" y="120"/>
                  </a:cubicBezTo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17" name="Freeform 165">
              <a:extLst>
                <a:ext uri="{FF2B5EF4-FFF2-40B4-BE49-F238E27FC236}">
                  <a16:creationId xmlns:a16="http://schemas.microsoft.com/office/drawing/2014/main" id="{553798E2-6329-4ADB-884A-64B62E8070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0" y="1641"/>
              <a:ext cx="16" cy="26"/>
            </a:xfrm>
            <a:custGeom>
              <a:avLst/>
              <a:gdLst>
                <a:gd name="T0" fmla="*/ 32 w 11"/>
                <a:gd name="T1" fmla="*/ 0 h 18"/>
                <a:gd name="T2" fmla="*/ 22 w 11"/>
                <a:gd name="T3" fmla="*/ 42 h 18"/>
                <a:gd name="T4" fmla="*/ 0 w 11"/>
                <a:gd name="T5" fmla="*/ 55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18">
                  <a:moveTo>
                    <a:pt x="10" y="0"/>
                  </a:moveTo>
                  <a:cubicBezTo>
                    <a:pt x="11" y="4"/>
                    <a:pt x="11" y="9"/>
                    <a:pt x="7" y="14"/>
                  </a:cubicBezTo>
                  <a:cubicBezTo>
                    <a:pt x="5" y="16"/>
                    <a:pt x="3" y="17"/>
                    <a:pt x="0" y="18"/>
                  </a:cubicBezTo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18" name="Freeform 166">
              <a:extLst>
                <a:ext uri="{FF2B5EF4-FFF2-40B4-BE49-F238E27FC236}">
                  <a16:creationId xmlns:a16="http://schemas.microsoft.com/office/drawing/2014/main" id="{F251680A-8BE1-44E6-AA16-005D28A18E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1" y="2137"/>
              <a:ext cx="56" cy="48"/>
            </a:xfrm>
            <a:custGeom>
              <a:avLst/>
              <a:gdLst>
                <a:gd name="T0" fmla="*/ 122 w 38"/>
                <a:gd name="T1" fmla="*/ 102 h 33"/>
                <a:gd name="T2" fmla="*/ 106 w 38"/>
                <a:gd name="T3" fmla="*/ 68 h 33"/>
                <a:gd name="T4" fmla="*/ 77 w 38"/>
                <a:gd name="T5" fmla="*/ 68 h 33"/>
                <a:gd name="T6" fmla="*/ 68 w 38"/>
                <a:gd name="T7" fmla="*/ 41 h 33"/>
                <a:gd name="T8" fmla="*/ 35 w 38"/>
                <a:gd name="T9" fmla="*/ 47 h 33"/>
                <a:gd name="T10" fmla="*/ 35 w 38"/>
                <a:gd name="T11" fmla="*/ 22 h 33"/>
                <a:gd name="T12" fmla="*/ 9 w 38"/>
                <a:gd name="T13" fmla="*/ 15 h 33"/>
                <a:gd name="T14" fmla="*/ 0 w 38"/>
                <a:gd name="T15" fmla="*/ 0 h 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" h="33">
                  <a:moveTo>
                    <a:pt x="38" y="33"/>
                  </a:moveTo>
                  <a:cubicBezTo>
                    <a:pt x="38" y="29"/>
                    <a:pt x="36" y="24"/>
                    <a:pt x="33" y="22"/>
                  </a:cubicBezTo>
                  <a:cubicBezTo>
                    <a:pt x="30" y="21"/>
                    <a:pt x="27" y="22"/>
                    <a:pt x="24" y="22"/>
                  </a:cubicBezTo>
                  <a:cubicBezTo>
                    <a:pt x="25" y="18"/>
                    <a:pt x="25" y="14"/>
                    <a:pt x="21" y="13"/>
                  </a:cubicBezTo>
                  <a:cubicBezTo>
                    <a:pt x="18" y="12"/>
                    <a:pt x="13" y="13"/>
                    <a:pt x="11" y="15"/>
                  </a:cubicBezTo>
                  <a:cubicBezTo>
                    <a:pt x="14" y="13"/>
                    <a:pt x="14" y="9"/>
                    <a:pt x="11" y="7"/>
                  </a:cubicBezTo>
                  <a:cubicBezTo>
                    <a:pt x="9" y="5"/>
                    <a:pt x="6" y="5"/>
                    <a:pt x="3" y="5"/>
                  </a:cubicBezTo>
                  <a:cubicBezTo>
                    <a:pt x="5" y="3"/>
                    <a:pt x="2" y="1"/>
                    <a:pt x="0" y="0"/>
                  </a:cubicBezTo>
                </a:path>
              </a:pathLst>
            </a:custGeom>
            <a:noFill/>
            <a:ln w="1588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19" name="Freeform 167">
              <a:extLst>
                <a:ext uri="{FF2B5EF4-FFF2-40B4-BE49-F238E27FC236}">
                  <a16:creationId xmlns:a16="http://schemas.microsoft.com/office/drawing/2014/main" id="{B12A0631-B4D7-43B3-92EB-5147076298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8" y="2126"/>
              <a:ext cx="17" cy="43"/>
            </a:xfrm>
            <a:custGeom>
              <a:avLst/>
              <a:gdLst>
                <a:gd name="T0" fmla="*/ 40 w 11"/>
                <a:gd name="T1" fmla="*/ 6 h 29"/>
                <a:gd name="T2" fmla="*/ 8 w 11"/>
                <a:gd name="T3" fmla="*/ 46 h 29"/>
                <a:gd name="T4" fmla="*/ 0 w 11"/>
                <a:gd name="T5" fmla="*/ 95 h 2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29">
                  <a:moveTo>
                    <a:pt x="11" y="2"/>
                  </a:moveTo>
                  <a:cubicBezTo>
                    <a:pt x="7" y="0"/>
                    <a:pt x="3" y="12"/>
                    <a:pt x="2" y="14"/>
                  </a:cubicBezTo>
                  <a:cubicBezTo>
                    <a:pt x="1" y="19"/>
                    <a:pt x="0" y="24"/>
                    <a:pt x="0" y="29"/>
                  </a:cubicBezTo>
                </a:path>
              </a:pathLst>
            </a:custGeom>
            <a:noFill/>
            <a:ln w="1588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20" name="Freeform 168">
              <a:extLst>
                <a:ext uri="{FF2B5EF4-FFF2-40B4-BE49-F238E27FC236}">
                  <a16:creationId xmlns:a16="http://schemas.microsoft.com/office/drawing/2014/main" id="{278A63EB-54B2-488B-A7D0-15772A7EC1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" y="2362"/>
              <a:ext cx="22" cy="42"/>
            </a:xfrm>
            <a:custGeom>
              <a:avLst/>
              <a:gdLst>
                <a:gd name="T0" fmla="*/ 9 w 15"/>
                <a:gd name="T1" fmla="*/ 0 h 29"/>
                <a:gd name="T2" fmla="*/ 41 w 15"/>
                <a:gd name="T3" fmla="*/ 28 h 29"/>
                <a:gd name="T4" fmla="*/ 47 w 15"/>
                <a:gd name="T5" fmla="*/ 88 h 29"/>
                <a:gd name="T6" fmla="*/ 15 w 15"/>
                <a:gd name="T7" fmla="*/ 74 h 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29">
                  <a:moveTo>
                    <a:pt x="3" y="0"/>
                  </a:moveTo>
                  <a:cubicBezTo>
                    <a:pt x="0" y="5"/>
                    <a:pt x="9" y="10"/>
                    <a:pt x="13" y="9"/>
                  </a:cubicBezTo>
                  <a:cubicBezTo>
                    <a:pt x="11" y="13"/>
                    <a:pt x="11" y="25"/>
                    <a:pt x="15" y="29"/>
                  </a:cubicBezTo>
                  <a:cubicBezTo>
                    <a:pt x="12" y="28"/>
                    <a:pt x="10" y="21"/>
                    <a:pt x="5" y="24"/>
                  </a:cubicBezTo>
                </a:path>
              </a:pathLst>
            </a:custGeom>
            <a:noFill/>
            <a:ln w="1588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21" name="Freeform 169">
              <a:extLst>
                <a:ext uri="{FF2B5EF4-FFF2-40B4-BE49-F238E27FC236}">
                  <a16:creationId xmlns:a16="http://schemas.microsoft.com/office/drawing/2014/main" id="{D2BE54F9-8E97-4BF5-B5F7-09D562E756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8" y="2342"/>
              <a:ext cx="52" cy="113"/>
            </a:xfrm>
            <a:custGeom>
              <a:avLst/>
              <a:gdLst>
                <a:gd name="T0" fmla="*/ 53 w 35"/>
                <a:gd name="T1" fmla="*/ 0 h 76"/>
                <a:gd name="T2" fmla="*/ 92 w 35"/>
                <a:gd name="T3" fmla="*/ 15 h 76"/>
                <a:gd name="T4" fmla="*/ 105 w 35"/>
                <a:gd name="T5" fmla="*/ 68 h 76"/>
                <a:gd name="T6" fmla="*/ 114 w 35"/>
                <a:gd name="T7" fmla="*/ 168 h 76"/>
                <a:gd name="T8" fmla="*/ 79 w 35"/>
                <a:gd name="T9" fmla="*/ 236 h 76"/>
                <a:gd name="T10" fmla="*/ 40 w 35"/>
                <a:gd name="T11" fmla="*/ 248 h 76"/>
                <a:gd name="T12" fmla="*/ 0 w 35"/>
                <a:gd name="T13" fmla="*/ 223 h 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5" h="76">
                  <a:moveTo>
                    <a:pt x="16" y="0"/>
                  </a:moveTo>
                  <a:cubicBezTo>
                    <a:pt x="21" y="0"/>
                    <a:pt x="24" y="1"/>
                    <a:pt x="28" y="5"/>
                  </a:cubicBezTo>
                  <a:cubicBezTo>
                    <a:pt x="31" y="9"/>
                    <a:pt x="31" y="16"/>
                    <a:pt x="32" y="21"/>
                  </a:cubicBezTo>
                  <a:cubicBezTo>
                    <a:pt x="33" y="31"/>
                    <a:pt x="35" y="41"/>
                    <a:pt x="35" y="51"/>
                  </a:cubicBezTo>
                  <a:cubicBezTo>
                    <a:pt x="35" y="59"/>
                    <a:pt x="31" y="68"/>
                    <a:pt x="24" y="72"/>
                  </a:cubicBezTo>
                  <a:cubicBezTo>
                    <a:pt x="20" y="74"/>
                    <a:pt x="16" y="76"/>
                    <a:pt x="12" y="75"/>
                  </a:cubicBezTo>
                  <a:cubicBezTo>
                    <a:pt x="9" y="75"/>
                    <a:pt x="1" y="72"/>
                    <a:pt x="0" y="68"/>
                  </a:cubicBezTo>
                </a:path>
              </a:pathLst>
            </a:custGeom>
            <a:noFill/>
            <a:ln w="1588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22" name="Freeform 170">
              <a:extLst>
                <a:ext uri="{FF2B5EF4-FFF2-40B4-BE49-F238E27FC236}">
                  <a16:creationId xmlns:a16="http://schemas.microsoft.com/office/drawing/2014/main" id="{DDDCEBC5-8C44-41ED-B485-D9C524517A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8" y="1949"/>
              <a:ext cx="27" cy="17"/>
            </a:xfrm>
            <a:custGeom>
              <a:avLst/>
              <a:gdLst>
                <a:gd name="T0" fmla="*/ 62 w 18"/>
                <a:gd name="T1" fmla="*/ 34 h 12"/>
                <a:gd name="T2" fmla="*/ 0 w 18"/>
                <a:gd name="T3" fmla="*/ 0 h 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" h="12">
                  <a:moveTo>
                    <a:pt x="18" y="12"/>
                  </a:moveTo>
                  <a:cubicBezTo>
                    <a:pt x="12" y="10"/>
                    <a:pt x="6" y="6"/>
                    <a:pt x="0" y="0"/>
                  </a:cubicBezTo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23" name="Freeform 171">
              <a:extLst>
                <a:ext uri="{FF2B5EF4-FFF2-40B4-BE49-F238E27FC236}">
                  <a16:creationId xmlns:a16="http://schemas.microsoft.com/office/drawing/2014/main" id="{DEDE6A38-78E5-4D31-9A38-010307F3C1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9" y="1959"/>
              <a:ext cx="44" cy="34"/>
            </a:xfrm>
            <a:custGeom>
              <a:avLst/>
              <a:gdLst>
                <a:gd name="T0" fmla="*/ 0 w 30"/>
                <a:gd name="T1" fmla="*/ 0 h 23"/>
                <a:gd name="T2" fmla="*/ 95 w 30"/>
                <a:gd name="T3" fmla="*/ 74 h 2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0" h="23">
                  <a:moveTo>
                    <a:pt x="0" y="0"/>
                  </a:moveTo>
                  <a:cubicBezTo>
                    <a:pt x="5" y="8"/>
                    <a:pt x="15" y="18"/>
                    <a:pt x="30" y="23"/>
                  </a:cubicBezTo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24" name="Freeform 172">
              <a:extLst>
                <a:ext uri="{FF2B5EF4-FFF2-40B4-BE49-F238E27FC236}">
                  <a16:creationId xmlns:a16="http://schemas.microsoft.com/office/drawing/2014/main" id="{A35F0DC2-5C6B-4D81-8682-526D20AA8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9" y="1647"/>
              <a:ext cx="24" cy="41"/>
            </a:xfrm>
            <a:custGeom>
              <a:avLst/>
              <a:gdLst>
                <a:gd name="T0" fmla="*/ 0 w 16"/>
                <a:gd name="T1" fmla="*/ 1 h 28"/>
                <a:gd name="T2" fmla="*/ 12 w 16"/>
                <a:gd name="T3" fmla="*/ 88 h 28"/>
                <a:gd name="T4" fmla="*/ 0 w 16"/>
                <a:gd name="T5" fmla="*/ 0 h 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" h="28">
                  <a:moveTo>
                    <a:pt x="0" y="1"/>
                  </a:moveTo>
                  <a:cubicBezTo>
                    <a:pt x="0" y="1"/>
                    <a:pt x="16" y="20"/>
                    <a:pt x="3" y="28"/>
                  </a:cubicBezTo>
                  <a:cubicBezTo>
                    <a:pt x="3" y="28"/>
                    <a:pt x="8" y="18"/>
                    <a:pt x="0" y="0"/>
                  </a:cubicBezTo>
                </a:path>
              </a:pathLst>
            </a:custGeom>
            <a:solidFill>
              <a:srgbClr val="B29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25" name="Freeform 173">
              <a:extLst>
                <a:ext uri="{FF2B5EF4-FFF2-40B4-BE49-F238E27FC236}">
                  <a16:creationId xmlns:a16="http://schemas.microsoft.com/office/drawing/2014/main" id="{17FFC471-954E-41F9-8020-899AF48D3D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9" y="1670"/>
              <a:ext cx="28" cy="31"/>
            </a:xfrm>
            <a:custGeom>
              <a:avLst/>
              <a:gdLst>
                <a:gd name="T0" fmla="*/ 40 w 19"/>
                <a:gd name="T1" fmla="*/ 0 h 21"/>
                <a:gd name="T2" fmla="*/ 0 w 19"/>
                <a:gd name="T3" fmla="*/ 68 h 21"/>
                <a:gd name="T4" fmla="*/ 40 w 19"/>
                <a:gd name="T5" fmla="*/ 0 h 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" h="21">
                  <a:moveTo>
                    <a:pt x="12" y="0"/>
                  </a:moveTo>
                  <a:cubicBezTo>
                    <a:pt x="12" y="0"/>
                    <a:pt x="19" y="12"/>
                    <a:pt x="0" y="21"/>
                  </a:cubicBezTo>
                  <a:cubicBezTo>
                    <a:pt x="0" y="21"/>
                    <a:pt x="13" y="11"/>
                    <a:pt x="12" y="0"/>
                  </a:cubicBezTo>
                  <a:close/>
                </a:path>
              </a:pathLst>
            </a:custGeom>
            <a:solidFill>
              <a:srgbClr val="B29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26" name="Freeform 174">
              <a:extLst>
                <a:ext uri="{FF2B5EF4-FFF2-40B4-BE49-F238E27FC236}">
                  <a16:creationId xmlns:a16="http://schemas.microsoft.com/office/drawing/2014/main" id="{404FB40C-0DA4-4947-97D9-AC9B499713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697"/>
              <a:ext cx="15" cy="31"/>
            </a:xfrm>
            <a:custGeom>
              <a:avLst/>
              <a:gdLst>
                <a:gd name="T0" fmla="*/ 27 w 10"/>
                <a:gd name="T1" fmla="*/ 0 h 21"/>
                <a:gd name="T2" fmla="*/ 0 w 10"/>
                <a:gd name="T3" fmla="*/ 68 h 21"/>
                <a:gd name="T4" fmla="*/ 27 w 10"/>
                <a:gd name="T5" fmla="*/ 0 h 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21">
                  <a:moveTo>
                    <a:pt x="8" y="0"/>
                  </a:moveTo>
                  <a:cubicBezTo>
                    <a:pt x="8" y="0"/>
                    <a:pt x="10" y="13"/>
                    <a:pt x="0" y="21"/>
                  </a:cubicBezTo>
                  <a:cubicBezTo>
                    <a:pt x="0" y="21"/>
                    <a:pt x="10" y="6"/>
                    <a:pt x="8" y="0"/>
                  </a:cubicBezTo>
                  <a:close/>
                </a:path>
              </a:pathLst>
            </a:custGeom>
            <a:solidFill>
              <a:srgbClr val="B29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27" name="Freeform 175">
              <a:extLst>
                <a:ext uri="{FF2B5EF4-FFF2-40B4-BE49-F238E27FC236}">
                  <a16:creationId xmlns:a16="http://schemas.microsoft.com/office/drawing/2014/main" id="{DEC90E19-2C12-4D51-8553-B92BFE8E3B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2" y="1713"/>
              <a:ext cx="18" cy="36"/>
            </a:xfrm>
            <a:custGeom>
              <a:avLst/>
              <a:gdLst>
                <a:gd name="T0" fmla="*/ 5 w 12"/>
                <a:gd name="T1" fmla="*/ 0 h 24"/>
                <a:gd name="T2" fmla="*/ 0 w 12"/>
                <a:gd name="T3" fmla="*/ 81 h 24"/>
                <a:gd name="T4" fmla="*/ 5 w 12"/>
                <a:gd name="T5" fmla="*/ 0 h 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24">
                  <a:moveTo>
                    <a:pt x="1" y="0"/>
                  </a:moveTo>
                  <a:cubicBezTo>
                    <a:pt x="1" y="0"/>
                    <a:pt x="12" y="7"/>
                    <a:pt x="0" y="24"/>
                  </a:cubicBezTo>
                  <a:cubicBezTo>
                    <a:pt x="0" y="24"/>
                    <a:pt x="6" y="8"/>
                    <a:pt x="1" y="0"/>
                  </a:cubicBezTo>
                  <a:close/>
                </a:path>
              </a:pathLst>
            </a:custGeom>
            <a:solidFill>
              <a:srgbClr val="B29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28" name="Freeform 176">
              <a:extLst>
                <a:ext uri="{FF2B5EF4-FFF2-40B4-BE49-F238E27FC236}">
                  <a16:creationId xmlns:a16="http://schemas.microsoft.com/office/drawing/2014/main" id="{C53AB60D-2A11-4673-B098-78314D5538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0" y="1734"/>
              <a:ext cx="20" cy="28"/>
            </a:xfrm>
            <a:custGeom>
              <a:avLst/>
              <a:gdLst>
                <a:gd name="T0" fmla="*/ 0 w 14"/>
                <a:gd name="T1" fmla="*/ 0 h 19"/>
                <a:gd name="T2" fmla="*/ 23 w 14"/>
                <a:gd name="T3" fmla="*/ 60 h 19"/>
                <a:gd name="T4" fmla="*/ 0 w 14"/>
                <a:gd name="T5" fmla="*/ 0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19">
                  <a:moveTo>
                    <a:pt x="0" y="0"/>
                  </a:moveTo>
                  <a:cubicBezTo>
                    <a:pt x="0" y="0"/>
                    <a:pt x="14" y="2"/>
                    <a:pt x="8" y="19"/>
                  </a:cubicBezTo>
                  <a:cubicBezTo>
                    <a:pt x="8" y="19"/>
                    <a:pt x="7" y="3"/>
                    <a:pt x="0" y="0"/>
                  </a:cubicBezTo>
                  <a:close/>
                </a:path>
              </a:pathLst>
            </a:custGeom>
            <a:solidFill>
              <a:srgbClr val="B29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29" name="Freeform 177">
              <a:extLst>
                <a:ext uri="{FF2B5EF4-FFF2-40B4-BE49-F238E27FC236}">
                  <a16:creationId xmlns:a16="http://schemas.microsoft.com/office/drawing/2014/main" id="{FE4E443B-5527-448D-8548-F2C72596B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5" y="1752"/>
              <a:ext cx="16" cy="22"/>
            </a:xfrm>
            <a:custGeom>
              <a:avLst/>
              <a:gdLst>
                <a:gd name="T0" fmla="*/ 0 w 11"/>
                <a:gd name="T1" fmla="*/ 0 h 15"/>
                <a:gd name="T2" fmla="*/ 33 w 11"/>
                <a:gd name="T3" fmla="*/ 47 h 15"/>
                <a:gd name="T4" fmla="*/ 0 w 11"/>
                <a:gd name="T5" fmla="*/ 0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15">
                  <a:moveTo>
                    <a:pt x="0" y="0"/>
                  </a:moveTo>
                  <a:cubicBezTo>
                    <a:pt x="0" y="0"/>
                    <a:pt x="11" y="5"/>
                    <a:pt x="11" y="15"/>
                  </a:cubicBezTo>
                  <a:cubicBezTo>
                    <a:pt x="11" y="15"/>
                    <a:pt x="4" y="1"/>
                    <a:pt x="0" y="0"/>
                  </a:cubicBezTo>
                  <a:close/>
                </a:path>
              </a:pathLst>
            </a:custGeom>
            <a:solidFill>
              <a:srgbClr val="B29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0" name="Freeform 178">
              <a:extLst>
                <a:ext uri="{FF2B5EF4-FFF2-40B4-BE49-F238E27FC236}">
                  <a16:creationId xmlns:a16="http://schemas.microsoft.com/office/drawing/2014/main" id="{8ECAC367-250B-4C7E-8C8F-176D27B3E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5" y="1765"/>
              <a:ext cx="30" cy="37"/>
            </a:xfrm>
            <a:custGeom>
              <a:avLst/>
              <a:gdLst>
                <a:gd name="T0" fmla="*/ 68 w 20"/>
                <a:gd name="T1" fmla="*/ 40 h 25"/>
                <a:gd name="T2" fmla="*/ 0 w 20"/>
                <a:gd name="T3" fmla="*/ 81 h 25"/>
                <a:gd name="T4" fmla="*/ 68 w 20"/>
                <a:gd name="T5" fmla="*/ 40 h 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25">
                  <a:moveTo>
                    <a:pt x="20" y="12"/>
                  </a:moveTo>
                  <a:cubicBezTo>
                    <a:pt x="20" y="12"/>
                    <a:pt x="8" y="0"/>
                    <a:pt x="0" y="25"/>
                  </a:cubicBezTo>
                  <a:cubicBezTo>
                    <a:pt x="0" y="25"/>
                    <a:pt x="12" y="7"/>
                    <a:pt x="20" y="12"/>
                  </a:cubicBezTo>
                  <a:close/>
                </a:path>
              </a:pathLst>
            </a:custGeom>
            <a:solidFill>
              <a:srgbClr val="B29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1" name="Freeform 179">
              <a:extLst>
                <a:ext uri="{FF2B5EF4-FFF2-40B4-BE49-F238E27FC236}">
                  <a16:creationId xmlns:a16="http://schemas.microsoft.com/office/drawing/2014/main" id="{E4FD3803-F035-4530-B4F9-3F4E6E2EE2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5" y="1796"/>
              <a:ext cx="24" cy="19"/>
            </a:xfrm>
            <a:custGeom>
              <a:avLst/>
              <a:gdLst>
                <a:gd name="T0" fmla="*/ 54 w 16"/>
                <a:gd name="T1" fmla="*/ 28 h 13"/>
                <a:gd name="T2" fmla="*/ 0 w 16"/>
                <a:gd name="T3" fmla="*/ 41 h 13"/>
                <a:gd name="T4" fmla="*/ 54 w 16"/>
                <a:gd name="T5" fmla="*/ 28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" h="13">
                  <a:moveTo>
                    <a:pt x="16" y="9"/>
                  </a:moveTo>
                  <a:cubicBezTo>
                    <a:pt x="16" y="9"/>
                    <a:pt x="5" y="0"/>
                    <a:pt x="0" y="13"/>
                  </a:cubicBezTo>
                  <a:cubicBezTo>
                    <a:pt x="0" y="13"/>
                    <a:pt x="7" y="6"/>
                    <a:pt x="16" y="9"/>
                  </a:cubicBezTo>
                  <a:close/>
                </a:path>
              </a:pathLst>
            </a:custGeom>
            <a:solidFill>
              <a:srgbClr val="B29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2" name="Freeform 180">
              <a:extLst>
                <a:ext uri="{FF2B5EF4-FFF2-40B4-BE49-F238E27FC236}">
                  <a16:creationId xmlns:a16="http://schemas.microsoft.com/office/drawing/2014/main" id="{2C41EFE0-7342-4F5B-9586-B35F0C4529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5" y="1824"/>
              <a:ext cx="29" cy="34"/>
            </a:xfrm>
            <a:custGeom>
              <a:avLst/>
              <a:gdLst>
                <a:gd name="T0" fmla="*/ 67 w 19"/>
                <a:gd name="T1" fmla="*/ 0 h 23"/>
                <a:gd name="T2" fmla="*/ 47 w 19"/>
                <a:gd name="T3" fmla="*/ 74 h 23"/>
                <a:gd name="T4" fmla="*/ 67 w 19"/>
                <a:gd name="T5" fmla="*/ 0 h 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" h="23">
                  <a:moveTo>
                    <a:pt x="19" y="0"/>
                  </a:moveTo>
                  <a:cubicBezTo>
                    <a:pt x="19" y="0"/>
                    <a:pt x="0" y="5"/>
                    <a:pt x="13" y="23"/>
                  </a:cubicBezTo>
                  <a:cubicBezTo>
                    <a:pt x="13" y="23"/>
                    <a:pt x="9" y="10"/>
                    <a:pt x="19" y="0"/>
                  </a:cubicBezTo>
                  <a:close/>
                </a:path>
              </a:pathLst>
            </a:custGeom>
            <a:solidFill>
              <a:srgbClr val="B29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3" name="Freeform 181">
              <a:extLst>
                <a:ext uri="{FF2B5EF4-FFF2-40B4-BE49-F238E27FC236}">
                  <a16:creationId xmlns:a16="http://schemas.microsoft.com/office/drawing/2014/main" id="{6551CE0A-2D6F-47B2-88A0-6DD23C1FA0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5" y="1968"/>
              <a:ext cx="16" cy="31"/>
            </a:xfrm>
            <a:custGeom>
              <a:avLst/>
              <a:gdLst>
                <a:gd name="T0" fmla="*/ 0 w 11"/>
                <a:gd name="T1" fmla="*/ 0 h 21"/>
                <a:gd name="T2" fmla="*/ 22 w 11"/>
                <a:gd name="T3" fmla="*/ 68 h 21"/>
                <a:gd name="T4" fmla="*/ 0 w 11"/>
                <a:gd name="T5" fmla="*/ 0 h 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21">
                  <a:moveTo>
                    <a:pt x="0" y="0"/>
                  </a:moveTo>
                  <a:cubicBezTo>
                    <a:pt x="0" y="0"/>
                    <a:pt x="11" y="6"/>
                    <a:pt x="7" y="21"/>
                  </a:cubicBezTo>
                  <a:cubicBezTo>
                    <a:pt x="7" y="21"/>
                    <a:pt x="8" y="8"/>
                    <a:pt x="0" y="0"/>
                  </a:cubicBezTo>
                  <a:close/>
                </a:path>
              </a:pathLst>
            </a:custGeom>
            <a:solidFill>
              <a:srgbClr val="B29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4" name="Freeform 182">
              <a:extLst>
                <a:ext uri="{FF2B5EF4-FFF2-40B4-BE49-F238E27FC236}">
                  <a16:creationId xmlns:a16="http://schemas.microsoft.com/office/drawing/2014/main" id="{C56E0061-9FC4-4E00-8AB2-C1165FAEBF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" y="1989"/>
              <a:ext cx="16" cy="32"/>
            </a:xfrm>
            <a:custGeom>
              <a:avLst/>
              <a:gdLst>
                <a:gd name="T0" fmla="*/ 0 w 11"/>
                <a:gd name="T1" fmla="*/ 0 h 22"/>
                <a:gd name="T2" fmla="*/ 13 w 11"/>
                <a:gd name="T3" fmla="*/ 68 h 22"/>
                <a:gd name="T4" fmla="*/ 0 w 11"/>
                <a:gd name="T5" fmla="*/ 0 h 2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22">
                  <a:moveTo>
                    <a:pt x="0" y="0"/>
                  </a:moveTo>
                  <a:cubicBezTo>
                    <a:pt x="0" y="0"/>
                    <a:pt x="11" y="10"/>
                    <a:pt x="4" y="22"/>
                  </a:cubicBezTo>
                  <a:cubicBezTo>
                    <a:pt x="4" y="22"/>
                    <a:pt x="5" y="8"/>
                    <a:pt x="0" y="0"/>
                  </a:cubicBezTo>
                  <a:close/>
                </a:path>
              </a:pathLst>
            </a:custGeom>
            <a:solidFill>
              <a:srgbClr val="B29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" name="Freeform 183">
              <a:extLst>
                <a:ext uri="{FF2B5EF4-FFF2-40B4-BE49-F238E27FC236}">
                  <a16:creationId xmlns:a16="http://schemas.microsoft.com/office/drawing/2014/main" id="{986A87AB-A002-4268-B58C-0F33387AF3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4" y="2008"/>
              <a:ext cx="14" cy="28"/>
            </a:xfrm>
            <a:custGeom>
              <a:avLst/>
              <a:gdLst>
                <a:gd name="T0" fmla="*/ 0 w 9"/>
                <a:gd name="T1" fmla="*/ 0 h 19"/>
                <a:gd name="T2" fmla="*/ 14 w 9"/>
                <a:gd name="T3" fmla="*/ 60 h 19"/>
                <a:gd name="T4" fmla="*/ 0 w 9"/>
                <a:gd name="T5" fmla="*/ 0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19">
                  <a:moveTo>
                    <a:pt x="0" y="0"/>
                  </a:moveTo>
                  <a:cubicBezTo>
                    <a:pt x="0" y="0"/>
                    <a:pt x="9" y="10"/>
                    <a:pt x="4" y="19"/>
                  </a:cubicBezTo>
                  <a:cubicBezTo>
                    <a:pt x="4" y="19"/>
                    <a:pt x="4" y="3"/>
                    <a:pt x="0" y="0"/>
                  </a:cubicBezTo>
                  <a:close/>
                </a:path>
              </a:pathLst>
            </a:custGeom>
            <a:solidFill>
              <a:srgbClr val="B29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" name="Freeform 184">
              <a:extLst>
                <a:ext uri="{FF2B5EF4-FFF2-40B4-BE49-F238E27FC236}">
                  <a16:creationId xmlns:a16="http://schemas.microsoft.com/office/drawing/2014/main" id="{7462F141-E458-42EE-8F4D-13C289A4A0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0" y="2021"/>
              <a:ext cx="6" cy="16"/>
            </a:xfrm>
            <a:custGeom>
              <a:avLst/>
              <a:gdLst>
                <a:gd name="T0" fmla="*/ 8 w 4"/>
                <a:gd name="T1" fmla="*/ 0 h 11"/>
                <a:gd name="T2" fmla="*/ 14 w 4"/>
                <a:gd name="T3" fmla="*/ 33 h 11"/>
                <a:gd name="T4" fmla="*/ 0 w 4"/>
                <a:gd name="T5" fmla="*/ 33 h 11"/>
                <a:gd name="T6" fmla="*/ 8 w 4"/>
                <a:gd name="T7" fmla="*/ 0 h 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11">
                  <a:moveTo>
                    <a:pt x="2" y="0"/>
                  </a:moveTo>
                  <a:cubicBezTo>
                    <a:pt x="2" y="0"/>
                    <a:pt x="4" y="7"/>
                    <a:pt x="4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" y="8"/>
                    <a:pt x="2" y="0"/>
                  </a:cubicBezTo>
                  <a:close/>
                </a:path>
              </a:pathLst>
            </a:custGeom>
            <a:solidFill>
              <a:srgbClr val="B29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" name="Freeform 185">
              <a:extLst>
                <a:ext uri="{FF2B5EF4-FFF2-40B4-BE49-F238E27FC236}">
                  <a16:creationId xmlns:a16="http://schemas.microsoft.com/office/drawing/2014/main" id="{F70F212C-1E2F-408C-98FC-CECC6EDEAB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1959"/>
              <a:ext cx="32" cy="13"/>
            </a:xfrm>
            <a:custGeom>
              <a:avLst/>
              <a:gdLst>
                <a:gd name="T0" fmla="*/ 0 w 22"/>
                <a:gd name="T1" fmla="*/ 1 h 9"/>
                <a:gd name="T2" fmla="*/ 68 w 22"/>
                <a:gd name="T3" fmla="*/ 0 h 9"/>
                <a:gd name="T4" fmla="*/ 0 w 22"/>
                <a:gd name="T5" fmla="*/ 1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" h="9">
                  <a:moveTo>
                    <a:pt x="0" y="1"/>
                  </a:moveTo>
                  <a:cubicBezTo>
                    <a:pt x="0" y="1"/>
                    <a:pt x="9" y="6"/>
                    <a:pt x="22" y="0"/>
                  </a:cubicBezTo>
                  <a:cubicBezTo>
                    <a:pt x="22" y="0"/>
                    <a:pt x="16" y="9"/>
                    <a:pt x="0" y="1"/>
                  </a:cubicBezTo>
                  <a:close/>
                </a:path>
              </a:pathLst>
            </a:custGeom>
            <a:solidFill>
              <a:srgbClr val="B29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8" name="Freeform 186">
              <a:extLst>
                <a:ext uri="{FF2B5EF4-FFF2-40B4-BE49-F238E27FC236}">
                  <a16:creationId xmlns:a16="http://schemas.microsoft.com/office/drawing/2014/main" id="{241057D4-8249-4EEC-B099-9FFC242C79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6" y="1969"/>
              <a:ext cx="25" cy="24"/>
            </a:xfrm>
            <a:custGeom>
              <a:avLst/>
              <a:gdLst>
                <a:gd name="T0" fmla="*/ 0 w 17"/>
                <a:gd name="T1" fmla="*/ 26 h 16"/>
                <a:gd name="T2" fmla="*/ 54 w 17"/>
                <a:gd name="T3" fmla="*/ 0 h 16"/>
                <a:gd name="T4" fmla="*/ 0 w 17"/>
                <a:gd name="T5" fmla="*/ 26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16">
                  <a:moveTo>
                    <a:pt x="0" y="7"/>
                  </a:moveTo>
                  <a:cubicBezTo>
                    <a:pt x="0" y="7"/>
                    <a:pt x="13" y="9"/>
                    <a:pt x="17" y="0"/>
                  </a:cubicBezTo>
                  <a:cubicBezTo>
                    <a:pt x="17" y="0"/>
                    <a:pt x="13" y="16"/>
                    <a:pt x="0" y="7"/>
                  </a:cubicBezTo>
                  <a:close/>
                </a:path>
              </a:pathLst>
            </a:custGeom>
            <a:solidFill>
              <a:srgbClr val="B29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9" name="Freeform 187">
              <a:extLst>
                <a:ext uri="{FF2B5EF4-FFF2-40B4-BE49-F238E27FC236}">
                  <a16:creationId xmlns:a16="http://schemas.microsoft.com/office/drawing/2014/main" id="{01686646-0865-4965-BC2B-6284757903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" y="1552"/>
              <a:ext cx="529" cy="198"/>
            </a:xfrm>
            <a:custGeom>
              <a:avLst/>
              <a:gdLst>
                <a:gd name="T0" fmla="*/ 634 w 357"/>
                <a:gd name="T1" fmla="*/ 210 h 134"/>
                <a:gd name="T2" fmla="*/ 701 w 357"/>
                <a:gd name="T3" fmla="*/ 214 h 134"/>
                <a:gd name="T4" fmla="*/ 1162 w 357"/>
                <a:gd name="T5" fmla="*/ 433 h 134"/>
                <a:gd name="T6" fmla="*/ 765 w 357"/>
                <a:gd name="T7" fmla="*/ 109 h 134"/>
                <a:gd name="T8" fmla="*/ 0 w 357"/>
                <a:gd name="T9" fmla="*/ 310 h 134"/>
                <a:gd name="T10" fmla="*/ 336 w 357"/>
                <a:gd name="T11" fmla="*/ 157 h 134"/>
                <a:gd name="T12" fmla="*/ 541 w 357"/>
                <a:gd name="T13" fmla="*/ 197 h 1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57" h="134">
                  <a:moveTo>
                    <a:pt x="195" y="65"/>
                  </a:moveTo>
                  <a:cubicBezTo>
                    <a:pt x="201" y="66"/>
                    <a:pt x="208" y="66"/>
                    <a:pt x="215" y="66"/>
                  </a:cubicBezTo>
                  <a:cubicBezTo>
                    <a:pt x="252" y="64"/>
                    <a:pt x="317" y="86"/>
                    <a:pt x="357" y="134"/>
                  </a:cubicBezTo>
                  <a:cubicBezTo>
                    <a:pt x="317" y="80"/>
                    <a:pt x="271" y="49"/>
                    <a:pt x="235" y="34"/>
                  </a:cubicBezTo>
                  <a:cubicBezTo>
                    <a:pt x="170" y="5"/>
                    <a:pt x="46" y="0"/>
                    <a:pt x="0" y="96"/>
                  </a:cubicBezTo>
                  <a:cubicBezTo>
                    <a:pt x="0" y="96"/>
                    <a:pt x="33" y="42"/>
                    <a:pt x="103" y="49"/>
                  </a:cubicBezTo>
                  <a:cubicBezTo>
                    <a:pt x="123" y="51"/>
                    <a:pt x="144" y="57"/>
                    <a:pt x="166" y="61"/>
                  </a:cubicBezTo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40" name="Freeform 188">
              <a:extLst>
                <a:ext uri="{FF2B5EF4-FFF2-40B4-BE49-F238E27FC236}">
                  <a16:creationId xmlns:a16="http://schemas.microsoft.com/office/drawing/2014/main" id="{17C2AEDF-0D8A-4D07-A52C-1EF89503EA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1" y="3082"/>
              <a:ext cx="360" cy="74"/>
            </a:xfrm>
            <a:custGeom>
              <a:avLst/>
              <a:gdLst>
                <a:gd name="T0" fmla="*/ 147 w 243"/>
                <a:gd name="T1" fmla="*/ 0 h 50"/>
                <a:gd name="T2" fmla="*/ 141 w 243"/>
                <a:gd name="T3" fmla="*/ 0 h 50"/>
                <a:gd name="T4" fmla="*/ 0 w 243"/>
                <a:gd name="T5" fmla="*/ 13 h 50"/>
                <a:gd name="T6" fmla="*/ 218 w 243"/>
                <a:gd name="T7" fmla="*/ 108 h 50"/>
                <a:gd name="T8" fmla="*/ 535 w 243"/>
                <a:gd name="T9" fmla="*/ 149 h 50"/>
                <a:gd name="T10" fmla="*/ 790 w 243"/>
                <a:gd name="T11" fmla="*/ 33 h 50"/>
                <a:gd name="T12" fmla="*/ 680 w 243"/>
                <a:gd name="T13" fmla="*/ 27 h 50"/>
                <a:gd name="T14" fmla="*/ 524 w 243"/>
                <a:gd name="T15" fmla="*/ 15 h 50"/>
                <a:gd name="T16" fmla="*/ 514 w 243"/>
                <a:gd name="T17" fmla="*/ 13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3" h="50">
                  <a:moveTo>
                    <a:pt x="45" y="0"/>
                  </a:moveTo>
                  <a:cubicBezTo>
                    <a:pt x="44" y="0"/>
                    <a:pt x="43" y="0"/>
                    <a:pt x="43" y="0"/>
                  </a:cubicBezTo>
                  <a:cubicBezTo>
                    <a:pt x="43" y="0"/>
                    <a:pt x="20" y="4"/>
                    <a:pt x="0" y="4"/>
                  </a:cubicBezTo>
                  <a:cubicBezTo>
                    <a:pt x="0" y="4"/>
                    <a:pt x="29" y="39"/>
                    <a:pt x="67" y="33"/>
                  </a:cubicBezTo>
                  <a:cubicBezTo>
                    <a:pt x="106" y="26"/>
                    <a:pt x="137" y="41"/>
                    <a:pt x="165" y="46"/>
                  </a:cubicBezTo>
                  <a:cubicBezTo>
                    <a:pt x="194" y="50"/>
                    <a:pt x="238" y="33"/>
                    <a:pt x="243" y="10"/>
                  </a:cubicBezTo>
                  <a:cubicBezTo>
                    <a:pt x="232" y="11"/>
                    <a:pt x="220" y="11"/>
                    <a:pt x="209" y="8"/>
                  </a:cubicBezTo>
                  <a:cubicBezTo>
                    <a:pt x="184" y="2"/>
                    <a:pt x="161" y="5"/>
                    <a:pt x="161" y="5"/>
                  </a:cubicBezTo>
                  <a:cubicBezTo>
                    <a:pt x="161" y="5"/>
                    <a:pt x="160" y="5"/>
                    <a:pt x="158" y="4"/>
                  </a:cubicBezTo>
                </a:path>
              </a:pathLst>
            </a:custGeom>
            <a:noFill/>
            <a:ln w="1588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41" name="Freeform 189">
              <a:extLst>
                <a:ext uri="{FF2B5EF4-FFF2-40B4-BE49-F238E27FC236}">
                  <a16:creationId xmlns:a16="http://schemas.microsoft.com/office/drawing/2014/main" id="{89C1077B-7F24-46E1-9D59-5E025ADEF6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" y="3039"/>
              <a:ext cx="554" cy="187"/>
            </a:xfrm>
            <a:custGeom>
              <a:avLst/>
              <a:gdLst>
                <a:gd name="T0" fmla="*/ 95 w 374"/>
                <a:gd name="T1" fmla="*/ 108 h 126"/>
                <a:gd name="T2" fmla="*/ 0 w 374"/>
                <a:gd name="T3" fmla="*/ 117 h 126"/>
                <a:gd name="T4" fmla="*/ 283 w 374"/>
                <a:gd name="T5" fmla="*/ 264 h 126"/>
                <a:gd name="T6" fmla="*/ 825 w 374"/>
                <a:gd name="T7" fmla="*/ 327 h 126"/>
                <a:gd name="T8" fmla="*/ 1216 w 374"/>
                <a:gd name="T9" fmla="*/ 0 h 126"/>
                <a:gd name="T10" fmla="*/ 884 w 374"/>
                <a:gd name="T11" fmla="*/ 128 h 1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74" h="126">
                  <a:moveTo>
                    <a:pt x="29" y="33"/>
                  </a:moveTo>
                  <a:cubicBezTo>
                    <a:pt x="18" y="34"/>
                    <a:pt x="8" y="35"/>
                    <a:pt x="0" y="36"/>
                  </a:cubicBezTo>
                  <a:cubicBezTo>
                    <a:pt x="0" y="36"/>
                    <a:pt x="6" y="74"/>
                    <a:pt x="87" y="81"/>
                  </a:cubicBezTo>
                  <a:cubicBezTo>
                    <a:pt x="168" y="88"/>
                    <a:pt x="196" y="126"/>
                    <a:pt x="254" y="100"/>
                  </a:cubicBezTo>
                  <a:cubicBezTo>
                    <a:pt x="311" y="73"/>
                    <a:pt x="374" y="0"/>
                    <a:pt x="374" y="0"/>
                  </a:cubicBezTo>
                  <a:cubicBezTo>
                    <a:pt x="374" y="0"/>
                    <a:pt x="321" y="33"/>
                    <a:pt x="272" y="39"/>
                  </a:cubicBezTo>
                </a:path>
              </a:pathLst>
            </a:custGeom>
            <a:noFill/>
            <a:ln w="158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42" name="Freeform 190">
              <a:extLst>
                <a:ext uri="{FF2B5EF4-FFF2-40B4-BE49-F238E27FC236}">
                  <a16:creationId xmlns:a16="http://schemas.microsoft.com/office/drawing/2014/main" id="{F6FF7BF5-2094-4585-8659-9B33118038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7" y="1086"/>
              <a:ext cx="141" cy="189"/>
            </a:xfrm>
            <a:custGeom>
              <a:avLst/>
              <a:gdLst>
                <a:gd name="T0" fmla="*/ 0 w 95"/>
                <a:gd name="T1" fmla="*/ 0 h 128"/>
                <a:gd name="T2" fmla="*/ 310 w 95"/>
                <a:gd name="T3" fmla="*/ 412 h 12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5" h="128">
                  <a:moveTo>
                    <a:pt x="0" y="0"/>
                  </a:moveTo>
                  <a:cubicBezTo>
                    <a:pt x="0" y="0"/>
                    <a:pt x="10" y="82"/>
                    <a:pt x="95" y="128"/>
                  </a:cubicBezTo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43" name="Freeform 191">
              <a:extLst>
                <a:ext uri="{FF2B5EF4-FFF2-40B4-BE49-F238E27FC236}">
                  <a16:creationId xmlns:a16="http://schemas.microsoft.com/office/drawing/2014/main" id="{205889F7-1FC9-4FB8-A809-2B6B3EA99A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4" y="1259"/>
              <a:ext cx="18" cy="23"/>
            </a:xfrm>
            <a:custGeom>
              <a:avLst/>
              <a:gdLst>
                <a:gd name="T0" fmla="*/ 41 w 12"/>
                <a:gd name="T1" fmla="*/ 19 h 16"/>
                <a:gd name="T2" fmla="*/ 8 w 12"/>
                <a:gd name="T3" fmla="*/ 33 h 16"/>
                <a:gd name="T4" fmla="*/ 12 w 12"/>
                <a:gd name="T5" fmla="*/ 0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6">
                  <a:moveTo>
                    <a:pt x="12" y="6"/>
                  </a:moveTo>
                  <a:cubicBezTo>
                    <a:pt x="11" y="10"/>
                    <a:pt x="6" y="16"/>
                    <a:pt x="2" y="11"/>
                  </a:cubicBezTo>
                  <a:cubicBezTo>
                    <a:pt x="0" y="8"/>
                    <a:pt x="2" y="3"/>
                    <a:pt x="3" y="0"/>
                  </a:cubicBezTo>
                </a:path>
              </a:pathLst>
            </a:custGeom>
            <a:noFill/>
            <a:ln w="7938" cap="flat">
              <a:solidFill>
                <a:srgbClr val="FDF2E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44" name="Freeform 192">
              <a:extLst>
                <a:ext uri="{FF2B5EF4-FFF2-40B4-BE49-F238E27FC236}">
                  <a16:creationId xmlns:a16="http://schemas.microsoft.com/office/drawing/2014/main" id="{F01A3E02-A0E6-492C-B817-7E30FFDACE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9" y="1251"/>
              <a:ext cx="6" cy="9"/>
            </a:xfrm>
            <a:custGeom>
              <a:avLst/>
              <a:gdLst>
                <a:gd name="T0" fmla="*/ 14 w 4"/>
                <a:gd name="T1" fmla="*/ 0 h 6"/>
                <a:gd name="T2" fmla="*/ 0 w 4"/>
                <a:gd name="T3" fmla="*/ 21 h 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cubicBezTo>
                    <a:pt x="3" y="2"/>
                    <a:pt x="2" y="4"/>
                    <a:pt x="0" y="6"/>
                  </a:cubicBezTo>
                </a:path>
              </a:pathLst>
            </a:custGeom>
            <a:noFill/>
            <a:ln w="7938" cap="flat">
              <a:solidFill>
                <a:srgbClr val="FDF2E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45" name="Freeform 193">
              <a:extLst>
                <a:ext uri="{FF2B5EF4-FFF2-40B4-BE49-F238E27FC236}">
                  <a16:creationId xmlns:a16="http://schemas.microsoft.com/office/drawing/2014/main" id="{364C25A2-B57F-454B-B883-829EE8B7B7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7" y="1243"/>
              <a:ext cx="6" cy="7"/>
            </a:xfrm>
            <a:custGeom>
              <a:avLst/>
              <a:gdLst>
                <a:gd name="T0" fmla="*/ 14 w 4"/>
                <a:gd name="T1" fmla="*/ 0 h 5"/>
                <a:gd name="T2" fmla="*/ 0 w 4"/>
                <a:gd name="T3" fmla="*/ 14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cubicBezTo>
                    <a:pt x="2" y="1"/>
                    <a:pt x="1" y="3"/>
                    <a:pt x="0" y="5"/>
                  </a:cubicBezTo>
                </a:path>
              </a:pathLst>
            </a:custGeom>
            <a:noFill/>
            <a:ln w="7938" cap="flat">
              <a:solidFill>
                <a:srgbClr val="FDF2E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46" name="Freeform 194">
              <a:extLst>
                <a:ext uri="{FF2B5EF4-FFF2-40B4-BE49-F238E27FC236}">
                  <a16:creationId xmlns:a16="http://schemas.microsoft.com/office/drawing/2014/main" id="{A0F5CB83-4031-43DA-B00C-D0638D94FC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4" y="2290"/>
              <a:ext cx="107" cy="178"/>
            </a:xfrm>
            <a:custGeom>
              <a:avLst/>
              <a:gdLst>
                <a:gd name="T0" fmla="*/ 236 w 72"/>
                <a:gd name="T1" fmla="*/ 0 h 120"/>
                <a:gd name="T2" fmla="*/ 73 w 72"/>
                <a:gd name="T3" fmla="*/ 392 h 120"/>
                <a:gd name="T4" fmla="*/ 236 w 72"/>
                <a:gd name="T5" fmla="*/ 0 h 1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2" h="120">
                  <a:moveTo>
                    <a:pt x="72" y="0"/>
                  </a:moveTo>
                  <a:cubicBezTo>
                    <a:pt x="72" y="0"/>
                    <a:pt x="0" y="39"/>
                    <a:pt x="22" y="120"/>
                  </a:cubicBezTo>
                  <a:cubicBezTo>
                    <a:pt x="22" y="120"/>
                    <a:pt x="12" y="55"/>
                    <a:pt x="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47" name="Freeform 195">
              <a:extLst>
                <a:ext uri="{FF2B5EF4-FFF2-40B4-BE49-F238E27FC236}">
                  <a16:creationId xmlns:a16="http://schemas.microsoft.com/office/drawing/2014/main" id="{33041242-AEF8-4F3E-932B-93AC7DD140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5" y="2280"/>
              <a:ext cx="16" cy="12"/>
            </a:xfrm>
            <a:custGeom>
              <a:avLst/>
              <a:gdLst>
                <a:gd name="T0" fmla="*/ 33 w 11"/>
                <a:gd name="T1" fmla="*/ 0 h 8"/>
                <a:gd name="T2" fmla="*/ 0 w 11"/>
                <a:gd name="T3" fmla="*/ 27 h 8"/>
                <a:gd name="T4" fmla="*/ 33 w 11"/>
                <a:gd name="T5" fmla="*/ 0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11" y="0"/>
                    <a:pt x="6" y="1"/>
                    <a:pt x="0" y="8"/>
                  </a:cubicBezTo>
                  <a:cubicBezTo>
                    <a:pt x="0" y="8"/>
                    <a:pt x="10" y="3"/>
                    <a:pt x="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48" name="Freeform 196">
              <a:extLst>
                <a:ext uri="{FF2B5EF4-FFF2-40B4-BE49-F238E27FC236}">
                  <a16:creationId xmlns:a16="http://schemas.microsoft.com/office/drawing/2014/main" id="{B729C968-27F6-4DEA-AECE-3B49F21781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" y="2148"/>
              <a:ext cx="30" cy="202"/>
            </a:xfrm>
            <a:custGeom>
              <a:avLst/>
              <a:gdLst>
                <a:gd name="T0" fmla="*/ 41 w 20"/>
                <a:gd name="T1" fmla="*/ 0 h 136"/>
                <a:gd name="T2" fmla="*/ 14 w 20"/>
                <a:gd name="T3" fmla="*/ 446 h 136"/>
                <a:gd name="T4" fmla="*/ 41 w 20"/>
                <a:gd name="T5" fmla="*/ 0 h 1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136">
                  <a:moveTo>
                    <a:pt x="12" y="0"/>
                  </a:moveTo>
                  <a:cubicBezTo>
                    <a:pt x="12" y="0"/>
                    <a:pt x="0" y="103"/>
                    <a:pt x="4" y="136"/>
                  </a:cubicBezTo>
                  <a:cubicBezTo>
                    <a:pt x="4" y="136"/>
                    <a:pt x="20" y="37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49" name="Freeform 197">
              <a:extLst>
                <a:ext uri="{FF2B5EF4-FFF2-40B4-BE49-F238E27FC236}">
                  <a16:creationId xmlns:a16="http://schemas.microsoft.com/office/drawing/2014/main" id="{BB035235-1AF4-458D-8102-2930F2D70B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0" y="2114"/>
              <a:ext cx="14" cy="20"/>
            </a:xfrm>
            <a:custGeom>
              <a:avLst/>
              <a:gdLst>
                <a:gd name="T0" fmla="*/ 14 w 9"/>
                <a:gd name="T1" fmla="*/ 0 h 13"/>
                <a:gd name="T2" fmla="*/ 0 w 9"/>
                <a:gd name="T3" fmla="*/ 48 h 13"/>
                <a:gd name="T4" fmla="*/ 14 w 9"/>
                <a:gd name="T5" fmla="*/ 0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13">
                  <a:moveTo>
                    <a:pt x="4" y="0"/>
                  </a:moveTo>
                  <a:cubicBezTo>
                    <a:pt x="4" y="0"/>
                    <a:pt x="3" y="12"/>
                    <a:pt x="0" y="13"/>
                  </a:cubicBezTo>
                  <a:cubicBezTo>
                    <a:pt x="0" y="13"/>
                    <a:pt x="9" y="13"/>
                    <a:pt x="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0" name="Freeform 198">
              <a:extLst>
                <a:ext uri="{FF2B5EF4-FFF2-40B4-BE49-F238E27FC236}">
                  <a16:creationId xmlns:a16="http://schemas.microsoft.com/office/drawing/2014/main" id="{5014CDE4-0B46-43BE-B7ED-04A4F6092A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7" y="1920"/>
              <a:ext cx="76" cy="143"/>
            </a:xfrm>
            <a:custGeom>
              <a:avLst/>
              <a:gdLst>
                <a:gd name="T0" fmla="*/ 168 w 51"/>
                <a:gd name="T1" fmla="*/ 0 h 96"/>
                <a:gd name="T2" fmla="*/ 0 w 51"/>
                <a:gd name="T3" fmla="*/ 317 h 96"/>
                <a:gd name="T4" fmla="*/ 168 w 51"/>
                <a:gd name="T5" fmla="*/ 0 h 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1" h="96">
                  <a:moveTo>
                    <a:pt x="51" y="0"/>
                  </a:moveTo>
                  <a:cubicBezTo>
                    <a:pt x="51" y="0"/>
                    <a:pt x="6" y="22"/>
                    <a:pt x="0" y="96"/>
                  </a:cubicBezTo>
                  <a:cubicBezTo>
                    <a:pt x="0" y="96"/>
                    <a:pt x="25" y="12"/>
                    <a:pt x="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1" name="Freeform 199">
              <a:extLst>
                <a:ext uri="{FF2B5EF4-FFF2-40B4-BE49-F238E27FC236}">
                  <a16:creationId xmlns:a16="http://schemas.microsoft.com/office/drawing/2014/main" id="{95CA04A9-9C59-46E8-995E-9A398F055F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7" y="1841"/>
              <a:ext cx="11" cy="8"/>
            </a:xfrm>
            <a:custGeom>
              <a:avLst/>
              <a:gdLst>
                <a:gd name="T0" fmla="*/ 27 w 7"/>
                <a:gd name="T1" fmla="*/ 0 h 6"/>
                <a:gd name="T2" fmla="*/ 0 w 7"/>
                <a:gd name="T3" fmla="*/ 15 h 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6">
                  <a:moveTo>
                    <a:pt x="7" y="0"/>
                  </a:moveTo>
                  <a:cubicBezTo>
                    <a:pt x="5" y="3"/>
                    <a:pt x="1" y="3"/>
                    <a:pt x="0" y="6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614" name="Groupe 18613">
            <a:extLst>
              <a:ext uri="{FF2B5EF4-FFF2-40B4-BE49-F238E27FC236}">
                <a16:creationId xmlns:a16="http://schemas.microsoft.com/office/drawing/2014/main" id="{C4122211-0D5A-4E5D-8BDE-E807F5A2A8F6}"/>
              </a:ext>
            </a:extLst>
          </p:cNvPr>
          <p:cNvGrpSpPr/>
          <p:nvPr/>
        </p:nvGrpSpPr>
        <p:grpSpPr>
          <a:xfrm>
            <a:off x="6861295" y="1752390"/>
            <a:ext cx="3579333" cy="4091276"/>
            <a:chOff x="6861295" y="1752390"/>
            <a:chExt cx="3579333" cy="4091276"/>
          </a:xfrm>
        </p:grpSpPr>
        <p:grpSp>
          <p:nvGrpSpPr>
            <p:cNvPr id="3" name="Graphique 120">
              <a:extLst>
                <a:ext uri="{FF2B5EF4-FFF2-40B4-BE49-F238E27FC236}">
                  <a16:creationId xmlns:a16="http://schemas.microsoft.com/office/drawing/2014/main" id="{9CC337B3-D318-4EE6-BB7B-833B0A519D05}"/>
                </a:ext>
              </a:extLst>
            </p:cNvPr>
            <p:cNvGrpSpPr/>
            <p:nvPr/>
          </p:nvGrpSpPr>
          <p:grpSpPr>
            <a:xfrm>
              <a:off x="6861295" y="1752390"/>
              <a:ext cx="3579333" cy="4091276"/>
              <a:chOff x="6861295" y="1752390"/>
              <a:chExt cx="3579333" cy="4091276"/>
            </a:xfrm>
            <a:solidFill>
              <a:schemeClr val="accent1"/>
            </a:solidFill>
          </p:grpSpPr>
          <p:sp>
            <p:nvSpPr>
              <p:cNvPr id="4" name="Forme libre : forme 3">
                <a:extLst>
                  <a:ext uri="{FF2B5EF4-FFF2-40B4-BE49-F238E27FC236}">
                    <a16:creationId xmlns:a16="http://schemas.microsoft.com/office/drawing/2014/main" id="{9C4C8F13-96A5-4364-A6EC-85D1974D7BD2}"/>
                  </a:ext>
                </a:extLst>
              </p:cNvPr>
              <p:cNvSpPr/>
              <p:nvPr/>
            </p:nvSpPr>
            <p:spPr>
              <a:xfrm>
                <a:off x="6862116" y="1754408"/>
                <a:ext cx="3578511" cy="4089259"/>
              </a:xfrm>
              <a:custGeom>
                <a:avLst/>
                <a:gdLst>
                  <a:gd name="connsiteX0" fmla="*/ 1435335 w 3578511"/>
                  <a:gd name="connsiteY0" fmla="*/ 4089259 h 4089259"/>
                  <a:gd name="connsiteX1" fmla="*/ 1281285 w 3578511"/>
                  <a:gd name="connsiteY1" fmla="*/ 3088087 h 4089259"/>
                  <a:gd name="connsiteX2" fmla="*/ 362068 w 3578511"/>
                  <a:gd name="connsiteY2" fmla="*/ 2531581 h 4089259"/>
                  <a:gd name="connsiteX3" fmla="*/ 145936 w 3578511"/>
                  <a:gd name="connsiteY3" fmla="*/ 869535 h 4089259"/>
                  <a:gd name="connsiteX4" fmla="*/ 379476 w 3578511"/>
                  <a:gd name="connsiteY4" fmla="*/ 9936 h 4089259"/>
                  <a:gd name="connsiteX5" fmla="*/ 3144597 w 3578511"/>
                  <a:gd name="connsiteY5" fmla="*/ 0 h 4089259"/>
                  <a:gd name="connsiteX6" fmla="*/ 2938401 w 3578511"/>
                  <a:gd name="connsiteY6" fmla="*/ 1239717 h 4089259"/>
                  <a:gd name="connsiteX7" fmla="*/ 3390538 w 3578511"/>
                  <a:gd name="connsiteY7" fmla="*/ 2094311 h 4089259"/>
                  <a:gd name="connsiteX8" fmla="*/ 3313513 w 3578511"/>
                  <a:gd name="connsiteY8" fmla="*/ 3413519 h 4089259"/>
                  <a:gd name="connsiteX9" fmla="*/ 3191813 w 3578511"/>
                  <a:gd name="connsiteY9" fmla="*/ 3671862 h 4089259"/>
                  <a:gd name="connsiteX10" fmla="*/ 3225357 w 3578511"/>
                  <a:gd name="connsiteY10" fmla="*/ 4089259 h 4089259"/>
                  <a:gd name="connsiteX11" fmla="*/ 1435335 w 3578511"/>
                  <a:gd name="connsiteY11" fmla="*/ 4089259 h 4089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578511" h="4089259">
                    <a:moveTo>
                      <a:pt x="1435335" y="4089259"/>
                    </a:moveTo>
                    <a:cubicBezTo>
                      <a:pt x="1340903" y="3786166"/>
                      <a:pt x="1430329" y="3259469"/>
                      <a:pt x="1281285" y="3088087"/>
                    </a:cubicBezTo>
                    <a:cubicBezTo>
                      <a:pt x="1168998" y="2958916"/>
                      <a:pt x="791868" y="2966386"/>
                      <a:pt x="362068" y="2531581"/>
                    </a:cubicBezTo>
                    <a:cubicBezTo>
                      <a:pt x="-154169" y="2009367"/>
                      <a:pt x="-13044" y="1299335"/>
                      <a:pt x="145936" y="869535"/>
                    </a:cubicBezTo>
                    <a:cubicBezTo>
                      <a:pt x="304916" y="439736"/>
                      <a:pt x="379476" y="9936"/>
                      <a:pt x="379476" y="9936"/>
                    </a:cubicBezTo>
                    <a:lnTo>
                      <a:pt x="3144597" y="0"/>
                    </a:lnTo>
                    <a:cubicBezTo>
                      <a:pt x="3144597" y="0"/>
                      <a:pt x="2861376" y="1053394"/>
                      <a:pt x="2938401" y="1239717"/>
                    </a:cubicBezTo>
                    <a:cubicBezTo>
                      <a:pt x="3015425" y="1426041"/>
                      <a:pt x="3271303" y="1910527"/>
                      <a:pt x="3390538" y="2094311"/>
                    </a:cubicBezTo>
                    <a:cubicBezTo>
                      <a:pt x="3509773" y="2278169"/>
                      <a:pt x="3783058" y="2784994"/>
                      <a:pt x="3313513" y="3413519"/>
                    </a:cubicBezTo>
                    <a:cubicBezTo>
                      <a:pt x="3257557" y="3488451"/>
                      <a:pt x="3179336" y="3526553"/>
                      <a:pt x="3191813" y="3671862"/>
                    </a:cubicBezTo>
                    <a:cubicBezTo>
                      <a:pt x="3209444" y="3878356"/>
                      <a:pt x="3225357" y="4089259"/>
                      <a:pt x="3225357" y="4089259"/>
                    </a:cubicBezTo>
                    <a:lnTo>
                      <a:pt x="1435335" y="4089259"/>
                    </a:lnTo>
                    <a:close/>
                  </a:path>
                </a:pathLst>
              </a:custGeom>
              <a:solidFill>
                <a:srgbClr val="EDAA96"/>
              </a:solidFill>
              <a:ln w="74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" name="Forme libre : forme 4">
                <a:extLst>
                  <a:ext uri="{FF2B5EF4-FFF2-40B4-BE49-F238E27FC236}">
                    <a16:creationId xmlns:a16="http://schemas.microsoft.com/office/drawing/2014/main" id="{9BFE94DC-10DB-44E6-9E4F-9949FBF09241}"/>
                  </a:ext>
                </a:extLst>
              </p:cNvPr>
              <p:cNvSpPr/>
              <p:nvPr/>
            </p:nvSpPr>
            <p:spPr>
              <a:xfrm>
                <a:off x="6862191" y="1754408"/>
                <a:ext cx="3225628" cy="3612760"/>
              </a:xfrm>
              <a:custGeom>
                <a:avLst/>
                <a:gdLst>
                  <a:gd name="connsiteX0" fmla="*/ 3144522 w 3225628"/>
                  <a:gd name="connsiteY0" fmla="*/ 0 h 3612760"/>
                  <a:gd name="connsiteX1" fmla="*/ 2938326 w 3225628"/>
                  <a:gd name="connsiteY1" fmla="*/ 1239717 h 3612760"/>
                  <a:gd name="connsiteX2" fmla="*/ 3099846 w 3225628"/>
                  <a:gd name="connsiteY2" fmla="*/ 1681919 h 3612760"/>
                  <a:gd name="connsiteX3" fmla="*/ 2824096 w 3225628"/>
                  <a:gd name="connsiteY3" fmla="*/ 3309150 h 3612760"/>
                  <a:gd name="connsiteX4" fmla="*/ 1649002 w 3225628"/>
                  <a:gd name="connsiteY4" fmla="*/ 3368768 h 3612760"/>
                  <a:gd name="connsiteX5" fmla="*/ 1318565 w 3225628"/>
                  <a:gd name="connsiteY5" fmla="*/ 3083082 h 3612760"/>
                  <a:gd name="connsiteX6" fmla="*/ 1155476 w 3225628"/>
                  <a:gd name="connsiteY6" fmla="*/ 3009792 h 3612760"/>
                  <a:gd name="connsiteX7" fmla="*/ 362068 w 3225628"/>
                  <a:gd name="connsiteY7" fmla="*/ 2531581 h 3612760"/>
                  <a:gd name="connsiteX8" fmla="*/ 145936 w 3225628"/>
                  <a:gd name="connsiteY8" fmla="*/ 869535 h 3612760"/>
                  <a:gd name="connsiteX9" fmla="*/ 379476 w 3225628"/>
                  <a:gd name="connsiteY9" fmla="*/ 9936 h 3612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25628" h="3612760">
                    <a:moveTo>
                      <a:pt x="3144522" y="0"/>
                    </a:moveTo>
                    <a:cubicBezTo>
                      <a:pt x="3144522" y="0"/>
                      <a:pt x="2861301" y="1053394"/>
                      <a:pt x="2938326" y="1239717"/>
                    </a:cubicBezTo>
                    <a:cubicBezTo>
                      <a:pt x="2980536" y="1336615"/>
                      <a:pt x="3022822" y="1475722"/>
                      <a:pt x="3099846" y="1681919"/>
                    </a:cubicBezTo>
                    <a:cubicBezTo>
                      <a:pt x="3176871" y="1888115"/>
                      <a:pt x="3450156" y="2702963"/>
                      <a:pt x="2824096" y="3309150"/>
                    </a:cubicBezTo>
                    <a:cubicBezTo>
                      <a:pt x="2198037" y="3915337"/>
                      <a:pt x="1713550" y="3438322"/>
                      <a:pt x="1649002" y="3368768"/>
                    </a:cubicBezTo>
                    <a:cubicBezTo>
                      <a:pt x="1584379" y="3299214"/>
                      <a:pt x="1415462" y="3112890"/>
                      <a:pt x="1318565" y="3083082"/>
                    </a:cubicBezTo>
                    <a:cubicBezTo>
                      <a:pt x="1221668" y="3053273"/>
                      <a:pt x="1155476" y="3009792"/>
                      <a:pt x="1155476" y="3009792"/>
                    </a:cubicBezTo>
                    <a:cubicBezTo>
                      <a:pt x="982525" y="2936428"/>
                      <a:pt x="687350" y="2860674"/>
                      <a:pt x="362068" y="2531581"/>
                    </a:cubicBezTo>
                    <a:cubicBezTo>
                      <a:pt x="-154169" y="2009367"/>
                      <a:pt x="-13044" y="1299335"/>
                      <a:pt x="145936" y="869535"/>
                    </a:cubicBezTo>
                    <a:cubicBezTo>
                      <a:pt x="304916" y="439736"/>
                      <a:pt x="379476" y="9936"/>
                      <a:pt x="379476" y="9936"/>
                    </a:cubicBezTo>
                  </a:path>
                </a:pathLst>
              </a:custGeom>
              <a:solidFill>
                <a:srgbClr val="F9C3B7"/>
              </a:solidFill>
              <a:ln w="74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" name="Forme libre : forme 5">
                <a:extLst>
                  <a:ext uri="{FF2B5EF4-FFF2-40B4-BE49-F238E27FC236}">
                    <a16:creationId xmlns:a16="http://schemas.microsoft.com/office/drawing/2014/main" id="{774DFF64-D4AB-42C7-9E74-4C6E513B439E}"/>
                  </a:ext>
                </a:extLst>
              </p:cNvPr>
              <p:cNvSpPr/>
              <p:nvPr/>
            </p:nvSpPr>
            <p:spPr>
              <a:xfrm>
                <a:off x="6861295" y="1752390"/>
                <a:ext cx="3225703" cy="3470863"/>
              </a:xfrm>
              <a:custGeom>
                <a:avLst/>
                <a:gdLst>
                  <a:gd name="connsiteX0" fmla="*/ 379476 w 3225703"/>
                  <a:gd name="connsiteY0" fmla="*/ 9936 h 3470863"/>
                  <a:gd name="connsiteX1" fmla="*/ 145936 w 3225703"/>
                  <a:gd name="connsiteY1" fmla="*/ 869535 h 3470863"/>
                  <a:gd name="connsiteX2" fmla="*/ 362068 w 3225703"/>
                  <a:gd name="connsiteY2" fmla="*/ 2531581 h 3470863"/>
                  <a:gd name="connsiteX3" fmla="*/ 1155476 w 3225703"/>
                  <a:gd name="connsiteY3" fmla="*/ 3009792 h 3470863"/>
                  <a:gd name="connsiteX4" fmla="*/ 1318565 w 3225703"/>
                  <a:gd name="connsiteY4" fmla="*/ 3083082 h 3470863"/>
                  <a:gd name="connsiteX5" fmla="*/ 1425921 w 3225703"/>
                  <a:gd name="connsiteY5" fmla="*/ 3149199 h 3470863"/>
                  <a:gd name="connsiteX6" fmla="*/ 1685460 w 3225703"/>
                  <a:gd name="connsiteY6" fmla="*/ 3246246 h 3470863"/>
                  <a:gd name="connsiteX7" fmla="*/ 1789305 w 3225703"/>
                  <a:gd name="connsiteY7" fmla="*/ 3249533 h 3470863"/>
                  <a:gd name="connsiteX8" fmla="*/ 1839509 w 3225703"/>
                  <a:gd name="connsiteY8" fmla="*/ 3274411 h 3470863"/>
                  <a:gd name="connsiteX9" fmla="*/ 1912350 w 3225703"/>
                  <a:gd name="connsiteY9" fmla="*/ 3309225 h 3470863"/>
                  <a:gd name="connsiteX10" fmla="*/ 1968681 w 3225703"/>
                  <a:gd name="connsiteY10" fmla="*/ 3358906 h 3470863"/>
                  <a:gd name="connsiteX11" fmla="*/ 1995202 w 3225703"/>
                  <a:gd name="connsiteY11" fmla="*/ 3362567 h 3470863"/>
                  <a:gd name="connsiteX12" fmla="*/ 2034947 w 3225703"/>
                  <a:gd name="connsiteY12" fmla="*/ 3373773 h 3470863"/>
                  <a:gd name="connsiteX13" fmla="*/ 2116081 w 3225703"/>
                  <a:gd name="connsiteY13" fmla="*/ 3401939 h 3470863"/>
                  <a:gd name="connsiteX14" fmla="*/ 2202220 w 3225703"/>
                  <a:gd name="connsiteY14" fmla="*/ 3367124 h 3470863"/>
                  <a:gd name="connsiteX15" fmla="*/ 2304945 w 3225703"/>
                  <a:gd name="connsiteY15" fmla="*/ 3401939 h 3470863"/>
                  <a:gd name="connsiteX16" fmla="*/ 2546777 w 3225703"/>
                  <a:gd name="connsiteY16" fmla="*/ 3468130 h 3470863"/>
                  <a:gd name="connsiteX17" fmla="*/ 2824171 w 3225703"/>
                  <a:gd name="connsiteY17" fmla="*/ 3309150 h 3470863"/>
                  <a:gd name="connsiteX18" fmla="*/ 3099921 w 3225703"/>
                  <a:gd name="connsiteY18" fmla="*/ 1681919 h 3470863"/>
                  <a:gd name="connsiteX19" fmla="*/ 2938401 w 3225703"/>
                  <a:gd name="connsiteY19" fmla="*/ 1239717 h 3470863"/>
                  <a:gd name="connsiteX20" fmla="*/ 3144597 w 3225703"/>
                  <a:gd name="connsiteY20" fmla="*/ 0 h 3470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225703" h="3470863">
                    <a:moveTo>
                      <a:pt x="379476" y="9936"/>
                    </a:moveTo>
                    <a:cubicBezTo>
                      <a:pt x="379476" y="9936"/>
                      <a:pt x="304916" y="439736"/>
                      <a:pt x="145936" y="869535"/>
                    </a:cubicBezTo>
                    <a:cubicBezTo>
                      <a:pt x="-13044" y="1299335"/>
                      <a:pt x="-154169" y="2009367"/>
                      <a:pt x="362068" y="2531581"/>
                    </a:cubicBezTo>
                    <a:cubicBezTo>
                      <a:pt x="687350" y="2860673"/>
                      <a:pt x="982525" y="2936428"/>
                      <a:pt x="1155476" y="3009792"/>
                    </a:cubicBezTo>
                    <a:cubicBezTo>
                      <a:pt x="1155476" y="3009792"/>
                      <a:pt x="1221667" y="3053273"/>
                      <a:pt x="1318565" y="3083082"/>
                    </a:cubicBezTo>
                    <a:cubicBezTo>
                      <a:pt x="1349046" y="3092495"/>
                      <a:pt x="1386625" y="3117298"/>
                      <a:pt x="1425921" y="3149199"/>
                    </a:cubicBezTo>
                    <a:cubicBezTo>
                      <a:pt x="1519830" y="3231378"/>
                      <a:pt x="1647358" y="3259469"/>
                      <a:pt x="1685460" y="3246246"/>
                    </a:cubicBezTo>
                    <a:cubicBezTo>
                      <a:pt x="1723561" y="3233022"/>
                      <a:pt x="1758973" y="3199851"/>
                      <a:pt x="1789305" y="3249533"/>
                    </a:cubicBezTo>
                    <a:cubicBezTo>
                      <a:pt x="1819637" y="3299214"/>
                      <a:pt x="1829573" y="3287634"/>
                      <a:pt x="1839509" y="3274411"/>
                    </a:cubicBezTo>
                    <a:cubicBezTo>
                      <a:pt x="1849445" y="3261187"/>
                      <a:pt x="1882541" y="3257825"/>
                      <a:pt x="1912350" y="3309225"/>
                    </a:cubicBezTo>
                    <a:cubicBezTo>
                      <a:pt x="1942159" y="3360550"/>
                      <a:pt x="1953739" y="3368843"/>
                      <a:pt x="1968681" y="3358906"/>
                    </a:cubicBezTo>
                    <a:cubicBezTo>
                      <a:pt x="1983622" y="3348970"/>
                      <a:pt x="1988553" y="3353004"/>
                      <a:pt x="1995202" y="3362567"/>
                    </a:cubicBezTo>
                    <a:cubicBezTo>
                      <a:pt x="2001851" y="3372130"/>
                      <a:pt x="2023368" y="3373773"/>
                      <a:pt x="2034947" y="3373773"/>
                    </a:cubicBezTo>
                    <a:cubicBezTo>
                      <a:pt x="2046527" y="3373773"/>
                      <a:pt x="2086272" y="3400295"/>
                      <a:pt x="2116081" y="3401939"/>
                    </a:cubicBezTo>
                    <a:cubicBezTo>
                      <a:pt x="2145890" y="3403582"/>
                      <a:pt x="2175998" y="3372429"/>
                      <a:pt x="2202220" y="3367124"/>
                    </a:cubicBezTo>
                    <a:cubicBezTo>
                      <a:pt x="2235316" y="3360475"/>
                      <a:pt x="2273418" y="3370561"/>
                      <a:pt x="2304945" y="3401939"/>
                    </a:cubicBezTo>
                    <a:cubicBezTo>
                      <a:pt x="2336472" y="3433316"/>
                      <a:pt x="2488803" y="3483072"/>
                      <a:pt x="2546777" y="3468130"/>
                    </a:cubicBezTo>
                    <a:cubicBezTo>
                      <a:pt x="2604751" y="3453189"/>
                      <a:pt x="2751778" y="3384606"/>
                      <a:pt x="2824171" y="3309150"/>
                    </a:cubicBezTo>
                    <a:cubicBezTo>
                      <a:pt x="3450230" y="2702963"/>
                      <a:pt x="3176946" y="1888115"/>
                      <a:pt x="3099921" y="1681919"/>
                    </a:cubicBezTo>
                    <a:cubicBezTo>
                      <a:pt x="3022896" y="1475722"/>
                      <a:pt x="2980686" y="1336615"/>
                      <a:pt x="2938401" y="1239717"/>
                    </a:cubicBezTo>
                    <a:cubicBezTo>
                      <a:pt x="2861376" y="1053394"/>
                      <a:pt x="3144597" y="0"/>
                      <a:pt x="3144597" y="0"/>
                    </a:cubicBezTo>
                  </a:path>
                </a:pathLst>
              </a:custGeom>
              <a:solidFill>
                <a:srgbClr val="F9D9D2"/>
              </a:solidFill>
              <a:ln w="74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Forme libre : forme 6">
                <a:extLst>
                  <a:ext uri="{FF2B5EF4-FFF2-40B4-BE49-F238E27FC236}">
                    <a16:creationId xmlns:a16="http://schemas.microsoft.com/office/drawing/2014/main" id="{700E1EB5-02E8-4FE5-9442-4341F7141296}"/>
                  </a:ext>
                </a:extLst>
              </p:cNvPr>
              <p:cNvSpPr/>
              <p:nvPr/>
            </p:nvSpPr>
            <p:spPr>
              <a:xfrm>
                <a:off x="9000610" y="4461928"/>
                <a:ext cx="452137" cy="705474"/>
              </a:xfrm>
              <a:custGeom>
                <a:avLst/>
                <a:gdLst>
                  <a:gd name="connsiteX0" fmla="*/ 333649 w 452137"/>
                  <a:gd name="connsiteY0" fmla="*/ 10384 h 705474"/>
                  <a:gd name="connsiteX1" fmla="*/ 226816 w 452137"/>
                  <a:gd name="connsiteY1" fmla="*/ 52595 h 705474"/>
                  <a:gd name="connsiteX2" fmla="*/ 198651 w 452137"/>
                  <a:gd name="connsiteY2" fmla="*/ 108925 h 705474"/>
                  <a:gd name="connsiteX3" fmla="*/ 212696 w 452137"/>
                  <a:gd name="connsiteY3" fmla="*/ 182663 h 705474"/>
                  <a:gd name="connsiteX4" fmla="*/ 201938 w 452137"/>
                  <a:gd name="connsiteY4" fmla="*/ 242280 h 705474"/>
                  <a:gd name="connsiteX5" fmla="*/ 165480 w 452137"/>
                  <a:gd name="connsiteY5" fmla="*/ 305185 h 705474"/>
                  <a:gd name="connsiteX6" fmla="*/ 77772 w 452137"/>
                  <a:gd name="connsiteY6" fmla="*/ 446758 h 705474"/>
                  <a:gd name="connsiteX7" fmla="*/ 36383 w 452137"/>
                  <a:gd name="connsiteY7" fmla="*/ 539472 h 705474"/>
                  <a:gd name="connsiteX8" fmla="*/ 12402 w 452137"/>
                  <a:gd name="connsiteY8" fmla="*/ 648771 h 705474"/>
                  <a:gd name="connsiteX9" fmla="*/ 0 w 452137"/>
                  <a:gd name="connsiteY9" fmla="*/ 690309 h 705474"/>
                  <a:gd name="connsiteX10" fmla="*/ 63801 w 452137"/>
                  <a:gd name="connsiteY10" fmla="*/ 659529 h 705474"/>
                  <a:gd name="connsiteX11" fmla="*/ 135372 w 452137"/>
                  <a:gd name="connsiteY11" fmla="*/ 671034 h 705474"/>
                  <a:gd name="connsiteX12" fmla="*/ 181244 w 452137"/>
                  <a:gd name="connsiteY12" fmla="*/ 705475 h 705474"/>
                  <a:gd name="connsiteX13" fmla="*/ 144935 w 452137"/>
                  <a:gd name="connsiteY13" fmla="*/ 603199 h 705474"/>
                  <a:gd name="connsiteX14" fmla="*/ 177209 w 452137"/>
                  <a:gd name="connsiteY14" fmla="*/ 520421 h 705474"/>
                  <a:gd name="connsiteX15" fmla="*/ 261854 w 452137"/>
                  <a:gd name="connsiteY15" fmla="*/ 419415 h 705474"/>
                  <a:gd name="connsiteX16" fmla="*/ 326253 w 452137"/>
                  <a:gd name="connsiteY16" fmla="*/ 327523 h 705474"/>
                  <a:gd name="connsiteX17" fmla="*/ 409031 w 452137"/>
                  <a:gd name="connsiteY17" fmla="*/ 213219 h 705474"/>
                  <a:gd name="connsiteX18" fmla="*/ 444667 w 452137"/>
                  <a:gd name="connsiteY18" fmla="*/ 157710 h 705474"/>
                  <a:gd name="connsiteX19" fmla="*/ 452137 w 452137"/>
                  <a:gd name="connsiteY19" fmla="*/ 79864 h 705474"/>
                  <a:gd name="connsiteX20" fmla="*/ 430621 w 452137"/>
                  <a:gd name="connsiteY20" fmla="*/ 18602 h 705474"/>
                  <a:gd name="connsiteX21" fmla="*/ 373469 w 452137"/>
                  <a:gd name="connsiteY21" fmla="*/ 0 h 705474"/>
                  <a:gd name="connsiteX22" fmla="*/ 333649 w 452137"/>
                  <a:gd name="connsiteY22" fmla="*/ 10384 h 705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52137" h="705474">
                    <a:moveTo>
                      <a:pt x="333649" y="10384"/>
                    </a:moveTo>
                    <a:lnTo>
                      <a:pt x="226816" y="52595"/>
                    </a:lnTo>
                    <a:lnTo>
                      <a:pt x="198651" y="108925"/>
                    </a:lnTo>
                    <a:lnTo>
                      <a:pt x="212696" y="182663"/>
                    </a:lnTo>
                    <a:lnTo>
                      <a:pt x="201938" y="242280"/>
                    </a:lnTo>
                    <a:lnTo>
                      <a:pt x="165480" y="305185"/>
                    </a:lnTo>
                    <a:lnTo>
                      <a:pt x="77772" y="446758"/>
                    </a:lnTo>
                    <a:lnTo>
                      <a:pt x="36383" y="539472"/>
                    </a:lnTo>
                    <a:lnTo>
                      <a:pt x="12402" y="648771"/>
                    </a:lnTo>
                    <a:lnTo>
                      <a:pt x="0" y="690309"/>
                    </a:lnTo>
                    <a:cubicBezTo>
                      <a:pt x="0" y="690309"/>
                      <a:pt x="47216" y="665356"/>
                      <a:pt x="63801" y="659529"/>
                    </a:cubicBezTo>
                    <a:cubicBezTo>
                      <a:pt x="80387" y="653702"/>
                      <a:pt x="116695" y="656839"/>
                      <a:pt x="135372" y="671034"/>
                    </a:cubicBezTo>
                    <a:cubicBezTo>
                      <a:pt x="154049" y="685229"/>
                      <a:pt x="181244" y="705475"/>
                      <a:pt x="181244" y="705475"/>
                    </a:cubicBezTo>
                    <a:lnTo>
                      <a:pt x="144935" y="603199"/>
                    </a:lnTo>
                    <a:lnTo>
                      <a:pt x="177209" y="520421"/>
                    </a:lnTo>
                    <a:lnTo>
                      <a:pt x="261854" y="419415"/>
                    </a:lnTo>
                    <a:cubicBezTo>
                      <a:pt x="261854" y="419415"/>
                      <a:pt x="325431" y="329989"/>
                      <a:pt x="326253" y="327523"/>
                    </a:cubicBezTo>
                    <a:cubicBezTo>
                      <a:pt x="327075" y="325058"/>
                      <a:pt x="405743" y="217402"/>
                      <a:pt x="409031" y="213219"/>
                    </a:cubicBezTo>
                    <a:cubicBezTo>
                      <a:pt x="412318" y="209035"/>
                      <a:pt x="444667" y="157710"/>
                      <a:pt x="444667" y="157710"/>
                    </a:cubicBezTo>
                    <a:lnTo>
                      <a:pt x="452137" y="79864"/>
                    </a:lnTo>
                    <a:lnTo>
                      <a:pt x="430621" y="18602"/>
                    </a:lnTo>
                    <a:lnTo>
                      <a:pt x="373469" y="0"/>
                    </a:lnTo>
                    <a:lnTo>
                      <a:pt x="333649" y="10384"/>
                    </a:lnTo>
                    <a:close/>
                  </a:path>
                </a:pathLst>
              </a:custGeom>
              <a:solidFill>
                <a:srgbClr val="F95D77"/>
              </a:solidFill>
              <a:ln w="74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orme libre : forme 7">
                <a:extLst>
                  <a:ext uri="{FF2B5EF4-FFF2-40B4-BE49-F238E27FC236}">
                    <a16:creationId xmlns:a16="http://schemas.microsoft.com/office/drawing/2014/main" id="{56F5BC90-D057-4562-A3B7-37EA48F0CED9}"/>
                  </a:ext>
                </a:extLst>
              </p:cNvPr>
              <p:cNvSpPr/>
              <p:nvPr/>
            </p:nvSpPr>
            <p:spPr>
              <a:xfrm>
                <a:off x="7101050" y="2187853"/>
                <a:ext cx="2366354" cy="2979474"/>
              </a:xfrm>
              <a:custGeom>
                <a:avLst/>
                <a:gdLst>
                  <a:gd name="connsiteX0" fmla="*/ 2208406 w 2366354"/>
                  <a:gd name="connsiteY0" fmla="*/ 1761050 h 2979474"/>
                  <a:gd name="connsiteX1" fmla="*/ 1875504 w 2366354"/>
                  <a:gd name="connsiteY1" fmla="*/ 1255869 h 2979474"/>
                  <a:gd name="connsiteX2" fmla="*/ 1532665 w 2366354"/>
                  <a:gd name="connsiteY2" fmla="*/ 326716 h 2979474"/>
                  <a:gd name="connsiteX3" fmla="*/ 389845 w 2366354"/>
                  <a:gd name="connsiteY3" fmla="*/ 199188 h 2979474"/>
                  <a:gd name="connsiteX4" fmla="*/ 83465 w 2366354"/>
                  <a:gd name="connsiteY4" fmla="*/ 1436440 h 2979474"/>
                  <a:gd name="connsiteX5" fmla="*/ 1197223 w 2366354"/>
                  <a:gd name="connsiteY5" fmla="*/ 2355508 h 2979474"/>
                  <a:gd name="connsiteX6" fmla="*/ 1839046 w 2366354"/>
                  <a:gd name="connsiteY6" fmla="*/ 2422745 h 2979474"/>
                  <a:gd name="connsiteX7" fmla="*/ 2032019 w 2366354"/>
                  <a:gd name="connsiteY7" fmla="*/ 2358122 h 2979474"/>
                  <a:gd name="connsiteX8" fmla="*/ 2087528 w 2366354"/>
                  <a:gd name="connsiteY8" fmla="*/ 2502235 h 2979474"/>
                  <a:gd name="connsiteX9" fmla="*/ 1958356 w 2366354"/>
                  <a:gd name="connsiteY9" fmla="*/ 2736597 h 2979474"/>
                  <a:gd name="connsiteX10" fmla="*/ 1899560 w 2366354"/>
                  <a:gd name="connsiteY10" fmla="*/ 2964459 h 2979474"/>
                  <a:gd name="connsiteX11" fmla="*/ 1906956 w 2366354"/>
                  <a:gd name="connsiteY11" fmla="*/ 2961321 h 2979474"/>
                  <a:gd name="connsiteX12" fmla="*/ 1940202 w 2366354"/>
                  <a:gd name="connsiteY12" fmla="*/ 2907979 h 2979474"/>
                  <a:gd name="connsiteX13" fmla="*/ 1942294 w 2366354"/>
                  <a:gd name="connsiteY13" fmla="*/ 2855010 h 2979474"/>
                  <a:gd name="connsiteX14" fmla="*/ 1965454 w 2366354"/>
                  <a:gd name="connsiteY14" fmla="*/ 2811530 h 2979474"/>
                  <a:gd name="connsiteX15" fmla="*/ 1975838 w 2366354"/>
                  <a:gd name="connsiteY15" fmla="*/ 2757291 h 2979474"/>
                  <a:gd name="connsiteX16" fmla="*/ 2007290 w 2366354"/>
                  <a:gd name="connsiteY16" fmla="*/ 2702604 h 2979474"/>
                  <a:gd name="connsiteX17" fmla="*/ 2030450 w 2366354"/>
                  <a:gd name="connsiteY17" fmla="*/ 2653745 h 2979474"/>
                  <a:gd name="connsiteX18" fmla="*/ 2072287 w 2366354"/>
                  <a:gd name="connsiteY18" fmla="*/ 2593679 h 2979474"/>
                  <a:gd name="connsiteX19" fmla="*/ 2093430 w 2366354"/>
                  <a:gd name="connsiteY19" fmla="*/ 2568801 h 2979474"/>
                  <a:gd name="connsiteX20" fmla="*/ 2118681 w 2366354"/>
                  <a:gd name="connsiteY20" fmla="*/ 2516654 h 2979474"/>
                  <a:gd name="connsiteX21" fmla="*/ 2129066 w 2366354"/>
                  <a:gd name="connsiteY21" fmla="*/ 2477731 h 2979474"/>
                  <a:gd name="connsiteX22" fmla="*/ 2132801 w 2366354"/>
                  <a:gd name="connsiteY22" fmla="*/ 2437986 h 2979474"/>
                  <a:gd name="connsiteX23" fmla="*/ 2121221 w 2366354"/>
                  <a:gd name="connsiteY23" fmla="*/ 2378368 h 2979474"/>
                  <a:gd name="connsiteX24" fmla="*/ 2174190 w 2366354"/>
                  <a:gd name="connsiteY24" fmla="*/ 2342732 h 2979474"/>
                  <a:gd name="connsiteX25" fmla="*/ 2210648 w 2366354"/>
                  <a:gd name="connsiteY25" fmla="*/ 2321590 h 2979474"/>
                  <a:gd name="connsiteX26" fmla="*/ 2252036 w 2366354"/>
                  <a:gd name="connsiteY26" fmla="*/ 2324503 h 2979474"/>
                  <a:gd name="connsiteX27" fmla="*/ 2336906 w 2366354"/>
                  <a:gd name="connsiteY27" fmla="*/ 2342732 h 2979474"/>
                  <a:gd name="connsiteX28" fmla="*/ 2304631 w 2366354"/>
                  <a:gd name="connsiteY28" fmla="*/ 2468990 h 2979474"/>
                  <a:gd name="connsiteX29" fmla="*/ 2276093 w 2366354"/>
                  <a:gd name="connsiteY29" fmla="*/ 2495885 h 2979474"/>
                  <a:gd name="connsiteX30" fmla="*/ 2239261 w 2366354"/>
                  <a:gd name="connsiteY30" fmla="*/ 2550124 h 2979474"/>
                  <a:gd name="connsiteX31" fmla="*/ 2204073 w 2366354"/>
                  <a:gd name="connsiteY31" fmla="*/ 2594874 h 2979474"/>
                  <a:gd name="connsiteX32" fmla="*/ 2173443 w 2366354"/>
                  <a:gd name="connsiteY32" fmla="*/ 2637533 h 2979474"/>
                  <a:gd name="connsiteX33" fmla="*/ 2150283 w 2366354"/>
                  <a:gd name="connsiteY33" fmla="*/ 2673991 h 2979474"/>
                  <a:gd name="connsiteX34" fmla="*/ 2120474 w 2366354"/>
                  <a:gd name="connsiteY34" fmla="*/ 2711271 h 2979474"/>
                  <a:gd name="connsiteX35" fmla="*/ 2093131 w 2366354"/>
                  <a:gd name="connsiteY35" fmla="*/ 2760952 h 2979474"/>
                  <a:gd name="connsiteX36" fmla="*/ 2055851 w 2366354"/>
                  <a:gd name="connsiteY36" fmla="*/ 2804806 h 2979474"/>
                  <a:gd name="connsiteX37" fmla="*/ 2043450 w 2366354"/>
                  <a:gd name="connsiteY37" fmla="*/ 2842086 h 2979474"/>
                  <a:gd name="connsiteX38" fmla="*/ 2039340 w 2366354"/>
                  <a:gd name="connsiteY38" fmla="*/ 2906261 h 2979474"/>
                  <a:gd name="connsiteX39" fmla="*/ 2080654 w 2366354"/>
                  <a:gd name="connsiteY39" fmla="*/ 2979251 h 2979474"/>
                  <a:gd name="connsiteX40" fmla="*/ 2081028 w 2366354"/>
                  <a:gd name="connsiteY40" fmla="*/ 2979475 h 2979474"/>
                  <a:gd name="connsiteX41" fmla="*/ 2076994 w 2366354"/>
                  <a:gd name="connsiteY41" fmla="*/ 2839097 h 2979474"/>
                  <a:gd name="connsiteX42" fmla="*/ 2309712 w 2366354"/>
                  <a:gd name="connsiteY42" fmla="*/ 2512844 h 2979474"/>
                  <a:gd name="connsiteX43" fmla="*/ 2248450 w 2366354"/>
                  <a:gd name="connsiteY43" fmla="*/ 2170006 h 2979474"/>
                  <a:gd name="connsiteX44" fmla="*/ 2208406 w 2366354"/>
                  <a:gd name="connsiteY44" fmla="*/ 1761050 h 2979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2366354" h="2979474">
                    <a:moveTo>
                      <a:pt x="2208406" y="1761050"/>
                    </a:moveTo>
                    <a:cubicBezTo>
                      <a:pt x="2178598" y="1643458"/>
                      <a:pt x="2099108" y="1472898"/>
                      <a:pt x="1875504" y="1255869"/>
                    </a:cubicBezTo>
                    <a:cubicBezTo>
                      <a:pt x="1651901" y="1038915"/>
                      <a:pt x="1630385" y="490702"/>
                      <a:pt x="1532665" y="326716"/>
                    </a:cubicBezTo>
                    <a:cubicBezTo>
                      <a:pt x="1434947" y="162730"/>
                      <a:pt x="996032" y="-241369"/>
                      <a:pt x="389845" y="199188"/>
                    </a:cubicBezTo>
                    <a:cubicBezTo>
                      <a:pt x="-216342" y="639746"/>
                      <a:pt x="58960" y="1382351"/>
                      <a:pt x="83465" y="1436440"/>
                    </a:cubicBezTo>
                    <a:cubicBezTo>
                      <a:pt x="360037" y="2047633"/>
                      <a:pt x="1118555" y="2315912"/>
                      <a:pt x="1197223" y="2355508"/>
                    </a:cubicBezTo>
                    <a:cubicBezTo>
                      <a:pt x="1488961" y="2502385"/>
                      <a:pt x="1791830" y="2443440"/>
                      <a:pt x="1839046" y="2422745"/>
                    </a:cubicBezTo>
                    <a:cubicBezTo>
                      <a:pt x="1886262" y="2402051"/>
                      <a:pt x="1978154" y="2342433"/>
                      <a:pt x="2032019" y="2358122"/>
                    </a:cubicBezTo>
                    <a:cubicBezTo>
                      <a:pt x="2085884" y="2373886"/>
                      <a:pt x="2099929" y="2444262"/>
                      <a:pt x="2087528" y="2502235"/>
                    </a:cubicBezTo>
                    <a:cubicBezTo>
                      <a:pt x="2075126" y="2560210"/>
                      <a:pt x="2005572" y="2656285"/>
                      <a:pt x="1958356" y="2736597"/>
                    </a:cubicBezTo>
                    <a:cubicBezTo>
                      <a:pt x="1911140" y="2816909"/>
                      <a:pt x="1899560" y="2964459"/>
                      <a:pt x="1899560" y="2964459"/>
                    </a:cubicBezTo>
                    <a:cubicBezTo>
                      <a:pt x="1902026" y="2963562"/>
                      <a:pt x="1904491" y="2962441"/>
                      <a:pt x="1906956" y="2961321"/>
                    </a:cubicBezTo>
                    <a:cubicBezTo>
                      <a:pt x="1921525" y="2943465"/>
                      <a:pt x="1936018" y="2923070"/>
                      <a:pt x="1940202" y="2907979"/>
                    </a:cubicBezTo>
                    <a:cubicBezTo>
                      <a:pt x="1949316" y="2874883"/>
                      <a:pt x="1927800" y="2868234"/>
                      <a:pt x="1942294" y="2855010"/>
                    </a:cubicBezTo>
                    <a:cubicBezTo>
                      <a:pt x="1956787" y="2841787"/>
                      <a:pt x="1969189" y="2837230"/>
                      <a:pt x="1965454" y="2811530"/>
                    </a:cubicBezTo>
                    <a:cubicBezTo>
                      <a:pt x="1961718" y="2785830"/>
                      <a:pt x="1960075" y="2770963"/>
                      <a:pt x="1975838" y="2757291"/>
                    </a:cubicBezTo>
                    <a:cubicBezTo>
                      <a:pt x="1991602" y="2743619"/>
                      <a:pt x="2007290" y="2726661"/>
                      <a:pt x="2007290" y="2702604"/>
                    </a:cubicBezTo>
                    <a:cubicBezTo>
                      <a:pt x="2007290" y="2678623"/>
                      <a:pt x="2009756" y="2663233"/>
                      <a:pt x="2030450" y="2653745"/>
                    </a:cubicBezTo>
                    <a:cubicBezTo>
                      <a:pt x="2051145" y="2644257"/>
                      <a:pt x="2071017" y="2612356"/>
                      <a:pt x="2072287" y="2593679"/>
                    </a:cubicBezTo>
                    <a:cubicBezTo>
                      <a:pt x="2073557" y="2575002"/>
                      <a:pt x="2080131" y="2577094"/>
                      <a:pt x="2093430" y="2568801"/>
                    </a:cubicBezTo>
                    <a:cubicBezTo>
                      <a:pt x="2106653" y="2560508"/>
                      <a:pt x="2123687" y="2543549"/>
                      <a:pt x="2118681" y="2516654"/>
                    </a:cubicBezTo>
                    <a:cubicBezTo>
                      <a:pt x="2113676" y="2489759"/>
                      <a:pt x="2118233" y="2491776"/>
                      <a:pt x="2129066" y="2477731"/>
                    </a:cubicBezTo>
                    <a:cubicBezTo>
                      <a:pt x="2139824" y="2463686"/>
                      <a:pt x="2144381" y="2441722"/>
                      <a:pt x="2132801" y="2437986"/>
                    </a:cubicBezTo>
                    <a:cubicBezTo>
                      <a:pt x="2121221" y="2434251"/>
                      <a:pt x="2109641" y="2404442"/>
                      <a:pt x="2121221" y="2378368"/>
                    </a:cubicBezTo>
                    <a:cubicBezTo>
                      <a:pt x="2132801" y="2352295"/>
                      <a:pt x="2158875" y="2338623"/>
                      <a:pt x="2174190" y="2342732"/>
                    </a:cubicBezTo>
                    <a:cubicBezTo>
                      <a:pt x="2189505" y="2346841"/>
                      <a:pt x="2217670" y="2344376"/>
                      <a:pt x="2210648" y="2321590"/>
                    </a:cubicBezTo>
                    <a:cubicBezTo>
                      <a:pt x="2210648" y="2321590"/>
                      <a:pt x="2232986" y="2347663"/>
                      <a:pt x="2252036" y="2324503"/>
                    </a:cubicBezTo>
                    <a:cubicBezTo>
                      <a:pt x="2271087" y="2301344"/>
                      <a:pt x="2325326" y="2290586"/>
                      <a:pt x="2336906" y="2342732"/>
                    </a:cubicBezTo>
                    <a:cubicBezTo>
                      <a:pt x="2348485" y="2394879"/>
                      <a:pt x="2324056" y="2459054"/>
                      <a:pt x="2304631" y="2468990"/>
                    </a:cubicBezTo>
                    <a:cubicBezTo>
                      <a:pt x="2285207" y="2478926"/>
                      <a:pt x="2279753" y="2480570"/>
                      <a:pt x="2276093" y="2495885"/>
                    </a:cubicBezTo>
                    <a:cubicBezTo>
                      <a:pt x="2272357" y="2511201"/>
                      <a:pt x="2245836" y="2506643"/>
                      <a:pt x="2239261" y="2550124"/>
                    </a:cubicBezTo>
                    <a:cubicBezTo>
                      <a:pt x="2232687" y="2593604"/>
                      <a:pt x="2224768" y="2584042"/>
                      <a:pt x="2204073" y="2594874"/>
                    </a:cubicBezTo>
                    <a:cubicBezTo>
                      <a:pt x="2183379" y="2605632"/>
                      <a:pt x="2173816" y="2612655"/>
                      <a:pt x="2173443" y="2637533"/>
                    </a:cubicBezTo>
                    <a:cubicBezTo>
                      <a:pt x="2172995" y="2662411"/>
                      <a:pt x="2171799" y="2661515"/>
                      <a:pt x="2150283" y="2673991"/>
                    </a:cubicBezTo>
                    <a:cubicBezTo>
                      <a:pt x="2128767" y="2686393"/>
                      <a:pt x="2125031" y="2681014"/>
                      <a:pt x="2120474" y="2711271"/>
                    </a:cubicBezTo>
                    <a:cubicBezTo>
                      <a:pt x="2115917" y="2741528"/>
                      <a:pt x="2117561" y="2752286"/>
                      <a:pt x="2093131" y="2760952"/>
                    </a:cubicBezTo>
                    <a:cubicBezTo>
                      <a:pt x="2068701" y="2769618"/>
                      <a:pt x="2058765" y="2783290"/>
                      <a:pt x="2055851" y="2804806"/>
                    </a:cubicBezTo>
                    <a:cubicBezTo>
                      <a:pt x="2052937" y="2826322"/>
                      <a:pt x="2061678" y="2832523"/>
                      <a:pt x="2043450" y="2842086"/>
                    </a:cubicBezTo>
                    <a:cubicBezTo>
                      <a:pt x="2025221" y="2851574"/>
                      <a:pt x="2027312" y="2876003"/>
                      <a:pt x="2039340" y="2906261"/>
                    </a:cubicBezTo>
                    <a:cubicBezTo>
                      <a:pt x="2045990" y="2923070"/>
                      <a:pt x="2065115" y="2954672"/>
                      <a:pt x="2080654" y="2979251"/>
                    </a:cubicBezTo>
                    <a:cubicBezTo>
                      <a:pt x="2080804" y="2979326"/>
                      <a:pt x="2080878" y="2979400"/>
                      <a:pt x="2081028" y="2979475"/>
                    </a:cubicBezTo>
                    <a:cubicBezTo>
                      <a:pt x="2081028" y="2979475"/>
                      <a:pt x="2055478" y="2896250"/>
                      <a:pt x="2076994" y="2839097"/>
                    </a:cubicBezTo>
                    <a:cubicBezTo>
                      <a:pt x="2098510" y="2781945"/>
                      <a:pt x="2185471" y="2679295"/>
                      <a:pt x="2309712" y="2512844"/>
                    </a:cubicBezTo>
                    <a:cubicBezTo>
                      <a:pt x="2433952" y="2346393"/>
                      <a:pt x="2326297" y="2264438"/>
                      <a:pt x="2248450" y="2170006"/>
                    </a:cubicBezTo>
                    <a:cubicBezTo>
                      <a:pt x="2170604" y="2075574"/>
                      <a:pt x="2238215" y="1878641"/>
                      <a:pt x="2208406" y="1761050"/>
                    </a:cubicBezTo>
                    <a:close/>
                  </a:path>
                </a:pathLst>
              </a:custGeom>
              <a:solidFill>
                <a:srgbClr val="F79C9C"/>
              </a:solidFill>
              <a:ln w="74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orme libre : forme 8">
                <a:extLst>
                  <a:ext uri="{FF2B5EF4-FFF2-40B4-BE49-F238E27FC236}">
                    <a16:creationId xmlns:a16="http://schemas.microsoft.com/office/drawing/2014/main" id="{CCE8AC76-BFC3-49D0-A360-221257450FEE}"/>
                  </a:ext>
                </a:extLst>
              </p:cNvPr>
              <p:cNvSpPr/>
              <p:nvPr/>
            </p:nvSpPr>
            <p:spPr>
              <a:xfrm>
                <a:off x="6862116" y="1764344"/>
                <a:ext cx="1435334" cy="4079323"/>
              </a:xfrm>
              <a:custGeom>
                <a:avLst/>
                <a:gdLst>
                  <a:gd name="connsiteX0" fmla="*/ 1435335 w 1435334"/>
                  <a:gd name="connsiteY0" fmla="*/ 4079323 h 4079323"/>
                  <a:gd name="connsiteX1" fmla="*/ 1281285 w 1435334"/>
                  <a:gd name="connsiteY1" fmla="*/ 3078151 h 4079323"/>
                  <a:gd name="connsiteX2" fmla="*/ 362068 w 1435334"/>
                  <a:gd name="connsiteY2" fmla="*/ 2521645 h 4079323"/>
                  <a:gd name="connsiteX3" fmla="*/ 145936 w 1435334"/>
                  <a:gd name="connsiteY3" fmla="*/ 859599 h 4079323"/>
                  <a:gd name="connsiteX4" fmla="*/ 379476 w 1435334"/>
                  <a:gd name="connsiteY4" fmla="*/ 0 h 4079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5334" h="4079323">
                    <a:moveTo>
                      <a:pt x="1435335" y="4079323"/>
                    </a:moveTo>
                    <a:cubicBezTo>
                      <a:pt x="1340903" y="3776230"/>
                      <a:pt x="1430329" y="3249533"/>
                      <a:pt x="1281285" y="3078151"/>
                    </a:cubicBezTo>
                    <a:cubicBezTo>
                      <a:pt x="1168998" y="2948979"/>
                      <a:pt x="791868" y="2956450"/>
                      <a:pt x="362068" y="2521645"/>
                    </a:cubicBezTo>
                    <a:cubicBezTo>
                      <a:pt x="-154169" y="1999431"/>
                      <a:pt x="-13044" y="1289399"/>
                      <a:pt x="145936" y="859599"/>
                    </a:cubicBezTo>
                    <a:cubicBezTo>
                      <a:pt x="304916" y="429800"/>
                      <a:pt x="379476" y="0"/>
                      <a:pt x="379476" y="0"/>
                    </a:cubicBezTo>
                  </a:path>
                </a:pathLst>
              </a:custGeom>
              <a:noFill/>
              <a:ln w="11204" cap="rnd">
                <a:solidFill>
                  <a:srgbClr val="33333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orme libre : forme 9">
                <a:extLst>
                  <a:ext uri="{FF2B5EF4-FFF2-40B4-BE49-F238E27FC236}">
                    <a16:creationId xmlns:a16="http://schemas.microsoft.com/office/drawing/2014/main" id="{10F29194-9FBC-4926-9DCE-74E8C9DFE622}"/>
                  </a:ext>
                </a:extLst>
              </p:cNvPr>
              <p:cNvSpPr/>
              <p:nvPr/>
            </p:nvSpPr>
            <p:spPr>
              <a:xfrm>
                <a:off x="9787239" y="1754408"/>
                <a:ext cx="653389" cy="4089259"/>
              </a:xfrm>
              <a:custGeom>
                <a:avLst/>
                <a:gdLst>
                  <a:gd name="connsiteX0" fmla="*/ 219475 w 653389"/>
                  <a:gd name="connsiteY0" fmla="*/ 0 h 4089259"/>
                  <a:gd name="connsiteX1" fmla="*/ 13278 w 653389"/>
                  <a:gd name="connsiteY1" fmla="*/ 1239717 h 4089259"/>
                  <a:gd name="connsiteX2" fmla="*/ 465416 w 653389"/>
                  <a:gd name="connsiteY2" fmla="*/ 2094311 h 4089259"/>
                  <a:gd name="connsiteX3" fmla="*/ 388391 w 653389"/>
                  <a:gd name="connsiteY3" fmla="*/ 3413519 h 4089259"/>
                  <a:gd name="connsiteX4" fmla="*/ 266691 w 653389"/>
                  <a:gd name="connsiteY4" fmla="*/ 3671862 h 4089259"/>
                  <a:gd name="connsiteX5" fmla="*/ 300235 w 653389"/>
                  <a:gd name="connsiteY5" fmla="*/ 4089259 h 4089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53389" h="4089259">
                    <a:moveTo>
                      <a:pt x="219475" y="0"/>
                    </a:moveTo>
                    <a:cubicBezTo>
                      <a:pt x="219475" y="0"/>
                      <a:pt x="-63746" y="1053394"/>
                      <a:pt x="13278" y="1239717"/>
                    </a:cubicBezTo>
                    <a:cubicBezTo>
                      <a:pt x="90303" y="1426041"/>
                      <a:pt x="346180" y="1910527"/>
                      <a:pt x="465416" y="2094311"/>
                    </a:cubicBezTo>
                    <a:cubicBezTo>
                      <a:pt x="584651" y="2278169"/>
                      <a:pt x="857935" y="2784994"/>
                      <a:pt x="388391" y="3413519"/>
                    </a:cubicBezTo>
                    <a:cubicBezTo>
                      <a:pt x="332434" y="3488451"/>
                      <a:pt x="254214" y="3526553"/>
                      <a:pt x="266691" y="3671862"/>
                    </a:cubicBezTo>
                    <a:cubicBezTo>
                      <a:pt x="284322" y="3878356"/>
                      <a:pt x="300235" y="4089259"/>
                      <a:pt x="300235" y="4089259"/>
                    </a:cubicBezTo>
                  </a:path>
                </a:pathLst>
              </a:custGeom>
              <a:noFill/>
              <a:ln w="11204" cap="rnd">
                <a:solidFill>
                  <a:srgbClr val="33333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orme libre : forme 10">
                <a:extLst>
                  <a:ext uri="{FF2B5EF4-FFF2-40B4-BE49-F238E27FC236}">
                    <a16:creationId xmlns:a16="http://schemas.microsoft.com/office/drawing/2014/main" id="{CDD43A86-E315-4AFB-B622-DABEC30C636B}"/>
                  </a:ext>
                </a:extLst>
              </p:cNvPr>
              <p:cNvSpPr/>
              <p:nvPr/>
            </p:nvSpPr>
            <p:spPr>
              <a:xfrm>
                <a:off x="7100826" y="2187820"/>
                <a:ext cx="2366055" cy="2979657"/>
              </a:xfrm>
              <a:custGeom>
                <a:avLst/>
                <a:gdLst>
                  <a:gd name="connsiteX0" fmla="*/ 2080953 w 2366055"/>
                  <a:gd name="connsiteY0" fmla="*/ 2979658 h 2979657"/>
                  <a:gd name="connsiteX1" fmla="*/ 2066161 w 2366055"/>
                  <a:gd name="connsiteY1" fmla="*/ 2968526 h 2979657"/>
                  <a:gd name="connsiteX2" fmla="*/ 1963436 w 2366055"/>
                  <a:gd name="connsiteY2" fmla="*/ 2933712 h 2979657"/>
                  <a:gd name="connsiteX3" fmla="*/ 1899635 w 2366055"/>
                  <a:gd name="connsiteY3" fmla="*/ 2964492 h 2979657"/>
                  <a:gd name="connsiteX4" fmla="*/ 1958431 w 2366055"/>
                  <a:gd name="connsiteY4" fmla="*/ 2736630 h 2979657"/>
                  <a:gd name="connsiteX5" fmla="*/ 2087602 w 2366055"/>
                  <a:gd name="connsiteY5" fmla="*/ 2502269 h 2979657"/>
                  <a:gd name="connsiteX6" fmla="*/ 2032094 w 2366055"/>
                  <a:gd name="connsiteY6" fmla="*/ 2358156 h 2979657"/>
                  <a:gd name="connsiteX7" fmla="*/ 1839121 w 2366055"/>
                  <a:gd name="connsiteY7" fmla="*/ 2422779 h 2979657"/>
                  <a:gd name="connsiteX8" fmla="*/ 1197298 w 2366055"/>
                  <a:gd name="connsiteY8" fmla="*/ 2355541 h 2979657"/>
                  <a:gd name="connsiteX9" fmla="*/ 83465 w 2366055"/>
                  <a:gd name="connsiteY9" fmla="*/ 1436473 h 2979657"/>
                  <a:gd name="connsiteX10" fmla="*/ 389845 w 2366055"/>
                  <a:gd name="connsiteY10" fmla="*/ 199221 h 2979657"/>
                  <a:gd name="connsiteX11" fmla="*/ 1532665 w 2366055"/>
                  <a:gd name="connsiteY11" fmla="*/ 326749 h 2979657"/>
                  <a:gd name="connsiteX12" fmla="*/ 1875504 w 2366055"/>
                  <a:gd name="connsiteY12" fmla="*/ 1255902 h 2979657"/>
                  <a:gd name="connsiteX13" fmla="*/ 2208406 w 2366055"/>
                  <a:gd name="connsiteY13" fmla="*/ 1761083 h 2979657"/>
                  <a:gd name="connsiteX14" fmla="*/ 2248152 w 2366055"/>
                  <a:gd name="connsiteY14" fmla="*/ 2170188 h 2979657"/>
                  <a:gd name="connsiteX15" fmla="*/ 2309413 w 2366055"/>
                  <a:gd name="connsiteY15" fmla="*/ 2513027 h 2979657"/>
                  <a:gd name="connsiteX16" fmla="*/ 2076695 w 2366055"/>
                  <a:gd name="connsiteY16" fmla="*/ 2839280 h 2979657"/>
                  <a:gd name="connsiteX17" fmla="*/ 2080953 w 2366055"/>
                  <a:gd name="connsiteY17" fmla="*/ 2979658 h 2979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366055" h="2979657">
                    <a:moveTo>
                      <a:pt x="2080953" y="2979658"/>
                    </a:moveTo>
                    <a:cubicBezTo>
                      <a:pt x="2074678" y="2975773"/>
                      <a:pt x="2069672" y="2972037"/>
                      <a:pt x="2066161" y="2968526"/>
                    </a:cubicBezTo>
                    <a:cubicBezTo>
                      <a:pt x="2034709" y="2937074"/>
                      <a:pt x="1996607" y="2927063"/>
                      <a:pt x="1963436" y="2933712"/>
                    </a:cubicBezTo>
                    <a:cubicBezTo>
                      <a:pt x="1943788" y="2937671"/>
                      <a:pt x="1921973" y="2956199"/>
                      <a:pt x="1899635" y="2964492"/>
                    </a:cubicBezTo>
                    <a:cubicBezTo>
                      <a:pt x="1899635" y="2964492"/>
                      <a:pt x="1911215" y="2816942"/>
                      <a:pt x="1958431" y="2736630"/>
                    </a:cubicBezTo>
                    <a:cubicBezTo>
                      <a:pt x="2005647" y="2656318"/>
                      <a:pt x="2075201" y="2560243"/>
                      <a:pt x="2087602" y="2502269"/>
                    </a:cubicBezTo>
                    <a:cubicBezTo>
                      <a:pt x="2100004" y="2444295"/>
                      <a:pt x="2085959" y="2373919"/>
                      <a:pt x="2032094" y="2358156"/>
                    </a:cubicBezTo>
                    <a:cubicBezTo>
                      <a:pt x="1978229" y="2342392"/>
                      <a:pt x="1886337" y="2402010"/>
                      <a:pt x="1839121" y="2422779"/>
                    </a:cubicBezTo>
                    <a:cubicBezTo>
                      <a:pt x="1791905" y="2443473"/>
                      <a:pt x="1489036" y="2502493"/>
                      <a:pt x="1197298" y="2355541"/>
                    </a:cubicBezTo>
                    <a:cubicBezTo>
                      <a:pt x="1118630" y="2315945"/>
                      <a:pt x="360037" y="2047591"/>
                      <a:pt x="83465" y="1436473"/>
                    </a:cubicBezTo>
                    <a:cubicBezTo>
                      <a:pt x="58960" y="1382384"/>
                      <a:pt x="-216342" y="639854"/>
                      <a:pt x="389845" y="199221"/>
                    </a:cubicBezTo>
                    <a:cubicBezTo>
                      <a:pt x="996032" y="-241411"/>
                      <a:pt x="1434947" y="162764"/>
                      <a:pt x="1532665" y="326749"/>
                    </a:cubicBezTo>
                    <a:cubicBezTo>
                      <a:pt x="1630385" y="490735"/>
                      <a:pt x="1651901" y="1038948"/>
                      <a:pt x="1875504" y="1255902"/>
                    </a:cubicBezTo>
                    <a:cubicBezTo>
                      <a:pt x="2099108" y="1472857"/>
                      <a:pt x="2178598" y="1643491"/>
                      <a:pt x="2208406" y="1761083"/>
                    </a:cubicBezTo>
                    <a:cubicBezTo>
                      <a:pt x="2238215" y="1878674"/>
                      <a:pt x="2170305" y="2075756"/>
                      <a:pt x="2248152" y="2170188"/>
                    </a:cubicBezTo>
                    <a:cubicBezTo>
                      <a:pt x="2325998" y="2264620"/>
                      <a:pt x="2433653" y="2346576"/>
                      <a:pt x="2309413" y="2513027"/>
                    </a:cubicBezTo>
                    <a:cubicBezTo>
                      <a:pt x="2185172" y="2679478"/>
                      <a:pt x="2098211" y="2782202"/>
                      <a:pt x="2076695" y="2839280"/>
                    </a:cubicBezTo>
                    <a:cubicBezTo>
                      <a:pt x="2055179" y="2896357"/>
                      <a:pt x="2080953" y="2979658"/>
                      <a:pt x="2080953" y="2979658"/>
                    </a:cubicBezTo>
                    <a:close/>
                  </a:path>
                </a:pathLst>
              </a:custGeom>
              <a:noFill/>
              <a:ln w="7470" cap="rnd">
                <a:solidFill>
                  <a:srgbClr val="33333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orme libre : forme 11">
                <a:extLst>
                  <a:ext uri="{FF2B5EF4-FFF2-40B4-BE49-F238E27FC236}">
                    <a16:creationId xmlns:a16="http://schemas.microsoft.com/office/drawing/2014/main" id="{2AB7319E-E61C-49EE-8036-FAFEB2077B12}"/>
                  </a:ext>
                </a:extLst>
              </p:cNvPr>
              <p:cNvSpPr/>
              <p:nvPr/>
            </p:nvSpPr>
            <p:spPr>
              <a:xfrm>
                <a:off x="7100826" y="2187820"/>
                <a:ext cx="2366055" cy="2979657"/>
              </a:xfrm>
              <a:custGeom>
                <a:avLst/>
                <a:gdLst>
                  <a:gd name="connsiteX0" fmla="*/ 2080953 w 2366055"/>
                  <a:gd name="connsiteY0" fmla="*/ 2979658 h 2979657"/>
                  <a:gd name="connsiteX1" fmla="*/ 2066161 w 2366055"/>
                  <a:gd name="connsiteY1" fmla="*/ 2968526 h 2979657"/>
                  <a:gd name="connsiteX2" fmla="*/ 1963436 w 2366055"/>
                  <a:gd name="connsiteY2" fmla="*/ 2933712 h 2979657"/>
                  <a:gd name="connsiteX3" fmla="*/ 1899635 w 2366055"/>
                  <a:gd name="connsiteY3" fmla="*/ 2964492 h 2979657"/>
                  <a:gd name="connsiteX4" fmla="*/ 1958431 w 2366055"/>
                  <a:gd name="connsiteY4" fmla="*/ 2736630 h 2979657"/>
                  <a:gd name="connsiteX5" fmla="*/ 2087602 w 2366055"/>
                  <a:gd name="connsiteY5" fmla="*/ 2502269 h 2979657"/>
                  <a:gd name="connsiteX6" fmla="*/ 2032094 w 2366055"/>
                  <a:gd name="connsiteY6" fmla="*/ 2358156 h 2979657"/>
                  <a:gd name="connsiteX7" fmla="*/ 1839121 w 2366055"/>
                  <a:gd name="connsiteY7" fmla="*/ 2422779 h 2979657"/>
                  <a:gd name="connsiteX8" fmla="*/ 1197298 w 2366055"/>
                  <a:gd name="connsiteY8" fmla="*/ 2355541 h 2979657"/>
                  <a:gd name="connsiteX9" fmla="*/ 83465 w 2366055"/>
                  <a:gd name="connsiteY9" fmla="*/ 1436473 h 2979657"/>
                  <a:gd name="connsiteX10" fmla="*/ 389845 w 2366055"/>
                  <a:gd name="connsiteY10" fmla="*/ 199221 h 2979657"/>
                  <a:gd name="connsiteX11" fmla="*/ 1532665 w 2366055"/>
                  <a:gd name="connsiteY11" fmla="*/ 326749 h 2979657"/>
                  <a:gd name="connsiteX12" fmla="*/ 1875504 w 2366055"/>
                  <a:gd name="connsiteY12" fmla="*/ 1255902 h 2979657"/>
                  <a:gd name="connsiteX13" fmla="*/ 2208406 w 2366055"/>
                  <a:gd name="connsiteY13" fmla="*/ 1761083 h 2979657"/>
                  <a:gd name="connsiteX14" fmla="*/ 2248152 w 2366055"/>
                  <a:gd name="connsiteY14" fmla="*/ 2170188 h 2979657"/>
                  <a:gd name="connsiteX15" fmla="*/ 2309413 w 2366055"/>
                  <a:gd name="connsiteY15" fmla="*/ 2513027 h 2979657"/>
                  <a:gd name="connsiteX16" fmla="*/ 2076695 w 2366055"/>
                  <a:gd name="connsiteY16" fmla="*/ 2839280 h 2979657"/>
                  <a:gd name="connsiteX17" fmla="*/ 2080953 w 2366055"/>
                  <a:gd name="connsiteY17" fmla="*/ 2979658 h 2979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366055" h="2979657">
                    <a:moveTo>
                      <a:pt x="2080953" y="2979658"/>
                    </a:moveTo>
                    <a:cubicBezTo>
                      <a:pt x="2074678" y="2975773"/>
                      <a:pt x="2069672" y="2972037"/>
                      <a:pt x="2066161" y="2968526"/>
                    </a:cubicBezTo>
                    <a:cubicBezTo>
                      <a:pt x="2034709" y="2937074"/>
                      <a:pt x="1996607" y="2927063"/>
                      <a:pt x="1963436" y="2933712"/>
                    </a:cubicBezTo>
                    <a:cubicBezTo>
                      <a:pt x="1943788" y="2937671"/>
                      <a:pt x="1921973" y="2956199"/>
                      <a:pt x="1899635" y="2964492"/>
                    </a:cubicBezTo>
                    <a:cubicBezTo>
                      <a:pt x="1899635" y="2964492"/>
                      <a:pt x="1911215" y="2816942"/>
                      <a:pt x="1958431" y="2736630"/>
                    </a:cubicBezTo>
                    <a:cubicBezTo>
                      <a:pt x="2005647" y="2656318"/>
                      <a:pt x="2075201" y="2560243"/>
                      <a:pt x="2087602" y="2502269"/>
                    </a:cubicBezTo>
                    <a:cubicBezTo>
                      <a:pt x="2100004" y="2444295"/>
                      <a:pt x="2085959" y="2373919"/>
                      <a:pt x="2032094" y="2358156"/>
                    </a:cubicBezTo>
                    <a:cubicBezTo>
                      <a:pt x="1978229" y="2342392"/>
                      <a:pt x="1886337" y="2402010"/>
                      <a:pt x="1839121" y="2422779"/>
                    </a:cubicBezTo>
                    <a:cubicBezTo>
                      <a:pt x="1791905" y="2443473"/>
                      <a:pt x="1489036" y="2502493"/>
                      <a:pt x="1197298" y="2355541"/>
                    </a:cubicBezTo>
                    <a:cubicBezTo>
                      <a:pt x="1118630" y="2315945"/>
                      <a:pt x="360037" y="2047591"/>
                      <a:pt x="83465" y="1436473"/>
                    </a:cubicBezTo>
                    <a:cubicBezTo>
                      <a:pt x="58960" y="1382384"/>
                      <a:pt x="-216342" y="639854"/>
                      <a:pt x="389845" y="199221"/>
                    </a:cubicBezTo>
                    <a:cubicBezTo>
                      <a:pt x="996032" y="-241411"/>
                      <a:pt x="1434947" y="162764"/>
                      <a:pt x="1532665" y="326749"/>
                    </a:cubicBezTo>
                    <a:cubicBezTo>
                      <a:pt x="1630385" y="490735"/>
                      <a:pt x="1651901" y="1038948"/>
                      <a:pt x="1875504" y="1255902"/>
                    </a:cubicBezTo>
                    <a:cubicBezTo>
                      <a:pt x="2099108" y="1472857"/>
                      <a:pt x="2178598" y="1643491"/>
                      <a:pt x="2208406" y="1761083"/>
                    </a:cubicBezTo>
                    <a:cubicBezTo>
                      <a:pt x="2238215" y="1878674"/>
                      <a:pt x="2170305" y="2075756"/>
                      <a:pt x="2248152" y="2170188"/>
                    </a:cubicBezTo>
                    <a:cubicBezTo>
                      <a:pt x="2325998" y="2264620"/>
                      <a:pt x="2433653" y="2346576"/>
                      <a:pt x="2309413" y="2513027"/>
                    </a:cubicBezTo>
                    <a:cubicBezTo>
                      <a:pt x="2185172" y="2679478"/>
                      <a:pt x="2098211" y="2782202"/>
                      <a:pt x="2076695" y="2839280"/>
                    </a:cubicBezTo>
                    <a:cubicBezTo>
                      <a:pt x="2055179" y="2896357"/>
                      <a:pt x="2080953" y="2979658"/>
                      <a:pt x="2080953" y="2979658"/>
                    </a:cubicBezTo>
                    <a:close/>
                  </a:path>
                </a:pathLst>
              </a:custGeom>
              <a:noFill/>
              <a:ln w="7470" cap="rnd">
                <a:solidFill>
                  <a:srgbClr val="33333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orme libre : forme 12">
                <a:extLst>
                  <a:ext uri="{FF2B5EF4-FFF2-40B4-BE49-F238E27FC236}">
                    <a16:creationId xmlns:a16="http://schemas.microsoft.com/office/drawing/2014/main" id="{B8A351B8-575B-4103-BECD-C4E75E7ED328}"/>
                  </a:ext>
                </a:extLst>
              </p:cNvPr>
              <p:cNvSpPr/>
              <p:nvPr/>
            </p:nvSpPr>
            <p:spPr>
              <a:xfrm>
                <a:off x="6862116" y="1754408"/>
                <a:ext cx="3225703" cy="3470863"/>
              </a:xfrm>
              <a:custGeom>
                <a:avLst/>
                <a:gdLst>
                  <a:gd name="connsiteX0" fmla="*/ 379476 w 3225703"/>
                  <a:gd name="connsiteY0" fmla="*/ 9936 h 3470863"/>
                  <a:gd name="connsiteX1" fmla="*/ 145936 w 3225703"/>
                  <a:gd name="connsiteY1" fmla="*/ 869535 h 3470863"/>
                  <a:gd name="connsiteX2" fmla="*/ 362068 w 3225703"/>
                  <a:gd name="connsiteY2" fmla="*/ 2531581 h 3470863"/>
                  <a:gd name="connsiteX3" fmla="*/ 1155476 w 3225703"/>
                  <a:gd name="connsiteY3" fmla="*/ 3009792 h 3470863"/>
                  <a:gd name="connsiteX4" fmla="*/ 1318565 w 3225703"/>
                  <a:gd name="connsiteY4" fmla="*/ 3083082 h 3470863"/>
                  <a:gd name="connsiteX5" fmla="*/ 1425921 w 3225703"/>
                  <a:gd name="connsiteY5" fmla="*/ 3149199 h 3470863"/>
                  <a:gd name="connsiteX6" fmla="*/ 1685460 w 3225703"/>
                  <a:gd name="connsiteY6" fmla="*/ 3246245 h 3470863"/>
                  <a:gd name="connsiteX7" fmla="*/ 1789305 w 3225703"/>
                  <a:gd name="connsiteY7" fmla="*/ 3249533 h 3470863"/>
                  <a:gd name="connsiteX8" fmla="*/ 1839509 w 3225703"/>
                  <a:gd name="connsiteY8" fmla="*/ 3274411 h 3470863"/>
                  <a:gd name="connsiteX9" fmla="*/ 1912350 w 3225703"/>
                  <a:gd name="connsiteY9" fmla="*/ 3309225 h 3470863"/>
                  <a:gd name="connsiteX10" fmla="*/ 1968681 w 3225703"/>
                  <a:gd name="connsiteY10" fmla="*/ 3358906 h 3470863"/>
                  <a:gd name="connsiteX11" fmla="*/ 1995202 w 3225703"/>
                  <a:gd name="connsiteY11" fmla="*/ 3362567 h 3470863"/>
                  <a:gd name="connsiteX12" fmla="*/ 2034947 w 3225703"/>
                  <a:gd name="connsiteY12" fmla="*/ 3373773 h 3470863"/>
                  <a:gd name="connsiteX13" fmla="*/ 2116081 w 3225703"/>
                  <a:gd name="connsiteY13" fmla="*/ 3401939 h 3470863"/>
                  <a:gd name="connsiteX14" fmla="*/ 2202220 w 3225703"/>
                  <a:gd name="connsiteY14" fmla="*/ 3367124 h 3470863"/>
                  <a:gd name="connsiteX15" fmla="*/ 2304945 w 3225703"/>
                  <a:gd name="connsiteY15" fmla="*/ 3401939 h 3470863"/>
                  <a:gd name="connsiteX16" fmla="*/ 2546777 w 3225703"/>
                  <a:gd name="connsiteY16" fmla="*/ 3468131 h 3470863"/>
                  <a:gd name="connsiteX17" fmla="*/ 2824171 w 3225703"/>
                  <a:gd name="connsiteY17" fmla="*/ 3309150 h 3470863"/>
                  <a:gd name="connsiteX18" fmla="*/ 3099921 w 3225703"/>
                  <a:gd name="connsiteY18" fmla="*/ 1681919 h 3470863"/>
                  <a:gd name="connsiteX19" fmla="*/ 2938401 w 3225703"/>
                  <a:gd name="connsiteY19" fmla="*/ 1239717 h 3470863"/>
                  <a:gd name="connsiteX20" fmla="*/ 3144597 w 3225703"/>
                  <a:gd name="connsiteY20" fmla="*/ 0 h 3470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225703" h="3470863">
                    <a:moveTo>
                      <a:pt x="379476" y="9936"/>
                    </a:moveTo>
                    <a:cubicBezTo>
                      <a:pt x="379476" y="9936"/>
                      <a:pt x="304916" y="439736"/>
                      <a:pt x="145936" y="869535"/>
                    </a:cubicBezTo>
                    <a:cubicBezTo>
                      <a:pt x="-13044" y="1299335"/>
                      <a:pt x="-154169" y="2009367"/>
                      <a:pt x="362068" y="2531581"/>
                    </a:cubicBezTo>
                    <a:cubicBezTo>
                      <a:pt x="687350" y="2860674"/>
                      <a:pt x="982525" y="2936428"/>
                      <a:pt x="1155476" y="3009792"/>
                    </a:cubicBezTo>
                    <a:cubicBezTo>
                      <a:pt x="1155476" y="3009792"/>
                      <a:pt x="1221668" y="3053273"/>
                      <a:pt x="1318565" y="3083082"/>
                    </a:cubicBezTo>
                    <a:cubicBezTo>
                      <a:pt x="1349046" y="3092495"/>
                      <a:pt x="1386624" y="3117298"/>
                      <a:pt x="1425921" y="3149199"/>
                    </a:cubicBezTo>
                    <a:cubicBezTo>
                      <a:pt x="1519830" y="3231379"/>
                      <a:pt x="1647358" y="3259469"/>
                      <a:pt x="1685460" y="3246245"/>
                    </a:cubicBezTo>
                    <a:cubicBezTo>
                      <a:pt x="1723561" y="3233022"/>
                      <a:pt x="1758973" y="3199851"/>
                      <a:pt x="1789305" y="3249533"/>
                    </a:cubicBezTo>
                    <a:cubicBezTo>
                      <a:pt x="1819637" y="3299214"/>
                      <a:pt x="1829573" y="3287634"/>
                      <a:pt x="1839509" y="3274411"/>
                    </a:cubicBezTo>
                    <a:cubicBezTo>
                      <a:pt x="1849445" y="3261187"/>
                      <a:pt x="1882541" y="3257825"/>
                      <a:pt x="1912350" y="3309225"/>
                    </a:cubicBezTo>
                    <a:cubicBezTo>
                      <a:pt x="1942159" y="3360550"/>
                      <a:pt x="1953739" y="3368843"/>
                      <a:pt x="1968681" y="3358906"/>
                    </a:cubicBezTo>
                    <a:cubicBezTo>
                      <a:pt x="1983622" y="3348970"/>
                      <a:pt x="1988553" y="3353004"/>
                      <a:pt x="1995202" y="3362567"/>
                    </a:cubicBezTo>
                    <a:cubicBezTo>
                      <a:pt x="2001851" y="3372130"/>
                      <a:pt x="2023367" y="3373773"/>
                      <a:pt x="2034947" y="3373773"/>
                    </a:cubicBezTo>
                    <a:cubicBezTo>
                      <a:pt x="2046527" y="3373773"/>
                      <a:pt x="2086272" y="3400295"/>
                      <a:pt x="2116081" y="3401939"/>
                    </a:cubicBezTo>
                    <a:cubicBezTo>
                      <a:pt x="2145890" y="3403582"/>
                      <a:pt x="2175997" y="3372429"/>
                      <a:pt x="2202220" y="3367124"/>
                    </a:cubicBezTo>
                    <a:cubicBezTo>
                      <a:pt x="2235316" y="3360475"/>
                      <a:pt x="2273418" y="3370561"/>
                      <a:pt x="2304945" y="3401939"/>
                    </a:cubicBezTo>
                    <a:cubicBezTo>
                      <a:pt x="2336472" y="3433316"/>
                      <a:pt x="2488803" y="3483072"/>
                      <a:pt x="2546777" y="3468131"/>
                    </a:cubicBezTo>
                    <a:cubicBezTo>
                      <a:pt x="2604751" y="3453189"/>
                      <a:pt x="2751778" y="3384606"/>
                      <a:pt x="2824171" y="3309150"/>
                    </a:cubicBezTo>
                    <a:cubicBezTo>
                      <a:pt x="3450230" y="2702963"/>
                      <a:pt x="3176945" y="1888115"/>
                      <a:pt x="3099921" y="1681919"/>
                    </a:cubicBezTo>
                    <a:cubicBezTo>
                      <a:pt x="3022896" y="1475722"/>
                      <a:pt x="2980686" y="1336615"/>
                      <a:pt x="2938401" y="1239717"/>
                    </a:cubicBezTo>
                    <a:cubicBezTo>
                      <a:pt x="2861376" y="1053394"/>
                      <a:pt x="3144597" y="0"/>
                      <a:pt x="3144597" y="0"/>
                    </a:cubicBezTo>
                  </a:path>
                </a:pathLst>
              </a:custGeom>
              <a:noFill/>
              <a:ln w="7470" cap="rnd">
                <a:solidFill>
                  <a:srgbClr val="33333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orme libre : forme 13">
                <a:extLst>
                  <a:ext uri="{FF2B5EF4-FFF2-40B4-BE49-F238E27FC236}">
                    <a16:creationId xmlns:a16="http://schemas.microsoft.com/office/drawing/2014/main" id="{2A0E18CE-FD09-4080-805B-46B438F6E320}"/>
                  </a:ext>
                </a:extLst>
              </p:cNvPr>
              <p:cNvSpPr/>
              <p:nvPr/>
            </p:nvSpPr>
            <p:spPr>
              <a:xfrm>
                <a:off x="6862191" y="1754408"/>
                <a:ext cx="3225628" cy="3612760"/>
              </a:xfrm>
              <a:custGeom>
                <a:avLst/>
                <a:gdLst>
                  <a:gd name="connsiteX0" fmla="*/ 3144522 w 3225628"/>
                  <a:gd name="connsiteY0" fmla="*/ 0 h 3612760"/>
                  <a:gd name="connsiteX1" fmla="*/ 2938326 w 3225628"/>
                  <a:gd name="connsiteY1" fmla="*/ 1239717 h 3612760"/>
                  <a:gd name="connsiteX2" fmla="*/ 3099846 w 3225628"/>
                  <a:gd name="connsiteY2" fmla="*/ 1681919 h 3612760"/>
                  <a:gd name="connsiteX3" fmla="*/ 2824096 w 3225628"/>
                  <a:gd name="connsiteY3" fmla="*/ 3309150 h 3612760"/>
                  <a:gd name="connsiteX4" fmla="*/ 1649002 w 3225628"/>
                  <a:gd name="connsiteY4" fmla="*/ 3368768 h 3612760"/>
                  <a:gd name="connsiteX5" fmla="*/ 1318565 w 3225628"/>
                  <a:gd name="connsiteY5" fmla="*/ 3083082 h 3612760"/>
                  <a:gd name="connsiteX6" fmla="*/ 1155476 w 3225628"/>
                  <a:gd name="connsiteY6" fmla="*/ 3009792 h 3612760"/>
                  <a:gd name="connsiteX7" fmla="*/ 362068 w 3225628"/>
                  <a:gd name="connsiteY7" fmla="*/ 2531581 h 3612760"/>
                  <a:gd name="connsiteX8" fmla="*/ 145936 w 3225628"/>
                  <a:gd name="connsiteY8" fmla="*/ 869535 h 3612760"/>
                  <a:gd name="connsiteX9" fmla="*/ 379476 w 3225628"/>
                  <a:gd name="connsiteY9" fmla="*/ 9936 h 3612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25628" h="3612760">
                    <a:moveTo>
                      <a:pt x="3144522" y="0"/>
                    </a:moveTo>
                    <a:cubicBezTo>
                      <a:pt x="3144522" y="0"/>
                      <a:pt x="2861301" y="1053394"/>
                      <a:pt x="2938326" y="1239717"/>
                    </a:cubicBezTo>
                    <a:cubicBezTo>
                      <a:pt x="2980536" y="1336615"/>
                      <a:pt x="3022822" y="1475722"/>
                      <a:pt x="3099846" y="1681919"/>
                    </a:cubicBezTo>
                    <a:cubicBezTo>
                      <a:pt x="3176871" y="1888115"/>
                      <a:pt x="3450156" y="2702963"/>
                      <a:pt x="2824096" y="3309150"/>
                    </a:cubicBezTo>
                    <a:cubicBezTo>
                      <a:pt x="2198037" y="3915337"/>
                      <a:pt x="1713550" y="3438322"/>
                      <a:pt x="1649002" y="3368768"/>
                    </a:cubicBezTo>
                    <a:cubicBezTo>
                      <a:pt x="1584379" y="3299214"/>
                      <a:pt x="1412847" y="3120287"/>
                      <a:pt x="1318565" y="3083082"/>
                    </a:cubicBezTo>
                    <a:cubicBezTo>
                      <a:pt x="1213151" y="3041469"/>
                      <a:pt x="1155476" y="3009792"/>
                      <a:pt x="1155476" y="3009792"/>
                    </a:cubicBezTo>
                    <a:cubicBezTo>
                      <a:pt x="982525" y="2936428"/>
                      <a:pt x="687350" y="2860674"/>
                      <a:pt x="362068" y="2531581"/>
                    </a:cubicBezTo>
                    <a:cubicBezTo>
                      <a:pt x="-154169" y="2009367"/>
                      <a:pt x="-13044" y="1299335"/>
                      <a:pt x="145936" y="869535"/>
                    </a:cubicBezTo>
                    <a:cubicBezTo>
                      <a:pt x="304916" y="439736"/>
                      <a:pt x="379476" y="9936"/>
                      <a:pt x="379476" y="9936"/>
                    </a:cubicBezTo>
                  </a:path>
                </a:pathLst>
              </a:custGeom>
              <a:noFill/>
              <a:ln w="7470" cap="rnd">
                <a:solidFill>
                  <a:srgbClr val="33333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orme libre : forme 14">
                <a:extLst>
                  <a:ext uri="{FF2B5EF4-FFF2-40B4-BE49-F238E27FC236}">
                    <a16:creationId xmlns:a16="http://schemas.microsoft.com/office/drawing/2014/main" id="{E2816462-2766-4323-AFD3-2172671E069E}"/>
                  </a:ext>
                </a:extLst>
              </p:cNvPr>
              <p:cNvSpPr/>
              <p:nvPr/>
            </p:nvSpPr>
            <p:spPr>
              <a:xfrm>
                <a:off x="7101050" y="2187853"/>
                <a:ext cx="2366354" cy="2979474"/>
              </a:xfrm>
              <a:custGeom>
                <a:avLst/>
                <a:gdLst>
                  <a:gd name="connsiteX0" fmla="*/ 2208406 w 2366354"/>
                  <a:gd name="connsiteY0" fmla="*/ 1761050 h 2979474"/>
                  <a:gd name="connsiteX1" fmla="*/ 1875504 w 2366354"/>
                  <a:gd name="connsiteY1" fmla="*/ 1255869 h 2979474"/>
                  <a:gd name="connsiteX2" fmla="*/ 1532665 w 2366354"/>
                  <a:gd name="connsiteY2" fmla="*/ 326716 h 2979474"/>
                  <a:gd name="connsiteX3" fmla="*/ 389845 w 2366354"/>
                  <a:gd name="connsiteY3" fmla="*/ 199188 h 2979474"/>
                  <a:gd name="connsiteX4" fmla="*/ 83465 w 2366354"/>
                  <a:gd name="connsiteY4" fmla="*/ 1436440 h 2979474"/>
                  <a:gd name="connsiteX5" fmla="*/ 1197223 w 2366354"/>
                  <a:gd name="connsiteY5" fmla="*/ 2355508 h 2979474"/>
                  <a:gd name="connsiteX6" fmla="*/ 1839046 w 2366354"/>
                  <a:gd name="connsiteY6" fmla="*/ 2422745 h 2979474"/>
                  <a:gd name="connsiteX7" fmla="*/ 2032019 w 2366354"/>
                  <a:gd name="connsiteY7" fmla="*/ 2358122 h 2979474"/>
                  <a:gd name="connsiteX8" fmla="*/ 2087528 w 2366354"/>
                  <a:gd name="connsiteY8" fmla="*/ 2502235 h 2979474"/>
                  <a:gd name="connsiteX9" fmla="*/ 1958356 w 2366354"/>
                  <a:gd name="connsiteY9" fmla="*/ 2736597 h 2979474"/>
                  <a:gd name="connsiteX10" fmla="*/ 1899560 w 2366354"/>
                  <a:gd name="connsiteY10" fmla="*/ 2964459 h 2979474"/>
                  <a:gd name="connsiteX11" fmla="*/ 1906956 w 2366354"/>
                  <a:gd name="connsiteY11" fmla="*/ 2961321 h 2979474"/>
                  <a:gd name="connsiteX12" fmla="*/ 1940202 w 2366354"/>
                  <a:gd name="connsiteY12" fmla="*/ 2907979 h 2979474"/>
                  <a:gd name="connsiteX13" fmla="*/ 1942294 w 2366354"/>
                  <a:gd name="connsiteY13" fmla="*/ 2855010 h 2979474"/>
                  <a:gd name="connsiteX14" fmla="*/ 1965454 w 2366354"/>
                  <a:gd name="connsiteY14" fmla="*/ 2811530 h 2979474"/>
                  <a:gd name="connsiteX15" fmla="*/ 1975838 w 2366354"/>
                  <a:gd name="connsiteY15" fmla="*/ 2757291 h 2979474"/>
                  <a:gd name="connsiteX16" fmla="*/ 2007290 w 2366354"/>
                  <a:gd name="connsiteY16" fmla="*/ 2702604 h 2979474"/>
                  <a:gd name="connsiteX17" fmla="*/ 2030450 w 2366354"/>
                  <a:gd name="connsiteY17" fmla="*/ 2653745 h 2979474"/>
                  <a:gd name="connsiteX18" fmla="*/ 2072287 w 2366354"/>
                  <a:gd name="connsiteY18" fmla="*/ 2593679 h 2979474"/>
                  <a:gd name="connsiteX19" fmla="*/ 2093430 w 2366354"/>
                  <a:gd name="connsiteY19" fmla="*/ 2568801 h 2979474"/>
                  <a:gd name="connsiteX20" fmla="*/ 2118681 w 2366354"/>
                  <a:gd name="connsiteY20" fmla="*/ 2516654 h 2979474"/>
                  <a:gd name="connsiteX21" fmla="*/ 2129066 w 2366354"/>
                  <a:gd name="connsiteY21" fmla="*/ 2477731 h 2979474"/>
                  <a:gd name="connsiteX22" fmla="*/ 2132801 w 2366354"/>
                  <a:gd name="connsiteY22" fmla="*/ 2437986 h 2979474"/>
                  <a:gd name="connsiteX23" fmla="*/ 2121221 w 2366354"/>
                  <a:gd name="connsiteY23" fmla="*/ 2378368 h 2979474"/>
                  <a:gd name="connsiteX24" fmla="*/ 2174190 w 2366354"/>
                  <a:gd name="connsiteY24" fmla="*/ 2342732 h 2979474"/>
                  <a:gd name="connsiteX25" fmla="*/ 2210648 w 2366354"/>
                  <a:gd name="connsiteY25" fmla="*/ 2321590 h 2979474"/>
                  <a:gd name="connsiteX26" fmla="*/ 2252036 w 2366354"/>
                  <a:gd name="connsiteY26" fmla="*/ 2324503 h 2979474"/>
                  <a:gd name="connsiteX27" fmla="*/ 2336906 w 2366354"/>
                  <a:gd name="connsiteY27" fmla="*/ 2342732 h 2979474"/>
                  <a:gd name="connsiteX28" fmla="*/ 2304631 w 2366354"/>
                  <a:gd name="connsiteY28" fmla="*/ 2468990 h 2979474"/>
                  <a:gd name="connsiteX29" fmla="*/ 2276093 w 2366354"/>
                  <a:gd name="connsiteY29" fmla="*/ 2495885 h 2979474"/>
                  <a:gd name="connsiteX30" fmla="*/ 2239261 w 2366354"/>
                  <a:gd name="connsiteY30" fmla="*/ 2550124 h 2979474"/>
                  <a:gd name="connsiteX31" fmla="*/ 2204073 w 2366354"/>
                  <a:gd name="connsiteY31" fmla="*/ 2594874 h 2979474"/>
                  <a:gd name="connsiteX32" fmla="*/ 2173443 w 2366354"/>
                  <a:gd name="connsiteY32" fmla="*/ 2637533 h 2979474"/>
                  <a:gd name="connsiteX33" fmla="*/ 2150283 w 2366354"/>
                  <a:gd name="connsiteY33" fmla="*/ 2673991 h 2979474"/>
                  <a:gd name="connsiteX34" fmla="*/ 2120474 w 2366354"/>
                  <a:gd name="connsiteY34" fmla="*/ 2711271 h 2979474"/>
                  <a:gd name="connsiteX35" fmla="*/ 2093131 w 2366354"/>
                  <a:gd name="connsiteY35" fmla="*/ 2760952 h 2979474"/>
                  <a:gd name="connsiteX36" fmla="*/ 2055851 w 2366354"/>
                  <a:gd name="connsiteY36" fmla="*/ 2804806 h 2979474"/>
                  <a:gd name="connsiteX37" fmla="*/ 2043450 w 2366354"/>
                  <a:gd name="connsiteY37" fmla="*/ 2842086 h 2979474"/>
                  <a:gd name="connsiteX38" fmla="*/ 2039340 w 2366354"/>
                  <a:gd name="connsiteY38" fmla="*/ 2906261 h 2979474"/>
                  <a:gd name="connsiteX39" fmla="*/ 2080654 w 2366354"/>
                  <a:gd name="connsiteY39" fmla="*/ 2979251 h 2979474"/>
                  <a:gd name="connsiteX40" fmla="*/ 2081028 w 2366354"/>
                  <a:gd name="connsiteY40" fmla="*/ 2979475 h 2979474"/>
                  <a:gd name="connsiteX41" fmla="*/ 2076994 w 2366354"/>
                  <a:gd name="connsiteY41" fmla="*/ 2839097 h 2979474"/>
                  <a:gd name="connsiteX42" fmla="*/ 2309712 w 2366354"/>
                  <a:gd name="connsiteY42" fmla="*/ 2512844 h 2979474"/>
                  <a:gd name="connsiteX43" fmla="*/ 2248450 w 2366354"/>
                  <a:gd name="connsiteY43" fmla="*/ 2170006 h 2979474"/>
                  <a:gd name="connsiteX44" fmla="*/ 2208406 w 2366354"/>
                  <a:gd name="connsiteY44" fmla="*/ 1761050 h 2979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2366354" h="2979474">
                    <a:moveTo>
                      <a:pt x="2208406" y="1761050"/>
                    </a:moveTo>
                    <a:cubicBezTo>
                      <a:pt x="2178598" y="1643458"/>
                      <a:pt x="2099108" y="1472898"/>
                      <a:pt x="1875504" y="1255869"/>
                    </a:cubicBezTo>
                    <a:cubicBezTo>
                      <a:pt x="1651901" y="1038915"/>
                      <a:pt x="1630385" y="490702"/>
                      <a:pt x="1532665" y="326716"/>
                    </a:cubicBezTo>
                    <a:cubicBezTo>
                      <a:pt x="1434947" y="162730"/>
                      <a:pt x="996032" y="-241369"/>
                      <a:pt x="389845" y="199188"/>
                    </a:cubicBezTo>
                    <a:cubicBezTo>
                      <a:pt x="-216342" y="639746"/>
                      <a:pt x="58960" y="1382351"/>
                      <a:pt x="83465" y="1436440"/>
                    </a:cubicBezTo>
                    <a:cubicBezTo>
                      <a:pt x="360037" y="2047633"/>
                      <a:pt x="1118555" y="2315912"/>
                      <a:pt x="1197223" y="2355508"/>
                    </a:cubicBezTo>
                    <a:cubicBezTo>
                      <a:pt x="1488961" y="2502385"/>
                      <a:pt x="1791830" y="2443440"/>
                      <a:pt x="1839046" y="2422745"/>
                    </a:cubicBezTo>
                    <a:cubicBezTo>
                      <a:pt x="1886262" y="2402051"/>
                      <a:pt x="1978154" y="2342433"/>
                      <a:pt x="2032019" y="2358122"/>
                    </a:cubicBezTo>
                    <a:cubicBezTo>
                      <a:pt x="2085884" y="2373886"/>
                      <a:pt x="2099929" y="2444262"/>
                      <a:pt x="2087528" y="2502235"/>
                    </a:cubicBezTo>
                    <a:cubicBezTo>
                      <a:pt x="2075126" y="2560210"/>
                      <a:pt x="2005572" y="2656285"/>
                      <a:pt x="1958356" y="2736597"/>
                    </a:cubicBezTo>
                    <a:cubicBezTo>
                      <a:pt x="1911140" y="2816909"/>
                      <a:pt x="1899560" y="2964459"/>
                      <a:pt x="1899560" y="2964459"/>
                    </a:cubicBezTo>
                    <a:cubicBezTo>
                      <a:pt x="1902026" y="2963562"/>
                      <a:pt x="1904491" y="2962441"/>
                      <a:pt x="1906956" y="2961321"/>
                    </a:cubicBezTo>
                    <a:cubicBezTo>
                      <a:pt x="1921525" y="2943465"/>
                      <a:pt x="1936018" y="2923070"/>
                      <a:pt x="1940202" y="2907979"/>
                    </a:cubicBezTo>
                    <a:cubicBezTo>
                      <a:pt x="1949316" y="2874883"/>
                      <a:pt x="1927800" y="2868234"/>
                      <a:pt x="1942294" y="2855010"/>
                    </a:cubicBezTo>
                    <a:cubicBezTo>
                      <a:pt x="1956787" y="2841787"/>
                      <a:pt x="1969189" y="2837230"/>
                      <a:pt x="1965454" y="2811530"/>
                    </a:cubicBezTo>
                    <a:cubicBezTo>
                      <a:pt x="1961718" y="2785830"/>
                      <a:pt x="1960075" y="2770963"/>
                      <a:pt x="1975838" y="2757291"/>
                    </a:cubicBezTo>
                    <a:cubicBezTo>
                      <a:pt x="1991602" y="2743619"/>
                      <a:pt x="2007290" y="2726661"/>
                      <a:pt x="2007290" y="2702604"/>
                    </a:cubicBezTo>
                    <a:cubicBezTo>
                      <a:pt x="2007290" y="2678623"/>
                      <a:pt x="2009756" y="2663233"/>
                      <a:pt x="2030450" y="2653745"/>
                    </a:cubicBezTo>
                    <a:cubicBezTo>
                      <a:pt x="2051145" y="2644257"/>
                      <a:pt x="2071017" y="2612356"/>
                      <a:pt x="2072287" y="2593679"/>
                    </a:cubicBezTo>
                    <a:cubicBezTo>
                      <a:pt x="2073557" y="2575002"/>
                      <a:pt x="2080131" y="2577094"/>
                      <a:pt x="2093430" y="2568801"/>
                    </a:cubicBezTo>
                    <a:cubicBezTo>
                      <a:pt x="2106653" y="2560508"/>
                      <a:pt x="2123687" y="2543549"/>
                      <a:pt x="2118681" y="2516654"/>
                    </a:cubicBezTo>
                    <a:cubicBezTo>
                      <a:pt x="2113676" y="2489759"/>
                      <a:pt x="2118233" y="2491776"/>
                      <a:pt x="2129066" y="2477731"/>
                    </a:cubicBezTo>
                    <a:cubicBezTo>
                      <a:pt x="2139824" y="2463686"/>
                      <a:pt x="2144381" y="2441722"/>
                      <a:pt x="2132801" y="2437986"/>
                    </a:cubicBezTo>
                    <a:cubicBezTo>
                      <a:pt x="2121221" y="2434251"/>
                      <a:pt x="2109641" y="2404442"/>
                      <a:pt x="2121221" y="2378368"/>
                    </a:cubicBezTo>
                    <a:cubicBezTo>
                      <a:pt x="2132801" y="2352295"/>
                      <a:pt x="2158875" y="2338623"/>
                      <a:pt x="2174190" y="2342732"/>
                    </a:cubicBezTo>
                    <a:cubicBezTo>
                      <a:pt x="2189505" y="2346841"/>
                      <a:pt x="2217670" y="2344376"/>
                      <a:pt x="2210648" y="2321590"/>
                    </a:cubicBezTo>
                    <a:cubicBezTo>
                      <a:pt x="2210648" y="2321590"/>
                      <a:pt x="2232986" y="2347663"/>
                      <a:pt x="2252036" y="2324503"/>
                    </a:cubicBezTo>
                    <a:cubicBezTo>
                      <a:pt x="2271087" y="2301344"/>
                      <a:pt x="2325326" y="2290586"/>
                      <a:pt x="2336906" y="2342732"/>
                    </a:cubicBezTo>
                    <a:cubicBezTo>
                      <a:pt x="2348485" y="2394879"/>
                      <a:pt x="2324056" y="2459054"/>
                      <a:pt x="2304631" y="2468990"/>
                    </a:cubicBezTo>
                    <a:cubicBezTo>
                      <a:pt x="2285207" y="2478926"/>
                      <a:pt x="2279753" y="2480570"/>
                      <a:pt x="2276093" y="2495885"/>
                    </a:cubicBezTo>
                    <a:cubicBezTo>
                      <a:pt x="2272357" y="2511201"/>
                      <a:pt x="2245836" y="2506643"/>
                      <a:pt x="2239261" y="2550124"/>
                    </a:cubicBezTo>
                    <a:cubicBezTo>
                      <a:pt x="2232687" y="2593604"/>
                      <a:pt x="2224768" y="2584042"/>
                      <a:pt x="2204073" y="2594874"/>
                    </a:cubicBezTo>
                    <a:cubicBezTo>
                      <a:pt x="2183379" y="2605632"/>
                      <a:pt x="2173816" y="2612655"/>
                      <a:pt x="2173443" y="2637533"/>
                    </a:cubicBezTo>
                    <a:cubicBezTo>
                      <a:pt x="2172995" y="2662411"/>
                      <a:pt x="2171799" y="2661515"/>
                      <a:pt x="2150283" y="2673991"/>
                    </a:cubicBezTo>
                    <a:cubicBezTo>
                      <a:pt x="2128767" y="2686393"/>
                      <a:pt x="2125031" y="2681014"/>
                      <a:pt x="2120474" y="2711271"/>
                    </a:cubicBezTo>
                    <a:cubicBezTo>
                      <a:pt x="2115917" y="2741528"/>
                      <a:pt x="2117561" y="2752286"/>
                      <a:pt x="2093131" y="2760952"/>
                    </a:cubicBezTo>
                    <a:cubicBezTo>
                      <a:pt x="2068701" y="2769618"/>
                      <a:pt x="2058765" y="2783290"/>
                      <a:pt x="2055851" y="2804806"/>
                    </a:cubicBezTo>
                    <a:cubicBezTo>
                      <a:pt x="2052937" y="2826322"/>
                      <a:pt x="2061678" y="2832523"/>
                      <a:pt x="2043450" y="2842086"/>
                    </a:cubicBezTo>
                    <a:cubicBezTo>
                      <a:pt x="2025221" y="2851574"/>
                      <a:pt x="2027312" y="2876003"/>
                      <a:pt x="2039340" y="2906261"/>
                    </a:cubicBezTo>
                    <a:cubicBezTo>
                      <a:pt x="2045990" y="2923070"/>
                      <a:pt x="2065115" y="2954672"/>
                      <a:pt x="2080654" y="2979251"/>
                    </a:cubicBezTo>
                    <a:cubicBezTo>
                      <a:pt x="2080804" y="2979326"/>
                      <a:pt x="2080878" y="2979400"/>
                      <a:pt x="2081028" y="2979475"/>
                    </a:cubicBezTo>
                    <a:cubicBezTo>
                      <a:pt x="2081028" y="2979475"/>
                      <a:pt x="2055478" y="2896250"/>
                      <a:pt x="2076994" y="2839097"/>
                    </a:cubicBezTo>
                    <a:cubicBezTo>
                      <a:pt x="2098510" y="2781945"/>
                      <a:pt x="2185471" y="2679295"/>
                      <a:pt x="2309712" y="2512844"/>
                    </a:cubicBezTo>
                    <a:cubicBezTo>
                      <a:pt x="2433952" y="2346393"/>
                      <a:pt x="2326297" y="2264438"/>
                      <a:pt x="2248450" y="2170006"/>
                    </a:cubicBezTo>
                    <a:cubicBezTo>
                      <a:pt x="2170604" y="2075574"/>
                      <a:pt x="2238215" y="1878641"/>
                      <a:pt x="2208406" y="1761050"/>
                    </a:cubicBezTo>
                    <a:close/>
                  </a:path>
                </a:pathLst>
              </a:custGeom>
              <a:noFill/>
              <a:ln w="7470" cap="rnd">
                <a:solidFill>
                  <a:srgbClr val="33333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orme libre : forme 15">
                <a:extLst>
                  <a:ext uri="{FF2B5EF4-FFF2-40B4-BE49-F238E27FC236}">
                    <a16:creationId xmlns:a16="http://schemas.microsoft.com/office/drawing/2014/main" id="{8FFF4593-3E9D-4D86-ABB5-53032F843D9F}"/>
                  </a:ext>
                </a:extLst>
              </p:cNvPr>
              <p:cNvSpPr/>
              <p:nvPr/>
            </p:nvSpPr>
            <p:spPr>
              <a:xfrm>
                <a:off x="7134274" y="2220764"/>
                <a:ext cx="2155581" cy="2384109"/>
              </a:xfrm>
              <a:custGeom>
                <a:avLst/>
                <a:gdLst>
                  <a:gd name="connsiteX0" fmla="*/ 2079106 w 2155581"/>
                  <a:gd name="connsiteY0" fmla="*/ 2193575 h 2384109"/>
                  <a:gd name="connsiteX1" fmla="*/ 1766076 w 2155581"/>
                  <a:gd name="connsiteY1" fmla="*/ 2371531 h 2384109"/>
                  <a:gd name="connsiteX2" fmla="*/ 1140017 w 2155581"/>
                  <a:gd name="connsiteY2" fmla="*/ 2276352 h 2384109"/>
                  <a:gd name="connsiteX3" fmla="*/ 73400 w 2155581"/>
                  <a:gd name="connsiteY3" fmla="*/ 1386944 h 2384109"/>
                  <a:gd name="connsiteX4" fmla="*/ 376867 w 2155581"/>
                  <a:gd name="connsiteY4" fmla="*/ 189213 h 2384109"/>
                  <a:gd name="connsiteX5" fmla="*/ 1462535 w 2155581"/>
                  <a:gd name="connsiteY5" fmla="*/ 310391 h 2384109"/>
                  <a:gd name="connsiteX6" fmla="*/ 1827412 w 2155581"/>
                  <a:gd name="connsiteY6" fmla="*/ 1257773 h 2384109"/>
                  <a:gd name="connsiteX7" fmla="*/ 2142310 w 2155581"/>
                  <a:gd name="connsiteY7" fmla="*/ 1746368 h 2384109"/>
                  <a:gd name="connsiteX8" fmla="*/ 2079106 w 2155581"/>
                  <a:gd name="connsiteY8" fmla="*/ 2193575 h 2384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55581" h="2384109">
                    <a:moveTo>
                      <a:pt x="2079106" y="2193575"/>
                    </a:moveTo>
                    <a:cubicBezTo>
                      <a:pt x="2019489" y="2152186"/>
                      <a:pt x="1906828" y="2331487"/>
                      <a:pt x="1766076" y="2371531"/>
                    </a:cubicBezTo>
                    <a:cubicBezTo>
                      <a:pt x="1719010" y="2384904"/>
                      <a:pt x="1417112" y="2415983"/>
                      <a:pt x="1140017" y="2276352"/>
                    </a:cubicBezTo>
                    <a:cubicBezTo>
                      <a:pt x="1065308" y="2238699"/>
                      <a:pt x="336151" y="1967580"/>
                      <a:pt x="73400" y="1386944"/>
                    </a:cubicBezTo>
                    <a:cubicBezTo>
                      <a:pt x="50165" y="1335544"/>
                      <a:pt x="-198988" y="607732"/>
                      <a:pt x="376867" y="189213"/>
                    </a:cubicBezTo>
                    <a:cubicBezTo>
                      <a:pt x="952722" y="-229306"/>
                      <a:pt x="1369672" y="154623"/>
                      <a:pt x="1462535" y="310391"/>
                    </a:cubicBezTo>
                    <a:cubicBezTo>
                      <a:pt x="1555398" y="466158"/>
                      <a:pt x="1614941" y="1051651"/>
                      <a:pt x="1827412" y="1257773"/>
                    </a:cubicBezTo>
                    <a:cubicBezTo>
                      <a:pt x="2039884" y="1463894"/>
                      <a:pt x="2117507" y="1633782"/>
                      <a:pt x="2142310" y="1746368"/>
                    </a:cubicBezTo>
                    <a:cubicBezTo>
                      <a:pt x="2207904" y="2044680"/>
                      <a:pt x="2005145" y="2103849"/>
                      <a:pt x="2079106" y="2193575"/>
                    </a:cubicBezTo>
                    <a:close/>
                  </a:path>
                </a:pathLst>
              </a:custGeom>
              <a:solidFill>
                <a:srgbClr val="F77272"/>
              </a:solidFill>
              <a:ln w="74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orme libre : forme 16">
                <a:extLst>
                  <a:ext uri="{FF2B5EF4-FFF2-40B4-BE49-F238E27FC236}">
                    <a16:creationId xmlns:a16="http://schemas.microsoft.com/office/drawing/2014/main" id="{693A4DE2-170C-4CA2-8458-CF545A40B28B}"/>
                  </a:ext>
                </a:extLst>
              </p:cNvPr>
              <p:cNvSpPr/>
              <p:nvPr/>
            </p:nvSpPr>
            <p:spPr>
              <a:xfrm>
                <a:off x="7134274" y="2220858"/>
                <a:ext cx="1240201" cy="2306365"/>
              </a:xfrm>
              <a:custGeom>
                <a:avLst/>
                <a:gdLst>
                  <a:gd name="connsiteX0" fmla="*/ 231035 w 1240201"/>
                  <a:gd name="connsiteY0" fmla="*/ 1457599 h 2306365"/>
                  <a:gd name="connsiteX1" fmla="*/ 534502 w 1240201"/>
                  <a:gd name="connsiteY1" fmla="*/ 259868 h 2306365"/>
                  <a:gd name="connsiteX2" fmla="*/ 1240201 w 1240201"/>
                  <a:gd name="connsiteY2" fmla="*/ 99245 h 2306365"/>
                  <a:gd name="connsiteX3" fmla="*/ 376867 w 1240201"/>
                  <a:gd name="connsiteY3" fmla="*/ 189194 h 2306365"/>
                  <a:gd name="connsiteX4" fmla="*/ 73400 w 1240201"/>
                  <a:gd name="connsiteY4" fmla="*/ 1386925 h 2306365"/>
                  <a:gd name="connsiteX5" fmla="*/ 1140017 w 1240201"/>
                  <a:gd name="connsiteY5" fmla="*/ 2276333 h 2306365"/>
                  <a:gd name="connsiteX6" fmla="*/ 1206508 w 1240201"/>
                  <a:gd name="connsiteY6" fmla="*/ 2306366 h 2306365"/>
                  <a:gd name="connsiteX7" fmla="*/ 231035 w 1240201"/>
                  <a:gd name="connsiteY7" fmla="*/ 1457599 h 2306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40201" h="2306365">
                    <a:moveTo>
                      <a:pt x="231035" y="1457599"/>
                    </a:moveTo>
                    <a:cubicBezTo>
                      <a:pt x="207801" y="1406200"/>
                      <a:pt x="-41353" y="678387"/>
                      <a:pt x="534502" y="259868"/>
                    </a:cubicBezTo>
                    <a:cubicBezTo>
                      <a:pt x="813166" y="57333"/>
                      <a:pt x="1054625" y="42690"/>
                      <a:pt x="1240201" y="99245"/>
                    </a:cubicBezTo>
                    <a:cubicBezTo>
                      <a:pt x="1044987" y="-18571"/>
                      <a:pt x="743089" y="-76919"/>
                      <a:pt x="376867" y="189194"/>
                    </a:cubicBezTo>
                    <a:cubicBezTo>
                      <a:pt x="-198988" y="607713"/>
                      <a:pt x="50165" y="1335525"/>
                      <a:pt x="73400" y="1386925"/>
                    </a:cubicBezTo>
                    <a:cubicBezTo>
                      <a:pt x="336151" y="1967487"/>
                      <a:pt x="1065308" y="2238680"/>
                      <a:pt x="1140017" y="2276333"/>
                    </a:cubicBezTo>
                    <a:cubicBezTo>
                      <a:pt x="1162056" y="2287465"/>
                      <a:pt x="1184244" y="2297326"/>
                      <a:pt x="1206508" y="2306366"/>
                    </a:cubicBezTo>
                    <a:cubicBezTo>
                      <a:pt x="985519" y="2206704"/>
                      <a:pt x="448513" y="1938126"/>
                      <a:pt x="231035" y="1457599"/>
                    </a:cubicBezTo>
                    <a:close/>
                  </a:path>
                </a:pathLst>
              </a:custGeom>
              <a:solidFill>
                <a:srgbClr val="E26161"/>
              </a:solidFill>
              <a:ln w="74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orme libre : forme 17">
                <a:extLst>
                  <a:ext uri="{FF2B5EF4-FFF2-40B4-BE49-F238E27FC236}">
                    <a16:creationId xmlns:a16="http://schemas.microsoft.com/office/drawing/2014/main" id="{6A728E60-9D2F-47BB-BC58-56C4F01EDFC7}"/>
                  </a:ext>
                </a:extLst>
              </p:cNvPr>
              <p:cNvSpPr/>
              <p:nvPr/>
            </p:nvSpPr>
            <p:spPr>
              <a:xfrm>
                <a:off x="7134274" y="2220764"/>
                <a:ext cx="2155581" cy="2384109"/>
              </a:xfrm>
              <a:custGeom>
                <a:avLst/>
                <a:gdLst>
                  <a:gd name="connsiteX0" fmla="*/ 2079106 w 2155581"/>
                  <a:gd name="connsiteY0" fmla="*/ 2193575 h 2384109"/>
                  <a:gd name="connsiteX1" fmla="*/ 1766076 w 2155581"/>
                  <a:gd name="connsiteY1" fmla="*/ 2371531 h 2384109"/>
                  <a:gd name="connsiteX2" fmla="*/ 1140017 w 2155581"/>
                  <a:gd name="connsiteY2" fmla="*/ 2276352 h 2384109"/>
                  <a:gd name="connsiteX3" fmla="*/ 73400 w 2155581"/>
                  <a:gd name="connsiteY3" fmla="*/ 1386944 h 2384109"/>
                  <a:gd name="connsiteX4" fmla="*/ 376867 w 2155581"/>
                  <a:gd name="connsiteY4" fmla="*/ 189213 h 2384109"/>
                  <a:gd name="connsiteX5" fmla="*/ 1462535 w 2155581"/>
                  <a:gd name="connsiteY5" fmla="*/ 310391 h 2384109"/>
                  <a:gd name="connsiteX6" fmla="*/ 1827412 w 2155581"/>
                  <a:gd name="connsiteY6" fmla="*/ 1257773 h 2384109"/>
                  <a:gd name="connsiteX7" fmla="*/ 2142310 w 2155581"/>
                  <a:gd name="connsiteY7" fmla="*/ 1746368 h 2384109"/>
                  <a:gd name="connsiteX8" fmla="*/ 2079106 w 2155581"/>
                  <a:gd name="connsiteY8" fmla="*/ 2193575 h 2384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55581" h="2384109">
                    <a:moveTo>
                      <a:pt x="2079106" y="2193575"/>
                    </a:moveTo>
                    <a:cubicBezTo>
                      <a:pt x="2019489" y="2152186"/>
                      <a:pt x="1906828" y="2331487"/>
                      <a:pt x="1766076" y="2371531"/>
                    </a:cubicBezTo>
                    <a:cubicBezTo>
                      <a:pt x="1719010" y="2384904"/>
                      <a:pt x="1417112" y="2415983"/>
                      <a:pt x="1140017" y="2276352"/>
                    </a:cubicBezTo>
                    <a:cubicBezTo>
                      <a:pt x="1065308" y="2238699"/>
                      <a:pt x="336151" y="1967580"/>
                      <a:pt x="73400" y="1386944"/>
                    </a:cubicBezTo>
                    <a:cubicBezTo>
                      <a:pt x="50165" y="1335544"/>
                      <a:pt x="-198988" y="607732"/>
                      <a:pt x="376867" y="189213"/>
                    </a:cubicBezTo>
                    <a:cubicBezTo>
                      <a:pt x="952722" y="-229306"/>
                      <a:pt x="1369672" y="154623"/>
                      <a:pt x="1462535" y="310391"/>
                    </a:cubicBezTo>
                    <a:cubicBezTo>
                      <a:pt x="1555398" y="466158"/>
                      <a:pt x="1614941" y="1051651"/>
                      <a:pt x="1827412" y="1257773"/>
                    </a:cubicBezTo>
                    <a:cubicBezTo>
                      <a:pt x="2039884" y="1463894"/>
                      <a:pt x="2117507" y="1633782"/>
                      <a:pt x="2142310" y="1746368"/>
                    </a:cubicBezTo>
                    <a:cubicBezTo>
                      <a:pt x="2207904" y="2044680"/>
                      <a:pt x="2005145" y="2103849"/>
                      <a:pt x="2079106" y="2193575"/>
                    </a:cubicBezTo>
                    <a:close/>
                  </a:path>
                </a:pathLst>
              </a:custGeom>
              <a:noFill/>
              <a:ln w="7470" cap="rnd">
                <a:solidFill>
                  <a:srgbClr val="33333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orme libre : forme 18">
                <a:extLst>
                  <a:ext uri="{FF2B5EF4-FFF2-40B4-BE49-F238E27FC236}">
                    <a16:creationId xmlns:a16="http://schemas.microsoft.com/office/drawing/2014/main" id="{01D36521-3876-4494-A5BE-00445D24855B}"/>
                  </a:ext>
                </a:extLst>
              </p:cNvPr>
              <p:cNvSpPr/>
              <p:nvPr/>
            </p:nvSpPr>
            <p:spPr>
              <a:xfrm>
                <a:off x="7228202" y="2220764"/>
                <a:ext cx="1468791" cy="643836"/>
              </a:xfrm>
              <a:custGeom>
                <a:avLst/>
                <a:gdLst>
                  <a:gd name="connsiteX0" fmla="*/ 1468792 w 1468791"/>
                  <a:gd name="connsiteY0" fmla="*/ 624167 h 643836"/>
                  <a:gd name="connsiteX1" fmla="*/ 1368607 w 1468791"/>
                  <a:gd name="connsiteY1" fmla="*/ 310391 h 643836"/>
                  <a:gd name="connsiteX2" fmla="*/ 282939 w 1468791"/>
                  <a:gd name="connsiteY2" fmla="*/ 189213 h 643836"/>
                  <a:gd name="connsiteX3" fmla="*/ 2632 w 1468791"/>
                  <a:gd name="connsiteY3" fmla="*/ 517409 h 643836"/>
                  <a:gd name="connsiteX4" fmla="*/ 35803 w 1468791"/>
                  <a:gd name="connsiteY4" fmla="*/ 538999 h 643836"/>
                  <a:gd name="connsiteX5" fmla="*/ 526042 w 1468791"/>
                  <a:gd name="connsiteY5" fmla="*/ 278938 h 643836"/>
                  <a:gd name="connsiteX6" fmla="*/ 1382354 w 1468791"/>
                  <a:gd name="connsiteY6" fmla="*/ 533994 h 643836"/>
                  <a:gd name="connsiteX7" fmla="*/ 1468792 w 1468791"/>
                  <a:gd name="connsiteY7" fmla="*/ 624167 h 643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68791" h="643836">
                    <a:moveTo>
                      <a:pt x="1468792" y="624167"/>
                    </a:moveTo>
                    <a:cubicBezTo>
                      <a:pt x="1433529" y="487600"/>
                      <a:pt x="1403422" y="368813"/>
                      <a:pt x="1368607" y="310391"/>
                    </a:cubicBezTo>
                    <a:cubicBezTo>
                      <a:pt x="1275744" y="154623"/>
                      <a:pt x="858795" y="-229306"/>
                      <a:pt x="282939" y="189213"/>
                    </a:cubicBezTo>
                    <a:cubicBezTo>
                      <a:pt x="149659" y="286110"/>
                      <a:pt x="60531" y="399593"/>
                      <a:pt x="2632" y="517409"/>
                    </a:cubicBezTo>
                    <a:cubicBezTo>
                      <a:pt x="2632" y="517409"/>
                      <a:pt x="-13879" y="580388"/>
                      <a:pt x="35803" y="538999"/>
                    </a:cubicBezTo>
                    <a:cubicBezTo>
                      <a:pt x="85484" y="497611"/>
                      <a:pt x="140171" y="361790"/>
                      <a:pt x="526042" y="278938"/>
                    </a:cubicBezTo>
                    <a:cubicBezTo>
                      <a:pt x="911913" y="196086"/>
                      <a:pt x="1188559" y="282225"/>
                      <a:pt x="1382354" y="533994"/>
                    </a:cubicBezTo>
                    <a:cubicBezTo>
                      <a:pt x="1427179" y="592267"/>
                      <a:pt x="1454224" y="684457"/>
                      <a:pt x="1468792" y="624167"/>
                    </a:cubicBezTo>
                    <a:close/>
                  </a:path>
                </a:pathLst>
              </a:custGeom>
              <a:solidFill>
                <a:srgbClr val="9E1825"/>
              </a:solidFill>
              <a:ln w="74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orme libre : forme 19">
                <a:extLst>
                  <a:ext uri="{FF2B5EF4-FFF2-40B4-BE49-F238E27FC236}">
                    <a16:creationId xmlns:a16="http://schemas.microsoft.com/office/drawing/2014/main" id="{882326E3-FBD5-49D7-8608-7F9D5444B15E}"/>
                  </a:ext>
                </a:extLst>
              </p:cNvPr>
              <p:cNvSpPr/>
              <p:nvPr/>
            </p:nvSpPr>
            <p:spPr>
              <a:xfrm>
                <a:off x="7228202" y="2220764"/>
                <a:ext cx="1468791" cy="643836"/>
              </a:xfrm>
              <a:custGeom>
                <a:avLst/>
                <a:gdLst>
                  <a:gd name="connsiteX0" fmla="*/ 1468792 w 1468791"/>
                  <a:gd name="connsiteY0" fmla="*/ 624167 h 643836"/>
                  <a:gd name="connsiteX1" fmla="*/ 1368607 w 1468791"/>
                  <a:gd name="connsiteY1" fmla="*/ 310391 h 643836"/>
                  <a:gd name="connsiteX2" fmla="*/ 282939 w 1468791"/>
                  <a:gd name="connsiteY2" fmla="*/ 189213 h 643836"/>
                  <a:gd name="connsiteX3" fmla="*/ 2632 w 1468791"/>
                  <a:gd name="connsiteY3" fmla="*/ 517409 h 643836"/>
                  <a:gd name="connsiteX4" fmla="*/ 35803 w 1468791"/>
                  <a:gd name="connsiteY4" fmla="*/ 538999 h 643836"/>
                  <a:gd name="connsiteX5" fmla="*/ 526042 w 1468791"/>
                  <a:gd name="connsiteY5" fmla="*/ 278938 h 643836"/>
                  <a:gd name="connsiteX6" fmla="*/ 1382354 w 1468791"/>
                  <a:gd name="connsiteY6" fmla="*/ 533994 h 643836"/>
                  <a:gd name="connsiteX7" fmla="*/ 1468792 w 1468791"/>
                  <a:gd name="connsiteY7" fmla="*/ 624167 h 643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68791" h="643836">
                    <a:moveTo>
                      <a:pt x="1468792" y="624167"/>
                    </a:moveTo>
                    <a:cubicBezTo>
                      <a:pt x="1433529" y="487600"/>
                      <a:pt x="1403422" y="368813"/>
                      <a:pt x="1368607" y="310391"/>
                    </a:cubicBezTo>
                    <a:cubicBezTo>
                      <a:pt x="1275744" y="154623"/>
                      <a:pt x="858795" y="-229306"/>
                      <a:pt x="282939" y="189213"/>
                    </a:cubicBezTo>
                    <a:cubicBezTo>
                      <a:pt x="149659" y="286110"/>
                      <a:pt x="60531" y="399593"/>
                      <a:pt x="2632" y="517409"/>
                    </a:cubicBezTo>
                    <a:cubicBezTo>
                      <a:pt x="2632" y="517409"/>
                      <a:pt x="-13879" y="580388"/>
                      <a:pt x="35803" y="538999"/>
                    </a:cubicBezTo>
                    <a:cubicBezTo>
                      <a:pt x="85484" y="497611"/>
                      <a:pt x="140171" y="361790"/>
                      <a:pt x="526042" y="278938"/>
                    </a:cubicBezTo>
                    <a:cubicBezTo>
                      <a:pt x="911913" y="196086"/>
                      <a:pt x="1188559" y="282225"/>
                      <a:pt x="1382354" y="533994"/>
                    </a:cubicBezTo>
                    <a:cubicBezTo>
                      <a:pt x="1427179" y="592267"/>
                      <a:pt x="1454224" y="684457"/>
                      <a:pt x="1468792" y="624167"/>
                    </a:cubicBezTo>
                    <a:close/>
                  </a:path>
                </a:pathLst>
              </a:custGeom>
              <a:noFill/>
              <a:ln w="7470" cap="rnd">
                <a:solidFill>
                  <a:srgbClr val="33333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orme libre : forme 20">
                <a:extLst>
                  <a:ext uri="{FF2B5EF4-FFF2-40B4-BE49-F238E27FC236}">
                    <a16:creationId xmlns:a16="http://schemas.microsoft.com/office/drawing/2014/main" id="{7A5B1070-293E-4B8E-A4E1-EA6BE34CA8E2}"/>
                  </a:ext>
                </a:extLst>
              </p:cNvPr>
              <p:cNvSpPr/>
              <p:nvPr/>
            </p:nvSpPr>
            <p:spPr>
              <a:xfrm>
                <a:off x="8605550" y="4992809"/>
                <a:ext cx="765167" cy="311515"/>
              </a:xfrm>
              <a:custGeom>
                <a:avLst/>
                <a:gdLst>
                  <a:gd name="connsiteX0" fmla="*/ 0 w 765167"/>
                  <a:gd name="connsiteY0" fmla="*/ 0 h 311515"/>
                  <a:gd name="connsiteX1" fmla="*/ 18304 w 765167"/>
                  <a:gd name="connsiteY1" fmla="*/ 22861 h 311515"/>
                  <a:gd name="connsiteX2" fmla="*/ 29211 w 765167"/>
                  <a:gd name="connsiteY2" fmla="*/ 50428 h 311515"/>
                  <a:gd name="connsiteX3" fmla="*/ 42659 w 765167"/>
                  <a:gd name="connsiteY3" fmla="*/ 107879 h 311515"/>
                  <a:gd name="connsiteX4" fmla="*/ 92714 w 765167"/>
                  <a:gd name="connsiteY4" fmla="*/ 210977 h 311515"/>
                  <a:gd name="connsiteX5" fmla="*/ 184829 w 765167"/>
                  <a:gd name="connsiteY5" fmla="*/ 276721 h 311515"/>
                  <a:gd name="connsiteX6" fmla="*/ 297640 w 765167"/>
                  <a:gd name="connsiteY6" fmla="*/ 296519 h 311515"/>
                  <a:gd name="connsiteX7" fmla="*/ 414634 w 765167"/>
                  <a:gd name="connsiteY7" fmla="*/ 292410 h 311515"/>
                  <a:gd name="connsiteX8" fmla="*/ 531702 w 765167"/>
                  <a:gd name="connsiteY8" fmla="*/ 282324 h 311515"/>
                  <a:gd name="connsiteX9" fmla="*/ 765167 w 765167"/>
                  <a:gd name="connsiteY9" fmla="*/ 252142 h 311515"/>
                  <a:gd name="connsiteX10" fmla="*/ 533047 w 765167"/>
                  <a:gd name="connsiteY10" fmla="*/ 293904 h 311515"/>
                  <a:gd name="connsiteX11" fmla="*/ 415680 w 765167"/>
                  <a:gd name="connsiteY11" fmla="*/ 306530 h 311515"/>
                  <a:gd name="connsiteX12" fmla="*/ 297416 w 765167"/>
                  <a:gd name="connsiteY12" fmla="*/ 311461 h 311515"/>
                  <a:gd name="connsiteX13" fmla="*/ 179675 w 765167"/>
                  <a:gd name="connsiteY13" fmla="*/ 289870 h 311515"/>
                  <a:gd name="connsiteX14" fmla="*/ 83674 w 765167"/>
                  <a:gd name="connsiteY14" fmla="*/ 218299 h 311515"/>
                  <a:gd name="connsiteX15" fmla="*/ 35561 w 765167"/>
                  <a:gd name="connsiteY15" fmla="*/ 109523 h 311515"/>
                  <a:gd name="connsiteX16" fmla="*/ 25476 w 765167"/>
                  <a:gd name="connsiteY16" fmla="*/ 51624 h 311515"/>
                  <a:gd name="connsiteX17" fmla="*/ 16286 w 765167"/>
                  <a:gd name="connsiteY17" fmla="*/ 23907 h 311515"/>
                  <a:gd name="connsiteX18" fmla="*/ 0 w 765167"/>
                  <a:gd name="connsiteY18" fmla="*/ 0 h 311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65167" h="311515">
                    <a:moveTo>
                      <a:pt x="0" y="0"/>
                    </a:moveTo>
                    <a:cubicBezTo>
                      <a:pt x="8442" y="5304"/>
                      <a:pt x="13672" y="14269"/>
                      <a:pt x="18304" y="22861"/>
                    </a:cubicBezTo>
                    <a:cubicBezTo>
                      <a:pt x="22786" y="31676"/>
                      <a:pt x="26372" y="41015"/>
                      <a:pt x="29211" y="50428"/>
                    </a:cubicBezTo>
                    <a:cubicBezTo>
                      <a:pt x="35412" y="69180"/>
                      <a:pt x="38326" y="89128"/>
                      <a:pt x="42659" y="107879"/>
                    </a:cubicBezTo>
                    <a:cubicBezTo>
                      <a:pt x="51773" y="145533"/>
                      <a:pt x="68508" y="181318"/>
                      <a:pt x="92714" y="210977"/>
                    </a:cubicBezTo>
                    <a:cubicBezTo>
                      <a:pt x="117367" y="240263"/>
                      <a:pt x="149119" y="263049"/>
                      <a:pt x="184829" y="276721"/>
                    </a:cubicBezTo>
                    <a:cubicBezTo>
                      <a:pt x="220466" y="290692"/>
                      <a:pt x="259165" y="296146"/>
                      <a:pt x="297640" y="296519"/>
                    </a:cubicBezTo>
                    <a:cubicBezTo>
                      <a:pt x="336339" y="297266"/>
                      <a:pt x="375710" y="294950"/>
                      <a:pt x="414634" y="292410"/>
                    </a:cubicBezTo>
                    <a:cubicBezTo>
                      <a:pt x="453706" y="289945"/>
                      <a:pt x="492704" y="286359"/>
                      <a:pt x="531702" y="282324"/>
                    </a:cubicBezTo>
                    <a:cubicBezTo>
                      <a:pt x="609624" y="274032"/>
                      <a:pt x="687470" y="263797"/>
                      <a:pt x="765167" y="252142"/>
                    </a:cubicBezTo>
                    <a:cubicBezTo>
                      <a:pt x="688516" y="269475"/>
                      <a:pt x="611118" y="283669"/>
                      <a:pt x="533047" y="293904"/>
                    </a:cubicBezTo>
                    <a:cubicBezTo>
                      <a:pt x="494049" y="299283"/>
                      <a:pt x="454902" y="303243"/>
                      <a:pt x="415680" y="306530"/>
                    </a:cubicBezTo>
                    <a:cubicBezTo>
                      <a:pt x="376308" y="309518"/>
                      <a:pt x="337236" y="311909"/>
                      <a:pt x="297416" y="311461"/>
                    </a:cubicBezTo>
                    <a:cubicBezTo>
                      <a:pt x="257596" y="310788"/>
                      <a:pt x="217178" y="305110"/>
                      <a:pt x="179675" y="289870"/>
                    </a:cubicBezTo>
                    <a:cubicBezTo>
                      <a:pt x="142246" y="274704"/>
                      <a:pt x="108552" y="250050"/>
                      <a:pt x="83674" y="218299"/>
                    </a:cubicBezTo>
                    <a:cubicBezTo>
                      <a:pt x="59020" y="186398"/>
                      <a:pt x="43256" y="148446"/>
                      <a:pt x="35561" y="109523"/>
                    </a:cubicBezTo>
                    <a:cubicBezTo>
                      <a:pt x="32125" y="89800"/>
                      <a:pt x="30481" y="70600"/>
                      <a:pt x="25476" y="51624"/>
                    </a:cubicBezTo>
                    <a:cubicBezTo>
                      <a:pt x="23160" y="42136"/>
                      <a:pt x="20097" y="32872"/>
                      <a:pt x="16286" y="23907"/>
                    </a:cubicBezTo>
                    <a:cubicBezTo>
                      <a:pt x="12327" y="15016"/>
                      <a:pt x="7919" y="5827"/>
                      <a:pt x="0" y="0"/>
                    </a:cubicBezTo>
                    <a:close/>
                  </a:path>
                </a:pathLst>
              </a:custGeom>
              <a:solidFill>
                <a:srgbClr val="333333"/>
              </a:solidFill>
              <a:ln w="74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orme libre : forme 21">
                <a:extLst>
                  <a:ext uri="{FF2B5EF4-FFF2-40B4-BE49-F238E27FC236}">
                    <a16:creationId xmlns:a16="http://schemas.microsoft.com/office/drawing/2014/main" id="{65B94BB1-1EBF-4877-986A-2142C3AE2141}"/>
                  </a:ext>
                </a:extLst>
              </p:cNvPr>
              <p:cNvSpPr/>
              <p:nvPr/>
            </p:nvSpPr>
            <p:spPr>
              <a:xfrm>
                <a:off x="9213381" y="4414338"/>
                <a:ext cx="98167" cy="95253"/>
              </a:xfrm>
              <a:custGeom>
                <a:avLst/>
                <a:gdLst>
                  <a:gd name="connsiteX0" fmla="*/ 98167 w 98167"/>
                  <a:gd name="connsiteY0" fmla="*/ 95254 h 95253"/>
                  <a:gd name="connsiteX1" fmla="*/ 0 w 98167"/>
                  <a:gd name="connsiteY1" fmla="*/ 0 h 95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8167" h="95253">
                    <a:moveTo>
                      <a:pt x="98167" y="95254"/>
                    </a:moveTo>
                    <a:cubicBezTo>
                      <a:pt x="98167" y="95254"/>
                      <a:pt x="63801" y="41389"/>
                      <a:pt x="0" y="0"/>
                    </a:cubicBezTo>
                  </a:path>
                </a:pathLst>
              </a:custGeom>
              <a:noFill/>
              <a:ln w="7470" cap="rnd">
                <a:solidFill>
                  <a:srgbClr val="33333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orme libre : forme 22">
                <a:extLst>
                  <a:ext uri="{FF2B5EF4-FFF2-40B4-BE49-F238E27FC236}">
                    <a16:creationId xmlns:a16="http://schemas.microsoft.com/office/drawing/2014/main" id="{D47ABE56-9840-448E-8FF9-9513A0430444}"/>
                  </a:ext>
                </a:extLst>
              </p:cNvPr>
              <p:cNvSpPr/>
              <p:nvPr/>
            </p:nvSpPr>
            <p:spPr>
              <a:xfrm>
                <a:off x="9237063" y="4600065"/>
                <a:ext cx="142768" cy="53790"/>
              </a:xfrm>
              <a:custGeom>
                <a:avLst/>
                <a:gdLst>
                  <a:gd name="connsiteX0" fmla="*/ 94357 w 142768"/>
                  <a:gd name="connsiteY0" fmla="*/ 22189 h 53790"/>
                  <a:gd name="connsiteX1" fmla="*/ 142769 w 142768"/>
                  <a:gd name="connsiteY1" fmla="*/ 53790 h 53790"/>
                  <a:gd name="connsiteX2" fmla="*/ 52968 w 142768"/>
                  <a:gd name="connsiteY2" fmla="*/ 24206 h 53790"/>
                  <a:gd name="connsiteX3" fmla="*/ 32797 w 142768"/>
                  <a:gd name="connsiteY3" fmla="*/ 22413 h 53790"/>
                  <a:gd name="connsiteX4" fmla="*/ 20097 w 142768"/>
                  <a:gd name="connsiteY4" fmla="*/ 21441 h 53790"/>
                  <a:gd name="connsiteX5" fmla="*/ 16137 w 142768"/>
                  <a:gd name="connsiteY5" fmla="*/ 18304 h 53790"/>
                  <a:gd name="connsiteX6" fmla="*/ 0 w 142768"/>
                  <a:gd name="connsiteY6" fmla="*/ 0 h 53790"/>
                  <a:gd name="connsiteX7" fmla="*/ 34515 w 142768"/>
                  <a:gd name="connsiteY7" fmla="*/ 21890 h 53790"/>
                  <a:gd name="connsiteX8" fmla="*/ 94357 w 142768"/>
                  <a:gd name="connsiteY8" fmla="*/ 22189 h 5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2768" h="53790">
                    <a:moveTo>
                      <a:pt x="94357" y="22189"/>
                    </a:moveTo>
                    <a:cubicBezTo>
                      <a:pt x="113707" y="26148"/>
                      <a:pt x="131413" y="37653"/>
                      <a:pt x="142769" y="53790"/>
                    </a:cubicBezTo>
                    <a:cubicBezTo>
                      <a:pt x="117069" y="35038"/>
                      <a:pt x="84346" y="29360"/>
                      <a:pt x="52968" y="24206"/>
                    </a:cubicBezTo>
                    <a:cubicBezTo>
                      <a:pt x="46320" y="23085"/>
                      <a:pt x="39521" y="22039"/>
                      <a:pt x="32797" y="22413"/>
                    </a:cubicBezTo>
                    <a:cubicBezTo>
                      <a:pt x="28464" y="22637"/>
                      <a:pt x="23907" y="23458"/>
                      <a:pt x="20097" y="21441"/>
                    </a:cubicBezTo>
                    <a:cubicBezTo>
                      <a:pt x="18602" y="20620"/>
                      <a:pt x="17407" y="19499"/>
                      <a:pt x="16137" y="18304"/>
                    </a:cubicBezTo>
                    <a:cubicBezTo>
                      <a:pt x="10310" y="12626"/>
                      <a:pt x="4931" y="6500"/>
                      <a:pt x="0" y="0"/>
                    </a:cubicBezTo>
                    <a:cubicBezTo>
                      <a:pt x="9563" y="12701"/>
                      <a:pt x="18528" y="21964"/>
                      <a:pt x="34515" y="21890"/>
                    </a:cubicBezTo>
                    <a:cubicBezTo>
                      <a:pt x="54463" y="21815"/>
                      <a:pt x="74634" y="18154"/>
                      <a:pt x="94357" y="22189"/>
                    </a:cubicBezTo>
                    <a:close/>
                  </a:path>
                </a:pathLst>
              </a:custGeom>
              <a:solidFill>
                <a:srgbClr val="F9859E"/>
              </a:solidFill>
              <a:ln w="74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orme libre : forme 23">
                <a:extLst>
                  <a:ext uri="{FF2B5EF4-FFF2-40B4-BE49-F238E27FC236}">
                    <a16:creationId xmlns:a16="http://schemas.microsoft.com/office/drawing/2014/main" id="{6F3C0B39-BC79-45F5-B9D8-9E24AA18960F}"/>
                  </a:ext>
                </a:extLst>
              </p:cNvPr>
              <p:cNvSpPr/>
              <p:nvPr/>
            </p:nvSpPr>
            <p:spPr>
              <a:xfrm>
                <a:off x="9226604" y="4677926"/>
                <a:ext cx="111166" cy="14232"/>
              </a:xfrm>
              <a:custGeom>
                <a:avLst/>
                <a:gdLst>
                  <a:gd name="connsiteX0" fmla="*/ 62232 w 111166"/>
                  <a:gd name="connsiteY0" fmla="*/ 59 h 14232"/>
                  <a:gd name="connsiteX1" fmla="*/ 0 w 111166"/>
                  <a:gd name="connsiteY1" fmla="*/ 1255 h 14232"/>
                  <a:gd name="connsiteX2" fmla="*/ 59468 w 111166"/>
                  <a:gd name="connsiteY2" fmla="*/ 6485 h 14232"/>
                  <a:gd name="connsiteX3" fmla="*/ 88156 w 111166"/>
                  <a:gd name="connsiteY3" fmla="*/ 7680 h 14232"/>
                  <a:gd name="connsiteX4" fmla="*/ 111167 w 111166"/>
                  <a:gd name="connsiteY4" fmla="*/ 13507 h 14232"/>
                  <a:gd name="connsiteX5" fmla="*/ 62232 w 111166"/>
                  <a:gd name="connsiteY5" fmla="*/ 59 h 14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1166" h="14232">
                    <a:moveTo>
                      <a:pt x="62232" y="59"/>
                    </a:moveTo>
                    <a:cubicBezTo>
                      <a:pt x="41463" y="-464"/>
                      <a:pt x="20694" y="2674"/>
                      <a:pt x="0" y="1255"/>
                    </a:cubicBezTo>
                    <a:cubicBezTo>
                      <a:pt x="18005" y="10295"/>
                      <a:pt x="39371" y="7605"/>
                      <a:pt x="59468" y="6485"/>
                    </a:cubicBezTo>
                    <a:cubicBezTo>
                      <a:pt x="69031" y="5962"/>
                      <a:pt x="78743" y="5962"/>
                      <a:pt x="88156" y="7680"/>
                    </a:cubicBezTo>
                    <a:cubicBezTo>
                      <a:pt x="93311" y="8651"/>
                      <a:pt x="107879" y="16645"/>
                      <a:pt x="111167" y="13507"/>
                    </a:cubicBezTo>
                    <a:cubicBezTo>
                      <a:pt x="98093" y="3123"/>
                      <a:pt x="78295" y="508"/>
                      <a:pt x="62232" y="59"/>
                    </a:cubicBezTo>
                    <a:close/>
                  </a:path>
                </a:pathLst>
              </a:custGeom>
              <a:solidFill>
                <a:srgbClr val="F9859E"/>
              </a:solidFill>
              <a:ln w="74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orme libre : forme 24">
                <a:extLst>
                  <a:ext uri="{FF2B5EF4-FFF2-40B4-BE49-F238E27FC236}">
                    <a16:creationId xmlns:a16="http://schemas.microsoft.com/office/drawing/2014/main" id="{DC7645B3-7400-47E7-95E6-34167FB372DA}"/>
                  </a:ext>
                </a:extLst>
              </p:cNvPr>
              <p:cNvSpPr/>
              <p:nvPr/>
            </p:nvSpPr>
            <p:spPr>
              <a:xfrm>
                <a:off x="9189997" y="4756387"/>
                <a:ext cx="83974" cy="15331"/>
              </a:xfrm>
              <a:custGeom>
                <a:avLst/>
                <a:gdLst>
                  <a:gd name="connsiteX0" fmla="*/ 41912 w 83974"/>
                  <a:gd name="connsiteY0" fmla="*/ 715 h 15331"/>
                  <a:gd name="connsiteX1" fmla="*/ 21292 w 83974"/>
                  <a:gd name="connsiteY1" fmla="*/ 4227 h 15331"/>
                  <a:gd name="connsiteX2" fmla="*/ 0 w 83974"/>
                  <a:gd name="connsiteY2" fmla="*/ 13192 h 15331"/>
                  <a:gd name="connsiteX3" fmla="*/ 44750 w 83974"/>
                  <a:gd name="connsiteY3" fmla="*/ 8485 h 15331"/>
                  <a:gd name="connsiteX4" fmla="*/ 69106 w 83974"/>
                  <a:gd name="connsiteY4" fmla="*/ 10726 h 15331"/>
                  <a:gd name="connsiteX5" fmla="*/ 83450 w 83974"/>
                  <a:gd name="connsiteY5" fmla="*/ 11922 h 15331"/>
                  <a:gd name="connsiteX6" fmla="*/ 41912 w 83974"/>
                  <a:gd name="connsiteY6" fmla="*/ 715 h 15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3974" h="15331">
                    <a:moveTo>
                      <a:pt x="41912" y="715"/>
                    </a:moveTo>
                    <a:cubicBezTo>
                      <a:pt x="34964" y="1612"/>
                      <a:pt x="28016" y="2509"/>
                      <a:pt x="21292" y="4227"/>
                    </a:cubicBezTo>
                    <a:cubicBezTo>
                      <a:pt x="13821" y="6169"/>
                      <a:pt x="6649" y="9232"/>
                      <a:pt x="0" y="13192"/>
                    </a:cubicBezTo>
                    <a:cubicBezTo>
                      <a:pt x="14942" y="11623"/>
                      <a:pt x="29884" y="10054"/>
                      <a:pt x="44750" y="8485"/>
                    </a:cubicBezTo>
                    <a:cubicBezTo>
                      <a:pt x="53043" y="7589"/>
                      <a:pt x="61336" y="6991"/>
                      <a:pt x="69106" y="10726"/>
                    </a:cubicBezTo>
                    <a:cubicBezTo>
                      <a:pt x="72841" y="12520"/>
                      <a:pt x="80611" y="19393"/>
                      <a:pt x="83450" y="11922"/>
                    </a:cubicBezTo>
                    <a:cubicBezTo>
                      <a:pt x="89053" y="-2721"/>
                      <a:pt x="48112" y="-106"/>
                      <a:pt x="41912" y="715"/>
                    </a:cubicBezTo>
                    <a:close/>
                  </a:path>
                </a:pathLst>
              </a:custGeom>
              <a:solidFill>
                <a:srgbClr val="ED839D"/>
              </a:solidFill>
              <a:ln w="74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orme libre : forme 25">
                <a:extLst>
                  <a:ext uri="{FF2B5EF4-FFF2-40B4-BE49-F238E27FC236}">
                    <a16:creationId xmlns:a16="http://schemas.microsoft.com/office/drawing/2014/main" id="{2020122A-D1D6-432F-B386-352BD014435F}"/>
                  </a:ext>
                </a:extLst>
              </p:cNvPr>
              <p:cNvSpPr/>
              <p:nvPr/>
            </p:nvSpPr>
            <p:spPr>
              <a:xfrm>
                <a:off x="9129931" y="4838285"/>
                <a:ext cx="105189" cy="19749"/>
              </a:xfrm>
              <a:custGeom>
                <a:avLst/>
                <a:gdLst>
                  <a:gd name="connsiteX0" fmla="*/ 105190 w 105189"/>
                  <a:gd name="connsiteY0" fmla="*/ 18404 h 19749"/>
                  <a:gd name="connsiteX1" fmla="*/ 92639 w 105189"/>
                  <a:gd name="connsiteY1" fmla="*/ 2491 h 19749"/>
                  <a:gd name="connsiteX2" fmla="*/ 71496 w 105189"/>
                  <a:gd name="connsiteY2" fmla="*/ 175 h 19749"/>
                  <a:gd name="connsiteX3" fmla="*/ 0 w 105189"/>
                  <a:gd name="connsiteY3" fmla="*/ 14818 h 19749"/>
                  <a:gd name="connsiteX4" fmla="*/ 23010 w 105189"/>
                  <a:gd name="connsiteY4" fmla="*/ 11307 h 19749"/>
                  <a:gd name="connsiteX5" fmla="*/ 76726 w 105189"/>
                  <a:gd name="connsiteY5" fmla="*/ 7273 h 19749"/>
                  <a:gd name="connsiteX6" fmla="*/ 88380 w 105189"/>
                  <a:gd name="connsiteY6" fmla="*/ 10037 h 19749"/>
                  <a:gd name="connsiteX7" fmla="*/ 94432 w 105189"/>
                  <a:gd name="connsiteY7" fmla="*/ 19749 h 19749"/>
                  <a:gd name="connsiteX8" fmla="*/ 89875 w 105189"/>
                  <a:gd name="connsiteY8" fmla="*/ 17807 h 19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5189" h="19749">
                    <a:moveTo>
                      <a:pt x="105190" y="18404"/>
                    </a:moveTo>
                    <a:cubicBezTo>
                      <a:pt x="104966" y="11232"/>
                      <a:pt x="99213" y="5181"/>
                      <a:pt x="92639" y="2491"/>
                    </a:cubicBezTo>
                    <a:cubicBezTo>
                      <a:pt x="86064" y="-198"/>
                      <a:pt x="78668" y="-198"/>
                      <a:pt x="71496" y="175"/>
                    </a:cubicBezTo>
                    <a:cubicBezTo>
                      <a:pt x="47141" y="1445"/>
                      <a:pt x="22936" y="6376"/>
                      <a:pt x="0" y="14818"/>
                    </a:cubicBezTo>
                    <a:cubicBezTo>
                      <a:pt x="7770" y="15416"/>
                      <a:pt x="15390" y="13100"/>
                      <a:pt x="23010" y="11307"/>
                    </a:cubicBezTo>
                    <a:cubicBezTo>
                      <a:pt x="40567" y="7198"/>
                      <a:pt x="58721" y="5853"/>
                      <a:pt x="76726" y="7273"/>
                    </a:cubicBezTo>
                    <a:cubicBezTo>
                      <a:pt x="80760" y="7571"/>
                      <a:pt x="84869" y="8094"/>
                      <a:pt x="88380" y="10037"/>
                    </a:cubicBezTo>
                    <a:cubicBezTo>
                      <a:pt x="91892" y="11979"/>
                      <a:pt x="94731" y="15715"/>
                      <a:pt x="94432" y="19749"/>
                    </a:cubicBezTo>
                    <a:cubicBezTo>
                      <a:pt x="92938" y="19077"/>
                      <a:pt x="91369" y="18404"/>
                      <a:pt x="89875" y="17807"/>
                    </a:cubicBezTo>
                  </a:path>
                </a:pathLst>
              </a:custGeom>
              <a:solidFill>
                <a:srgbClr val="ED839C"/>
              </a:solidFill>
              <a:ln w="74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orme libre : forme 26">
                <a:extLst>
                  <a:ext uri="{FF2B5EF4-FFF2-40B4-BE49-F238E27FC236}">
                    <a16:creationId xmlns:a16="http://schemas.microsoft.com/office/drawing/2014/main" id="{66DB62FC-8B98-4C59-9B34-6F04C9BB7255}"/>
                  </a:ext>
                </a:extLst>
              </p:cNvPr>
              <p:cNvSpPr/>
              <p:nvPr/>
            </p:nvSpPr>
            <p:spPr>
              <a:xfrm>
                <a:off x="9099973" y="4904802"/>
                <a:ext cx="79789" cy="38325"/>
              </a:xfrm>
              <a:custGeom>
                <a:avLst/>
                <a:gdLst>
                  <a:gd name="connsiteX0" fmla="*/ 79789 w 79789"/>
                  <a:gd name="connsiteY0" fmla="*/ 38325 h 38325"/>
                  <a:gd name="connsiteX1" fmla="*/ 70226 w 79789"/>
                  <a:gd name="connsiteY1" fmla="*/ 15688 h 38325"/>
                  <a:gd name="connsiteX2" fmla="*/ 53940 w 79789"/>
                  <a:gd name="connsiteY2" fmla="*/ 747 h 38325"/>
                  <a:gd name="connsiteX3" fmla="*/ 28763 w 79789"/>
                  <a:gd name="connsiteY3" fmla="*/ 7844 h 38325"/>
                  <a:gd name="connsiteX4" fmla="*/ 0 w 79789"/>
                  <a:gd name="connsiteY4" fmla="*/ 31228 h 38325"/>
                  <a:gd name="connsiteX5" fmla="*/ 13821 w 79789"/>
                  <a:gd name="connsiteY5" fmla="*/ 20320 h 38325"/>
                  <a:gd name="connsiteX6" fmla="*/ 30556 w 79789"/>
                  <a:gd name="connsiteY6" fmla="*/ 14194 h 38325"/>
                  <a:gd name="connsiteX7" fmla="*/ 51549 w 79789"/>
                  <a:gd name="connsiteY7" fmla="*/ 11804 h 38325"/>
                  <a:gd name="connsiteX8" fmla="*/ 71048 w 79789"/>
                  <a:gd name="connsiteY8" fmla="*/ 14643 h 38325"/>
                  <a:gd name="connsiteX9" fmla="*/ 78668 w 79789"/>
                  <a:gd name="connsiteY9" fmla="*/ 31228 h 38325"/>
                  <a:gd name="connsiteX10" fmla="*/ 75755 w 79789"/>
                  <a:gd name="connsiteY10" fmla="*/ 29659 h 38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9789" h="38325">
                    <a:moveTo>
                      <a:pt x="79789" y="38325"/>
                    </a:moveTo>
                    <a:cubicBezTo>
                      <a:pt x="79864" y="29958"/>
                      <a:pt x="74933" y="22562"/>
                      <a:pt x="70226" y="15688"/>
                    </a:cubicBezTo>
                    <a:cubicBezTo>
                      <a:pt x="65968" y="9488"/>
                      <a:pt x="61112" y="2913"/>
                      <a:pt x="53940" y="747"/>
                    </a:cubicBezTo>
                    <a:cubicBezTo>
                      <a:pt x="45274" y="-1868"/>
                      <a:pt x="36234" y="2838"/>
                      <a:pt x="28763" y="7844"/>
                    </a:cubicBezTo>
                    <a:cubicBezTo>
                      <a:pt x="18453" y="14717"/>
                      <a:pt x="8816" y="22562"/>
                      <a:pt x="0" y="31228"/>
                    </a:cubicBezTo>
                    <a:cubicBezTo>
                      <a:pt x="5827" y="29958"/>
                      <a:pt x="9114" y="24056"/>
                      <a:pt x="13821" y="20320"/>
                    </a:cubicBezTo>
                    <a:cubicBezTo>
                      <a:pt x="18528" y="16585"/>
                      <a:pt x="24579" y="15240"/>
                      <a:pt x="30556" y="14194"/>
                    </a:cubicBezTo>
                    <a:cubicBezTo>
                      <a:pt x="37504" y="12999"/>
                      <a:pt x="44527" y="12252"/>
                      <a:pt x="51549" y="11804"/>
                    </a:cubicBezTo>
                    <a:cubicBezTo>
                      <a:pt x="58198" y="11430"/>
                      <a:pt x="65221" y="11505"/>
                      <a:pt x="71048" y="14643"/>
                    </a:cubicBezTo>
                    <a:cubicBezTo>
                      <a:pt x="76875" y="17780"/>
                      <a:pt x="81059" y="25027"/>
                      <a:pt x="78668" y="31228"/>
                    </a:cubicBezTo>
                    <a:cubicBezTo>
                      <a:pt x="77697" y="30705"/>
                      <a:pt x="76726" y="30182"/>
                      <a:pt x="75755" y="29659"/>
                    </a:cubicBezTo>
                  </a:path>
                </a:pathLst>
              </a:custGeom>
              <a:solidFill>
                <a:srgbClr val="ED839C"/>
              </a:solidFill>
              <a:ln w="74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orme libre : forme 27">
                <a:extLst>
                  <a:ext uri="{FF2B5EF4-FFF2-40B4-BE49-F238E27FC236}">
                    <a16:creationId xmlns:a16="http://schemas.microsoft.com/office/drawing/2014/main" id="{39F302B1-6AAE-452A-AE96-310E1B909CC6}"/>
                  </a:ext>
                </a:extLst>
              </p:cNvPr>
              <p:cNvSpPr/>
              <p:nvPr/>
            </p:nvSpPr>
            <p:spPr>
              <a:xfrm>
                <a:off x="9070986" y="4984977"/>
                <a:ext cx="75381" cy="28973"/>
              </a:xfrm>
              <a:custGeom>
                <a:avLst/>
                <a:gdLst>
                  <a:gd name="connsiteX0" fmla="*/ 75381 w 75381"/>
                  <a:gd name="connsiteY0" fmla="*/ 28974 h 28973"/>
                  <a:gd name="connsiteX1" fmla="*/ 61411 w 75381"/>
                  <a:gd name="connsiteY1" fmla="*/ 12986 h 28973"/>
                  <a:gd name="connsiteX2" fmla="*/ 29734 w 75381"/>
                  <a:gd name="connsiteY2" fmla="*/ 360 h 28973"/>
                  <a:gd name="connsiteX3" fmla="*/ 24579 w 75381"/>
                  <a:gd name="connsiteY3" fmla="*/ 286 h 28973"/>
                  <a:gd name="connsiteX4" fmla="*/ 19648 w 75381"/>
                  <a:gd name="connsiteY4" fmla="*/ 3648 h 28973"/>
                  <a:gd name="connsiteX5" fmla="*/ 0 w 75381"/>
                  <a:gd name="connsiteY5" fmla="*/ 22399 h 28973"/>
                  <a:gd name="connsiteX6" fmla="*/ 28240 w 75381"/>
                  <a:gd name="connsiteY6" fmla="*/ 8952 h 28973"/>
                  <a:gd name="connsiteX7" fmla="*/ 59991 w 75381"/>
                  <a:gd name="connsiteY7" fmla="*/ 13957 h 28973"/>
                  <a:gd name="connsiteX8" fmla="*/ 71571 w 75381"/>
                  <a:gd name="connsiteY8" fmla="*/ 21652 h 28973"/>
                  <a:gd name="connsiteX9" fmla="*/ 69928 w 75381"/>
                  <a:gd name="connsiteY9" fmla="*/ 21503 h 28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5381" h="28973">
                    <a:moveTo>
                      <a:pt x="75381" y="28974"/>
                    </a:moveTo>
                    <a:cubicBezTo>
                      <a:pt x="73290" y="22026"/>
                      <a:pt x="67462" y="16946"/>
                      <a:pt x="61411" y="12986"/>
                    </a:cubicBezTo>
                    <a:cubicBezTo>
                      <a:pt x="51848" y="6711"/>
                      <a:pt x="41015" y="2452"/>
                      <a:pt x="29734" y="360"/>
                    </a:cubicBezTo>
                    <a:cubicBezTo>
                      <a:pt x="28016" y="62"/>
                      <a:pt x="26223" y="-237"/>
                      <a:pt x="24579" y="286"/>
                    </a:cubicBezTo>
                    <a:cubicBezTo>
                      <a:pt x="22637" y="809"/>
                      <a:pt x="21143" y="2228"/>
                      <a:pt x="19648" y="3648"/>
                    </a:cubicBezTo>
                    <a:cubicBezTo>
                      <a:pt x="13074" y="9923"/>
                      <a:pt x="6574" y="16124"/>
                      <a:pt x="0" y="22399"/>
                    </a:cubicBezTo>
                    <a:cubicBezTo>
                      <a:pt x="6500" y="13808"/>
                      <a:pt x="17482" y="9550"/>
                      <a:pt x="28240" y="8952"/>
                    </a:cubicBezTo>
                    <a:cubicBezTo>
                      <a:pt x="38998" y="8354"/>
                      <a:pt x="49607" y="10969"/>
                      <a:pt x="59991" y="13957"/>
                    </a:cubicBezTo>
                    <a:cubicBezTo>
                      <a:pt x="64623" y="15302"/>
                      <a:pt x="69853" y="17170"/>
                      <a:pt x="71571" y="21652"/>
                    </a:cubicBezTo>
                    <a:cubicBezTo>
                      <a:pt x="71048" y="21578"/>
                      <a:pt x="70451" y="21578"/>
                      <a:pt x="69928" y="21503"/>
                    </a:cubicBezTo>
                  </a:path>
                </a:pathLst>
              </a:custGeom>
              <a:solidFill>
                <a:srgbClr val="ED839C"/>
              </a:solidFill>
              <a:ln w="74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orme libre : forme 28">
                <a:extLst>
                  <a:ext uri="{FF2B5EF4-FFF2-40B4-BE49-F238E27FC236}">
                    <a16:creationId xmlns:a16="http://schemas.microsoft.com/office/drawing/2014/main" id="{B2E13F13-FA5A-4676-8AD7-A1D6F15F64A6}"/>
                  </a:ext>
                </a:extLst>
              </p:cNvPr>
              <p:cNvSpPr/>
              <p:nvPr/>
            </p:nvSpPr>
            <p:spPr>
              <a:xfrm>
                <a:off x="9044763" y="5050664"/>
                <a:ext cx="67403" cy="10788"/>
              </a:xfrm>
              <a:custGeom>
                <a:avLst/>
                <a:gdLst>
                  <a:gd name="connsiteX0" fmla="*/ 46917 w 67403"/>
                  <a:gd name="connsiteY0" fmla="*/ 343 h 10788"/>
                  <a:gd name="connsiteX1" fmla="*/ 0 w 67403"/>
                  <a:gd name="connsiteY1" fmla="*/ 9233 h 10788"/>
                  <a:gd name="connsiteX2" fmla="*/ 52819 w 67403"/>
                  <a:gd name="connsiteY2" fmla="*/ 10129 h 10788"/>
                  <a:gd name="connsiteX3" fmla="*/ 67312 w 67403"/>
                  <a:gd name="connsiteY3" fmla="*/ 4601 h 10788"/>
                  <a:gd name="connsiteX4" fmla="*/ 46917 w 67403"/>
                  <a:gd name="connsiteY4" fmla="*/ 343 h 10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403" h="10788">
                    <a:moveTo>
                      <a:pt x="46917" y="343"/>
                    </a:moveTo>
                    <a:cubicBezTo>
                      <a:pt x="31004" y="1613"/>
                      <a:pt x="14867" y="3406"/>
                      <a:pt x="0" y="9233"/>
                    </a:cubicBezTo>
                    <a:cubicBezTo>
                      <a:pt x="17631" y="11250"/>
                      <a:pt x="35113" y="11026"/>
                      <a:pt x="52819" y="10129"/>
                    </a:cubicBezTo>
                    <a:cubicBezTo>
                      <a:pt x="56181" y="9980"/>
                      <a:pt x="68583" y="11325"/>
                      <a:pt x="67312" y="4601"/>
                    </a:cubicBezTo>
                    <a:cubicBezTo>
                      <a:pt x="66192" y="-1301"/>
                      <a:pt x="50802" y="44"/>
                      <a:pt x="46917" y="343"/>
                    </a:cubicBezTo>
                    <a:close/>
                  </a:path>
                </a:pathLst>
              </a:custGeom>
              <a:solidFill>
                <a:srgbClr val="ED839C"/>
              </a:solidFill>
              <a:ln w="74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orme libre : forme 29">
                <a:extLst>
                  <a:ext uri="{FF2B5EF4-FFF2-40B4-BE49-F238E27FC236}">
                    <a16:creationId xmlns:a16="http://schemas.microsoft.com/office/drawing/2014/main" id="{D7809CD7-3874-45D9-B8FF-D99C65927AB9}"/>
                  </a:ext>
                </a:extLst>
              </p:cNvPr>
              <p:cNvSpPr/>
              <p:nvPr/>
            </p:nvSpPr>
            <p:spPr>
              <a:xfrm>
                <a:off x="9138821" y="4558582"/>
                <a:ext cx="121720" cy="291681"/>
              </a:xfrm>
              <a:custGeom>
                <a:avLst/>
                <a:gdLst>
                  <a:gd name="connsiteX0" fmla="*/ 107954 w 121720"/>
                  <a:gd name="connsiteY0" fmla="*/ 19 h 291681"/>
                  <a:gd name="connsiteX1" fmla="*/ 93610 w 121720"/>
                  <a:gd name="connsiteY1" fmla="*/ 25793 h 291681"/>
                  <a:gd name="connsiteX2" fmla="*/ 105638 w 121720"/>
                  <a:gd name="connsiteY2" fmla="*/ 54108 h 291681"/>
                  <a:gd name="connsiteX3" fmla="*/ 115799 w 121720"/>
                  <a:gd name="connsiteY3" fmla="*/ 68303 h 291681"/>
                  <a:gd name="connsiteX4" fmla="*/ 104966 w 121720"/>
                  <a:gd name="connsiteY4" fmla="*/ 106255 h 291681"/>
                  <a:gd name="connsiteX5" fmla="*/ 91668 w 121720"/>
                  <a:gd name="connsiteY5" fmla="*/ 120673 h 291681"/>
                  <a:gd name="connsiteX6" fmla="*/ 92938 w 121720"/>
                  <a:gd name="connsiteY6" fmla="*/ 161240 h 291681"/>
                  <a:gd name="connsiteX7" fmla="*/ 84271 w 121720"/>
                  <a:gd name="connsiteY7" fmla="*/ 181188 h 291681"/>
                  <a:gd name="connsiteX8" fmla="*/ 52744 w 121720"/>
                  <a:gd name="connsiteY8" fmla="*/ 209950 h 291681"/>
                  <a:gd name="connsiteX9" fmla="*/ 43705 w 121720"/>
                  <a:gd name="connsiteY9" fmla="*/ 217944 h 291681"/>
                  <a:gd name="connsiteX10" fmla="*/ 42958 w 121720"/>
                  <a:gd name="connsiteY10" fmla="*/ 225266 h 291681"/>
                  <a:gd name="connsiteX11" fmla="*/ 37579 w 121720"/>
                  <a:gd name="connsiteY11" fmla="*/ 253804 h 291681"/>
                  <a:gd name="connsiteX12" fmla="*/ 0 w 121720"/>
                  <a:gd name="connsiteY12" fmla="*/ 291682 h 291681"/>
                  <a:gd name="connsiteX13" fmla="*/ 29136 w 121720"/>
                  <a:gd name="connsiteY13" fmla="*/ 261649 h 291681"/>
                  <a:gd name="connsiteX14" fmla="*/ 49308 w 121720"/>
                  <a:gd name="connsiteY14" fmla="*/ 225714 h 291681"/>
                  <a:gd name="connsiteX15" fmla="*/ 50877 w 121720"/>
                  <a:gd name="connsiteY15" fmla="*/ 218542 h 291681"/>
                  <a:gd name="connsiteX16" fmla="*/ 55135 w 121720"/>
                  <a:gd name="connsiteY16" fmla="*/ 213238 h 291681"/>
                  <a:gd name="connsiteX17" fmla="*/ 83225 w 121720"/>
                  <a:gd name="connsiteY17" fmla="*/ 183802 h 291681"/>
                  <a:gd name="connsiteX18" fmla="*/ 95851 w 121720"/>
                  <a:gd name="connsiteY18" fmla="*/ 146000 h 291681"/>
                  <a:gd name="connsiteX19" fmla="*/ 94880 w 121720"/>
                  <a:gd name="connsiteY19" fmla="*/ 128667 h 291681"/>
                  <a:gd name="connsiteX20" fmla="*/ 106833 w 121720"/>
                  <a:gd name="connsiteY20" fmla="*/ 110364 h 291681"/>
                  <a:gd name="connsiteX21" fmla="*/ 120804 w 121720"/>
                  <a:gd name="connsiteY21" fmla="*/ 85859 h 291681"/>
                  <a:gd name="connsiteX22" fmla="*/ 114977 w 121720"/>
                  <a:gd name="connsiteY22" fmla="*/ 59113 h 291681"/>
                  <a:gd name="connsiteX23" fmla="*/ 106759 w 121720"/>
                  <a:gd name="connsiteY23" fmla="*/ 51717 h 291681"/>
                  <a:gd name="connsiteX24" fmla="*/ 101529 w 121720"/>
                  <a:gd name="connsiteY24" fmla="*/ 4725 h 291681"/>
                  <a:gd name="connsiteX25" fmla="*/ 107954 w 121720"/>
                  <a:gd name="connsiteY25" fmla="*/ 19 h 291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21720" h="291681">
                    <a:moveTo>
                      <a:pt x="107954" y="19"/>
                    </a:moveTo>
                    <a:cubicBezTo>
                      <a:pt x="98466" y="4352"/>
                      <a:pt x="93237" y="15409"/>
                      <a:pt x="93610" y="25793"/>
                    </a:cubicBezTo>
                    <a:cubicBezTo>
                      <a:pt x="93984" y="36252"/>
                      <a:pt x="99138" y="45965"/>
                      <a:pt x="105638" y="54108"/>
                    </a:cubicBezTo>
                    <a:cubicBezTo>
                      <a:pt x="109299" y="58665"/>
                      <a:pt x="113408" y="62924"/>
                      <a:pt x="115799" y="68303"/>
                    </a:cubicBezTo>
                    <a:cubicBezTo>
                      <a:pt x="121477" y="81152"/>
                      <a:pt x="115126" y="96542"/>
                      <a:pt x="104966" y="106255"/>
                    </a:cubicBezTo>
                    <a:cubicBezTo>
                      <a:pt x="100184" y="110812"/>
                      <a:pt x="94507" y="114697"/>
                      <a:pt x="91668" y="120673"/>
                    </a:cubicBezTo>
                    <a:cubicBezTo>
                      <a:pt x="85691" y="133000"/>
                      <a:pt x="94357" y="147569"/>
                      <a:pt x="92938" y="161240"/>
                    </a:cubicBezTo>
                    <a:cubicBezTo>
                      <a:pt x="92191" y="168487"/>
                      <a:pt x="88530" y="175211"/>
                      <a:pt x="84271" y="181188"/>
                    </a:cubicBezTo>
                    <a:cubicBezTo>
                      <a:pt x="75979" y="192917"/>
                      <a:pt x="65146" y="202778"/>
                      <a:pt x="52744" y="209950"/>
                    </a:cubicBezTo>
                    <a:cubicBezTo>
                      <a:pt x="49233" y="211968"/>
                      <a:pt x="45274" y="214134"/>
                      <a:pt x="43705" y="217944"/>
                    </a:cubicBezTo>
                    <a:cubicBezTo>
                      <a:pt x="42733" y="220260"/>
                      <a:pt x="42883" y="222800"/>
                      <a:pt x="42958" y="225266"/>
                    </a:cubicBezTo>
                    <a:cubicBezTo>
                      <a:pt x="43182" y="235053"/>
                      <a:pt x="42360" y="245213"/>
                      <a:pt x="37579" y="253804"/>
                    </a:cubicBezTo>
                    <a:cubicBezTo>
                      <a:pt x="28837" y="269419"/>
                      <a:pt x="9040" y="276217"/>
                      <a:pt x="0" y="291682"/>
                    </a:cubicBezTo>
                    <a:cubicBezTo>
                      <a:pt x="8666" y="280700"/>
                      <a:pt x="19574" y="271809"/>
                      <a:pt x="29136" y="261649"/>
                    </a:cubicBezTo>
                    <a:cubicBezTo>
                      <a:pt x="38699" y="251488"/>
                      <a:pt x="47216" y="239535"/>
                      <a:pt x="49308" y="225714"/>
                    </a:cubicBezTo>
                    <a:cubicBezTo>
                      <a:pt x="49681" y="223248"/>
                      <a:pt x="49831" y="220708"/>
                      <a:pt x="50877" y="218542"/>
                    </a:cubicBezTo>
                    <a:cubicBezTo>
                      <a:pt x="51848" y="216525"/>
                      <a:pt x="53492" y="214881"/>
                      <a:pt x="55135" y="213238"/>
                    </a:cubicBezTo>
                    <a:cubicBezTo>
                      <a:pt x="64922" y="203824"/>
                      <a:pt x="75157" y="194784"/>
                      <a:pt x="83225" y="183802"/>
                    </a:cubicBezTo>
                    <a:cubicBezTo>
                      <a:pt x="91219" y="172820"/>
                      <a:pt x="96897" y="159522"/>
                      <a:pt x="95851" y="146000"/>
                    </a:cubicBezTo>
                    <a:cubicBezTo>
                      <a:pt x="95403" y="140247"/>
                      <a:pt x="93759" y="134420"/>
                      <a:pt x="94880" y="128667"/>
                    </a:cubicBezTo>
                    <a:cubicBezTo>
                      <a:pt x="96374" y="121421"/>
                      <a:pt x="101977" y="115892"/>
                      <a:pt x="106833" y="110364"/>
                    </a:cubicBezTo>
                    <a:cubicBezTo>
                      <a:pt x="113109" y="103192"/>
                      <a:pt x="118638" y="95048"/>
                      <a:pt x="120804" y="85859"/>
                    </a:cubicBezTo>
                    <a:cubicBezTo>
                      <a:pt x="122971" y="76595"/>
                      <a:pt x="121402" y="66061"/>
                      <a:pt x="114977" y="59113"/>
                    </a:cubicBezTo>
                    <a:cubicBezTo>
                      <a:pt x="112511" y="56424"/>
                      <a:pt x="109374" y="54332"/>
                      <a:pt x="106759" y="51717"/>
                    </a:cubicBezTo>
                    <a:cubicBezTo>
                      <a:pt x="95030" y="39913"/>
                      <a:pt x="96001" y="20414"/>
                      <a:pt x="101529" y="4725"/>
                    </a:cubicBezTo>
                    <a:cubicBezTo>
                      <a:pt x="99288" y="4949"/>
                      <a:pt x="110270" y="-355"/>
                      <a:pt x="107954" y="19"/>
                    </a:cubicBezTo>
                  </a:path>
                </a:pathLst>
              </a:custGeom>
              <a:solidFill>
                <a:srgbClr val="F9C3B7"/>
              </a:solidFill>
              <a:ln w="74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orme libre : forme 30">
                <a:extLst>
                  <a:ext uri="{FF2B5EF4-FFF2-40B4-BE49-F238E27FC236}">
                    <a16:creationId xmlns:a16="http://schemas.microsoft.com/office/drawing/2014/main" id="{FD94DCB4-015D-4492-A5F0-9721B9EDE4BB}"/>
                  </a:ext>
                </a:extLst>
              </p:cNvPr>
              <p:cNvSpPr/>
              <p:nvPr/>
            </p:nvSpPr>
            <p:spPr>
              <a:xfrm>
                <a:off x="9398584" y="4503847"/>
                <a:ext cx="33899" cy="105407"/>
              </a:xfrm>
              <a:custGeom>
                <a:avLst/>
                <a:gdLst>
                  <a:gd name="connsiteX0" fmla="*/ 0 w 33899"/>
                  <a:gd name="connsiteY0" fmla="*/ 367 h 105407"/>
                  <a:gd name="connsiteX1" fmla="*/ 25924 w 33899"/>
                  <a:gd name="connsiteY1" fmla="*/ 21659 h 105407"/>
                  <a:gd name="connsiteX2" fmla="*/ 33171 w 33899"/>
                  <a:gd name="connsiteY2" fmla="*/ 55651 h 105407"/>
                  <a:gd name="connsiteX3" fmla="*/ 27717 w 33899"/>
                  <a:gd name="connsiteY3" fmla="*/ 105407 h 105407"/>
                  <a:gd name="connsiteX4" fmla="*/ 20171 w 33899"/>
                  <a:gd name="connsiteY4" fmla="*/ 22854 h 105407"/>
                  <a:gd name="connsiteX5" fmla="*/ 1195 w 33899"/>
                  <a:gd name="connsiteY5" fmla="*/ 3056 h 105407"/>
                  <a:gd name="connsiteX6" fmla="*/ 0 w 33899"/>
                  <a:gd name="connsiteY6" fmla="*/ 367 h 105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899" h="105407">
                    <a:moveTo>
                      <a:pt x="0" y="367"/>
                    </a:moveTo>
                    <a:cubicBezTo>
                      <a:pt x="11505" y="2085"/>
                      <a:pt x="20919" y="11199"/>
                      <a:pt x="25924" y="21659"/>
                    </a:cubicBezTo>
                    <a:cubicBezTo>
                      <a:pt x="30930" y="32193"/>
                      <a:pt x="32274" y="43997"/>
                      <a:pt x="33171" y="55651"/>
                    </a:cubicBezTo>
                    <a:cubicBezTo>
                      <a:pt x="34441" y="72461"/>
                      <a:pt x="34814" y="90092"/>
                      <a:pt x="27717" y="105407"/>
                    </a:cubicBezTo>
                    <a:cubicBezTo>
                      <a:pt x="29435" y="77541"/>
                      <a:pt x="31004" y="48554"/>
                      <a:pt x="20171" y="22854"/>
                    </a:cubicBezTo>
                    <a:cubicBezTo>
                      <a:pt x="16511" y="14113"/>
                      <a:pt x="10459" y="5148"/>
                      <a:pt x="1195" y="3056"/>
                    </a:cubicBezTo>
                    <a:cubicBezTo>
                      <a:pt x="-822" y="4924"/>
                      <a:pt x="2017" y="-1576"/>
                      <a:pt x="0" y="367"/>
                    </a:cubicBezTo>
                  </a:path>
                </a:pathLst>
              </a:custGeom>
              <a:solidFill>
                <a:srgbClr val="F9C3B7"/>
              </a:solidFill>
              <a:ln w="74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432" name="Forme libre : forme 18431">
                <a:extLst>
                  <a:ext uri="{FF2B5EF4-FFF2-40B4-BE49-F238E27FC236}">
                    <a16:creationId xmlns:a16="http://schemas.microsoft.com/office/drawing/2014/main" id="{60B33548-59DA-4EFB-9A5A-F46489711C3A}"/>
                  </a:ext>
                </a:extLst>
              </p:cNvPr>
              <p:cNvSpPr/>
              <p:nvPr/>
            </p:nvSpPr>
            <p:spPr>
              <a:xfrm>
                <a:off x="9146038" y="4781831"/>
                <a:ext cx="138017" cy="225321"/>
              </a:xfrm>
              <a:custGeom>
                <a:avLst/>
                <a:gdLst>
                  <a:gd name="connsiteX0" fmla="*/ 120311 w 138017"/>
                  <a:gd name="connsiteY0" fmla="*/ 22562 h 225321"/>
                  <a:gd name="connsiteX1" fmla="*/ 117323 w 138017"/>
                  <a:gd name="connsiteY1" fmla="*/ 54911 h 225321"/>
                  <a:gd name="connsiteX2" fmla="*/ 116352 w 138017"/>
                  <a:gd name="connsiteY2" fmla="*/ 60589 h 225321"/>
                  <a:gd name="connsiteX3" fmla="*/ 113587 w 138017"/>
                  <a:gd name="connsiteY3" fmla="*/ 63502 h 225321"/>
                  <a:gd name="connsiteX4" fmla="*/ 69061 w 138017"/>
                  <a:gd name="connsiteY4" fmla="*/ 98690 h 225321"/>
                  <a:gd name="connsiteX5" fmla="*/ 54343 w 138017"/>
                  <a:gd name="connsiteY5" fmla="*/ 152555 h 225321"/>
                  <a:gd name="connsiteX6" fmla="*/ 25057 w 138017"/>
                  <a:gd name="connsiteY6" fmla="*/ 168095 h 225321"/>
                  <a:gd name="connsiteX7" fmla="*/ 5782 w 138017"/>
                  <a:gd name="connsiteY7" fmla="*/ 193272 h 225321"/>
                  <a:gd name="connsiteX8" fmla="*/ 3018 w 138017"/>
                  <a:gd name="connsiteY8" fmla="*/ 225322 h 225321"/>
                  <a:gd name="connsiteX9" fmla="*/ 3765 w 138017"/>
                  <a:gd name="connsiteY9" fmla="*/ 191927 h 225321"/>
                  <a:gd name="connsiteX10" fmla="*/ 25879 w 138017"/>
                  <a:gd name="connsiteY10" fmla="*/ 161296 h 225321"/>
                  <a:gd name="connsiteX11" fmla="*/ 53596 w 138017"/>
                  <a:gd name="connsiteY11" fmla="*/ 142096 h 225321"/>
                  <a:gd name="connsiteX12" fmla="*/ 60469 w 138017"/>
                  <a:gd name="connsiteY12" fmla="*/ 111989 h 225321"/>
                  <a:gd name="connsiteX13" fmla="*/ 88410 w 138017"/>
                  <a:gd name="connsiteY13" fmla="*/ 73364 h 225321"/>
                  <a:gd name="connsiteX14" fmla="*/ 105892 w 138017"/>
                  <a:gd name="connsiteY14" fmla="*/ 62531 h 225321"/>
                  <a:gd name="connsiteX15" fmla="*/ 116501 w 138017"/>
                  <a:gd name="connsiteY15" fmla="*/ 45572 h 225321"/>
                  <a:gd name="connsiteX16" fmla="*/ 115081 w 138017"/>
                  <a:gd name="connsiteY16" fmla="*/ 29884 h 225321"/>
                  <a:gd name="connsiteX17" fmla="*/ 138017 w 138017"/>
                  <a:gd name="connsiteY17" fmla="*/ 0 h 225321"/>
                  <a:gd name="connsiteX18" fmla="*/ 120311 w 138017"/>
                  <a:gd name="connsiteY18" fmla="*/ 22562 h 225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38017" h="225321">
                    <a:moveTo>
                      <a:pt x="120311" y="22562"/>
                    </a:moveTo>
                    <a:cubicBezTo>
                      <a:pt x="117173" y="32947"/>
                      <a:pt x="117248" y="44004"/>
                      <a:pt x="117323" y="54911"/>
                    </a:cubicBezTo>
                    <a:cubicBezTo>
                      <a:pt x="117323" y="56853"/>
                      <a:pt x="117323" y="58871"/>
                      <a:pt x="116352" y="60589"/>
                    </a:cubicBezTo>
                    <a:cubicBezTo>
                      <a:pt x="115679" y="61784"/>
                      <a:pt x="114633" y="62681"/>
                      <a:pt x="113587" y="63502"/>
                    </a:cubicBezTo>
                    <a:cubicBezTo>
                      <a:pt x="98720" y="75531"/>
                      <a:pt x="77578" y="81507"/>
                      <a:pt x="69061" y="98690"/>
                    </a:cubicBezTo>
                    <a:cubicBezTo>
                      <a:pt x="60693" y="115649"/>
                      <a:pt x="67343" y="138884"/>
                      <a:pt x="54343" y="152555"/>
                    </a:cubicBezTo>
                    <a:cubicBezTo>
                      <a:pt x="46648" y="160624"/>
                      <a:pt x="34620" y="162342"/>
                      <a:pt x="25057" y="168095"/>
                    </a:cubicBezTo>
                    <a:cubicBezTo>
                      <a:pt x="15793" y="173698"/>
                      <a:pt x="9219" y="183036"/>
                      <a:pt x="5782" y="193272"/>
                    </a:cubicBezTo>
                    <a:cubicBezTo>
                      <a:pt x="2346" y="203507"/>
                      <a:pt x="1823" y="214564"/>
                      <a:pt x="3018" y="225322"/>
                    </a:cubicBezTo>
                    <a:cubicBezTo>
                      <a:pt x="-2436" y="215311"/>
                      <a:pt x="553" y="202909"/>
                      <a:pt x="3765" y="191927"/>
                    </a:cubicBezTo>
                    <a:cubicBezTo>
                      <a:pt x="7949" y="177359"/>
                      <a:pt x="13477" y="170037"/>
                      <a:pt x="25879" y="161296"/>
                    </a:cubicBezTo>
                    <a:cubicBezTo>
                      <a:pt x="35591" y="154498"/>
                      <a:pt x="47246" y="152182"/>
                      <a:pt x="53596" y="142096"/>
                    </a:cubicBezTo>
                    <a:cubicBezTo>
                      <a:pt x="57630" y="135671"/>
                      <a:pt x="59050" y="119385"/>
                      <a:pt x="60469" y="111989"/>
                    </a:cubicBezTo>
                    <a:cubicBezTo>
                      <a:pt x="63607" y="96001"/>
                      <a:pt x="74664" y="82180"/>
                      <a:pt x="88410" y="73364"/>
                    </a:cubicBezTo>
                    <a:cubicBezTo>
                      <a:pt x="94163" y="69629"/>
                      <a:pt x="100439" y="66715"/>
                      <a:pt x="105892" y="62531"/>
                    </a:cubicBezTo>
                    <a:cubicBezTo>
                      <a:pt x="111346" y="58348"/>
                      <a:pt x="115903" y="52446"/>
                      <a:pt x="116501" y="45572"/>
                    </a:cubicBezTo>
                    <a:cubicBezTo>
                      <a:pt x="116949" y="40343"/>
                      <a:pt x="115081" y="35188"/>
                      <a:pt x="115081" y="29884"/>
                    </a:cubicBezTo>
                    <a:cubicBezTo>
                      <a:pt x="114932" y="15390"/>
                      <a:pt x="127110" y="6799"/>
                      <a:pt x="138017" y="0"/>
                    </a:cubicBezTo>
                    <a:cubicBezTo>
                      <a:pt x="128977" y="2839"/>
                      <a:pt x="122851" y="14045"/>
                      <a:pt x="120311" y="22562"/>
                    </a:cubicBezTo>
                    <a:close/>
                  </a:path>
                </a:pathLst>
              </a:custGeom>
              <a:solidFill>
                <a:srgbClr val="F9C3B7"/>
              </a:solidFill>
              <a:ln w="74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433" name="Forme libre : forme 18432">
                <a:extLst>
                  <a:ext uri="{FF2B5EF4-FFF2-40B4-BE49-F238E27FC236}">
                    <a16:creationId xmlns:a16="http://schemas.microsoft.com/office/drawing/2014/main" id="{9DD3B5B2-7049-4A2C-A33A-223E6B781826}"/>
                  </a:ext>
                </a:extLst>
              </p:cNvPr>
              <p:cNvSpPr/>
              <p:nvPr/>
            </p:nvSpPr>
            <p:spPr>
              <a:xfrm>
                <a:off x="8660835" y="5110176"/>
                <a:ext cx="651535" cy="170180"/>
              </a:xfrm>
              <a:custGeom>
                <a:avLst/>
                <a:gdLst>
                  <a:gd name="connsiteX0" fmla="*/ 0 w 651535"/>
                  <a:gd name="connsiteY0" fmla="*/ 0 h 170180"/>
                  <a:gd name="connsiteX1" fmla="*/ 183858 w 651535"/>
                  <a:gd name="connsiteY1" fmla="*/ 165181 h 170180"/>
                  <a:gd name="connsiteX2" fmla="*/ 651535 w 651535"/>
                  <a:gd name="connsiteY2" fmla="*/ 136642 h 170180"/>
                  <a:gd name="connsiteX3" fmla="*/ 188191 w 651535"/>
                  <a:gd name="connsiteY3" fmla="*/ 148447 h 170180"/>
                  <a:gd name="connsiteX4" fmla="*/ 0 w 651535"/>
                  <a:gd name="connsiteY4" fmla="*/ 0 h 170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1535" h="170180">
                    <a:moveTo>
                      <a:pt x="0" y="0"/>
                    </a:moveTo>
                    <a:cubicBezTo>
                      <a:pt x="0" y="0"/>
                      <a:pt x="28539" y="144711"/>
                      <a:pt x="183858" y="165181"/>
                    </a:cubicBezTo>
                    <a:cubicBezTo>
                      <a:pt x="339178" y="185651"/>
                      <a:pt x="651535" y="136642"/>
                      <a:pt x="651535" y="136642"/>
                    </a:cubicBezTo>
                    <a:cubicBezTo>
                      <a:pt x="651535" y="136642"/>
                      <a:pt x="280158" y="178853"/>
                      <a:pt x="188191" y="148447"/>
                    </a:cubicBezTo>
                    <a:cubicBezTo>
                      <a:pt x="96225" y="117965"/>
                      <a:pt x="46544" y="91294"/>
                      <a:pt x="0" y="0"/>
                    </a:cubicBezTo>
                    <a:close/>
                  </a:path>
                </a:pathLst>
              </a:custGeom>
              <a:solidFill>
                <a:srgbClr val="F9D9D2"/>
              </a:solidFill>
              <a:ln w="74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44" name="Forme libre : forme 6143">
                <a:extLst>
                  <a:ext uri="{FF2B5EF4-FFF2-40B4-BE49-F238E27FC236}">
                    <a16:creationId xmlns:a16="http://schemas.microsoft.com/office/drawing/2014/main" id="{E228E766-A348-4EBD-BF9B-079718B84207}"/>
                  </a:ext>
                </a:extLst>
              </p:cNvPr>
              <p:cNvSpPr/>
              <p:nvPr/>
            </p:nvSpPr>
            <p:spPr>
              <a:xfrm>
                <a:off x="8702522" y="5031727"/>
                <a:ext cx="347470" cy="143136"/>
              </a:xfrm>
              <a:custGeom>
                <a:avLst/>
                <a:gdLst>
                  <a:gd name="connsiteX0" fmla="*/ 0 w 347470"/>
                  <a:gd name="connsiteY0" fmla="*/ 16814 h 143136"/>
                  <a:gd name="connsiteX1" fmla="*/ 16959 w 347470"/>
                  <a:gd name="connsiteY1" fmla="*/ 3143 h 143136"/>
                  <a:gd name="connsiteX2" fmla="*/ 38027 w 347470"/>
                  <a:gd name="connsiteY2" fmla="*/ 1948 h 143136"/>
                  <a:gd name="connsiteX3" fmla="*/ 55060 w 347470"/>
                  <a:gd name="connsiteY3" fmla="*/ 31383 h 143136"/>
                  <a:gd name="connsiteX4" fmla="*/ 78967 w 347470"/>
                  <a:gd name="connsiteY4" fmla="*/ 69185 h 143136"/>
                  <a:gd name="connsiteX5" fmla="*/ 93535 w 347470"/>
                  <a:gd name="connsiteY5" fmla="*/ 87713 h 143136"/>
                  <a:gd name="connsiteX6" fmla="*/ 104518 w 347470"/>
                  <a:gd name="connsiteY6" fmla="*/ 97500 h 143136"/>
                  <a:gd name="connsiteX7" fmla="*/ 114230 w 347470"/>
                  <a:gd name="connsiteY7" fmla="*/ 98322 h 143136"/>
                  <a:gd name="connsiteX8" fmla="*/ 127602 w 347470"/>
                  <a:gd name="connsiteY8" fmla="*/ 93391 h 143136"/>
                  <a:gd name="connsiteX9" fmla="*/ 134476 w 347470"/>
                  <a:gd name="connsiteY9" fmla="*/ 90253 h 143136"/>
                  <a:gd name="connsiteX10" fmla="*/ 140975 w 347470"/>
                  <a:gd name="connsiteY10" fmla="*/ 92868 h 143136"/>
                  <a:gd name="connsiteX11" fmla="*/ 238620 w 347470"/>
                  <a:gd name="connsiteY11" fmla="*/ 132240 h 143136"/>
                  <a:gd name="connsiteX12" fmla="*/ 255653 w 347470"/>
                  <a:gd name="connsiteY12" fmla="*/ 139337 h 143136"/>
                  <a:gd name="connsiteX13" fmla="*/ 268578 w 347470"/>
                  <a:gd name="connsiteY13" fmla="*/ 138440 h 143136"/>
                  <a:gd name="connsiteX14" fmla="*/ 332230 w 347470"/>
                  <a:gd name="connsiteY14" fmla="*/ 122826 h 143136"/>
                  <a:gd name="connsiteX15" fmla="*/ 347470 w 347470"/>
                  <a:gd name="connsiteY15" fmla="*/ 116103 h 143136"/>
                  <a:gd name="connsiteX16" fmla="*/ 337758 w 347470"/>
                  <a:gd name="connsiteY16" fmla="*/ 125292 h 143136"/>
                  <a:gd name="connsiteX17" fmla="*/ 324087 w 347470"/>
                  <a:gd name="connsiteY17" fmla="*/ 128205 h 143136"/>
                  <a:gd name="connsiteX18" fmla="*/ 302346 w 347470"/>
                  <a:gd name="connsiteY18" fmla="*/ 137917 h 143136"/>
                  <a:gd name="connsiteX19" fmla="*/ 276647 w 347470"/>
                  <a:gd name="connsiteY19" fmla="*/ 142101 h 143136"/>
                  <a:gd name="connsiteX20" fmla="*/ 213293 w 347470"/>
                  <a:gd name="connsiteY20" fmla="*/ 138590 h 143136"/>
                  <a:gd name="connsiteX21" fmla="*/ 154423 w 347470"/>
                  <a:gd name="connsiteY21" fmla="*/ 114459 h 143136"/>
                  <a:gd name="connsiteX22" fmla="*/ 109822 w 347470"/>
                  <a:gd name="connsiteY22" fmla="*/ 109154 h 143136"/>
                  <a:gd name="connsiteX23" fmla="*/ 68209 w 347470"/>
                  <a:gd name="connsiteY23" fmla="*/ 94138 h 143136"/>
                  <a:gd name="connsiteX24" fmla="*/ 50653 w 347470"/>
                  <a:gd name="connsiteY24" fmla="*/ 70978 h 143136"/>
                  <a:gd name="connsiteX25" fmla="*/ 224 w 347470"/>
                  <a:gd name="connsiteY25" fmla="*/ 20625 h 143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47470" h="143136">
                    <a:moveTo>
                      <a:pt x="0" y="16814"/>
                    </a:moveTo>
                    <a:cubicBezTo>
                      <a:pt x="5155" y="11660"/>
                      <a:pt x="10459" y="6430"/>
                      <a:pt x="16959" y="3143"/>
                    </a:cubicBezTo>
                    <a:cubicBezTo>
                      <a:pt x="23458" y="-144"/>
                      <a:pt x="31452" y="-1340"/>
                      <a:pt x="38027" y="1948"/>
                    </a:cubicBezTo>
                    <a:cubicBezTo>
                      <a:pt x="48486" y="7102"/>
                      <a:pt x="51026" y="20401"/>
                      <a:pt x="55060" y="31383"/>
                    </a:cubicBezTo>
                    <a:cubicBezTo>
                      <a:pt x="60290" y="45428"/>
                      <a:pt x="69703" y="57456"/>
                      <a:pt x="78967" y="69185"/>
                    </a:cubicBezTo>
                    <a:cubicBezTo>
                      <a:pt x="83823" y="75386"/>
                      <a:pt x="88679" y="81587"/>
                      <a:pt x="93535" y="87713"/>
                    </a:cubicBezTo>
                    <a:cubicBezTo>
                      <a:pt x="96598" y="91598"/>
                      <a:pt x="99886" y="95707"/>
                      <a:pt x="104518" y="97500"/>
                    </a:cubicBezTo>
                    <a:cubicBezTo>
                      <a:pt x="107581" y="98695"/>
                      <a:pt x="111017" y="98770"/>
                      <a:pt x="114230" y="98322"/>
                    </a:cubicBezTo>
                    <a:cubicBezTo>
                      <a:pt x="119011" y="97724"/>
                      <a:pt x="123568" y="96006"/>
                      <a:pt x="127602" y="93391"/>
                    </a:cubicBezTo>
                    <a:cubicBezTo>
                      <a:pt x="129769" y="91971"/>
                      <a:pt x="131936" y="90328"/>
                      <a:pt x="134476" y="90253"/>
                    </a:cubicBezTo>
                    <a:cubicBezTo>
                      <a:pt x="136866" y="90179"/>
                      <a:pt x="138958" y="91598"/>
                      <a:pt x="140975" y="92868"/>
                    </a:cubicBezTo>
                    <a:cubicBezTo>
                      <a:pt x="170485" y="111993"/>
                      <a:pt x="207541" y="115654"/>
                      <a:pt x="238620" y="132240"/>
                    </a:cubicBezTo>
                    <a:cubicBezTo>
                      <a:pt x="244073" y="135153"/>
                      <a:pt x="249527" y="138515"/>
                      <a:pt x="255653" y="139337"/>
                    </a:cubicBezTo>
                    <a:cubicBezTo>
                      <a:pt x="259986" y="139935"/>
                      <a:pt x="264320" y="139187"/>
                      <a:pt x="268578" y="138440"/>
                    </a:cubicBezTo>
                    <a:cubicBezTo>
                      <a:pt x="290169" y="134705"/>
                      <a:pt x="311909" y="130895"/>
                      <a:pt x="332230" y="122826"/>
                    </a:cubicBezTo>
                    <a:cubicBezTo>
                      <a:pt x="337385" y="120734"/>
                      <a:pt x="342465" y="118418"/>
                      <a:pt x="347470" y="116103"/>
                    </a:cubicBezTo>
                    <a:cubicBezTo>
                      <a:pt x="346499" y="120660"/>
                      <a:pt x="342166" y="123797"/>
                      <a:pt x="337758" y="125292"/>
                    </a:cubicBezTo>
                    <a:cubicBezTo>
                      <a:pt x="333351" y="126786"/>
                      <a:pt x="328569" y="127010"/>
                      <a:pt x="324087" y="128205"/>
                    </a:cubicBezTo>
                    <a:cubicBezTo>
                      <a:pt x="316391" y="130297"/>
                      <a:pt x="309817" y="135078"/>
                      <a:pt x="302346" y="137917"/>
                    </a:cubicBezTo>
                    <a:cubicBezTo>
                      <a:pt x="294203" y="140980"/>
                      <a:pt x="285313" y="141578"/>
                      <a:pt x="276647" y="142101"/>
                    </a:cubicBezTo>
                    <a:cubicBezTo>
                      <a:pt x="255429" y="143371"/>
                      <a:pt x="233689" y="144567"/>
                      <a:pt x="213293" y="138590"/>
                    </a:cubicBezTo>
                    <a:cubicBezTo>
                      <a:pt x="192898" y="132613"/>
                      <a:pt x="174968" y="119838"/>
                      <a:pt x="154423" y="114459"/>
                    </a:cubicBezTo>
                    <a:cubicBezTo>
                      <a:pt x="139929" y="110649"/>
                      <a:pt x="124764" y="110723"/>
                      <a:pt x="109822" y="109154"/>
                    </a:cubicBezTo>
                    <a:cubicBezTo>
                      <a:pt x="94955" y="107586"/>
                      <a:pt x="79565" y="103925"/>
                      <a:pt x="68209" y="94138"/>
                    </a:cubicBezTo>
                    <a:cubicBezTo>
                      <a:pt x="60813" y="87788"/>
                      <a:pt x="55733" y="79271"/>
                      <a:pt x="50653" y="70978"/>
                    </a:cubicBezTo>
                    <a:cubicBezTo>
                      <a:pt x="38101" y="50135"/>
                      <a:pt x="23533" y="27722"/>
                      <a:pt x="224" y="20625"/>
                    </a:cubicBezTo>
                  </a:path>
                </a:pathLst>
              </a:custGeom>
              <a:solidFill>
                <a:srgbClr val="EDAA96"/>
              </a:solidFill>
              <a:ln w="74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45" name="Forme libre : forme 6144">
                <a:extLst>
                  <a:ext uri="{FF2B5EF4-FFF2-40B4-BE49-F238E27FC236}">
                    <a16:creationId xmlns:a16="http://schemas.microsoft.com/office/drawing/2014/main" id="{27AC3172-CD5D-4EA5-80A7-A0149804DE7B}"/>
                  </a:ext>
                </a:extLst>
              </p:cNvPr>
              <p:cNvSpPr/>
              <p:nvPr/>
            </p:nvSpPr>
            <p:spPr>
              <a:xfrm>
                <a:off x="8458299" y="5001774"/>
                <a:ext cx="209707" cy="191030"/>
              </a:xfrm>
              <a:custGeom>
                <a:avLst/>
                <a:gdLst>
                  <a:gd name="connsiteX0" fmla="*/ 102874 w 209707"/>
                  <a:gd name="connsiteY0" fmla="*/ 8367 h 191030"/>
                  <a:gd name="connsiteX1" fmla="*/ 120954 w 209707"/>
                  <a:gd name="connsiteY1" fmla="*/ 970 h 191030"/>
                  <a:gd name="connsiteX2" fmla="*/ 139705 w 209707"/>
                  <a:gd name="connsiteY2" fmla="*/ 3361 h 191030"/>
                  <a:gd name="connsiteX3" fmla="*/ 149343 w 209707"/>
                  <a:gd name="connsiteY3" fmla="*/ 22860 h 191030"/>
                  <a:gd name="connsiteX4" fmla="*/ 168543 w 209707"/>
                  <a:gd name="connsiteY4" fmla="*/ 97195 h 191030"/>
                  <a:gd name="connsiteX5" fmla="*/ 200892 w 209707"/>
                  <a:gd name="connsiteY5" fmla="*/ 175191 h 191030"/>
                  <a:gd name="connsiteX6" fmla="*/ 209708 w 209707"/>
                  <a:gd name="connsiteY6" fmla="*/ 190731 h 191030"/>
                  <a:gd name="connsiteX7" fmla="*/ 201265 w 209707"/>
                  <a:gd name="connsiteY7" fmla="*/ 185651 h 191030"/>
                  <a:gd name="connsiteX8" fmla="*/ 161221 w 209707"/>
                  <a:gd name="connsiteY8" fmla="*/ 118263 h 191030"/>
                  <a:gd name="connsiteX9" fmla="*/ 131562 w 209707"/>
                  <a:gd name="connsiteY9" fmla="*/ 72392 h 191030"/>
                  <a:gd name="connsiteX10" fmla="*/ 109299 w 209707"/>
                  <a:gd name="connsiteY10" fmla="*/ 58571 h 191030"/>
                  <a:gd name="connsiteX11" fmla="*/ 38400 w 209707"/>
                  <a:gd name="connsiteY11" fmla="*/ 31601 h 191030"/>
                  <a:gd name="connsiteX12" fmla="*/ 0 w 209707"/>
                  <a:gd name="connsiteY12" fmla="*/ 7620 h 191030"/>
                  <a:gd name="connsiteX13" fmla="*/ 51698 w 209707"/>
                  <a:gd name="connsiteY13" fmla="*/ 15837 h 191030"/>
                  <a:gd name="connsiteX14" fmla="*/ 102874 w 209707"/>
                  <a:gd name="connsiteY14" fmla="*/ 8367 h 191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707" h="191030">
                    <a:moveTo>
                      <a:pt x="102874" y="8367"/>
                    </a:moveTo>
                    <a:cubicBezTo>
                      <a:pt x="108851" y="5827"/>
                      <a:pt x="114678" y="2614"/>
                      <a:pt x="120954" y="970"/>
                    </a:cubicBezTo>
                    <a:cubicBezTo>
                      <a:pt x="127229" y="-673"/>
                      <a:pt x="134476" y="-449"/>
                      <a:pt x="139705" y="3361"/>
                    </a:cubicBezTo>
                    <a:cubicBezTo>
                      <a:pt x="145682" y="7769"/>
                      <a:pt x="147699" y="15613"/>
                      <a:pt x="149343" y="22860"/>
                    </a:cubicBezTo>
                    <a:cubicBezTo>
                      <a:pt x="155095" y="47813"/>
                      <a:pt x="161520" y="72542"/>
                      <a:pt x="168543" y="97195"/>
                    </a:cubicBezTo>
                    <a:cubicBezTo>
                      <a:pt x="176313" y="124389"/>
                      <a:pt x="185054" y="151808"/>
                      <a:pt x="200892" y="175191"/>
                    </a:cubicBezTo>
                    <a:cubicBezTo>
                      <a:pt x="204254" y="180122"/>
                      <a:pt x="207914" y="184978"/>
                      <a:pt x="209708" y="190731"/>
                    </a:cubicBezTo>
                    <a:cubicBezTo>
                      <a:pt x="206420" y="192076"/>
                      <a:pt x="203208" y="188639"/>
                      <a:pt x="201265" y="185651"/>
                    </a:cubicBezTo>
                    <a:cubicBezTo>
                      <a:pt x="187145" y="163611"/>
                      <a:pt x="173026" y="141572"/>
                      <a:pt x="161221" y="118263"/>
                    </a:cubicBezTo>
                    <a:cubicBezTo>
                      <a:pt x="152929" y="101902"/>
                      <a:pt x="145458" y="84420"/>
                      <a:pt x="131562" y="72392"/>
                    </a:cubicBezTo>
                    <a:cubicBezTo>
                      <a:pt x="124913" y="66640"/>
                      <a:pt x="117143" y="62381"/>
                      <a:pt x="109299" y="58571"/>
                    </a:cubicBezTo>
                    <a:cubicBezTo>
                      <a:pt x="86587" y="47514"/>
                      <a:pt x="62531" y="39371"/>
                      <a:pt x="38400" y="31601"/>
                    </a:cubicBezTo>
                    <a:cubicBezTo>
                      <a:pt x="28688" y="28463"/>
                      <a:pt x="523" y="20544"/>
                      <a:pt x="0" y="7620"/>
                    </a:cubicBezTo>
                    <a:cubicBezTo>
                      <a:pt x="17332" y="9338"/>
                      <a:pt x="34142" y="14866"/>
                      <a:pt x="51698" y="15837"/>
                    </a:cubicBezTo>
                    <a:cubicBezTo>
                      <a:pt x="69106" y="16883"/>
                      <a:pt x="86737" y="15165"/>
                      <a:pt x="102874" y="8367"/>
                    </a:cubicBezTo>
                    <a:close/>
                  </a:path>
                </a:pathLst>
              </a:custGeom>
              <a:solidFill>
                <a:srgbClr val="EDAA96"/>
              </a:solidFill>
              <a:ln w="74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47" name="Forme libre : forme 6146">
                <a:extLst>
                  <a:ext uri="{FF2B5EF4-FFF2-40B4-BE49-F238E27FC236}">
                    <a16:creationId xmlns:a16="http://schemas.microsoft.com/office/drawing/2014/main" id="{2F2877B7-3DA3-4EB0-8928-052C4A1121D2}"/>
                  </a:ext>
                </a:extLst>
              </p:cNvPr>
              <p:cNvSpPr/>
              <p:nvPr/>
            </p:nvSpPr>
            <p:spPr>
              <a:xfrm>
                <a:off x="8449857" y="5097326"/>
                <a:ext cx="1180921" cy="331298"/>
              </a:xfrm>
              <a:custGeom>
                <a:avLst/>
                <a:gdLst>
                  <a:gd name="connsiteX0" fmla="*/ 0 w 1180921"/>
                  <a:gd name="connsiteY0" fmla="*/ 0 h 331298"/>
                  <a:gd name="connsiteX1" fmla="*/ 490239 w 1180921"/>
                  <a:gd name="connsiteY1" fmla="*/ 277618 h 331298"/>
                  <a:gd name="connsiteX2" fmla="*/ 1180922 w 1180921"/>
                  <a:gd name="connsiteY2" fmla="*/ 51176 h 331298"/>
                  <a:gd name="connsiteX3" fmla="*/ 538277 w 1180921"/>
                  <a:gd name="connsiteY3" fmla="*/ 328943 h 331298"/>
                  <a:gd name="connsiteX4" fmla="*/ 0 w 1180921"/>
                  <a:gd name="connsiteY4" fmla="*/ 0 h 331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0921" h="331298">
                    <a:moveTo>
                      <a:pt x="0" y="0"/>
                    </a:moveTo>
                    <a:cubicBezTo>
                      <a:pt x="0" y="0"/>
                      <a:pt x="253412" y="254458"/>
                      <a:pt x="490239" y="277618"/>
                    </a:cubicBezTo>
                    <a:cubicBezTo>
                      <a:pt x="727066" y="300778"/>
                      <a:pt x="899344" y="280233"/>
                      <a:pt x="1180922" y="51176"/>
                    </a:cubicBezTo>
                    <a:cubicBezTo>
                      <a:pt x="1180922" y="51176"/>
                      <a:pt x="1046371" y="361217"/>
                      <a:pt x="538277" y="328943"/>
                    </a:cubicBezTo>
                    <a:cubicBezTo>
                      <a:pt x="251246" y="31071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89885"/>
              </a:solidFill>
              <a:ln w="74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48" name="Forme libre : forme 6147">
                <a:extLst>
                  <a:ext uri="{FF2B5EF4-FFF2-40B4-BE49-F238E27FC236}">
                    <a16:creationId xmlns:a16="http://schemas.microsoft.com/office/drawing/2014/main" id="{772BCDFA-89CB-4978-BE60-4B88A0038225}"/>
                  </a:ext>
                </a:extLst>
              </p:cNvPr>
              <p:cNvSpPr/>
              <p:nvPr/>
            </p:nvSpPr>
            <p:spPr>
              <a:xfrm>
                <a:off x="9743888" y="5178759"/>
                <a:ext cx="291721" cy="239142"/>
              </a:xfrm>
              <a:custGeom>
                <a:avLst/>
                <a:gdLst>
                  <a:gd name="connsiteX0" fmla="*/ 112736 w 291721"/>
                  <a:gd name="connsiteY0" fmla="*/ 48785 h 239142"/>
                  <a:gd name="connsiteX1" fmla="*/ 247585 w 291721"/>
                  <a:gd name="connsiteY1" fmla="*/ 67686 h 239142"/>
                  <a:gd name="connsiteX2" fmla="*/ 277767 w 291721"/>
                  <a:gd name="connsiteY2" fmla="*/ 78220 h 239142"/>
                  <a:gd name="connsiteX3" fmla="*/ 291663 w 291721"/>
                  <a:gd name="connsiteY3" fmla="*/ 114977 h 239142"/>
                  <a:gd name="connsiteX4" fmla="*/ 283371 w 291721"/>
                  <a:gd name="connsiteY4" fmla="*/ 154797 h 239142"/>
                  <a:gd name="connsiteX5" fmla="*/ 275078 w 291721"/>
                  <a:gd name="connsiteY5" fmla="*/ 239143 h 239142"/>
                  <a:gd name="connsiteX6" fmla="*/ 255728 w 291721"/>
                  <a:gd name="connsiteY6" fmla="*/ 179002 h 239142"/>
                  <a:gd name="connsiteX7" fmla="*/ 252814 w 291721"/>
                  <a:gd name="connsiteY7" fmla="*/ 143815 h 239142"/>
                  <a:gd name="connsiteX8" fmla="*/ 196335 w 291721"/>
                  <a:gd name="connsiteY8" fmla="*/ 88231 h 239142"/>
                  <a:gd name="connsiteX9" fmla="*/ 33843 w 291721"/>
                  <a:gd name="connsiteY9" fmla="*/ 27568 h 239142"/>
                  <a:gd name="connsiteX10" fmla="*/ 0 w 291721"/>
                  <a:gd name="connsiteY10" fmla="*/ 0 h 239142"/>
                  <a:gd name="connsiteX11" fmla="*/ 51026 w 291721"/>
                  <a:gd name="connsiteY11" fmla="*/ 29062 h 239142"/>
                  <a:gd name="connsiteX12" fmla="*/ 112736 w 291721"/>
                  <a:gd name="connsiteY12" fmla="*/ 48785 h 239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1721" h="239142">
                    <a:moveTo>
                      <a:pt x="112736" y="48785"/>
                    </a:moveTo>
                    <a:cubicBezTo>
                      <a:pt x="157113" y="58348"/>
                      <a:pt x="202685" y="60813"/>
                      <a:pt x="247585" y="67686"/>
                    </a:cubicBezTo>
                    <a:cubicBezTo>
                      <a:pt x="258268" y="69330"/>
                      <a:pt x="269400" y="71422"/>
                      <a:pt x="277767" y="78220"/>
                    </a:cubicBezTo>
                    <a:cubicBezTo>
                      <a:pt x="288301" y="86812"/>
                      <a:pt x="292261" y="101380"/>
                      <a:pt x="291663" y="114977"/>
                    </a:cubicBezTo>
                    <a:cubicBezTo>
                      <a:pt x="291065" y="128574"/>
                      <a:pt x="286733" y="141648"/>
                      <a:pt x="283371" y="154797"/>
                    </a:cubicBezTo>
                    <a:cubicBezTo>
                      <a:pt x="276348" y="182289"/>
                      <a:pt x="273509" y="210828"/>
                      <a:pt x="275078" y="239143"/>
                    </a:cubicBezTo>
                    <a:cubicBezTo>
                      <a:pt x="263797" y="221138"/>
                      <a:pt x="257148" y="200220"/>
                      <a:pt x="255728" y="179002"/>
                    </a:cubicBezTo>
                    <a:cubicBezTo>
                      <a:pt x="254981" y="167273"/>
                      <a:pt x="255803" y="155245"/>
                      <a:pt x="252814" y="143815"/>
                    </a:cubicBezTo>
                    <a:cubicBezTo>
                      <a:pt x="245941" y="117367"/>
                      <a:pt x="220765" y="100259"/>
                      <a:pt x="196335" y="88231"/>
                    </a:cubicBezTo>
                    <a:cubicBezTo>
                      <a:pt x="144412" y="62681"/>
                      <a:pt x="87633" y="48860"/>
                      <a:pt x="33843" y="27568"/>
                    </a:cubicBezTo>
                    <a:cubicBezTo>
                      <a:pt x="20919" y="22413"/>
                      <a:pt x="3586" y="14718"/>
                      <a:pt x="0" y="0"/>
                    </a:cubicBezTo>
                    <a:cubicBezTo>
                      <a:pt x="16959" y="4781"/>
                      <a:pt x="33993" y="21516"/>
                      <a:pt x="51026" y="29062"/>
                    </a:cubicBezTo>
                    <a:cubicBezTo>
                      <a:pt x="70749" y="38027"/>
                      <a:pt x="91593" y="44228"/>
                      <a:pt x="112736" y="48785"/>
                    </a:cubicBezTo>
                    <a:close/>
                  </a:path>
                </a:pathLst>
              </a:custGeom>
              <a:solidFill>
                <a:srgbClr val="E79784"/>
              </a:solidFill>
              <a:ln w="74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49" name="Forme libre : forme 6148">
                <a:extLst>
                  <a:ext uri="{FF2B5EF4-FFF2-40B4-BE49-F238E27FC236}">
                    <a16:creationId xmlns:a16="http://schemas.microsoft.com/office/drawing/2014/main" id="{43B9F428-E27B-4075-8B51-2A70DB576FE7}"/>
                  </a:ext>
                </a:extLst>
              </p:cNvPr>
              <p:cNvSpPr/>
              <p:nvPr/>
            </p:nvSpPr>
            <p:spPr>
              <a:xfrm>
                <a:off x="10125948" y="4042214"/>
                <a:ext cx="293683" cy="1153055"/>
              </a:xfrm>
              <a:custGeom>
                <a:avLst/>
                <a:gdLst>
                  <a:gd name="connsiteX0" fmla="*/ 206196 w 293683"/>
                  <a:gd name="connsiteY0" fmla="*/ 0 h 1153055"/>
                  <a:gd name="connsiteX1" fmla="*/ 0 w 293683"/>
                  <a:gd name="connsiteY1" fmla="*/ 1153055 h 1153055"/>
                  <a:gd name="connsiteX2" fmla="*/ 206196 w 293683"/>
                  <a:gd name="connsiteY2" fmla="*/ 0 h 1153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3683" h="1153055">
                    <a:moveTo>
                      <a:pt x="206196" y="0"/>
                    </a:moveTo>
                    <a:cubicBezTo>
                      <a:pt x="206196" y="0"/>
                      <a:pt x="504284" y="576528"/>
                      <a:pt x="0" y="1153055"/>
                    </a:cubicBezTo>
                    <a:cubicBezTo>
                      <a:pt x="0" y="1153055"/>
                      <a:pt x="447207" y="611641"/>
                      <a:pt x="206196" y="0"/>
                    </a:cubicBezTo>
                    <a:close/>
                  </a:path>
                </a:pathLst>
              </a:custGeom>
              <a:solidFill>
                <a:srgbClr val="F9C3B7"/>
              </a:solidFill>
              <a:ln w="74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50" name="Forme libre : forme 6149">
                <a:extLst>
                  <a:ext uri="{FF2B5EF4-FFF2-40B4-BE49-F238E27FC236}">
                    <a16:creationId xmlns:a16="http://schemas.microsoft.com/office/drawing/2014/main" id="{C5C7A2F7-FEA8-42F7-97B6-4A246E8F5C31}"/>
                  </a:ext>
                </a:extLst>
              </p:cNvPr>
              <p:cNvSpPr/>
              <p:nvPr/>
            </p:nvSpPr>
            <p:spPr>
              <a:xfrm>
                <a:off x="9718561" y="3594783"/>
                <a:ext cx="345316" cy="1406990"/>
              </a:xfrm>
              <a:custGeom>
                <a:avLst/>
                <a:gdLst>
                  <a:gd name="connsiteX0" fmla="*/ 274928 w 345316"/>
                  <a:gd name="connsiteY0" fmla="*/ 0 h 1406990"/>
                  <a:gd name="connsiteX1" fmla="*/ 0 w 345316"/>
                  <a:gd name="connsiteY1" fmla="*/ 1406990 h 1406990"/>
                  <a:gd name="connsiteX2" fmla="*/ 274928 w 345316"/>
                  <a:gd name="connsiteY2" fmla="*/ 0 h 1406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5316" h="1406990">
                    <a:moveTo>
                      <a:pt x="274928" y="0"/>
                    </a:moveTo>
                    <a:cubicBezTo>
                      <a:pt x="274928" y="0"/>
                      <a:pt x="554264" y="839428"/>
                      <a:pt x="0" y="1406990"/>
                    </a:cubicBezTo>
                    <a:cubicBezTo>
                      <a:pt x="0" y="1406990"/>
                      <a:pt x="493526" y="914809"/>
                      <a:pt x="274928" y="0"/>
                    </a:cubicBezTo>
                    <a:close/>
                  </a:path>
                </a:pathLst>
              </a:custGeom>
              <a:solidFill>
                <a:srgbClr val="FCF3F2"/>
              </a:solidFill>
              <a:ln w="74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51" name="Forme libre : forme 6150">
                <a:extLst>
                  <a:ext uri="{FF2B5EF4-FFF2-40B4-BE49-F238E27FC236}">
                    <a16:creationId xmlns:a16="http://schemas.microsoft.com/office/drawing/2014/main" id="{5364EAD0-09B4-480F-9361-57ABA87CC2A5}"/>
                  </a:ext>
                </a:extLst>
              </p:cNvPr>
              <p:cNvSpPr/>
              <p:nvPr/>
            </p:nvSpPr>
            <p:spPr>
              <a:xfrm>
                <a:off x="6879143" y="2766263"/>
                <a:ext cx="832142" cy="1852478"/>
              </a:xfrm>
              <a:custGeom>
                <a:avLst/>
                <a:gdLst>
                  <a:gd name="connsiteX0" fmla="*/ 106571 w 832142"/>
                  <a:gd name="connsiteY0" fmla="*/ 0 h 1852478"/>
                  <a:gd name="connsiteX1" fmla="*/ 832143 w 832142"/>
                  <a:gd name="connsiteY1" fmla="*/ 1852479 h 1852478"/>
                  <a:gd name="connsiteX2" fmla="*/ 106571 w 832142"/>
                  <a:gd name="connsiteY2" fmla="*/ 0 h 1852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32142" h="1852478">
                    <a:moveTo>
                      <a:pt x="106571" y="0"/>
                    </a:moveTo>
                    <a:cubicBezTo>
                      <a:pt x="106571" y="0"/>
                      <a:pt x="-410189" y="1234114"/>
                      <a:pt x="832143" y="1852479"/>
                    </a:cubicBezTo>
                    <a:cubicBezTo>
                      <a:pt x="832143" y="1852479"/>
                      <a:pt x="-314114" y="1354918"/>
                      <a:pt x="106571" y="0"/>
                    </a:cubicBezTo>
                    <a:close/>
                  </a:path>
                </a:pathLst>
              </a:custGeom>
              <a:solidFill>
                <a:srgbClr val="FCF3F2"/>
              </a:solidFill>
              <a:ln w="74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52" name="Forme libre : forme 6151">
                <a:extLst>
                  <a:ext uri="{FF2B5EF4-FFF2-40B4-BE49-F238E27FC236}">
                    <a16:creationId xmlns:a16="http://schemas.microsoft.com/office/drawing/2014/main" id="{47147E56-A794-4221-B3CD-E16481FD28C0}"/>
                  </a:ext>
                </a:extLst>
              </p:cNvPr>
              <p:cNvSpPr/>
              <p:nvPr/>
            </p:nvSpPr>
            <p:spPr>
              <a:xfrm>
                <a:off x="9209772" y="4463785"/>
                <a:ext cx="84294" cy="106545"/>
              </a:xfrm>
              <a:custGeom>
                <a:avLst/>
                <a:gdLst>
                  <a:gd name="connsiteX0" fmla="*/ 84294 w 84294"/>
                  <a:gd name="connsiteY0" fmla="*/ 49169 h 106545"/>
                  <a:gd name="connsiteX1" fmla="*/ 43354 w 84294"/>
                  <a:gd name="connsiteY1" fmla="*/ 53128 h 106545"/>
                  <a:gd name="connsiteX2" fmla="*/ 22286 w 84294"/>
                  <a:gd name="connsiteY2" fmla="*/ 70237 h 106545"/>
                  <a:gd name="connsiteX3" fmla="*/ 247 w 84294"/>
                  <a:gd name="connsiteY3" fmla="*/ 106545 h 106545"/>
                  <a:gd name="connsiteX4" fmla="*/ 33791 w 84294"/>
                  <a:gd name="connsiteY4" fmla="*/ 48870 h 106545"/>
                  <a:gd name="connsiteX5" fmla="*/ 55531 w 84294"/>
                  <a:gd name="connsiteY5" fmla="*/ 33331 h 106545"/>
                  <a:gd name="connsiteX6" fmla="*/ 43130 w 84294"/>
                  <a:gd name="connsiteY6" fmla="*/ 11 h 106545"/>
                  <a:gd name="connsiteX7" fmla="*/ 84294 w 84294"/>
                  <a:gd name="connsiteY7" fmla="*/ 49169 h 106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4294" h="106545">
                    <a:moveTo>
                      <a:pt x="84294" y="49169"/>
                    </a:moveTo>
                    <a:cubicBezTo>
                      <a:pt x="72490" y="56490"/>
                      <a:pt x="56652" y="49169"/>
                      <a:pt x="43354" y="53128"/>
                    </a:cubicBezTo>
                    <a:cubicBezTo>
                      <a:pt x="34538" y="55743"/>
                      <a:pt x="27889" y="62915"/>
                      <a:pt x="22286" y="70237"/>
                    </a:cubicBezTo>
                    <a:cubicBezTo>
                      <a:pt x="13620" y="81443"/>
                      <a:pt x="6223" y="93695"/>
                      <a:pt x="247" y="106545"/>
                    </a:cubicBezTo>
                    <a:cubicBezTo>
                      <a:pt x="-2069" y="82863"/>
                      <a:pt x="12126" y="58507"/>
                      <a:pt x="33791" y="48870"/>
                    </a:cubicBezTo>
                    <a:cubicBezTo>
                      <a:pt x="42233" y="45135"/>
                      <a:pt x="52842" y="42146"/>
                      <a:pt x="55531" y="33331"/>
                    </a:cubicBezTo>
                    <a:cubicBezTo>
                      <a:pt x="59043" y="21751"/>
                      <a:pt x="48060" y="9424"/>
                      <a:pt x="43130" y="11"/>
                    </a:cubicBezTo>
                    <a:cubicBezTo>
                      <a:pt x="57698" y="-737"/>
                      <a:pt x="77570" y="38112"/>
                      <a:pt x="84294" y="49169"/>
                    </a:cubicBezTo>
                    <a:close/>
                  </a:path>
                </a:pathLst>
              </a:custGeom>
              <a:solidFill>
                <a:srgbClr val="F9B7B7"/>
              </a:solidFill>
              <a:ln w="74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53" name="Forme libre : forme 6152">
                <a:extLst>
                  <a:ext uri="{FF2B5EF4-FFF2-40B4-BE49-F238E27FC236}">
                    <a16:creationId xmlns:a16="http://schemas.microsoft.com/office/drawing/2014/main" id="{8B3923C4-B5DC-4C5C-B5A3-8BBFE419C436}"/>
                  </a:ext>
                </a:extLst>
              </p:cNvPr>
              <p:cNvSpPr/>
              <p:nvPr/>
            </p:nvSpPr>
            <p:spPr>
              <a:xfrm>
                <a:off x="9212802" y="4277565"/>
                <a:ext cx="155225" cy="227854"/>
              </a:xfrm>
              <a:custGeom>
                <a:avLst/>
                <a:gdLst>
                  <a:gd name="connsiteX0" fmla="*/ 14400 w 155225"/>
                  <a:gd name="connsiteY0" fmla="*/ 36365 h 227854"/>
                  <a:gd name="connsiteX1" fmla="*/ 1176 w 155225"/>
                  <a:gd name="connsiteY1" fmla="*/ 73720 h 227854"/>
                  <a:gd name="connsiteX2" fmla="*/ 5733 w 155225"/>
                  <a:gd name="connsiteY2" fmla="*/ 112568 h 227854"/>
                  <a:gd name="connsiteX3" fmla="*/ 37186 w 155225"/>
                  <a:gd name="connsiteY3" fmla="*/ 145814 h 227854"/>
                  <a:gd name="connsiteX4" fmla="*/ 108832 w 155225"/>
                  <a:gd name="connsiteY4" fmla="*/ 222091 h 227854"/>
                  <a:gd name="connsiteX5" fmla="*/ 115779 w 155225"/>
                  <a:gd name="connsiteY5" fmla="*/ 227321 h 227854"/>
                  <a:gd name="connsiteX6" fmla="*/ 128629 w 155225"/>
                  <a:gd name="connsiteY6" fmla="*/ 225080 h 227854"/>
                  <a:gd name="connsiteX7" fmla="*/ 155226 w 155225"/>
                  <a:gd name="connsiteY7" fmla="*/ 203041 h 227854"/>
                  <a:gd name="connsiteX8" fmla="*/ 118394 w 155225"/>
                  <a:gd name="connsiteY8" fmla="*/ 204311 h 227854"/>
                  <a:gd name="connsiteX9" fmla="*/ 103602 w 155225"/>
                  <a:gd name="connsiteY9" fmla="*/ 191984 h 227854"/>
                  <a:gd name="connsiteX10" fmla="*/ 22169 w 155225"/>
                  <a:gd name="connsiteY10" fmla="*/ 104649 h 227854"/>
                  <a:gd name="connsiteX11" fmla="*/ 8572 w 155225"/>
                  <a:gd name="connsiteY11" fmla="*/ 82685 h 227854"/>
                  <a:gd name="connsiteX12" fmla="*/ 17164 w 155225"/>
                  <a:gd name="connsiteY12" fmla="*/ 53548 h 227854"/>
                  <a:gd name="connsiteX13" fmla="*/ 29117 w 155225"/>
                  <a:gd name="connsiteY13" fmla="*/ 28969 h 227854"/>
                  <a:gd name="connsiteX14" fmla="*/ 39801 w 155225"/>
                  <a:gd name="connsiteY14" fmla="*/ 1327 h 227854"/>
                  <a:gd name="connsiteX15" fmla="*/ 14400 w 155225"/>
                  <a:gd name="connsiteY15" fmla="*/ 36365 h 227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55225" h="227854">
                    <a:moveTo>
                      <a:pt x="14400" y="36365"/>
                    </a:moveTo>
                    <a:cubicBezTo>
                      <a:pt x="8722" y="48319"/>
                      <a:pt x="3492" y="60720"/>
                      <a:pt x="1176" y="73720"/>
                    </a:cubicBezTo>
                    <a:cubicBezTo>
                      <a:pt x="-1140" y="86719"/>
                      <a:pt x="-243" y="100690"/>
                      <a:pt x="5733" y="112568"/>
                    </a:cubicBezTo>
                    <a:cubicBezTo>
                      <a:pt x="12681" y="126240"/>
                      <a:pt x="25606" y="135728"/>
                      <a:pt x="37186" y="145814"/>
                    </a:cubicBezTo>
                    <a:cubicBezTo>
                      <a:pt x="63483" y="168749"/>
                      <a:pt x="84626" y="196915"/>
                      <a:pt x="108832" y="222091"/>
                    </a:cubicBezTo>
                    <a:cubicBezTo>
                      <a:pt x="110849" y="224183"/>
                      <a:pt x="113015" y="226350"/>
                      <a:pt x="115779" y="227321"/>
                    </a:cubicBezTo>
                    <a:cubicBezTo>
                      <a:pt x="120038" y="228741"/>
                      <a:pt x="124595" y="227097"/>
                      <a:pt x="128629" y="225080"/>
                    </a:cubicBezTo>
                    <a:cubicBezTo>
                      <a:pt x="139014" y="219850"/>
                      <a:pt x="148203" y="212230"/>
                      <a:pt x="155226" y="203041"/>
                    </a:cubicBezTo>
                    <a:cubicBezTo>
                      <a:pt x="143123" y="206402"/>
                      <a:pt x="129750" y="209764"/>
                      <a:pt x="118394" y="204311"/>
                    </a:cubicBezTo>
                    <a:cubicBezTo>
                      <a:pt x="112567" y="201472"/>
                      <a:pt x="108010" y="196690"/>
                      <a:pt x="103602" y="191984"/>
                    </a:cubicBezTo>
                    <a:cubicBezTo>
                      <a:pt x="76483" y="162847"/>
                      <a:pt x="49289" y="133786"/>
                      <a:pt x="22169" y="104649"/>
                    </a:cubicBezTo>
                    <a:cubicBezTo>
                      <a:pt x="16193" y="98224"/>
                      <a:pt x="9917" y="91276"/>
                      <a:pt x="8572" y="82685"/>
                    </a:cubicBezTo>
                    <a:cubicBezTo>
                      <a:pt x="6929" y="72524"/>
                      <a:pt x="12383" y="62663"/>
                      <a:pt x="17164" y="53548"/>
                    </a:cubicBezTo>
                    <a:cubicBezTo>
                      <a:pt x="21422" y="45480"/>
                      <a:pt x="25457" y="37336"/>
                      <a:pt x="29117" y="28969"/>
                    </a:cubicBezTo>
                    <a:cubicBezTo>
                      <a:pt x="30910" y="24935"/>
                      <a:pt x="41893" y="4988"/>
                      <a:pt x="39801" y="1327"/>
                    </a:cubicBezTo>
                    <a:cubicBezTo>
                      <a:pt x="34720" y="-7638"/>
                      <a:pt x="16716" y="31584"/>
                      <a:pt x="14400" y="36365"/>
                    </a:cubicBezTo>
                    <a:close/>
                  </a:path>
                </a:pathLst>
              </a:custGeom>
              <a:solidFill>
                <a:srgbClr val="F5B6B7"/>
              </a:solidFill>
              <a:ln w="74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54" name="Forme libre : forme 6153">
                <a:extLst>
                  <a:ext uri="{FF2B5EF4-FFF2-40B4-BE49-F238E27FC236}">
                    <a16:creationId xmlns:a16="http://schemas.microsoft.com/office/drawing/2014/main" id="{72B4BA65-85F5-4B43-A3D2-9DC63E0450A2}"/>
                  </a:ext>
                </a:extLst>
              </p:cNvPr>
              <p:cNvSpPr/>
              <p:nvPr/>
            </p:nvSpPr>
            <p:spPr>
              <a:xfrm>
                <a:off x="7383165" y="2238239"/>
                <a:ext cx="1008120" cy="304421"/>
              </a:xfrm>
              <a:custGeom>
                <a:avLst/>
                <a:gdLst>
                  <a:gd name="connsiteX0" fmla="*/ 0 w 1008120"/>
                  <a:gd name="connsiteY0" fmla="*/ 304421 h 304421"/>
                  <a:gd name="connsiteX1" fmla="*/ 1008120 w 1008120"/>
                  <a:gd name="connsiteY1" fmla="*/ 108087 h 304421"/>
                  <a:gd name="connsiteX2" fmla="*/ 0 w 1008120"/>
                  <a:gd name="connsiteY2" fmla="*/ 304421 h 304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8120" h="304421">
                    <a:moveTo>
                      <a:pt x="0" y="304421"/>
                    </a:moveTo>
                    <a:cubicBezTo>
                      <a:pt x="0" y="304421"/>
                      <a:pt x="459833" y="-220333"/>
                      <a:pt x="1008120" y="108087"/>
                    </a:cubicBezTo>
                    <a:cubicBezTo>
                      <a:pt x="1008045" y="108161"/>
                      <a:pt x="565247" y="-193139"/>
                      <a:pt x="0" y="304421"/>
                    </a:cubicBezTo>
                    <a:close/>
                  </a:path>
                </a:pathLst>
              </a:custGeom>
              <a:solidFill>
                <a:srgbClr val="BC2E42"/>
              </a:solidFill>
              <a:ln w="74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55" name="Forme libre : forme 6154">
                <a:extLst>
                  <a:ext uri="{FF2B5EF4-FFF2-40B4-BE49-F238E27FC236}">
                    <a16:creationId xmlns:a16="http://schemas.microsoft.com/office/drawing/2014/main" id="{87EDF86B-F584-4CDA-A356-8D2477CC1F37}"/>
                  </a:ext>
                </a:extLst>
              </p:cNvPr>
              <p:cNvSpPr/>
              <p:nvPr/>
            </p:nvSpPr>
            <p:spPr>
              <a:xfrm>
                <a:off x="7287613" y="2526373"/>
                <a:ext cx="423673" cy="232344"/>
              </a:xfrm>
              <a:custGeom>
                <a:avLst/>
                <a:gdLst>
                  <a:gd name="connsiteX0" fmla="*/ 423674 w 423673"/>
                  <a:gd name="connsiteY0" fmla="*/ 0 h 232344"/>
                  <a:gd name="connsiteX1" fmla="*/ 0 w 423673"/>
                  <a:gd name="connsiteY1" fmla="*/ 232344 h 232344"/>
                  <a:gd name="connsiteX2" fmla="*/ 423674 w 423673"/>
                  <a:gd name="connsiteY2" fmla="*/ 0 h 232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3673" h="232344">
                    <a:moveTo>
                      <a:pt x="423674" y="0"/>
                    </a:moveTo>
                    <a:cubicBezTo>
                      <a:pt x="423674" y="0"/>
                      <a:pt x="152780" y="41837"/>
                      <a:pt x="0" y="232344"/>
                    </a:cubicBezTo>
                    <a:cubicBezTo>
                      <a:pt x="0" y="232344"/>
                      <a:pt x="193944" y="42883"/>
                      <a:pt x="423674" y="0"/>
                    </a:cubicBezTo>
                    <a:close/>
                  </a:path>
                </a:pathLst>
              </a:custGeom>
              <a:solidFill>
                <a:srgbClr val="F9BAAF"/>
              </a:solidFill>
              <a:ln w="74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156" name="Graphique 120">
              <a:extLst>
                <a:ext uri="{FF2B5EF4-FFF2-40B4-BE49-F238E27FC236}">
                  <a16:creationId xmlns:a16="http://schemas.microsoft.com/office/drawing/2014/main" id="{9CC337B3-D318-4EE6-BB7B-833B0A519D05}"/>
                </a:ext>
              </a:extLst>
            </p:cNvPr>
            <p:cNvGrpSpPr/>
            <p:nvPr/>
          </p:nvGrpSpPr>
          <p:grpSpPr>
            <a:xfrm>
              <a:off x="7178383" y="2370369"/>
              <a:ext cx="2058115" cy="2217294"/>
              <a:chOff x="7178383" y="2370369"/>
              <a:chExt cx="2058115" cy="2217294"/>
            </a:xfrm>
            <a:solidFill>
              <a:schemeClr val="accent1"/>
            </a:solidFill>
          </p:grpSpPr>
          <p:sp>
            <p:nvSpPr>
              <p:cNvPr id="6157" name="Forme libre : forme 6156">
                <a:extLst>
                  <a:ext uri="{FF2B5EF4-FFF2-40B4-BE49-F238E27FC236}">
                    <a16:creationId xmlns:a16="http://schemas.microsoft.com/office/drawing/2014/main" id="{6089DF54-D801-4448-B225-B22027762908}"/>
                  </a:ext>
                </a:extLst>
              </p:cNvPr>
              <p:cNvSpPr/>
              <p:nvPr/>
            </p:nvSpPr>
            <p:spPr>
              <a:xfrm>
                <a:off x="7178980" y="2372237"/>
                <a:ext cx="2057517" cy="2215426"/>
              </a:xfrm>
              <a:custGeom>
                <a:avLst/>
                <a:gdLst>
                  <a:gd name="connsiteX0" fmla="*/ 1314731 w 2057517"/>
                  <a:gd name="connsiteY0" fmla="*/ 205760 h 2215426"/>
                  <a:gd name="connsiteX1" fmla="*/ 1337741 w 2057517"/>
                  <a:gd name="connsiteY1" fmla="*/ 196122 h 2215426"/>
                  <a:gd name="connsiteX2" fmla="*/ 1346109 w 2057517"/>
                  <a:gd name="connsiteY2" fmla="*/ 169750 h 2215426"/>
                  <a:gd name="connsiteX3" fmla="*/ 1333035 w 2057517"/>
                  <a:gd name="connsiteY3" fmla="*/ 156079 h 2215426"/>
                  <a:gd name="connsiteX4" fmla="*/ 1326535 w 2057517"/>
                  <a:gd name="connsiteY4" fmla="*/ 137476 h 2215426"/>
                  <a:gd name="connsiteX5" fmla="*/ 1313162 w 2057517"/>
                  <a:gd name="connsiteY5" fmla="*/ 132471 h 2215426"/>
                  <a:gd name="connsiteX6" fmla="*/ 1315329 w 2057517"/>
                  <a:gd name="connsiteY6" fmla="*/ 113196 h 2215426"/>
                  <a:gd name="connsiteX7" fmla="*/ 1299789 w 2057517"/>
                  <a:gd name="connsiteY7" fmla="*/ 106024 h 2215426"/>
                  <a:gd name="connsiteX8" fmla="*/ 1294784 w 2057517"/>
                  <a:gd name="connsiteY8" fmla="*/ 88019 h 2215426"/>
                  <a:gd name="connsiteX9" fmla="*/ 1265573 w 2057517"/>
                  <a:gd name="connsiteY9" fmla="*/ 88019 h 2215426"/>
                  <a:gd name="connsiteX10" fmla="*/ 1249435 w 2057517"/>
                  <a:gd name="connsiteY10" fmla="*/ 76215 h 2215426"/>
                  <a:gd name="connsiteX11" fmla="*/ 1260940 w 2057517"/>
                  <a:gd name="connsiteY11" fmla="*/ 47004 h 2215426"/>
                  <a:gd name="connsiteX12" fmla="*/ 1287014 w 2057517"/>
                  <a:gd name="connsiteY12" fmla="*/ 25562 h 2215426"/>
                  <a:gd name="connsiteX13" fmla="*/ 1212828 w 2057517"/>
                  <a:gd name="connsiteY13" fmla="*/ 10023 h 2215426"/>
                  <a:gd name="connsiteX14" fmla="*/ 1190789 w 2057517"/>
                  <a:gd name="connsiteY14" fmla="*/ 14356 h 2215426"/>
                  <a:gd name="connsiteX15" fmla="*/ 1162848 w 2057517"/>
                  <a:gd name="connsiteY15" fmla="*/ 13758 h 2215426"/>
                  <a:gd name="connsiteX16" fmla="*/ 1149774 w 2057517"/>
                  <a:gd name="connsiteY16" fmla="*/ 29298 h 2215426"/>
                  <a:gd name="connsiteX17" fmla="*/ 1102558 w 2057517"/>
                  <a:gd name="connsiteY17" fmla="*/ 62244 h 2215426"/>
                  <a:gd name="connsiteX18" fmla="*/ 1067744 w 2057517"/>
                  <a:gd name="connsiteY18" fmla="*/ 111029 h 2215426"/>
                  <a:gd name="connsiteX19" fmla="*/ 980782 w 2057517"/>
                  <a:gd name="connsiteY19" fmla="*/ 146142 h 2215426"/>
                  <a:gd name="connsiteX20" fmla="*/ 779891 w 2057517"/>
                  <a:gd name="connsiteY20" fmla="*/ 237138 h 2215426"/>
                  <a:gd name="connsiteX21" fmla="*/ 805964 w 2057517"/>
                  <a:gd name="connsiteY21" fmla="*/ 375050 h 2215426"/>
                  <a:gd name="connsiteX22" fmla="*/ 834876 w 2057517"/>
                  <a:gd name="connsiteY22" fmla="*/ 545535 h 2215426"/>
                  <a:gd name="connsiteX23" fmla="*/ 830842 w 2057517"/>
                  <a:gd name="connsiteY23" fmla="*/ 578258 h 2215426"/>
                  <a:gd name="connsiteX24" fmla="*/ 671040 w 2057517"/>
                  <a:gd name="connsiteY24" fmla="*/ 517370 h 2215426"/>
                  <a:gd name="connsiteX25" fmla="*/ 548443 w 2057517"/>
                  <a:gd name="connsiteY25" fmla="*/ 500785 h 2215426"/>
                  <a:gd name="connsiteX26" fmla="*/ 202317 w 2057517"/>
                  <a:gd name="connsiteY26" fmla="*/ 509451 h 2215426"/>
                  <a:gd name="connsiteX27" fmla="*/ 32579 w 2057517"/>
                  <a:gd name="connsiteY27" fmla="*/ 1129683 h 2215426"/>
                  <a:gd name="connsiteX28" fmla="*/ 647880 w 2057517"/>
                  <a:gd name="connsiteY28" fmla="*/ 1841060 h 2215426"/>
                  <a:gd name="connsiteX29" fmla="*/ 873949 w 2057517"/>
                  <a:gd name="connsiteY29" fmla="*/ 1890742 h 2215426"/>
                  <a:gd name="connsiteX30" fmla="*/ 971668 w 2057517"/>
                  <a:gd name="connsiteY30" fmla="*/ 1900678 h 2215426"/>
                  <a:gd name="connsiteX31" fmla="*/ 999011 w 2057517"/>
                  <a:gd name="connsiteY31" fmla="*/ 1910614 h 2215426"/>
                  <a:gd name="connsiteX32" fmla="*/ 1051158 w 2057517"/>
                  <a:gd name="connsiteY32" fmla="*/ 1918907 h 2215426"/>
                  <a:gd name="connsiteX33" fmla="*/ 1081789 w 2057517"/>
                  <a:gd name="connsiteY33" fmla="*/ 1948715 h 2215426"/>
                  <a:gd name="connsiteX34" fmla="*/ 1125643 w 2057517"/>
                  <a:gd name="connsiteY34" fmla="*/ 1965301 h 2215426"/>
                  <a:gd name="connsiteX35" fmla="*/ 1412151 w 2057517"/>
                  <a:gd name="connsiteY35" fmla="*/ 2203771 h 2215426"/>
                  <a:gd name="connsiteX36" fmla="*/ 1984420 w 2057517"/>
                  <a:gd name="connsiteY36" fmla="*/ 1919729 h 2215426"/>
                  <a:gd name="connsiteX37" fmla="*/ 1857714 w 2057517"/>
                  <a:gd name="connsiteY37" fmla="*/ 1292847 h 2215426"/>
                  <a:gd name="connsiteX38" fmla="*/ 1646512 w 2057517"/>
                  <a:gd name="connsiteY38" fmla="*/ 1231586 h 2215426"/>
                  <a:gd name="connsiteX39" fmla="*/ 1550437 w 2057517"/>
                  <a:gd name="connsiteY39" fmla="*/ 1235321 h 2215426"/>
                  <a:gd name="connsiteX40" fmla="*/ 1471320 w 2057517"/>
                  <a:gd name="connsiteY40" fmla="*/ 1190421 h 2215426"/>
                  <a:gd name="connsiteX41" fmla="*/ 1426570 w 2057517"/>
                  <a:gd name="connsiteY41" fmla="*/ 1159119 h 2215426"/>
                  <a:gd name="connsiteX42" fmla="*/ 1383089 w 2057517"/>
                  <a:gd name="connsiteY42" fmla="*/ 1179439 h 2215426"/>
                  <a:gd name="connsiteX43" fmla="*/ 1328851 w 2057517"/>
                  <a:gd name="connsiteY43" fmla="*/ 1196398 h 2215426"/>
                  <a:gd name="connsiteX44" fmla="*/ 1312714 w 2057517"/>
                  <a:gd name="connsiteY44" fmla="*/ 1178618 h 2215426"/>
                  <a:gd name="connsiteX45" fmla="*/ 1282905 w 2057517"/>
                  <a:gd name="connsiteY45" fmla="*/ 1207156 h 2215426"/>
                  <a:gd name="connsiteX46" fmla="*/ 1252648 w 2057517"/>
                  <a:gd name="connsiteY46" fmla="*/ 1196398 h 2215426"/>
                  <a:gd name="connsiteX47" fmla="*/ 1225753 w 2057517"/>
                  <a:gd name="connsiteY47" fmla="*/ 1223293 h 2215426"/>
                  <a:gd name="connsiteX48" fmla="*/ 1180180 w 2057517"/>
                  <a:gd name="connsiteY48" fmla="*/ 1239879 h 2215426"/>
                  <a:gd name="connsiteX49" fmla="*/ 1091127 w 2057517"/>
                  <a:gd name="connsiteY49" fmla="*/ 1298226 h 2215426"/>
                  <a:gd name="connsiteX50" fmla="*/ 1045555 w 2057517"/>
                  <a:gd name="connsiteY50" fmla="*/ 1163452 h 2215426"/>
                  <a:gd name="connsiteX51" fmla="*/ 1085300 w 2057517"/>
                  <a:gd name="connsiteY51" fmla="*/ 1148510 h 2215426"/>
                  <a:gd name="connsiteX52" fmla="*/ 1180927 w 2057517"/>
                  <a:gd name="connsiteY52" fmla="*/ 1126770 h 2215426"/>
                  <a:gd name="connsiteX53" fmla="*/ 1247418 w 2057517"/>
                  <a:gd name="connsiteY53" fmla="*/ 1116833 h 2215426"/>
                  <a:gd name="connsiteX54" fmla="*/ 1336845 w 2057517"/>
                  <a:gd name="connsiteY54" fmla="*/ 1100696 h 2215426"/>
                  <a:gd name="connsiteX55" fmla="*/ 1372257 w 2057517"/>
                  <a:gd name="connsiteY55" fmla="*/ 1129907 h 2215426"/>
                  <a:gd name="connsiteX56" fmla="*/ 1432472 w 2057517"/>
                  <a:gd name="connsiteY56" fmla="*/ 1134913 h 2215426"/>
                  <a:gd name="connsiteX57" fmla="*/ 1469751 w 2057517"/>
                  <a:gd name="connsiteY57" fmla="*/ 1119523 h 2215426"/>
                  <a:gd name="connsiteX58" fmla="*/ 1535570 w 2057517"/>
                  <a:gd name="connsiteY58" fmla="*/ 1115040 h 2215426"/>
                  <a:gd name="connsiteX59" fmla="*/ 1588389 w 2057517"/>
                  <a:gd name="connsiteY59" fmla="*/ 1091432 h 2215426"/>
                  <a:gd name="connsiteX60" fmla="*/ 1588389 w 2057517"/>
                  <a:gd name="connsiteY60" fmla="*/ 1049820 h 2215426"/>
                  <a:gd name="connsiteX61" fmla="*/ 1599371 w 2057517"/>
                  <a:gd name="connsiteY61" fmla="*/ 999466 h 2215426"/>
                  <a:gd name="connsiteX62" fmla="*/ 1580320 w 2057517"/>
                  <a:gd name="connsiteY62" fmla="*/ 984599 h 2215426"/>
                  <a:gd name="connsiteX63" fmla="*/ 1590257 w 2057517"/>
                  <a:gd name="connsiteY63" fmla="*/ 949784 h 2215426"/>
                  <a:gd name="connsiteX64" fmla="*/ 1575091 w 2057517"/>
                  <a:gd name="connsiteY64" fmla="*/ 918108 h 2215426"/>
                  <a:gd name="connsiteX65" fmla="*/ 1575091 w 2057517"/>
                  <a:gd name="connsiteY65" fmla="*/ 887029 h 2215426"/>
                  <a:gd name="connsiteX66" fmla="*/ 1548046 w 2057517"/>
                  <a:gd name="connsiteY66" fmla="*/ 860956 h 2215426"/>
                  <a:gd name="connsiteX67" fmla="*/ 1510767 w 2057517"/>
                  <a:gd name="connsiteY67" fmla="*/ 864094 h 2215426"/>
                  <a:gd name="connsiteX68" fmla="*/ 1495825 w 2057517"/>
                  <a:gd name="connsiteY68" fmla="*/ 841756 h 2215426"/>
                  <a:gd name="connsiteX69" fmla="*/ 1487159 w 2057517"/>
                  <a:gd name="connsiteY69" fmla="*/ 819418 h 2215426"/>
                  <a:gd name="connsiteX70" fmla="*/ 1482153 w 2057517"/>
                  <a:gd name="connsiteY70" fmla="*/ 774070 h 2215426"/>
                  <a:gd name="connsiteX71" fmla="*/ 1451747 w 2057517"/>
                  <a:gd name="connsiteY71" fmla="*/ 734922 h 2215426"/>
                  <a:gd name="connsiteX72" fmla="*/ 1387796 w 2057517"/>
                  <a:gd name="connsiteY72" fmla="*/ 735520 h 2215426"/>
                  <a:gd name="connsiteX73" fmla="*/ 1361723 w 2057517"/>
                  <a:gd name="connsiteY73" fmla="*/ 767196 h 2215426"/>
                  <a:gd name="connsiteX74" fmla="*/ 1321978 w 2057517"/>
                  <a:gd name="connsiteY74" fmla="*/ 790207 h 2215426"/>
                  <a:gd name="connsiteX75" fmla="*/ 1279095 w 2057517"/>
                  <a:gd name="connsiteY75" fmla="*/ 842353 h 2215426"/>
                  <a:gd name="connsiteX76" fmla="*/ 1249286 w 2057517"/>
                  <a:gd name="connsiteY76" fmla="*/ 839888 h 2215426"/>
                  <a:gd name="connsiteX77" fmla="*/ 1228816 w 2057517"/>
                  <a:gd name="connsiteY77" fmla="*/ 866559 h 2215426"/>
                  <a:gd name="connsiteX78" fmla="*/ 1236884 w 2057517"/>
                  <a:gd name="connsiteY78" fmla="*/ 829952 h 2215426"/>
                  <a:gd name="connsiteX79" fmla="*/ 1249958 w 2057517"/>
                  <a:gd name="connsiteY79" fmla="*/ 684643 h 2215426"/>
                  <a:gd name="connsiteX80" fmla="*/ 1196541 w 2057517"/>
                  <a:gd name="connsiteY80" fmla="*/ 540530 h 2215426"/>
                  <a:gd name="connsiteX81" fmla="*/ 1105471 w 2057517"/>
                  <a:gd name="connsiteY81" fmla="*/ 364142 h 2215426"/>
                  <a:gd name="connsiteX82" fmla="*/ 1108908 w 2057517"/>
                  <a:gd name="connsiteY82" fmla="*/ 321932 h 2215426"/>
                  <a:gd name="connsiteX83" fmla="*/ 1257354 w 2057517"/>
                  <a:gd name="connsiteY83" fmla="*/ 237436 h 2215426"/>
                  <a:gd name="connsiteX84" fmla="*/ 1290301 w 2057517"/>
                  <a:gd name="connsiteY84" fmla="*/ 228770 h 2215426"/>
                  <a:gd name="connsiteX85" fmla="*/ 1314731 w 2057517"/>
                  <a:gd name="connsiteY85" fmla="*/ 205760 h 221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2057517" h="2215426">
                    <a:moveTo>
                      <a:pt x="1314731" y="205760"/>
                    </a:moveTo>
                    <a:cubicBezTo>
                      <a:pt x="1315627" y="205162"/>
                      <a:pt x="1333333" y="199858"/>
                      <a:pt x="1337741" y="196122"/>
                    </a:cubicBezTo>
                    <a:cubicBezTo>
                      <a:pt x="1342074" y="192387"/>
                      <a:pt x="1348574" y="180882"/>
                      <a:pt x="1346109" y="169750"/>
                    </a:cubicBezTo>
                    <a:cubicBezTo>
                      <a:pt x="1343643" y="158544"/>
                      <a:pt x="1333035" y="156079"/>
                      <a:pt x="1333035" y="156079"/>
                    </a:cubicBezTo>
                    <a:cubicBezTo>
                      <a:pt x="1333035" y="156079"/>
                      <a:pt x="1333632" y="140539"/>
                      <a:pt x="1326535" y="137476"/>
                    </a:cubicBezTo>
                    <a:cubicBezTo>
                      <a:pt x="1319437" y="134413"/>
                      <a:pt x="1313162" y="132471"/>
                      <a:pt x="1313162" y="132471"/>
                    </a:cubicBezTo>
                    <a:cubicBezTo>
                      <a:pt x="1313162" y="132471"/>
                      <a:pt x="1320633" y="118500"/>
                      <a:pt x="1315329" y="113196"/>
                    </a:cubicBezTo>
                    <a:cubicBezTo>
                      <a:pt x="1310024" y="107891"/>
                      <a:pt x="1299789" y="106024"/>
                      <a:pt x="1299789" y="106024"/>
                    </a:cubicBezTo>
                    <a:cubicBezTo>
                      <a:pt x="1299789" y="106024"/>
                      <a:pt x="1303226" y="92352"/>
                      <a:pt x="1294784" y="88019"/>
                    </a:cubicBezTo>
                    <a:cubicBezTo>
                      <a:pt x="1286416" y="83686"/>
                      <a:pt x="1265573" y="88019"/>
                      <a:pt x="1265573" y="88019"/>
                    </a:cubicBezTo>
                    <a:cubicBezTo>
                      <a:pt x="1265573" y="88019"/>
                      <a:pt x="1264975" y="72778"/>
                      <a:pt x="1249435" y="76215"/>
                    </a:cubicBezTo>
                    <a:cubicBezTo>
                      <a:pt x="1249435" y="76215"/>
                      <a:pt x="1261538" y="56342"/>
                      <a:pt x="1260940" y="47004"/>
                    </a:cubicBezTo>
                    <a:lnTo>
                      <a:pt x="1287014" y="25562"/>
                    </a:lnTo>
                    <a:cubicBezTo>
                      <a:pt x="1287014" y="25562"/>
                      <a:pt x="1258774" y="-19487"/>
                      <a:pt x="1212828" y="10023"/>
                    </a:cubicBezTo>
                    <a:cubicBezTo>
                      <a:pt x="1212828" y="10023"/>
                      <a:pt x="1200128" y="4420"/>
                      <a:pt x="1190789" y="14356"/>
                    </a:cubicBezTo>
                    <a:cubicBezTo>
                      <a:pt x="1190789" y="14356"/>
                      <a:pt x="1173083" y="3523"/>
                      <a:pt x="1162848" y="13758"/>
                    </a:cubicBezTo>
                    <a:cubicBezTo>
                      <a:pt x="1152613" y="23993"/>
                      <a:pt x="1149774" y="29298"/>
                      <a:pt x="1149774" y="29298"/>
                    </a:cubicBezTo>
                    <a:cubicBezTo>
                      <a:pt x="1149774" y="29298"/>
                      <a:pt x="1116528" y="42970"/>
                      <a:pt x="1102558" y="62244"/>
                    </a:cubicBezTo>
                    <a:cubicBezTo>
                      <a:pt x="1088587" y="81519"/>
                      <a:pt x="1067744" y="111029"/>
                      <a:pt x="1067744" y="111029"/>
                    </a:cubicBezTo>
                    <a:cubicBezTo>
                      <a:pt x="1067744" y="111029"/>
                      <a:pt x="1021499" y="141137"/>
                      <a:pt x="980782" y="146142"/>
                    </a:cubicBezTo>
                    <a:cubicBezTo>
                      <a:pt x="940066" y="151148"/>
                      <a:pt x="805964" y="141137"/>
                      <a:pt x="779891" y="237138"/>
                    </a:cubicBezTo>
                    <a:cubicBezTo>
                      <a:pt x="776379" y="250062"/>
                      <a:pt x="762484" y="325966"/>
                      <a:pt x="805964" y="375050"/>
                    </a:cubicBezTo>
                    <a:cubicBezTo>
                      <a:pt x="849445" y="424134"/>
                      <a:pt x="837118" y="487785"/>
                      <a:pt x="834876" y="545535"/>
                    </a:cubicBezTo>
                    <a:cubicBezTo>
                      <a:pt x="834577" y="553380"/>
                      <a:pt x="830842" y="578258"/>
                      <a:pt x="830842" y="578258"/>
                    </a:cubicBezTo>
                    <a:cubicBezTo>
                      <a:pt x="830842" y="578258"/>
                      <a:pt x="719974" y="526111"/>
                      <a:pt x="671040" y="517370"/>
                    </a:cubicBezTo>
                    <a:cubicBezTo>
                      <a:pt x="622180" y="508704"/>
                      <a:pt x="548443" y="500785"/>
                      <a:pt x="548443" y="500785"/>
                    </a:cubicBezTo>
                    <a:cubicBezTo>
                      <a:pt x="548443" y="500785"/>
                      <a:pt x="338959" y="430783"/>
                      <a:pt x="202317" y="509451"/>
                    </a:cubicBezTo>
                    <a:cubicBezTo>
                      <a:pt x="65675" y="588119"/>
                      <a:pt x="-61853" y="763685"/>
                      <a:pt x="32579" y="1129683"/>
                    </a:cubicBezTo>
                    <a:cubicBezTo>
                      <a:pt x="127011" y="1495682"/>
                      <a:pt x="473958" y="1761570"/>
                      <a:pt x="647880" y="1841060"/>
                    </a:cubicBezTo>
                    <a:cubicBezTo>
                      <a:pt x="821802" y="1920550"/>
                      <a:pt x="873949" y="1890742"/>
                      <a:pt x="873949" y="1890742"/>
                    </a:cubicBezTo>
                    <a:cubicBezTo>
                      <a:pt x="873949" y="1890742"/>
                      <a:pt x="959267" y="1901500"/>
                      <a:pt x="971668" y="1900678"/>
                    </a:cubicBezTo>
                    <a:cubicBezTo>
                      <a:pt x="984070" y="1899856"/>
                      <a:pt x="999011" y="1910614"/>
                      <a:pt x="999011" y="1910614"/>
                    </a:cubicBezTo>
                    <a:cubicBezTo>
                      <a:pt x="999011" y="1910614"/>
                      <a:pt x="1029642" y="1927199"/>
                      <a:pt x="1051158" y="1918907"/>
                    </a:cubicBezTo>
                    <a:cubicBezTo>
                      <a:pt x="1051158" y="1918907"/>
                      <a:pt x="1062738" y="1940423"/>
                      <a:pt x="1081789" y="1948715"/>
                    </a:cubicBezTo>
                    <a:cubicBezTo>
                      <a:pt x="1100840" y="1957008"/>
                      <a:pt x="1110776" y="1941245"/>
                      <a:pt x="1125643" y="1965301"/>
                    </a:cubicBezTo>
                    <a:cubicBezTo>
                      <a:pt x="1140585" y="1989282"/>
                      <a:pt x="1272296" y="2173365"/>
                      <a:pt x="1412151" y="2203771"/>
                    </a:cubicBezTo>
                    <a:cubicBezTo>
                      <a:pt x="1552080" y="2234252"/>
                      <a:pt x="1800562" y="2225287"/>
                      <a:pt x="1984420" y="1919729"/>
                    </a:cubicBezTo>
                    <a:cubicBezTo>
                      <a:pt x="2168279" y="1614170"/>
                      <a:pt x="1959542" y="1344172"/>
                      <a:pt x="1857714" y="1292847"/>
                    </a:cubicBezTo>
                    <a:cubicBezTo>
                      <a:pt x="1755886" y="1241522"/>
                      <a:pt x="1694550" y="1224115"/>
                      <a:pt x="1646512" y="1231586"/>
                    </a:cubicBezTo>
                    <a:cubicBezTo>
                      <a:pt x="1598475" y="1239057"/>
                      <a:pt x="1566201" y="1236592"/>
                      <a:pt x="1550437" y="1235321"/>
                    </a:cubicBezTo>
                    <a:cubicBezTo>
                      <a:pt x="1534673" y="1234052"/>
                      <a:pt x="1483349" y="1212236"/>
                      <a:pt x="1471320" y="1190421"/>
                    </a:cubicBezTo>
                    <a:cubicBezTo>
                      <a:pt x="1459292" y="1168607"/>
                      <a:pt x="1443603" y="1157848"/>
                      <a:pt x="1426570" y="1159119"/>
                    </a:cubicBezTo>
                    <a:cubicBezTo>
                      <a:pt x="1409611" y="1160389"/>
                      <a:pt x="1396761" y="1164946"/>
                      <a:pt x="1383089" y="1179439"/>
                    </a:cubicBezTo>
                    <a:cubicBezTo>
                      <a:pt x="1369418" y="1193933"/>
                      <a:pt x="1340431" y="1203047"/>
                      <a:pt x="1328851" y="1196398"/>
                    </a:cubicBezTo>
                    <a:cubicBezTo>
                      <a:pt x="1317271" y="1189749"/>
                      <a:pt x="1318093" y="1178991"/>
                      <a:pt x="1312714" y="1178618"/>
                    </a:cubicBezTo>
                    <a:cubicBezTo>
                      <a:pt x="1307335" y="1178169"/>
                      <a:pt x="1294485" y="1176974"/>
                      <a:pt x="1282905" y="1207156"/>
                    </a:cubicBezTo>
                    <a:cubicBezTo>
                      <a:pt x="1282905" y="1207156"/>
                      <a:pt x="1267590" y="1192215"/>
                      <a:pt x="1252648" y="1196398"/>
                    </a:cubicBezTo>
                    <a:cubicBezTo>
                      <a:pt x="1237706" y="1200507"/>
                      <a:pt x="1234045" y="1217092"/>
                      <a:pt x="1225753" y="1223293"/>
                    </a:cubicBezTo>
                    <a:cubicBezTo>
                      <a:pt x="1217460" y="1229494"/>
                      <a:pt x="1202967" y="1239431"/>
                      <a:pt x="1180180" y="1239879"/>
                    </a:cubicBezTo>
                    <a:cubicBezTo>
                      <a:pt x="1157394" y="1240327"/>
                      <a:pt x="1114735" y="1235321"/>
                      <a:pt x="1091127" y="1298226"/>
                    </a:cubicBezTo>
                    <a:cubicBezTo>
                      <a:pt x="1091127" y="1298226"/>
                      <a:pt x="1062962" y="1179589"/>
                      <a:pt x="1045555" y="1163452"/>
                    </a:cubicBezTo>
                    <a:lnTo>
                      <a:pt x="1085300" y="1148510"/>
                    </a:lnTo>
                    <a:cubicBezTo>
                      <a:pt x="1085300" y="1148510"/>
                      <a:pt x="1167928" y="1135436"/>
                      <a:pt x="1180927" y="1126770"/>
                    </a:cubicBezTo>
                    <a:cubicBezTo>
                      <a:pt x="1194001" y="1118103"/>
                      <a:pt x="1230609" y="1122437"/>
                      <a:pt x="1247418" y="1116833"/>
                    </a:cubicBezTo>
                    <a:cubicBezTo>
                      <a:pt x="1264153" y="1111230"/>
                      <a:pt x="1331914" y="1111828"/>
                      <a:pt x="1336845" y="1100696"/>
                    </a:cubicBezTo>
                    <a:cubicBezTo>
                      <a:pt x="1336845" y="1100696"/>
                      <a:pt x="1353579" y="1129235"/>
                      <a:pt x="1372257" y="1129907"/>
                    </a:cubicBezTo>
                    <a:cubicBezTo>
                      <a:pt x="1390859" y="1130505"/>
                      <a:pt x="1418202" y="1141114"/>
                      <a:pt x="1432472" y="1134913"/>
                    </a:cubicBezTo>
                    <a:cubicBezTo>
                      <a:pt x="1446741" y="1128712"/>
                      <a:pt x="1469751" y="1119523"/>
                      <a:pt x="1469751" y="1119523"/>
                    </a:cubicBezTo>
                    <a:cubicBezTo>
                      <a:pt x="1469751" y="1119523"/>
                      <a:pt x="1518163" y="1118178"/>
                      <a:pt x="1535570" y="1115040"/>
                    </a:cubicBezTo>
                    <a:cubicBezTo>
                      <a:pt x="1552977" y="1111903"/>
                      <a:pt x="1584654" y="1103834"/>
                      <a:pt x="1588389" y="1091432"/>
                    </a:cubicBezTo>
                    <a:cubicBezTo>
                      <a:pt x="1592124" y="1079031"/>
                      <a:pt x="1593992" y="1056618"/>
                      <a:pt x="1588389" y="1049820"/>
                    </a:cubicBezTo>
                    <a:cubicBezTo>
                      <a:pt x="1588389" y="1049820"/>
                      <a:pt x="1613641" y="1028005"/>
                      <a:pt x="1599371" y="999466"/>
                    </a:cubicBezTo>
                    <a:cubicBezTo>
                      <a:pt x="1593843" y="988409"/>
                      <a:pt x="1580320" y="984599"/>
                      <a:pt x="1580320" y="984599"/>
                    </a:cubicBezTo>
                    <a:cubicBezTo>
                      <a:pt x="1580320" y="984599"/>
                      <a:pt x="1589659" y="965324"/>
                      <a:pt x="1590257" y="949784"/>
                    </a:cubicBezTo>
                    <a:cubicBezTo>
                      <a:pt x="1590854" y="934245"/>
                      <a:pt x="1578527" y="918706"/>
                      <a:pt x="1575091" y="918108"/>
                    </a:cubicBezTo>
                    <a:cubicBezTo>
                      <a:pt x="1575091" y="918108"/>
                      <a:pt x="1580993" y="901971"/>
                      <a:pt x="1575091" y="887029"/>
                    </a:cubicBezTo>
                    <a:cubicBezTo>
                      <a:pt x="1569189" y="872087"/>
                      <a:pt x="1558580" y="860956"/>
                      <a:pt x="1548046" y="860956"/>
                    </a:cubicBezTo>
                    <a:cubicBezTo>
                      <a:pt x="1537512" y="860956"/>
                      <a:pt x="1508899" y="864691"/>
                      <a:pt x="1510767" y="864094"/>
                    </a:cubicBezTo>
                    <a:cubicBezTo>
                      <a:pt x="1512634" y="863496"/>
                      <a:pt x="1502101" y="845491"/>
                      <a:pt x="1495825" y="841756"/>
                    </a:cubicBezTo>
                    <a:cubicBezTo>
                      <a:pt x="1489624" y="838020"/>
                      <a:pt x="1486486" y="831222"/>
                      <a:pt x="1487159" y="819418"/>
                    </a:cubicBezTo>
                    <a:cubicBezTo>
                      <a:pt x="1487756" y="807614"/>
                      <a:pt x="1490296" y="784603"/>
                      <a:pt x="1482153" y="774070"/>
                    </a:cubicBezTo>
                    <a:cubicBezTo>
                      <a:pt x="1474085" y="763536"/>
                      <a:pt x="1472815" y="747398"/>
                      <a:pt x="1451747" y="734922"/>
                    </a:cubicBezTo>
                    <a:cubicBezTo>
                      <a:pt x="1430679" y="722446"/>
                      <a:pt x="1387796" y="735520"/>
                      <a:pt x="1387796" y="735520"/>
                    </a:cubicBezTo>
                    <a:cubicBezTo>
                      <a:pt x="1387796" y="735520"/>
                      <a:pt x="1357389" y="746054"/>
                      <a:pt x="1361723" y="767196"/>
                    </a:cubicBezTo>
                    <a:cubicBezTo>
                      <a:pt x="1361723" y="767196"/>
                      <a:pt x="1336845" y="779598"/>
                      <a:pt x="1321978" y="790207"/>
                    </a:cubicBezTo>
                    <a:cubicBezTo>
                      <a:pt x="1307111" y="800815"/>
                      <a:pt x="1273566" y="807614"/>
                      <a:pt x="1279095" y="842353"/>
                    </a:cubicBezTo>
                    <a:cubicBezTo>
                      <a:pt x="1279095" y="842353"/>
                      <a:pt x="1259820" y="833015"/>
                      <a:pt x="1249286" y="839888"/>
                    </a:cubicBezTo>
                    <a:cubicBezTo>
                      <a:pt x="1238752" y="846686"/>
                      <a:pt x="1228816" y="866559"/>
                      <a:pt x="1228816" y="866559"/>
                    </a:cubicBezTo>
                    <a:cubicBezTo>
                      <a:pt x="1228816" y="866559"/>
                      <a:pt x="1229413" y="840486"/>
                      <a:pt x="1236884" y="829952"/>
                    </a:cubicBezTo>
                    <a:cubicBezTo>
                      <a:pt x="1244355" y="819418"/>
                      <a:pt x="1264825" y="747996"/>
                      <a:pt x="1249958" y="684643"/>
                    </a:cubicBezTo>
                    <a:cubicBezTo>
                      <a:pt x="1235091" y="621290"/>
                      <a:pt x="1196541" y="540530"/>
                      <a:pt x="1196541" y="540530"/>
                    </a:cubicBezTo>
                    <a:lnTo>
                      <a:pt x="1105471" y="364142"/>
                    </a:lnTo>
                    <a:cubicBezTo>
                      <a:pt x="1105471" y="364142"/>
                      <a:pt x="1115184" y="343672"/>
                      <a:pt x="1108908" y="321932"/>
                    </a:cubicBezTo>
                    <a:cubicBezTo>
                      <a:pt x="1108908" y="321932"/>
                      <a:pt x="1222540" y="282187"/>
                      <a:pt x="1257354" y="237436"/>
                    </a:cubicBezTo>
                    <a:cubicBezTo>
                      <a:pt x="1257354" y="237436"/>
                      <a:pt x="1280962" y="237436"/>
                      <a:pt x="1290301" y="228770"/>
                    </a:cubicBezTo>
                    <a:cubicBezTo>
                      <a:pt x="1299864" y="220029"/>
                      <a:pt x="1314731" y="205760"/>
                      <a:pt x="1314731" y="205760"/>
                    </a:cubicBezTo>
                    <a:close/>
                  </a:path>
                </a:pathLst>
              </a:custGeom>
              <a:solidFill>
                <a:srgbClr val="F9BAAF"/>
              </a:solidFill>
              <a:ln w="74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58" name="Forme libre : forme 6157">
                <a:extLst>
                  <a:ext uri="{FF2B5EF4-FFF2-40B4-BE49-F238E27FC236}">
                    <a16:creationId xmlns:a16="http://schemas.microsoft.com/office/drawing/2014/main" id="{00EC12E5-280F-4D20-AFA8-5100C4296121}"/>
                  </a:ext>
                </a:extLst>
              </p:cNvPr>
              <p:cNvSpPr/>
              <p:nvPr/>
            </p:nvSpPr>
            <p:spPr>
              <a:xfrm>
                <a:off x="7178383" y="2370369"/>
                <a:ext cx="2057517" cy="2215426"/>
              </a:xfrm>
              <a:custGeom>
                <a:avLst/>
                <a:gdLst>
                  <a:gd name="connsiteX0" fmla="*/ 1314731 w 2057517"/>
                  <a:gd name="connsiteY0" fmla="*/ 205760 h 2215426"/>
                  <a:gd name="connsiteX1" fmla="*/ 1337741 w 2057517"/>
                  <a:gd name="connsiteY1" fmla="*/ 196122 h 2215426"/>
                  <a:gd name="connsiteX2" fmla="*/ 1346108 w 2057517"/>
                  <a:gd name="connsiteY2" fmla="*/ 169750 h 2215426"/>
                  <a:gd name="connsiteX3" fmla="*/ 1333034 w 2057517"/>
                  <a:gd name="connsiteY3" fmla="*/ 156079 h 2215426"/>
                  <a:gd name="connsiteX4" fmla="*/ 1326535 w 2057517"/>
                  <a:gd name="connsiteY4" fmla="*/ 137476 h 2215426"/>
                  <a:gd name="connsiteX5" fmla="*/ 1313162 w 2057517"/>
                  <a:gd name="connsiteY5" fmla="*/ 132471 h 2215426"/>
                  <a:gd name="connsiteX6" fmla="*/ 1315328 w 2057517"/>
                  <a:gd name="connsiteY6" fmla="*/ 113196 h 2215426"/>
                  <a:gd name="connsiteX7" fmla="*/ 1299789 w 2057517"/>
                  <a:gd name="connsiteY7" fmla="*/ 106024 h 2215426"/>
                  <a:gd name="connsiteX8" fmla="*/ 1294784 w 2057517"/>
                  <a:gd name="connsiteY8" fmla="*/ 88019 h 2215426"/>
                  <a:gd name="connsiteX9" fmla="*/ 1265572 w 2057517"/>
                  <a:gd name="connsiteY9" fmla="*/ 88019 h 2215426"/>
                  <a:gd name="connsiteX10" fmla="*/ 1249435 w 2057517"/>
                  <a:gd name="connsiteY10" fmla="*/ 76215 h 2215426"/>
                  <a:gd name="connsiteX11" fmla="*/ 1260940 w 2057517"/>
                  <a:gd name="connsiteY11" fmla="*/ 47004 h 2215426"/>
                  <a:gd name="connsiteX12" fmla="*/ 1287014 w 2057517"/>
                  <a:gd name="connsiteY12" fmla="*/ 25562 h 2215426"/>
                  <a:gd name="connsiteX13" fmla="*/ 1212828 w 2057517"/>
                  <a:gd name="connsiteY13" fmla="*/ 10023 h 2215426"/>
                  <a:gd name="connsiteX14" fmla="*/ 1190789 w 2057517"/>
                  <a:gd name="connsiteY14" fmla="*/ 14356 h 2215426"/>
                  <a:gd name="connsiteX15" fmla="*/ 1162848 w 2057517"/>
                  <a:gd name="connsiteY15" fmla="*/ 13758 h 2215426"/>
                  <a:gd name="connsiteX16" fmla="*/ 1149774 w 2057517"/>
                  <a:gd name="connsiteY16" fmla="*/ 29298 h 2215426"/>
                  <a:gd name="connsiteX17" fmla="*/ 1102558 w 2057517"/>
                  <a:gd name="connsiteY17" fmla="*/ 62244 h 2215426"/>
                  <a:gd name="connsiteX18" fmla="*/ 1067744 w 2057517"/>
                  <a:gd name="connsiteY18" fmla="*/ 111029 h 2215426"/>
                  <a:gd name="connsiteX19" fmla="*/ 980783 w 2057517"/>
                  <a:gd name="connsiteY19" fmla="*/ 146142 h 2215426"/>
                  <a:gd name="connsiteX20" fmla="*/ 779891 w 2057517"/>
                  <a:gd name="connsiteY20" fmla="*/ 237138 h 2215426"/>
                  <a:gd name="connsiteX21" fmla="*/ 805964 w 2057517"/>
                  <a:gd name="connsiteY21" fmla="*/ 375050 h 2215426"/>
                  <a:gd name="connsiteX22" fmla="*/ 834876 w 2057517"/>
                  <a:gd name="connsiteY22" fmla="*/ 545535 h 2215426"/>
                  <a:gd name="connsiteX23" fmla="*/ 830842 w 2057517"/>
                  <a:gd name="connsiteY23" fmla="*/ 578258 h 2215426"/>
                  <a:gd name="connsiteX24" fmla="*/ 671040 w 2057517"/>
                  <a:gd name="connsiteY24" fmla="*/ 517370 h 2215426"/>
                  <a:gd name="connsiteX25" fmla="*/ 548443 w 2057517"/>
                  <a:gd name="connsiteY25" fmla="*/ 500785 h 2215426"/>
                  <a:gd name="connsiteX26" fmla="*/ 202317 w 2057517"/>
                  <a:gd name="connsiteY26" fmla="*/ 509451 h 2215426"/>
                  <a:gd name="connsiteX27" fmla="*/ 32579 w 2057517"/>
                  <a:gd name="connsiteY27" fmla="*/ 1129683 h 2215426"/>
                  <a:gd name="connsiteX28" fmla="*/ 647880 w 2057517"/>
                  <a:gd name="connsiteY28" fmla="*/ 1841060 h 2215426"/>
                  <a:gd name="connsiteX29" fmla="*/ 873949 w 2057517"/>
                  <a:gd name="connsiteY29" fmla="*/ 1890742 h 2215426"/>
                  <a:gd name="connsiteX30" fmla="*/ 971668 w 2057517"/>
                  <a:gd name="connsiteY30" fmla="*/ 1900678 h 2215426"/>
                  <a:gd name="connsiteX31" fmla="*/ 999012 w 2057517"/>
                  <a:gd name="connsiteY31" fmla="*/ 1910614 h 2215426"/>
                  <a:gd name="connsiteX32" fmla="*/ 1051158 w 2057517"/>
                  <a:gd name="connsiteY32" fmla="*/ 1918907 h 2215426"/>
                  <a:gd name="connsiteX33" fmla="*/ 1081789 w 2057517"/>
                  <a:gd name="connsiteY33" fmla="*/ 1948715 h 2215426"/>
                  <a:gd name="connsiteX34" fmla="*/ 1125643 w 2057517"/>
                  <a:gd name="connsiteY34" fmla="*/ 1965301 h 2215426"/>
                  <a:gd name="connsiteX35" fmla="*/ 1412151 w 2057517"/>
                  <a:gd name="connsiteY35" fmla="*/ 2203771 h 2215426"/>
                  <a:gd name="connsiteX36" fmla="*/ 1984420 w 2057517"/>
                  <a:gd name="connsiteY36" fmla="*/ 1919729 h 2215426"/>
                  <a:gd name="connsiteX37" fmla="*/ 1857714 w 2057517"/>
                  <a:gd name="connsiteY37" fmla="*/ 1292847 h 2215426"/>
                  <a:gd name="connsiteX38" fmla="*/ 1646513 w 2057517"/>
                  <a:gd name="connsiteY38" fmla="*/ 1231586 h 2215426"/>
                  <a:gd name="connsiteX39" fmla="*/ 1550437 w 2057517"/>
                  <a:gd name="connsiteY39" fmla="*/ 1235321 h 2215426"/>
                  <a:gd name="connsiteX40" fmla="*/ 1471320 w 2057517"/>
                  <a:gd name="connsiteY40" fmla="*/ 1190421 h 2215426"/>
                  <a:gd name="connsiteX41" fmla="*/ 1426570 w 2057517"/>
                  <a:gd name="connsiteY41" fmla="*/ 1159119 h 2215426"/>
                  <a:gd name="connsiteX42" fmla="*/ 1383089 w 2057517"/>
                  <a:gd name="connsiteY42" fmla="*/ 1179439 h 2215426"/>
                  <a:gd name="connsiteX43" fmla="*/ 1328851 w 2057517"/>
                  <a:gd name="connsiteY43" fmla="*/ 1196398 h 2215426"/>
                  <a:gd name="connsiteX44" fmla="*/ 1312714 w 2057517"/>
                  <a:gd name="connsiteY44" fmla="*/ 1178618 h 2215426"/>
                  <a:gd name="connsiteX45" fmla="*/ 1282905 w 2057517"/>
                  <a:gd name="connsiteY45" fmla="*/ 1207156 h 2215426"/>
                  <a:gd name="connsiteX46" fmla="*/ 1252648 w 2057517"/>
                  <a:gd name="connsiteY46" fmla="*/ 1196398 h 2215426"/>
                  <a:gd name="connsiteX47" fmla="*/ 1225753 w 2057517"/>
                  <a:gd name="connsiteY47" fmla="*/ 1223293 h 2215426"/>
                  <a:gd name="connsiteX48" fmla="*/ 1180180 w 2057517"/>
                  <a:gd name="connsiteY48" fmla="*/ 1239879 h 2215426"/>
                  <a:gd name="connsiteX49" fmla="*/ 1091127 w 2057517"/>
                  <a:gd name="connsiteY49" fmla="*/ 1298226 h 2215426"/>
                  <a:gd name="connsiteX50" fmla="*/ 1045555 w 2057517"/>
                  <a:gd name="connsiteY50" fmla="*/ 1163452 h 2215426"/>
                  <a:gd name="connsiteX51" fmla="*/ 1085300 w 2057517"/>
                  <a:gd name="connsiteY51" fmla="*/ 1148510 h 2215426"/>
                  <a:gd name="connsiteX52" fmla="*/ 1180927 w 2057517"/>
                  <a:gd name="connsiteY52" fmla="*/ 1126770 h 2215426"/>
                  <a:gd name="connsiteX53" fmla="*/ 1247418 w 2057517"/>
                  <a:gd name="connsiteY53" fmla="*/ 1116833 h 2215426"/>
                  <a:gd name="connsiteX54" fmla="*/ 1336845 w 2057517"/>
                  <a:gd name="connsiteY54" fmla="*/ 1100696 h 2215426"/>
                  <a:gd name="connsiteX55" fmla="*/ 1372257 w 2057517"/>
                  <a:gd name="connsiteY55" fmla="*/ 1129907 h 2215426"/>
                  <a:gd name="connsiteX56" fmla="*/ 1432472 w 2057517"/>
                  <a:gd name="connsiteY56" fmla="*/ 1134913 h 2215426"/>
                  <a:gd name="connsiteX57" fmla="*/ 1469752 w 2057517"/>
                  <a:gd name="connsiteY57" fmla="*/ 1119523 h 2215426"/>
                  <a:gd name="connsiteX58" fmla="*/ 1535570 w 2057517"/>
                  <a:gd name="connsiteY58" fmla="*/ 1115040 h 2215426"/>
                  <a:gd name="connsiteX59" fmla="*/ 1588389 w 2057517"/>
                  <a:gd name="connsiteY59" fmla="*/ 1091432 h 2215426"/>
                  <a:gd name="connsiteX60" fmla="*/ 1588389 w 2057517"/>
                  <a:gd name="connsiteY60" fmla="*/ 1049820 h 2215426"/>
                  <a:gd name="connsiteX61" fmla="*/ 1599371 w 2057517"/>
                  <a:gd name="connsiteY61" fmla="*/ 999466 h 2215426"/>
                  <a:gd name="connsiteX62" fmla="*/ 1580320 w 2057517"/>
                  <a:gd name="connsiteY62" fmla="*/ 984599 h 2215426"/>
                  <a:gd name="connsiteX63" fmla="*/ 1590257 w 2057517"/>
                  <a:gd name="connsiteY63" fmla="*/ 949784 h 2215426"/>
                  <a:gd name="connsiteX64" fmla="*/ 1575091 w 2057517"/>
                  <a:gd name="connsiteY64" fmla="*/ 918108 h 2215426"/>
                  <a:gd name="connsiteX65" fmla="*/ 1575091 w 2057517"/>
                  <a:gd name="connsiteY65" fmla="*/ 887029 h 2215426"/>
                  <a:gd name="connsiteX66" fmla="*/ 1548046 w 2057517"/>
                  <a:gd name="connsiteY66" fmla="*/ 860956 h 2215426"/>
                  <a:gd name="connsiteX67" fmla="*/ 1510767 w 2057517"/>
                  <a:gd name="connsiteY67" fmla="*/ 864094 h 2215426"/>
                  <a:gd name="connsiteX68" fmla="*/ 1495825 w 2057517"/>
                  <a:gd name="connsiteY68" fmla="*/ 841756 h 2215426"/>
                  <a:gd name="connsiteX69" fmla="*/ 1487159 w 2057517"/>
                  <a:gd name="connsiteY69" fmla="*/ 819418 h 2215426"/>
                  <a:gd name="connsiteX70" fmla="*/ 1482153 w 2057517"/>
                  <a:gd name="connsiteY70" fmla="*/ 774070 h 2215426"/>
                  <a:gd name="connsiteX71" fmla="*/ 1451747 w 2057517"/>
                  <a:gd name="connsiteY71" fmla="*/ 734922 h 2215426"/>
                  <a:gd name="connsiteX72" fmla="*/ 1387796 w 2057517"/>
                  <a:gd name="connsiteY72" fmla="*/ 735520 h 2215426"/>
                  <a:gd name="connsiteX73" fmla="*/ 1361723 w 2057517"/>
                  <a:gd name="connsiteY73" fmla="*/ 767196 h 2215426"/>
                  <a:gd name="connsiteX74" fmla="*/ 1321978 w 2057517"/>
                  <a:gd name="connsiteY74" fmla="*/ 790207 h 2215426"/>
                  <a:gd name="connsiteX75" fmla="*/ 1279095 w 2057517"/>
                  <a:gd name="connsiteY75" fmla="*/ 842353 h 2215426"/>
                  <a:gd name="connsiteX76" fmla="*/ 1249286 w 2057517"/>
                  <a:gd name="connsiteY76" fmla="*/ 839888 h 2215426"/>
                  <a:gd name="connsiteX77" fmla="*/ 1228816 w 2057517"/>
                  <a:gd name="connsiteY77" fmla="*/ 866559 h 2215426"/>
                  <a:gd name="connsiteX78" fmla="*/ 1236884 w 2057517"/>
                  <a:gd name="connsiteY78" fmla="*/ 829952 h 2215426"/>
                  <a:gd name="connsiteX79" fmla="*/ 1249958 w 2057517"/>
                  <a:gd name="connsiteY79" fmla="*/ 684643 h 2215426"/>
                  <a:gd name="connsiteX80" fmla="*/ 1196542 w 2057517"/>
                  <a:gd name="connsiteY80" fmla="*/ 540530 h 2215426"/>
                  <a:gd name="connsiteX81" fmla="*/ 1105472 w 2057517"/>
                  <a:gd name="connsiteY81" fmla="*/ 364142 h 2215426"/>
                  <a:gd name="connsiteX82" fmla="*/ 1108908 w 2057517"/>
                  <a:gd name="connsiteY82" fmla="*/ 321932 h 2215426"/>
                  <a:gd name="connsiteX83" fmla="*/ 1257354 w 2057517"/>
                  <a:gd name="connsiteY83" fmla="*/ 237436 h 2215426"/>
                  <a:gd name="connsiteX84" fmla="*/ 1290301 w 2057517"/>
                  <a:gd name="connsiteY84" fmla="*/ 228770 h 2215426"/>
                  <a:gd name="connsiteX85" fmla="*/ 1314731 w 2057517"/>
                  <a:gd name="connsiteY85" fmla="*/ 205760 h 221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2057517" h="2215426">
                    <a:moveTo>
                      <a:pt x="1314731" y="205760"/>
                    </a:moveTo>
                    <a:cubicBezTo>
                      <a:pt x="1315627" y="205162"/>
                      <a:pt x="1333333" y="199858"/>
                      <a:pt x="1337741" y="196122"/>
                    </a:cubicBezTo>
                    <a:cubicBezTo>
                      <a:pt x="1342074" y="192387"/>
                      <a:pt x="1348574" y="180882"/>
                      <a:pt x="1346108" y="169750"/>
                    </a:cubicBezTo>
                    <a:cubicBezTo>
                      <a:pt x="1343643" y="158544"/>
                      <a:pt x="1333034" y="156079"/>
                      <a:pt x="1333034" y="156079"/>
                    </a:cubicBezTo>
                    <a:cubicBezTo>
                      <a:pt x="1333034" y="156079"/>
                      <a:pt x="1333632" y="140539"/>
                      <a:pt x="1326535" y="137476"/>
                    </a:cubicBezTo>
                    <a:cubicBezTo>
                      <a:pt x="1319437" y="134413"/>
                      <a:pt x="1313162" y="132471"/>
                      <a:pt x="1313162" y="132471"/>
                    </a:cubicBezTo>
                    <a:cubicBezTo>
                      <a:pt x="1313162" y="132471"/>
                      <a:pt x="1320633" y="118500"/>
                      <a:pt x="1315328" y="113196"/>
                    </a:cubicBezTo>
                    <a:cubicBezTo>
                      <a:pt x="1310024" y="107891"/>
                      <a:pt x="1299789" y="106024"/>
                      <a:pt x="1299789" y="106024"/>
                    </a:cubicBezTo>
                    <a:cubicBezTo>
                      <a:pt x="1299789" y="106024"/>
                      <a:pt x="1303226" y="92352"/>
                      <a:pt x="1294784" y="88019"/>
                    </a:cubicBezTo>
                    <a:cubicBezTo>
                      <a:pt x="1286416" y="83686"/>
                      <a:pt x="1265572" y="88019"/>
                      <a:pt x="1265572" y="88019"/>
                    </a:cubicBezTo>
                    <a:cubicBezTo>
                      <a:pt x="1265572" y="88019"/>
                      <a:pt x="1264975" y="72778"/>
                      <a:pt x="1249435" y="76215"/>
                    </a:cubicBezTo>
                    <a:cubicBezTo>
                      <a:pt x="1249435" y="76215"/>
                      <a:pt x="1261538" y="56342"/>
                      <a:pt x="1260940" y="47004"/>
                    </a:cubicBezTo>
                    <a:lnTo>
                      <a:pt x="1287014" y="25562"/>
                    </a:lnTo>
                    <a:cubicBezTo>
                      <a:pt x="1287014" y="25562"/>
                      <a:pt x="1258774" y="-19487"/>
                      <a:pt x="1212828" y="10023"/>
                    </a:cubicBezTo>
                    <a:cubicBezTo>
                      <a:pt x="1212828" y="10023"/>
                      <a:pt x="1200128" y="4420"/>
                      <a:pt x="1190789" y="14356"/>
                    </a:cubicBezTo>
                    <a:cubicBezTo>
                      <a:pt x="1190789" y="14356"/>
                      <a:pt x="1173083" y="3523"/>
                      <a:pt x="1162848" y="13758"/>
                    </a:cubicBezTo>
                    <a:cubicBezTo>
                      <a:pt x="1152613" y="23993"/>
                      <a:pt x="1149774" y="29298"/>
                      <a:pt x="1149774" y="29298"/>
                    </a:cubicBezTo>
                    <a:cubicBezTo>
                      <a:pt x="1149774" y="29298"/>
                      <a:pt x="1116529" y="42970"/>
                      <a:pt x="1102558" y="62244"/>
                    </a:cubicBezTo>
                    <a:cubicBezTo>
                      <a:pt x="1088587" y="81519"/>
                      <a:pt x="1067744" y="111029"/>
                      <a:pt x="1067744" y="111029"/>
                    </a:cubicBezTo>
                    <a:cubicBezTo>
                      <a:pt x="1067744" y="111029"/>
                      <a:pt x="1021499" y="141137"/>
                      <a:pt x="980783" y="146142"/>
                    </a:cubicBezTo>
                    <a:cubicBezTo>
                      <a:pt x="940066" y="151148"/>
                      <a:pt x="805964" y="141137"/>
                      <a:pt x="779891" y="237138"/>
                    </a:cubicBezTo>
                    <a:cubicBezTo>
                      <a:pt x="776379" y="250062"/>
                      <a:pt x="762484" y="325966"/>
                      <a:pt x="805964" y="375050"/>
                    </a:cubicBezTo>
                    <a:cubicBezTo>
                      <a:pt x="849445" y="424134"/>
                      <a:pt x="837118" y="487785"/>
                      <a:pt x="834876" y="545535"/>
                    </a:cubicBezTo>
                    <a:cubicBezTo>
                      <a:pt x="834578" y="553380"/>
                      <a:pt x="830842" y="578258"/>
                      <a:pt x="830842" y="578258"/>
                    </a:cubicBezTo>
                    <a:cubicBezTo>
                      <a:pt x="830842" y="578258"/>
                      <a:pt x="719974" y="526111"/>
                      <a:pt x="671040" y="517370"/>
                    </a:cubicBezTo>
                    <a:cubicBezTo>
                      <a:pt x="622180" y="508704"/>
                      <a:pt x="548443" y="500785"/>
                      <a:pt x="548443" y="500785"/>
                    </a:cubicBezTo>
                    <a:cubicBezTo>
                      <a:pt x="548443" y="500785"/>
                      <a:pt x="338959" y="430783"/>
                      <a:pt x="202317" y="509451"/>
                    </a:cubicBezTo>
                    <a:cubicBezTo>
                      <a:pt x="65675" y="588119"/>
                      <a:pt x="-61853" y="763685"/>
                      <a:pt x="32579" y="1129683"/>
                    </a:cubicBezTo>
                    <a:cubicBezTo>
                      <a:pt x="127011" y="1495682"/>
                      <a:pt x="473958" y="1761570"/>
                      <a:pt x="647880" y="1841060"/>
                    </a:cubicBezTo>
                    <a:cubicBezTo>
                      <a:pt x="821802" y="1920550"/>
                      <a:pt x="873949" y="1890742"/>
                      <a:pt x="873949" y="1890742"/>
                    </a:cubicBezTo>
                    <a:cubicBezTo>
                      <a:pt x="873949" y="1890742"/>
                      <a:pt x="959266" y="1901500"/>
                      <a:pt x="971668" y="1900678"/>
                    </a:cubicBezTo>
                    <a:cubicBezTo>
                      <a:pt x="984070" y="1899856"/>
                      <a:pt x="999012" y="1910614"/>
                      <a:pt x="999012" y="1910614"/>
                    </a:cubicBezTo>
                    <a:cubicBezTo>
                      <a:pt x="999012" y="1910614"/>
                      <a:pt x="1029642" y="1927199"/>
                      <a:pt x="1051158" y="1918907"/>
                    </a:cubicBezTo>
                    <a:cubicBezTo>
                      <a:pt x="1051158" y="1918907"/>
                      <a:pt x="1062738" y="1940423"/>
                      <a:pt x="1081789" y="1948715"/>
                    </a:cubicBezTo>
                    <a:cubicBezTo>
                      <a:pt x="1100840" y="1957008"/>
                      <a:pt x="1110776" y="1941245"/>
                      <a:pt x="1125643" y="1965301"/>
                    </a:cubicBezTo>
                    <a:cubicBezTo>
                      <a:pt x="1140585" y="1989282"/>
                      <a:pt x="1272296" y="2173365"/>
                      <a:pt x="1412151" y="2203771"/>
                    </a:cubicBezTo>
                    <a:cubicBezTo>
                      <a:pt x="1552081" y="2234252"/>
                      <a:pt x="1800562" y="2225287"/>
                      <a:pt x="1984420" y="1919729"/>
                    </a:cubicBezTo>
                    <a:cubicBezTo>
                      <a:pt x="2168279" y="1614170"/>
                      <a:pt x="1959542" y="1344172"/>
                      <a:pt x="1857714" y="1292847"/>
                    </a:cubicBezTo>
                    <a:cubicBezTo>
                      <a:pt x="1755886" y="1241522"/>
                      <a:pt x="1694550" y="1224115"/>
                      <a:pt x="1646513" y="1231586"/>
                    </a:cubicBezTo>
                    <a:cubicBezTo>
                      <a:pt x="1598475" y="1239057"/>
                      <a:pt x="1566201" y="1236592"/>
                      <a:pt x="1550437" y="1235321"/>
                    </a:cubicBezTo>
                    <a:cubicBezTo>
                      <a:pt x="1534674" y="1234052"/>
                      <a:pt x="1483348" y="1212236"/>
                      <a:pt x="1471320" y="1190421"/>
                    </a:cubicBezTo>
                    <a:cubicBezTo>
                      <a:pt x="1459292" y="1168607"/>
                      <a:pt x="1443604" y="1157848"/>
                      <a:pt x="1426570" y="1159119"/>
                    </a:cubicBezTo>
                    <a:cubicBezTo>
                      <a:pt x="1409611" y="1160389"/>
                      <a:pt x="1396761" y="1164946"/>
                      <a:pt x="1383089" y="1179439"/>
                    </a:cubicBezTo>
                    <a:cubicBezTo>
                      <a:pt x="1369418" y="1193933"/>
                      <a:pt x="1340431" y="1203047"/>
                      <a:pt x="1328851" y="1196398"/>
                    </a:cubicBezTo>
                    <a:cubicBezTo>
                      <a:pt x="1317271" y="1189749"/>
                      <a:pt x="1318093" y="1178991"/>
                      <a:pt x="1312714" y="1178618"/>
                    </a:cubicBezTo>
                    <a:cubicBezTo>
                      <a:pt x="1307335" y="1178169"/>
                      <a:pt x="1294485" y="1176974"/>
                      <a:pt x="1282905" y="1207156"/>
                    </a:cubicBezTo>
                    <a:cubicBezTo>
                      <a:pt x="1282905" y="1207156"/>
                      <a:pt x="1267590" y="1192215"/>
                      <a:pt x="1252648" y="1196398"/>
                    </a:cubicBezTo>
                    <a:cubicBezTo>
                      <a:pt x="1237706" y="1200507"/>
                      <a:pt x="1234045" y="1217092"/>
                      <a:pt x="1225753" y="1223293"/>
                    </a:cubicBezTo>
                    <a:cubicBezTo>
                      <a:pt x="1217460" y="1229494"/>
                      <a:pt x="1202966" y="1239431"/>
                      <a:pt x="1180180" y="1239879"/>
                    </a:cubicBezTo>
                    <a:cubicBezTo>
                      <a:pt x="1157394" y="1240327"/>
                      <a:pt x="1114735" y="1235321"/>
                      <a:pt x="1091127" y="1298226"/>
                    </a:cubicBezTo>
                    <a:cubicBezTo>
                      <a:pt x="1091127" y="1298226"/>
                      <a:pt x="1062962" y="1179589"/>
                      <a:pt x="1045555" y="1163452"/>
                    </a:cubicBezTo>
                    <a:lnTo>
                      <a:pt x="1085300" y="1148510"/>
                    </a:lnTo>
                    <a:cubicBezTo>
                      <a:pt x="1085300" y="1148510"/>
                      <a:pt x="1167928" y="1135436"/>
                      <a:pt x="1180927" y="1126770"/>
                    </a:cubicBezTo>
                    <a:cubicBezTo>
                      <a:pt x="1194001" y="1118103"/>
                      <a:pt x="1230609" y="1122437"/>
                      <a:pt x="1247418" y="1116833"/>
                    </a:cubicBezTo>
                    <a:cubicBezTo>
                      <a:pt x="1264153" y="1111230"/>
                      <a:pt x="1331914" y="1111828"/>
                      <a:pt x="1336845" y="1100696"/>
                    </a:cubicBezTo>
                    <a:cubicBezTo>
                      <a:pt x="1336845" y="1100696"/>
                      <a:pt x="1353579" y="1129235"/>
                      <a:pt x="1372257" y="1129907"/>
                    </a:cubicBezTo>
                    <a:cubicBezTo>
                      <a:pt x="1390859" y="1130505"/>
                      <a:pt x="1418202" y="1141114"/>
                      <a:pt x="1432472" y="1134913"/>
                    </a:cubicBezTo>
                    <a:cubicBezTo>
                      <a:pt x="1446741" y="1128712"/>
                      <a:pt x="1469752" y="1119523"/>
                      <a:pt x="1469752" y="1119523"/>
                    </a:cubicBezTo>
                    <a:cubicBezTo>
                      <a:pt x="1469752" y="1119523"/>
                      <a:pt x="1518163" y="1118178"/>
                      <a:pt x="1535570" y="1115040"/>
                    </a:cubicBezTo>
                    <a:cubicBezTo>
                      <a:pt x="1552977" y="1111903"/>
                      <a:pt x="1584653" y="1103834"/>
                      <a:pt x="1588389" y="1091432"/>
                    </a:cubicBezTo>
                    <a:cubicBezTo>
                      <a:pt x="1592124" y="1079031"/>
                      <a:pt x="1593992" y="1056618"/>
                      <a:pt x="1588389" y="1049820"/>
                    </a:cubicBezTo>
                    <a:cubicBezTo>
                      <a:pt x="1588389" y="1049820"/>
                      <a:pt x="1613641" y="1028005"/>
                      <a:pt x="1599371" y="999466"/>
                    </a:cubicBezTo>
                    <a:cubicBezTo>
                      <a:pt x="1593843" y="988409"/>
                      <a:pt x="1580320" y="984599"/>
                      <a:pt x="1580320" y="984599"/>
                    </a:cubicBezTo>
                    <a:cubicBezTo>
                      <a:pt x="1580320" y="984599"/>
                      <a:pt x="1589659" y="965324"/>
                      <a:pt x="1590257" y="949784"/>
                    </a:cubicBezTo>
                    <a:cubicBezTo>
                      <a:pt x="1590854" y="934245"/>
                      <a:pt x="1578528" y="918706"/>
                      <a:pt x="1575091" y="918108"/>
                    </a:cubicBezTo>
                    <a:cubicBezTo>
                      <a:pt x="1575091" y="918108"/>
                      <a:pt x="1580993" y="901971"/>
                      <a:pt x="1575091" y="887029"/>
                    </a:cubicBezTo>
                    <a:cubicBezTo>
                      <a:pt x="1569189" y="872087"/>
                      <a:pt x="1558580" y="860956"/>
                      <a:pt x="1548046" y="860956"/>
                    </a:cubicBezTo>
                    <a:cubicBezTo>
                      <a:pt x="1537512" y="860956"/>
                      <a:pt x="1508899" y="864691"/>
                      <a:pt x="1510767" y="864094"/>
                    </a:cubicBezTo>
                    <a:cubicBezTo>
                      <a:pt x="1512634" y="863496"/>
                      <a:pt x="1502100" y="845491"/>
                      <a:pt x="1495825" y="841756"/>
                    </a:cubicBezTo>
                    <a:cubicBezTo>
                      <a:pt x="1489624" y="838020"/>
                      <a:pt x="1486486" y="831222"/>
                      <a:pt x="1487159" y="819418"/>
                    </a:cubicBezTo>
                    <a:cubicBezTo>
                      <a:pt x="1487756" y="807614"/>
                      <a:pt x="1490297" y="784603"/>
                      <a:pt x="1482153" y="774070"/>
                    </a:cubicBezTo>
                    <a:cubicBezTo>
                      <a:pt x="1474085" y="763536"/>
                      <a:pt x="1472815" y="747398"/>
                      <a:pt x="1451747" y="734922"/>
                    </a:cubicBezTo>
                    <a:cubicBezTo>
                      <a:pt x="1430679" y="722446"/>
                      <a:pt x="1387796" y="735520"/>
                      <a:pt x="1387796" y="735520"/>
                    </a:cubicBezTo>
                    <a:cubicBezTo>
                      <a:pt x="1387796" y="735520"/>
                      <a:pt x="1357390" y="746054"/>
                      <a:pt x="1361723" y="767196"/>
                    </a:cubicBezTo>
                    <a:cubicBezTo>
                      <a:pt x="1361723" y="767196"/>
                      <a:pt x="1336845" y="779598"/>
                      <a:pt x="1321978" y="790207"/>
                    </a:cubicBezTo>
                    <a:cubicBezTo>
                      <a:pt x="1307110" y="800815"/>
                      <a:pt x="1273566" y="807614"/>
                      <a:pt x="1279095" y="842353"/>
                    </a:cubicBezTo>
                    <a:cubicBezTo>
                      <a:pt x="1279095" y="842353"/>
                      <a:pt x="1259820" y="833015"/>
                      <a:pt x="1249286" y="839888"/>
                    </a:cubicBezTo>
                    <a:cubicBezTo>
                      <a:pt x="1238752" y="846761"/>
                      <a:pt x="1228816" y="866559"/>
                      <a:pt x="1228816" y="866559"/>
                    </a:cubicBezTo>
                    <a:cubicBezTo>
                      <a:pt x="1228816" y="866559"/>
                      <a:pt x="1229413" y="840486"/>
                      <a:pt x="1236884" y="829952"/>
                    </a:cubicBezTo>
                    <a:cubicBezTo>
                      <a:pt x="1244355" y="819418"/>
                      <a:pt x="1264825" y="747996"/>
                      <a:pt x="1249958" y="684643"/>
                    </a:cubicBezTo>
                    <a:cubicBezTo>
                      <a:pt x="1235017" y="621290"/>
                      <a:pt x="1196542" y="540530"/>
                      <a:pt x="1196542" y="540530"/>
                    </a:cubicBezTo>
                    <a:lnTo>
                      <a:pt x="1105472" y="364142"/>
                    </a:lnTo>
                    <a:cubicBezTo>
                      <a:pt x="1105472" y="364142"/>
                      <a:pt x="1115184" y="343672"/>
                      <a:pt x="1108908" y="321932"/>
                    </a:cubicBezTo>
                    <a:cubicBezTo>
                      <a:pt x="1108908" y="321932"/>
                      <a:pt x="1222540" y="282187"/>
                      <a:pt x="1257354" y="237436"/>
                    </a:cubicBezTo>
                    <a:cubicBezTo>
                      <a:pt x="1257354" y="237436"/>
                      <a:pt x="1280962" y="237436"/>
                      <a:pt x="1290301" y="228770"/>
                    </a:cubicBezTo>
                    <a:cubicBezTo>
                      <a:pt x="1299640" y="220104"/>
                      <a:pt x="1314731" y="205760"/>
                      <a:pt x="1314731" y="205760"/>
                    </a:cubicBezTo>
                    <a:close/>
                  </a:path>
                </a:pathLst>
              </a:custGeom>
              <a:noFill/>
              <a:ln w="7470" cap="rnd">
                <a:solidFill>
                  <a:srgbClr val="33333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59" name="Forme libre : forme 6158">
                <a:extLst>
                  <a:ext uri="{FF2B5EF4-FFF2-40B4-BE49-F238E27FC236}">
                    <a16:creationId xmlns:a16="http://schemas.microsoft.com/office/drawing/2014/main" id="{565ABB4A-613E-4C73-86ED-0ED700D1A9F2}"/>
                  </a:ext>
                </a:extLst>
              </p:cNvPr>
              <p:cNvSpPr/>
              <p:nvPr/>
            </p:nvSpPr>
            <p:spPr>
              <a:xfrm>
                <a:off x="7718685" y="3232977"/>
                <a:ext cx="688737" cy="757389"/>
              </a:xfrm>
              <a:custGeom>
                <a:avLst/>
                <a:gdLst>
                  <a:gd name="connsiteX0" fmla="*/ 688738 w 688737"/>
                  <a:gd name="connsiteY0" fmla="*/ 3951 h 757389"/>
                  <a:gd name="connsiteX1" fmla="*/ 650860 w 688737"/>
                  <a:gd name="connsiteY1" fmla="*/ 3951 h 757389"/>
                  <a:gd name="connsiteX2" fmla="*/ 548136 w 688737"/>
                  <a:gd name="connsiteY2" fmla="*/ 11198 h 757389"/>
                  <a:gd name="connsiteX3" fmla="*/ 113405 w 688737"/>
                  <a:gd name="connsiteY3" fmla="*/ 143731 h 757389"/>
                  <a:gd name="connsiteX4" fmla="*/ 23157 w 688737"/>
                  <a:gd name="connsiteY4" fmla="*/ 245186 h 757389"/>
                  <a:gd name="connsiteX5" fmla="*/ 1641 w 688737"/>
                  <a:gd name="connsiteY5" fmla="*/ 309361 h 757389"/>
                  <a:gd name="connsiteX6" fmla="*/ 77022 w 688737"/>
                  <a:gd name="connsiteY6" fmla="*/ 757389 h 757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88737" h="757389">
                    <a:moveTo>
                      <a:pt x="688738" y="3951"/>
                    </a:moveTo>
                    <a:cubicBezTo>
                      <a:pt x="688738" y="3951"/>
                      <a:pt x="663262" y="-4939"/>
                      <a:pt x="650860" y="3951"/>
                    </a:cubicBezTo>
                    <a:cubicBezTo>
                      <a:pt x="638459" y="12842"/>
                      <a:pt x="564721" y="11198"/>
                      <a:pt x="548136" y="11198"/>
                    </a:cubicBezTo>
                    <a:cubicBezTo>
                      <a:pt x="531550" y="11198"/>
                      <a:pt x="249151" y="26439"/>
                      <a:pt x="113405" y="143731"/>
                    </a:cubicBezTo>
                    <a:cubicBezTo>
                      <a:pt x="40564" y="206636"/>
                      <a:pt x="25623" y="237267"/>
                      <a:pt x="23157" y="245186"/>
                    </a:cubicBezTo>
                    <a:cubicBezTo>
                      <a:pt x="20692" y="253030"/>
                      <a:pt x="-824" y="269616"/>
                      <a:pt x="1641" y="309361"/>
                    </a:cubicBezTo>
                    <a:cubicBezTo>
                      <a:pt x="4106" y="349106"/>
                      <a:pt x="-23237" y="479099"/>
                      <a:pt x="77022" y="757389"/>
                    </a:cubicBezTo>
                  </a:path>
                </a:pathLst>
              </a:custGeom>
              <a:noFill/>
              <a:ln w="7470" cap="rnd">
                <a:solidFill>
                  <a:srgbClr val="33333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60" name="Forme libre : forme 6159">
                <a:extLst>
                  <a:ext uri="{FF2B5EF4-FFF2-40B4-BE49-F238E27FC236}">
                    <a16:creationId xmlns:a16="http://schemas.microsoft.com/office/drawing/2014/main" id="{80CDE8C6-6E66-4159-9398-10E95E1DA7A4}"/>
                  </a:ext>
                </a:extLst>
              </p:cNvPr>
              <p:cNvSpPr/>
              <p:nvPr/>
            </p:nvSpPr>
            <p:spPr>
              <a:xfrm>
                <a:off x="7737835" y="3947558"/>
                <a:ext cx="48159" cy="80013"/>
              </a:xfrm>
              <a:custGeom>
                <a:avLst/>
                <a:gdLst>
                  <a:gd name="connsiteX0" fmla="*/ 48085 w 48159"/>
                  <a:gd name="connsiteY0" fmla="*/ 4557 h 80013"/>
                  <a:gd name="connsiteX1" fmla="*/ 45246 w 48159"/>
                  <a:gd name="connsiteY1" fmla="*/ 11281 h 80013"/>
                  <a:gd name="connsiteX2" fmla="*/ 41361 w 48159"/>
                  <a:gd name="connsiteY2" fmla="*/ 16212 h 80013"/>
                  <a:gd name="connsiteX3" fmla="*/ 32322 w 48159"/>
                  <a:gd name="connsiteY3" fmla="*/ 24056 h 80013"/>
                  <a:gd name="connsiteX4" fmla="*/ 15886 w 48159"/>
                  <a:gd name="connsiteY4" fmla="*/ 39147 h 80013"/>
                  <a:gd name="connsiteX5" fmla="*/ 3783 w 48159"/>
                  <a:gd name="connsiteY5" fmla="*/ 57899 h 80013"/>
                  <a:gd name="connsiteX6" fmla="*/ 1467 w 48159"/>
                  <a:gd name="connsiteY6" fmla="*/ 80013 h 80013"/>
                  <a:gd name="connsiteX7" fmla="*/ 1990 w 48159"/>
                  <a:gd name="connsiteY7" fmla="*/ 57227 h 80013"/>
                  <a:gd name="connsiteX8" fmla="*/ 12897 w 48159"/>
                  <a:gd name="connsiteY8" fmla="*/ 36757 h 80013"/>
                  <a:gd name="connsiteX9" fmla="*/ 28735 w 48159"/>
                  <a:gd name="connsiteY9" fmla="*/ 19648 h 80013"/>
                  <a:gd name="connsiteX10" fmla="*/ 36356 w 48159"/>
                  <a:gd name="connsiteY10" fmla="*/ 11879 h 80013"/>
                  <a:gd name="connsiteX11" fmla="*/ 39195 w 48159"/>
                  <a:gd name="connsiteY11" fmla="*/ 7620 h 80013"/>
                  <a:gd name="connsiteX12" fmla="*/ 40614 w 48159"/>
                  <a:gd name="connsiteY12" fmla="*/ 3810 h 80013"/>
                  <a:gd name="connsiteX13" fmla="*/ 40614 w 48159"/>
                  <a:gd name="connsiteY13" fmla="*/ 3735 h 80013"/>
                  <a:gd name="connsiteX14" fmla="*/ 44424 w 48159"/>
                  <a:gd name="connsiteY14" fmla="*/ 0 h 80013"/>
                  <a:gd name="connsiteX15" fmla="*/ 48160 w 48159"/>
                  <a:gd name="connsiteY15" fmla="*/ 3810 h 80013"/>
                  <a:gd name="connsiteX16" fmla="*/ 48085 w 48159"/>
                  <a:gd name="connsiteY16" fmla="*/ 4557 h 80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8159" h="80013">
                    <a:moveTo>
                      <a:pt x="48085" y="4557"/>
                    </a:moveTo>
                    <a:cubicBezTo>
                      <a:pt x="47413" y="7844"/>
                      <a:pt x="46367" y="9264"/>
                      <a:pt x="45246" y="11281"/>
                    </a:cubicBezTo>
                    <a:cubicBezTo>
                      <a:pt x="44051" y="13074"/>
                      <a:pt x="42781" y="14718"/>
                      <a:pt x="41361" y="16212"/>
                    </a:cubicBezTo>
                    <a:cubicBezTo>
                      <a:pt x="38597" y="19200"/>
                      <a:pt x="35385" y="21740"/>
                      <a:pt x="32322" y="24056"/>
                    </a:cubicBezTo>
                    <a:cubicBezTo>
                      <a:pt x="26345" y="28464"/>
                      <a:pt x="20816" y="33619"/>
                      <a:pt x="15886" y="39147"/>
                    </a:cubicBezTo>
                    <a:cubicBezTo>
                      <a:pt x="11030" y="44750"/>
                      <a:pt x="6696" y="50951"/>
                      <a:pt x="3783" y="57899"/>
                    </a:cubicBezTo>
                    <a:cubicBezTo>
                      <a:pt x="1019" y="64847"/>
                      <a:pt x="-102" y="72542"/>
                      <a:pt x="1467" y="80013"/>
                    </a:cubicBezTo>
                    <a:cubicBezTo>
                      <a:pt x="-774" y="72691"/>
                      <a:pt x="-326" y="64623"/>
                      <a:pt x="1990" y="57227"/>
                    </a:cubicBezTo>
                    <a:cubicBezTo>
                      <a:pt x="4380" y="49831"/>
                      <a:pt x="8340" y="43032"/>
                      <a:pt x="12897" y="36757"/>
                    </a:cubicBezTo>
                    <a:cubicBezTo>
                      <a:pt x="17604" y="30556"/>
                      <a:pt x="22834" y="24803"/>
                      <a:pt x="28735" y="19648"/>
                    </a:cubicBezTo>
                    <a:cubicBezTo>
                      <a:pt x="31574" y="17108"/>
                      <a:pt x="34189" y="14718"/>
                      <a:pt x="36356" y="11879"/>
                    </a:cubicBezTo>
                    <a:cubicBezTo>
                      <a:pt x="37476" y="10534"/>
                      <a:pt x="38373" y="9040"/>
                      <a:pt x="39195" y="7620"/>
                    </a:cubicBezTo>
                    <a:cubicBezTo>
                      <a:pt x="39942" y="6350"/>
                      <a:pt x="40614" y="4333"/>
                      <a:pt x="40614" y="3810"/>
                    </a:cubicBezTo>
                    <a:lnTo>
                      <a:pt x="40614" y="3735"/>
                    </a:lnTo>
                    <a:cubicBezTo>
                      <a:pt x="40614" y="1644"/>
                      <a:pt x="42333" y="0"/>
                      <a:pt x="44424" y="0"/>
                    </a:cubicBezTo>
                    <a:cubicBezTo>
                      <a:pt x="46516" y="0"/>
                      <a:pt x="48160" y="1718"/>
                      <a:pt x="48160" y="3810"/>
                    </a:cubicBezTo>
                    <a:cubicBezTo>
                      <a:pt x="48160" y="4034"/>
                      <a:pt x="48160" y="4333"/>
                      <a:pt x="48085" y="4557"/>
                    </a:cubicBezTo>
                    <a:close/>
                  </a:path>
                </a:pathLst>
              </a:custGeom>
              <a:solidFill>
                <a:srgbClr val="333333"/>
              </a:solidFill>
              <a:ln w="74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61" name="Forme libre : forme 6160">
                <a:extLst>
                  <a:ext uri="{FF2B5EF4-FFF2-40B4-BE49-F238E27FC236}">
                    <a16:creationId xmlns:a16="http://schemas.microsoft.com/office/drawing/2014/main" id="{75EE02F7-D8D2-4FC6-9B49-E7DDDC46E5B6}"/>
                  </a:ext>
                </a:extLst>
              </p:cNvPr>
              <p:cNvSpPr/>
              <p:nvPr/>
            </p:nvSpPr>
            <p:spPr>
              <a:xfrm>
                <a:off x="8044188" y="3230648"/>
                <a:ext cx="650462" cy="675969"/>
              </a:xfrm>
              <a:custGeom>
                <a:avLst/>
                <a:gdLst>
                  <a:gd name="connsiteX0" fmla="*/ 648771 w 650462"/>
                  <a:gd name="connsiteY0" fmla="*/ 2769 h 675969"/>
                  <a:gd name="connsiteX1" fmla="*/ 650265 w 650462"/>
                  <a:gd name="connsiteY1" fmla="*/ 11136 h 675969"/>
                  <a:gd name="connsiteX2" fmla="*/ 650265 w 650462"/>
                  <a:gd name="connsiteY2" fmla="*/ 19578 h 675969"/>
                  <a:gd name="connsiteX3" fmla="*/ 643541 w 650462"/>
                  <a:gd name="connsiteY3" fmla="*/ 35865 h 675969"/>
                  <a:gd name="connsiteX4" fmla="*/ 644288 w 650462"/>
                  <a:gd name="connsiteY4" fmla="*/ 32130 h 675969"/>
                  <a:gd name="connsiteX5" fmla="*/ 649667 w 650462"/>
                  <a:gd name="connsiteY5" fmla="*/ 56186 h 675969"/>
                  <a:gd name="connsiteX6" fmla="*/ 649144 w 650462"/>
                  <a:gd name="connsiteY6" fmla="*/ 68961 h 675969"/>
                  <a:gd name="connsiteX7" fmla="*/ 646978 w 650462"/>
                  <a:gd name="connsiteY7" fmla="*/ 75461 h 675969"/>
                  <a:gd name="connsiteX8" fmla="*/ 644961 w 650462"/>
                  <a:gd name="connsiteY8" fmla="*/ 80466 h 675969"/>
                  <a:gd name="connsiteX9" fmla="*/ 642645 w 650462"/>
                  <a:gd name="connsiteY9" fmla="*/ 91672 h 675969"/>
                  <a:gd name="connsiteX10" fmla="*/ 638162 w 650462"/>
                  <a:gd name="connsiteY10" fmla="*/ 103925 h 675969"/>
                  <a:gd name="connsiteX11" fmla="*/ 619709 w 650462"/>
                  <a:gd name="connsiteY11" fmla="*/ 120660 h 675969"/>
                  <a:gd name="connsiteX12" fmla="*/ 538426 w 650462"/>
                  <a:gd name="connsiteY12" fmla="*/ 170341 h 675969"/>
                  <a:gd name="connsiteX13" fmla="*/ 515640 w 650462"/>
                  <a:gd name="connsiteY13" fmla="*/ 179530 h 675969"/>
                  <a:gd name="connsiteX14" fmla="*/ 492032 w 650462"/>
                  <a:gd name="connsiteY14" fmla="*/ 182668 h 675969"/>
                  <a:gd name="connsiteX15" fmla="*/ 444891 w 650462"/>
                  <a:gd name="connsiteY15" fmla="*/ 188869 h 675969"/>
                  <a:gd name="connsiteX16" fmla="*/ 421582 w 650462"/>
                  <a:gd name="connsiteY16" fmla="*/ 192156 h 675969"/>
                  <a:gd name="connsiteX17" fmla="*/ 410823 w 650462"/>
                  <a:gd name="connsiteY17" fmla="*/ 195742 h 675969"/>
                  <a:gd name="connsiteX18" fmla="*/ 399916 w 650462"/>
                  <a:gd name="connsiteY18" fmla="*/ 200150 h 675969"/>
                  <a:gd name="connsiteX19" fmla="*/ 356660 w 650462"/>
                  <a:gd name="connsiteY19" fmla="*/ 219425 h 675969"/>
                  <a:gd name="connsiteX20" fmla="*/ 185950 w 650462"/>
                  <a:gd name="connsiteY20" fmla="*/ 302052 h 675969"/>
                  <a:gd name="connsiteX21" fmla="*/ 97943 w 650462"/>
                  <a:gd name="connsiteY21" fmla="*/ 342246 h 675969"/>
                  <a:gd name="connsiteX22" fmla="*/ 9861 w 650462"/>
                  <a:gd name="connsiteY22" fmla="*/ 367647 h 675969"/>
                  <a:gd name="connsiteX23" fmla="*/ 9861 w 650462"/>
                  <a:gd name="connsiteY23" fmla="*/ 367647 h 675969"/>
                  <a:gd name="connsiteX24" fmla="*/ 53043 w 650462"/>
                  <a:gd name="connsiteY24" fmla="*/ 440040 h 675969"/>
                  <a:gd name="connsiteX25" fmla="*/ 93834 w 650462"/>
                  <a:gd name="connsiteY25" fmla="*/ 517512 h 675969"/>
                  <a:gd name="connsiteX26" fmla="*/ 110793 w 650462"/>
                  <a:gd name="connsiteY26" fmla="*/ 557855 h 675969"/>
                  <a:gd name="connsiteX27" fmla="*/ 128051 w 650462"/>
                  <a:gd name="connsiteY27" fmla="*/ 598049 h 675969"/>
                  <a:gd name="connsiteX28" fmla="*/ 147624 w 650462"/>
                  <a:gd name="connsiteY28" fmla="*/ 637196 h 675969"/>
                  <a:gd name="connsiteX29" fmla="*/ 167870 w 650462"/>
                  <a:gd name="connsiteY29" fmla="*/ 675970 h 675969"/>
                  <a:gd name="connsiteX30" fmla="*/ 144337 w 650462"/>
                  <a:gd name="connsiteY30" fmla="*/ 640707 h 675969"/>
                  <a:gd name="connsiteX31" fmla="*/ 125062 w 650462"/>
                  <a:gd name="connsiteY31" fmla="*/ 601261 h 675969"/>
                  <a:gd name="connsiteX32" fmla="*/ 106086 w 650462"/>
                  <a:gd name="connsiteY32" fmla="*/ 560545 h 675969"/>
                  <a:gd name="connsiteX33" fmla="*/ 88081 w 650462"/>
                  <a:gd name="connsiteY33" fmla="*/ 522070 h 675969"/>
                  <a:gd name="connsiteX34" fmla="*/ 47515 w 650462"/>
                  <a:gd name="connsiteY34" fmla="*/ 445643 h 675969"/>
                  <a:gd name="connsiteX35" fmla="*/ 0 w 650462"/>
                  <a:gd name="connsiteY35" fmla="*/ 368842 h 675969"/>
                  <a:gd name="connsiteX36" fmla="*/ 5528 w 650462"/>
                  <a:gd name="connsiteY36" fmla="*/ 364733 h 675969"/>
                  <a:gd name="connsiteX37" fmla="*/ 4482 w 650462"/>
                  <a:gd name="connsiteY37" fmla="*/ 362118 h 675969"/>
                  <a:gd name="connsiteX38" fmla="*/ 96225 w 650462"/>
                  <a:gd name="connsiteY38" fmla="*/ 333430 h 675969"/>
                  <a:gd name="connsiteX39" fmla="*/ 180422 w 650462"/>
                  <a:gd name="connsiteY39" fmla="*/ 297122 h 675969"/>
                  <a:gd name="connsiteX40" fmla="*/ 347694 w 650462"/>
                  <a:gd name="connsiteY40" fmla="*/ 215166 h 675969"/>
                  <a:gd name="connsiteX41" fmla="*/ 395284 w 650462"/>
                  <a:gd name="connsiteY41" fmla="*/ 193650 h 675969"/>
                  <a:gd name="connsiteX42" fmla="*/ 409479 w 650462"/>
                  <a:gd name="connsiteY42" fmla="*/ 186702 h 675969"/>
                  <a:gd name="connsiteX43" fmla="*/ 421582 w 650462"/>
                  <a:gd name="connsiteY43" fmla="*/ 183415 h 675969"/>
                  <a:gd name="connsiteX44" fmla="*/ 442052 w 650462"/>
                  <a:gd name="connsiteY44" fmla="*/ 179082 h 675969"/>
                  <a:gd name="connsiteX45" fmla="*/ 491210 w 650462"/>
                  <a:gd name="connsiteY45" fmla="*/ 176915 h 675969"/>
                  <a:gd name="connsiteX46" fmla="*/ 514669 w 650462"/>
                  <a:gd name="connsiteY46" fmla="*/ 173628 h 675969"/>
                  <a:gd name="connsiteX47" fmla="*/ 535662 w 650462"/>
                  <a:gd name="connsiteY47" fmla="*/ 164887 h 675969"/>
                  <a:gd name="connsiteX48" fmla="*/ 615824 w 650462"/>
                  <a:gd name="connsiteY48" fmla="*/ 115131 h 675969"/>
                  <a:gd name="connsiteX49" fmla="*/ 632335 w 650462"/>
                  <a:gd name="connsiteY49" fmla="*/ 100264 h 675969"/>
                  <a:gd name="connsiteX50" fmla="*/ 638312 w 650462"/>
                  <a:gd name="connsiteY50" fmla="*/ 78300 h 675969"/>
                  <a:gd name="connsiteX51" fmla="*/ 640702 w 650462"/>
                  <a:gd name="connsiteY51" fmla="*/ 72323 h 675969"/>
                  <a:gd name="connsiteX52" fmla="*/ 642271 w 650462"/>
                  <a:gd name="connsiteY52" fmla="*/ 67616 h 675969"/>
                  <a:gd name="connsiteX53" fmla="*/ 642570 w 650462"/>
                  <a:gd name="connsiteY53" fmla="*/ 56784 h 675969"/>
                  <a:gd name="connsiteX54" fmla="*/ 637490 w 650462"/>
                  <a:gd name="connsiteY54" fmla="*/ 34744 h 675969"/>
                  <a:gd name="connsiteX55" fmla="*/ 636743 w 650462"/>
                  <a:gd name="connsiteY55" fmla="*/ 32652 h 675969"/>
                  <a:gd name="connsiteX56" fmla="*/ 638237 w 650462"/>
                  <a:gd name="connsiteY56" fmla="*/ 31009 h 675969"/>
                  <a:gd name="connsiteX57" fmla="*/ 643018 w 650462"/>
                  <a:gd name="connsiteY57" fmla="*/ 18981 h 675969"/>
                  <a:gd name="connsiteX58" fmla="*/ 642944 w 650462"/>
                  <a:gd name="connsiteY58" fmla="*/ 11883 h 675969"/>
                  <a:gd name="connsiteX59" fmla="*/ 641674 w 650462"/>
                  <a:gd name="connsiteY59" fmla="*/ 4936 h 675969"/>
                  <a:gd name="connsiteX60" fmla="*/ 641599 w 650462"/>
                  <a:gd name="connsiteY60" fmla="*/ 4786 h 675969"/>
                  <a:gd name="connsiteX61" fmla="*/ 644214 w 650462"/>
                  <a:gd name="connsiteY61" fmla="*/ 154 h 675969"/>
                  <a:gd name="connsiteX62" fmla="*/ 648771 w 650462"/>
                  <a:gd name="connsiteY62" fmla="*/ 2769 h 675969"/>
                  <a:gd name="connsiteX63" fmla="*/ 648771 w 650462"/>
                  <a:gd name="connsiteY63" fmla="*/ 2769 h 675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650462" h="675969">
                    <a:moveTo>
                      <a:pt x="648771" y="2769"/>
                    </a:moveTo>
                    <a:cubicBezTo>
                      <a:pt x="649593" y="5683"/>
                      <a:pt x="649966" y="8297"/>
                      <a:pt x="650265" y="11136"/>
                    </a:cubicBezTo>
                    <a:cubicBezTo>
                      <a:pt x="650489" y="13901"/>
                      <a:pt x="650564" y="16740"/>
                      <a:pt x="650265" y="19578"/>
                    </a:cubicBezTo>
                    <a:cubicBezTo>
                      <a:pt x="649742" y="25256"/>
                      <a:pt x="647725" y="31233"/>
                      <a:pt x="643541" y="35865"/>
                    </a:cubicBezTo>
                    <a:lnTo>
                      <a:pt x="644288" y="32130"/>
                    </a:lnTo>
                    <a:cubicBezTo>
                      <a:pt x="647053" y="39974"/>
                      <a:pt x="648995" y="47818"/>
                      <a:pt x="649667" y="56186"/>
                    </a:cubicBezTo>
                    <a:cubicBezTo>
                      <a:pt x="649966" y="60370"/>
                      <a:pt x="649966" y="64628"/>
                      <a:pt x="649144" y="68961"/>
                    </a:cubicBezTo>
                    <a:cubicBezTo>
                      <a:pt x="648696" y="71128"/>
                      <a:pt x="647949" y="73294"/>
                      <a:pt x="646978" y="75461"/>
                    </a:cubicBezTo>
                    <a:cubicBezTo>
                      <a:pt x="646156" y="77104"/>
                      <a:pt x="645484" y="78748"/>
                      <a:pt x="644961" y="80466"/>
                    </a:cubicBezTo>
                    <a:cubicBezTo>
                      <a:pt x="643840" y="83903"/>
                      <a:pt x="643392" y="87563"/>
                      <a:pt x="642645" y="91672"/>
                    </a:cubicBezTo>
                    <a:cubicBezTo>
                      <a:pt x="641898" y="95707"/>
                      <a:pt x="640628" y="100189"/>
                      <a:pt x="638162" y="103925"/>
                    </a:cubicBezTo>
                    <a:cubicBezTo>
                      <a:pt x="633306" y="111620"/>
                      <a:pt x="626059" y="116028"/>
                      <a:pt x="619709" y="120660"/>
                    </a:cubicBezTo>
                    <a:cubicBezTo>
                      <a:pt x="593486" y="138664"/>
                      <a:pt x="566741" y="155548"/>
                      <a:pt x="538426" y="170341"/>
                    </a:cubicBezTo>
                    <a:cubicBezTo>
                      <a:pt x="531254" y="173927"/>
                      <a:pt x="524231" y="177513"/>
                      <a:pt x="515640" y="179530"/>
                    </a:cubicBezTo>
                    <a:lnTo>
                      <a:pt x="492032" y="182668"/>
                    </a:lnTo>
                    <a:lnTo>
                      <a:pt x="444891" y="188869"/>
                    </a:lnTo>
                    <a:cubicBezTo>
                      <a:pt x="437121" y="189989"/>
                      <a:pt x="428978" y="190736"/>
                      <a:pt x="421582" y="192156"/>
                    </a:cubicBezTo>
                    <a:cubicBezTo>
                      <a:pt x="418220" y="192828"/>
                      <a:pt x="414484" y="194397"/>
                      <a:pt x="410823" y="195742"/>
                    </a:cubicBezTo>
                    <a:cubicBezTo>
                      <a:pt x="407163" y="197012"/>
                      <a:pt x="403577" y="198656"/>
                      <a:pt x="399916" y="200150"/>
                    </a:cubicBezTo>
                    <a:cubicBezTo>
                      <a:pt x="385423" y="206276"/>
                      <a:pt x="371004" y="212850"/>
                      <a:pt x="356660" y="219425"/>
                    </a:cubicBezTo>
                    <a:cubicBezTo>
                      <a:pt x="299358" y="246095"/>
                      <a:pt x="242579" y="273962"/>
                      <a:pt x="185950" y="302052"/>
                    </a:cubicBezTo>
                    <a:cubicBezTo>
                      <a:pt x="158009" y="316994"/>
                      <a:pt x="127827" y="331936"/>
                      <a:pt x="97943" y="342246"/>
                    </a:cubicBezTo>
                    <a:cubicBezTo>
                      <a:pt x="67985" y="352481"/>
                      <a:pt x="40343" y="359205"/>
                      <a:pt x="9861" y="367647"/>
                    </a:cubicBezTo>
                    <a:lnTo>
                      <a:pt x="9861" y="367647"/>
                    </a:lnTo>
                    <a:cubicBezTo>
                      <a:pt x="25326" y="392450"/>
                      <a:pt x="38624" y="414713"/>
                      <a:pt x="53043" y="440040"/>
                    </a:cubicBezTo>
                    <a:cubicBezTo>
                      <a:pt x="67462" y="465440"/>
                      <a:pt x="81358" y="491066"/>
                      <a:pt x="93834" y="517512"/>
                    </a:cubicBezTo>
                    <a:cubicBezTo>
                      <a:pt x="100110" y="530661"/>
                      <a:pt x="105638" y="544258"/>
                      <a:pt x="110793" y="557855"/>
                    </a:cubicBezTo>
                    <a:cubicBezTo>
                      <a:pt x="116097" y="571452"/>
                      <a:pt x="121850" y="584825"/>
                      <a:pt x="128051" y="598049"/>
                    </a:cubicBezTo>
                    <a:cubicBezTo>
                      <a:pt x="134177" y="611272"/>
                      <a:pt x="140751" y="624271"/>
                      <a:pt x="147624" y="637196"/>
                    </a:cubicBezTo>
                    <a:cubicBezTo>
                      <a:pt x="154348" y="650121"/>
                      <a:pt x="161670" y="662746"/>
                      <a:pt x="167870" y="675970"/>
                    </a:cubicBezTo>
                    <a:cubicBezTo>
                      <a:pt x="158308" y="665809"/>
                      <a:pt x="151136" y="653557"/>
                      <a:pt x="144337" y="640707"/>
                    </a:cubicBezTo>
                    <a:cubicBezTo>
                      <a:pt x="137389" y="627857"/>
                      <a:pt x="131338" y="614485"/>
                      <a:pt x="125062" y="601261"/>
                    </a:cubicBezTo>
                    <a:cubicBezTo>
                      <a:pt x="118787" y="588112"/>
                      <a:pt x="111540" y="574142"/>
                      <a:pt x="106086" y="560545"/>
                    </a:cubicBezTo>
                    <a:cubicBezTo>
                      <a:pt x="100857" y="546873"/>
                      <a:pt x="94432" y="535144"/>
                      <a:pt x="88081" y="522070"/>
                    </a:cubicBezTo>
                    <a:cubicBezTo>
                      <a:pt x="75456" y="495772"/>
                      <a:pt x="62083" y="470969"/>
                      <a:pt x="47515" y="445643"/>
                    </a:cubicBezTo>
                    <a:cubicBezTo>
                      <a:pt x="32946" y="420391"/>
                      <a:pt x="15539" y="393496"/>
                      <a:pt x="0" y="368842"/>
                    </a:cubicBezTo>
                    <a:lnTo>
                      <a:pt x="5528" y="364733"/>
                    </a:lnTo>
                    <a:lnTo>
                      <a:pt x="4482" y="362118"/>
                    </a:lnTo>
                    <a:cubicBezTo>
                      <a:pt x="34889" y="353527"/>
                      <a:pt x="66416" y="343815"/>
                      <a:pt x="96225" y="333430"/>
                    </a:cubicBezTo>
                    <a:cubicBezTo>
                      <a:pt x="126034" y="322896"/>
                      <a:pt x="152630" y="312213"/>
                      <a:pt x="180422" y="297122"/>
                    </a:cubicBezTo>
                    <a:cubicBezTo>
                      <a:pt x="236901" y="268658"/>
                      <a:pt x="290468" y="242211"/>
                      <a:pt x="347694" y="215166"/>
                    </a:cubicBezTo>
                    <a:cubicBezTo>
                      <a:pt x="362039" y="208442"/>
                      <a:pt x="380716" y="199851"/>
                      <a:pt x="395284" y="193650"/>
                    </a:cubicBezTo>
                    <a:cubicBezTo>
                      <a:pt x="398945" y="192156"/>
                      <a:pt x="405669" y="188047"/>
                      <a:pt x="409479" y="186702"/>
                    </a:cubicBezTo>
                    <a:cubicBezTo>
                      <a:pt x="413214" y="185283"/>
                      <a:pt x="417248" y="184386"/>
                      <a:pt x="421582" y="183415"/>
                    </a:cubicBezTo>
                    <a:cubicBezTo>
                      <a:pt x="429650" y="181846"/>
                      <a:pt x="434207" y="180277"/>
                      <a:pt x="442052" y="179082"/>
                    </a:cubicBezTo>
                    <a:lnTo>
                      <a:pt x="491210" y="176915"/>
                    </a:lnTo>
                    <a:lnTo>
                      <a:pt x="514669" y="173628"/>
                    </a:lnTo>
                    <a:cubicBezTo>
                      <a:pt x="521542" y="171984"/>
                      <a:pt x="528789" y="168398"/>
                      <a:pt x="535662" y="164887"/>
                    </a:cubicBezTo>
                    <a:cubicBezTo>
                      <a:pt x="563304" y="150169"/>
                      <a:pt x="590050" y="133061"/>
                      <a:pt x="615824" y="115131"/>
                    </a:cubicBezTo>
                    <a:cubicBezTo>
                      <a:pt x="622175" y="110499"/>
                      <a:pt x="628749" y="106166"/>
                      <a:pt x="632335" y="100264"/>
                    </a:cubicBezTo>
                    <a:cubicBezTo>
                      <a:pt x="636145" y="94511"/>
                      <a:pt x="635772" y="86742"/>
                      <a:pt x="638312" y="78300"/>
                    </a:cubicBezTo>
                    <a:cubicBezTo>
                      <a:pt x="638909" y="76208"/>
                      <a:pt x="639806" y="74191"/>
                      <a:pt x="640702" y="72323"/>
                    </a:cubicBezTo>
                    <a:cubicBezTo>
                      <a:pt x="641375" y="70829"/>
                      <a:pt x="641898" y="69260"/>
                      <a:pt x="642271" y="67616"/>
                    </a:cubicBezTo>
                    <a:cubicBezTo>
                      <a:pt x="642944" y="64180"/>
                      <a:pt x="642944" y="60519"/>
                      <a:pt x="642570" y="56784"/>
                    </a:cubicBezTo>
                    <a:cubicBezTo>
                      <a:pt x="641898" y="49387"/>
                      <a:pt x="639955" y="41767"/>
                      <a:pt x="637490" y="34744"/>
                    </a:cubicBezTo>
                    <a:lnTo>
                      <a:pt x="636743" y="32652"/>
                    </a:lnTo>
                    <a:lnTo>
                      <a:pt x="638237" y="31009"/>
                    </a:lnTo>
                    <a:cubicBezTo>
                      <a:pt x="641076" y="27871"/>
                      <a:pt x="642570" y="23613"/>
                      <a:pt x="643018" y="18981"/>
                    </a:cubicBezTo>
                    <a:cubicBezTo>
                      <a:pt x="643242" y="16665"/>
                      <a:pt x="643168" y="14274"/>
                      <a:pt x="642944" y="11883"/>
                    </a:cubicBezTo>
                    <a:cubicBezTo>
                      <a:pt x="642720" y="9568"/>
                      <a:pt x="642271" y="7027"/>
                      <a:pt x="641674" y="4936"/>
                    </a:cubicBezTo>
                    <a:lnTo>
                      <a:pt x="641599" y="4786"/>
                    </a:lnTo>
                    <a:cubicBezTo>
                      <a:pt x="641076" y="2769"/>
                      <a:pt x="642197" y="752"/>
                      <a:pt x="644214" y="154"/>
                    </a:cubicBezTo>
                    <a:cubicBezTo>
                      <a:pt x="646231" y="-443"/>
                      <a:pt x="648248" y="752"/>
                      <a:pt x="648771" y="2769"/>
                    </a:cubicBezTo>
                    <a:lnTo>
                      <a:pt x="648771" y="2769"/>
                    </a:lnTo>
                    <a:close/>
                  </a:path>
                </a:pathLst>
              </a:custGeom>
              <a:solidFill>
                <a:srgbClr val="333333"/>
              </a:solidFill>
              <a:ln w="74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62" name="Forme libre : forme 6161">
                <a:extLst>
                  <a:ext uri="{FF2B5EF4-FFF2-40B4-BE49-F238E27FC236}">
                    <a16:creationId xmlns:a16="http://schemas.microsoft.com/office/drawing/2014/main" id="{E2E11399-5D56-4955-A150-44BB8E8BBF27}"/>
                  </a:ext>
                </a:extLst>
              </p:cNvPr>
              <p:cNvSpPr/>
              <p:nvPr/>
            </p:nvSpPr>
            <p:spPr>
              <a:xfrm>
                <a:off x="8112323" y="3577899"/>
                <a:ext cx="135447" cy="154871"/>
              </a:xfrm>
              <a:custGeom>
                <a:avLst/>
                <a:gdLst>
                  <a:gd name="connsiteX0" fmla="*/ 0 w 135447"/>
                  <a:gd name="connsiteY0" fmla="*/ 0 h 154871"/>
                  <a:gd name="connsiteX1" fmla="*/ 75829 w 135447"/>
                  <a:gd name="connsiteY1" fmla="*/ 87783 h 154871"/>
                  <a:gd name="connsiteX2" fmla="*/ 94880 w 135447"/>
                  <a:gd name="connsiteY2" fmla="*/ 149866 h 154871"/>
                  <a:gd name="connsiteX3" fmla="*/ 135447 w 135447"/>
                  <a:gd name="connsiteY3" fmla="*/ 154871 h 154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5447" h="154871">
                    <a:moveTo>
                      <a:pt x="0" y="0"/>
                    </a:moveTo>
                    <a:cubicBezTo>
                      <a:pt x="0" y="0"/>
                      <a:pt x="59244" y="64623"/>
                      <a:pt x="75829" y="87783"/>
                    </a:cubicBezTo>
                    <a:cubicBezTo>
                      <a:pt x="92415" y="110943"/>
                      <a:pt x="94880" y="149866"/>
                      <a:pt x="94880" y="149866"/>
                    </a:cubicBezTo>
                    <a:cubicBezTo>
                      <a:pt x="94880" y="149866"/>
                      <a:pt x="108701" y="118862"/>
                      <a:pt x="135447" y="154871"/>
                    </a:cubicBezTo>
                  </a:path>
                </a:pathLst>
              </a:custGeom>
              <a:noFill/>
              <a:ln w="7470" cap="rnd">
                <a:solidFill>
                  <a:srgbClr val="33333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63" name="Forme libre : forme 6162">
                <a:extLst>
                  <a:ext uri="{FF2B5EF4-FFF2-40B4-BE49-F238E27FC236}">
                    <a16:creationId xmlns:a16="http://schemas.microsoft.com/office/drawing/2014/main" id="{3FC3009F-ED9F-46FD-8D3D-94F3ADF71FF5}"/>
                  </a:ext>
                </a:extLst>
              </p:cNvPr>
              <p:cNvSpPr/>
              <p:nvPr/>
            </p:nvSpPr>
            <p:spPr>
              <a:xfrm>
                <a:off x="8247770" y="3668596"/>
                <a:ext cx="21964" cy="130441"/>
              </a:xfrm>
              <a:custGeom>
                <a:avLst/>
                <a:gdLst>
                  <a:gd name="connsiteX0" fmla="*/ 21964 w 21964"/>
                  <a:gd name="connsiteY0" fmla="*/ 0 h 130441"/>
                  <a:gd name="connsiteX1" fmla="*/ 0 w 21964"/>
                  <a:gd name="connsiteY1" fmla="*/ 130441 h 130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964" h="130441">
                    <a:moveTo>
                      <a:pt x="21964" y="0"/>
                    </a:moveTo>
                    <a:cubicBezTo>
                      <a:pt x="21964" y="0"/>
                      <a:pt x="0" y="41015"/>
                      <a:pt x="0" y="130441"/>
                    </a:cubicBezTo>
                  </a:path>
                </a:pathLst>
              </a:custGeom>
              <a:noFill/>
              <a:ln w="7470" cap="rnd">
                <a:solidFill>
                  <a:srgbClr val="33333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64" name="Forme libre : forme 6163">
                <a:extLst>
                  <a:ext uri="{FF2B5EF4-FFF2-40B4-BE49-F238E27FC236}">
                    <a16:creationId xmlns:a16="http://schemas.microsoft.com/office/drawing/2014/main" id="{F16BFC3F-0B84-4620-AE36-D6DF58C90A26}"/>
                  </a:ext>
                </a:extLst>
              </p:cNvPr>
              <p:cNvSpPr/>
              <p:nvPr/>
            </p:nvSpPr>
            <p:spPr>
              <a:xfrm>
                <a:off x="8226179" y="3943972"/>
                <a:ext cx="26809" cy="177209"/>
              </a:xfrm>
              <a:custGeom>
                <a:avLst/>
                <a:gdLst>
                  <a:gd name="connsiteX0" fmla="*/ 75 w 26809"/>
                  <a:gd name="connsiteY0" fmla="*/ 0 h 177209"/>
                  <a:gd name="connsiteX1" fmla="*/ 21665 w 26809"/>
                  <a:gd name="connsiteY1" fmla="*/ 41314 h 177209"/>
                  <a:gd name="connsiteX2" fmla="*/ 26671 w 26809"/>
                  <a:gd name="connsiteY2" fmla="*/ 88156 h 177209"/>
                  <a:gd name="connsiteX3" fmla="*/ 18453 w 26809"/>
                  <a:gd name="connsiteY3" fmla="*/ 134401 h 177209"/>
                  <a:gd name="connsiteX4" fmla="*/ 10459 w 26809"/>
                  <a:gd name="connsiteY4" fmla="*/ 156365 h 177209"/>
                  <a:gd name="connsiteX5" fmla="*/ 0 w 26809"/>
                  <a:gd name="connsiteY5" fmla="*/ 177209 h 177209"/>
                  <a:gd name="connsiteX6" fmla="*/ 7023 w 26809"/>
                  <a:gd name="connsiteY6" fmla="*/ 155095 h 177209"/>
                  <a:gd name="connsiteX7" fmla="*/ 12850 w 26809"/>
                  <a:gd name="connsiteY7" fmla="*/ 132832 h 177209"/>
                  <a:gd name="connsiteX8" fmla="*/ 16959 w 26809"/>
                  <a:gd name="connsiteY8" fmla="*/ 110345 h 177209"/>
                  <a:gd name="connsiteX9" fmla="*/ 18453 w 26809"/>
                  <a:gd name="connsiteY9" fmla="*/ 99064 h 177209"/>
                  <a:gd name="connsiteX10" fmla="*/ 19125 w 26809"/>
                  <a:gd name="connsiteY10" fmla="*/ 87708 h 177209"/>
                  <a:gd name="connsiteX11" fmla="*/ 15913 w 26809"/>
                  <a:gd name="connsiteY11" fmla="*/ 42584 h 177209"/>
                  <a:gd name="connsiteX12" fmla="*/ 75 w 26809"/>
                  <a:gd name="connsiteY12" fmla="*/ 0 h 177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809" h="177209">
                    <a:moveTo>
                      <a:pt x="75" y="0"/>
                    </a:moveTo>
                    <a:cubicBezTo>
                      <a:pt x="10609" y="11505"/>
                      <a:pt x="17407" y="26223"/>
                      <a:pt x="21665" y="41314"/>
                    </a:cubicBezTo>
                    <a:cubicBezTo>
                      <a:pt x="25999" y="56480"/>
                      <a:pt x="27269" y="72393"/>
                      <a:pt x="26671" y="88156"/>
                    </a:cubicBezTo>
                    <a:cubicBezTo>
                      <a:pt x="26073" y="103920"/>
                      <a:pt x="22861" y="119385"/>
                      <a:pt x="18453" y="134401"/>
                    </a:cubicBezTo>
                    <a:cubicBezTo>
                      <a:pt x="16212" y="141872"/>
                      <a:pt x="13149" y="149119"/>
                      <a:pt x="10459" y="156365"/>
                    </a:cubicBezTo>
                    <a:cubicBezTo>
                      <a:pt x="7023" y="163388"/>
                      <a:pt x="3661" y="170411"/>
                      <a:pt x="0" y="177209"/>
                    </a:cubicBezTo>
                    <a:cubicBezTo>
                      <a:pt x="2092" y="169738"/>
                      <a:pt x="4707" y="162492"/>
                      <a:pt x="7023" y="155095"/>
                    </a:cubicBezTo>
                    <a:cubicBezTo>
                      <a:pt x="8890" y="147625"/>
                      <a:pt x="11132" y="140303"/>
                      <a:pt x="12850" y="132832"/>
                    </a:cubicBezTo>
                    <a:cubicBezTo>
                      <a:pt x="14120" y="125287"/>
                      <a:pt x="16286" y="117965"/>
                      <a:pt x="16959" y="110345"/>
                    </a:cubicBezTo>
                    <a:cubicBezTo>
                      <a:pt x="17407" y="106610"/>
                      <a:pt x="18154" y="102874"/>
                      <a:pt x="18453" y="99064"/>
                    </a:cubicBezTo>
                    <a:lnTo>
                      <a:pt x="19125" y="87708"/>
                    </a:lnTo>
                    <a:cubicBezTo>
                      <a:pt x="19798" y="72617"/>
                      <a:pt x="18901" y="57451"/>
                      <a:pt x="15913" y="42584"/>
                    </a:cubicBezTo>
                    <a:cubicBezTo>
                      <a:pt x="12850" y="27941"/>
                      <a:pt x="8218" y="13224"/>
                      <a:pt x="75" y="0"/>
                    </a:cubicBezTo>
                    <a:close/>
                  </a:path>
                </a:pathLst>
              </a:custGeom>
              <a:solidFill>
                <a:srgbClr val="333333"/>
              </a:solidFill>
              <a:ln w="74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65" name="Forme libre : forme 6164">
                <a:extLst>
                  <a:ext uri="{FF2B5EF4-FFF2-40B4-BE49-F238E27FC236}">
                    <a16:creationId xmlns:a16="http://schemas.microsoft.com/office/drawing/2014/main" id="{1DC4E48B-77FF-4070-85C5-FD847EC42807}"/>
                  </a:ext>
                </a:extLst>
              </p:cNvPr>
              <p:cNvSpPr/>
              <p:nvPr/>
            </p:nvSpPr>
            <p:spPr>
              <a:xfrm>
                <a:off x="8154234" y="4138589"/>
                <a:ext cx="57824" cy="89426"/>
              </a:xfrm>
              <a:custGeom>
                <a:avLst/>
                <a:gdLst>
                  <a:gd name="connsiteX0" fmla="*/ 57825 w 57824"/>
                  <a:gd name="connsiteY0" fmla="*/ 0 h 89426"/>
                  <a:gd name="connsiteX1" fmla="*/ 52894 w 57824"/>
                  <a:gd name="connsiteY1" fmla="*/ 27119 h 89426"/>
                  <a:gd name="connsiteX2" fmla="*/ 38251 w 57824"/>
                  <a:gd name="connsiteY2" fmla="*/ 51549 h 89426"/>
                  <a:gd name="connsiteX3" fmla="*/ 18827 w 57824"/>
                  <a:gd name="connsiteY3" fmla="*/ 69853 h 89426"/>
                  <a:gd name="connsiteX4" fmla="*/ 0 w 57824"/>
                  <a:gd name="connsiteY4" fmla="*/ 89426 h 89426"/>
                  <a:gd name="connsiteX5" fmla="*/ 14419 w 57824"/>
                  <a:gd name="connsiteY5" fmla="*/ 66043 h 89426"/>
                  <a:gd name="connsiteX6" fmla="*/ 33320 w 57824"/>
                  <a:gd name="connsiteY6" fmla="*/ 45946 h 89426"/>
                  <a:gd name="connsiteX7" fmla="*/ 41239 w 57824"/>
                  <a:gd name="connsiteY7" fmla="*/ 36383 h 89426"/>
                  <a:gd name="connsiteX8" fmla="*/ 47515 w 57824"/>
                  <a:gd name="connsiteY8" fmla="*/ 24953 h 89426"/>
                  <a:gd name="connsiteX9" fmla="*/ 57825 w 57824"/>
                  <a:gd name="connsiteY9" fmla="*/ 0 h 89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824" h="89426">
                    <a:moveTo>
                      <a:pt x="57825" y="0"/>
                    </a:moveTo>
                    <a:cubicBezTo>
                      <a:pt x="57600" y="9189"/>
                      <a:pt x="55882" y="18304"/>
                      <a:pt x="52894" y="27119"/>
                    </a:cubicBezTo>
                    <a:cubicBezTo>
                      <a:pt x="49905" y="35860"/>
                      <a:pt x="45797" y="44676"/>
                      <a:pt x="38251" y="51549"/>
                    </a:cubicBezTo>
                    <a:cubicBezTo>
                      <a:pt x="31228" y="57227"/>
                      <a:pt x="25177" y="63353"/>
                      <a:pt x="18827" y="69853"/>
                    </a:cubicBezTo>
                    <a:cubicBezTo>
                      <a:pt x="12626" y="76352"/>
                      <a:pt x="6500" y="82927"/>
                      <a:pt x="0" y="89426"/>
                    </a:cubicBezTo>
                    <a:cubicBezTo>
                      <a:pt x="3960" y="81134"/>
                      <a:pt x="8890" y="73364"/>
                      <a:pt x="14419" y="66043"/>
                    </a:cubicBezTo>
                    <a:cubicBezTo>
                      <a:pt x="19873" y="58721"/>
                      <a:pt x="26372" y="51773"/>
                      <a:pt x="33320" y="45946"/>
                    </a:cubicBezTo>
                    <a:cubicBezTo>
                      <a:pt x="36383" y="43406"/>
                      <a:pt x="38923" y="39969"/>
                      <a:pt x="41239" y="36383"/>
                    </a:cubicBezTo>
                    <a:cubicBezTo>
                      <a:pt x="43630" y="32797"/>
                      <a:pt x="45572" y="28912"/>
                      <a:pt x="47515" y="24953"/>
                    </a:cubicBezTo>
                    <a:cubicBezTo>
                      <a:pt x="51325" y="16959"/>
                      <a:pt x="54538" y="8517"/>
                      <a:pt x="57825" y="0"/>
                    </a:cubicBezTo>
                    <a:close/>
                  </a:path>
                </a:pathLst>
              </a:custGeom>
              <a:solidFill>
                <a:srgbClr val="333333"/>
              </a:solidFill>
              <a:ln w="74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66" name="Forme libre : forme 6165">
                <a:extLst>
                  <a:ext uri="{FF2B5EF4-FFF2-40B4-BE49-F238E27FC236}">
                    <a16:creationId xmlns:a16="http://schemas.microsoft.com/office/drawing/2014/main" id="{34D00503-E57C-4011-8BCF-F2B38E326C26}"/>
                  </a:ext>
                </a:extLst>
              </p:cNvPr>
              <p:cNvSpPr/>
              <p:nvPr/>
            </p:nvSpPr>
            <p:spPr>
              <a:xfrm>
                <a:off x="8176498" y="4183264"/>
                <a:ext cx="24122" cy="74559"/>
              </a:xfrm>
              <a:custGeom>
                <a:avLst/>
                <a:gdLst>
                  <a:gd name="connsiteX0" fmla="*/ 24056 w 24122"/>
                  <a:gd name="connsiteY0" fmla="*/ 0 h 74559"/>
                  <a:gd name="connsiteX1" fmla="*/ 22562 w 24122"/>
                  <a:gd name="connsiteY1" fmla="*/ 19947 h 74559"/>
                  <a:gd name="connsiteX2" fmla="*/ 18378 w 24122"/>
                  <a:gd name="connsiteY2" fmla="*/ 39372 h 74559"/>
                  <a:gd name="connsiteX3" fmla="*/ 11655 w 24122"/>
                  <a:gd name="connsiteY3" fmla="*/ 58123 h 74559"/>
                  <a:gd name="connsiteX4" fmla="*/ 0 w 24122"/>
                  <a:gd name="connsiteY4" fmla="*/ 74559 h 74559"/>
                  <a:gd name="connsiteX5" fmla="*/ 6126 w 24122"/>
                  <a:gd name="connsiteY5" fmla="*/ 56181 h 74559"/>
                  <a:gd name="connsiteX6" fmla="*/ 11132 w 24122"/>
                  <a:gd name="connsiteY6" fmla="*/ 37354 h 74559"/>
                  <a:gd name="connsiteX7" fmla="*/ 24056 w 24122"/>
                  <a:gd name="connsiteY7" fmla="*/ 0 h 74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122" h="74559">
                    <a:moveTo>
                      <a:pt x="24056" y="0"/>
                    </a:moveTo>
                    <a:cubicBezTo>
                      <a:pt x="24355" y="6724"/>
                      <a:pt x="23608" y="13373"/>
                      <a:pt x="22562" y="19947"/>
                    </a:cubicBezTo>
                    <a:cubicBezTo>
                      <a:pt x="21591" y="26522"/>
                      <a:pt x="20097" y="32947"/>
                      <a:pt x="18378" y="39372"/>
                    </a:cubicBezTo>
                    <a:cubicBezTo>
                      <a:pt x="16511" y="45722"/>
                      <a:pt x="14419" y="52072"/>
                      <a:pt x="11655" y="58123"/>
                    </a:cubicBezTo>
                    <a:cubicBezTo>
                      <a:pt x="8816" y="64025"/>
                      <a:pt x="5752" y="70600"/>
                      <a:pt x="0" y="74559"/>
                    </a:cubicBezTo>
                    <a:cubicBezTo>
                      <a:pt x="3212" y="68732"/>
                      <a:pt x="4333" y="62382"/>
                      <a:pt x="6126" y="56181"/>
                    </a:cubicBezTo>
                    <a:lnTo>
                      <a:pt x="11132" y="37354"/>
                    </a:lnTo>
                    <a:cubicBezTo>
                      <a:pt x="14867" y="24803"/>
                      <a:pt x="18602" y="12252"/>
                      <a:pt x="24056" y="0"/>
                    </a:cubicBezTo>
                    <a:close/>
                  </a:path>
                </a:pathLst>
              </a:custGeom>
              <a:solidFill>
                <a:srgbClr val="333333"/>
              </a:solidFill>
              <a:ln w="74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67" name="Forme libre : forme 6166">
                <a:extLst>
                  <a:ext uri="{FF2B5EF4-FFF2-40B4-BE49-F238E27FC236}">
                    <a16:creationId xmlns:a16="http://schemas.microsoft.com/office/drawing/2014/main" id="{3673E630-0E04-40F7-B78A-311E115D283C}"/>
                  </a:ext>
                </a:extLst>
              </p:cNvPr>
              <p:cNvSpPr/>
              <p:nvPr/>
            </p:nvSpPr>
            <p:spPr>
              <a:xfrm>
                <a:off x="8232977" y="4091373"/>
                <a:ext cx="9366" cy="143216"/>
              </a:xfrm>
              <a:custGeom>
                <a:avLst/>
                <a:gdLst>
                  <a:gd name="connsiteX0" fmla="*/ 4856 w 9366"/>
                  <a:gd name="connsiteY0" fmla="*/ 0 h 143216"/>
                  <a:gd name="connsiteX1" fmla="*/ 6948 w 9366"/>
                  <a:gd name="connsiteY1" fmla="*/ 36084 h 143216"/>
                  <a:gd name="connsiteX2" fmla="*/ 8442 w 9366"/>
                  <a:gd name="connsiteY2" fmla="*/ 71945 h 143216"/>
                  <a:gd name="connsiteX3" fmla="*/ 9189 w 9366"/>
                  <a:gd name="connsiteY3" fmla="*/ 108178 h 143216"/>
                  <a:gd name="connsiteX4" fmla="*/ 7247 w 9366"/>
                  <a:gd name="connsiteY4" fmla="*/ 126407 h 143216"/>
                  <a:gd name="connsiteX5" fmla="*/ 0 w 9366"/>
                  <a:gd name="connsiteY5" fmla="*/ 143217 h 143216"/>
                  <a:gd name="connsiteX6" fmla="*/ 3586 w 9366"/>
                  <a:gd name="connsiteY6" fmla="*/ 125959 h 143216"/>
                  <a:gd name="connsiteX7" fmla="*/ 3362 w 9366"/>
                  <a:gd name="connsiteY7" fmla="*/ 108178 h 143216"/>
                  <a:gd name="connsiteX8" fmla="*/ 1046 w 9366"/>
                  <a:gd name="connsiteY8" fmla="*/ 72318 h 143216"/>
                  <a:gd name="connsiteX9" fmla="*/ 1195 w 9366"/>
                  <a:gd name="connsiteY9" fmla="*/ 36084 h 143216"/>
                  <a:gd name="connsiteX10" fmla="*/ 4856 w 9366"/>
                  <a:gd name="connsiteY10" fmla="*/ 0 h 143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366" h="143216">
                    <a:moveTo>
                      <a:pt x="4856" y="0"/>
                    </a:moveTo>
                    <a:cubicBezTo>
                      <a:pt x="5528" y="12028"/>
                      <a:pt x="6500" y="24056"/>
                      <a:pt x="6948" y="36084"/>
                    </a:cubicBezTo>
                    <a:lnTo>
                      <a:pt x="8442" y="71945"/>
                    </a:lnTo>
                    <a:cubicBezTo>
                      <a:pt x="8965" y="83898"/>
                      <a:pt x="9712" y="96001"/>
                      <a:pt x="9189" y="108178"/>
                    </a:cubicBezTo>
                    <a:cubicBezTo>
                      <a:pt x="8965" y="114230"/>
                      <a:pt x="8442" y="120356"/>
                      <a:pt x="7247" y="126407"/>
                    </a:cubicBezTo>
                    <a:cubicBezTo>
                      <a:pt x="5902" y="132309"/>
                      <a:pt x="4109" y="138585"/>
                      <a:pt x="0" y="143217"/>
                    </a:cubicBezTo>
                    <a:cubicBezTo>
                      <a:pt x="2689" y="137763"/>
                      <a:pt x="3437" y="131861"/>
                      <a:pt x="3586" y="125959"/>
                    </a:cubicBezTo>
                    <a:cubicBezTo>
                      <a:pt x="3885" y="120057"/>
                      <a:pt x="3661" y="114155"/>
                      <a:pt x="3362" y="108178"/>
                    </a:cubicBezTo>
                    <a:lnTo>
                      <a:pt x="1046" y="72318"/>
                    </a:lnTo>
                    <a:cubicBezTo>
                      <a:pt x="598" y="60215"/>
                      <a:pt x="598" y="48112"/>
                      <a:pt x="1195" y="36084"/>
                    </a:cubicBezTo>
                    <a:cubicBezTo>
                      <a:pt x="1718" y="24056"/>
                      <a:pt x="2689" y="11953"/>
                      <a:pt x="4856" y="0"/>
                    </a:cubicBezTo>
                    <a:close/>
                  </a:path>
                </a:pathLst>
              </a:custGeom>
              <a:solidFill>
                <a:srgbClr val="333333"/>
              </a:solidFill>
              <a:ln w="74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68" name="Forme libre : forme 6167">
                <a:extLst>
                  <a:ext uri="{FF2B5EF4-FFF2-40B4-BE49-F238E27FC236}">
                    <a16:creationId xmlns:a16="http://schemas.microsoft.com/office/drawing/2014/main" id="{74425A73-6C02-4455-8346-14250C38A3D8}"/>
                  </a:ext>
                </a:extLst>
              </p:cNvPr>
              <p:cNvSpPr/>
              <p:nvPr/>
            </p:nvSpPr>
            <p:spPr>
              <a:xfrm>
                <a:off x="8247762" y="4121181"/>
                <a:ext cx="16594" cy="116769"/>
              </a:xfrm>
              <a:custGeom>
                <a:avLst/>
                <a:gdLst>
                  <a:gd name="connsiteX0" fmla="*/ 16593 w 16594"/>
                  <a:gd name="connsiteY0" fmla="*/ 0 h 116769"/>
                  <a:gd name="connsiteX1" fmla="*/ 11961 w 16594"/>
                  <a:gd name="connsiteY1" fmla="*/ 59095 h 116769"/>
                  <a:gd name="connsiteX2" fmla="*/ 8 w 16594"/>
                  <a:gd name="connsiteY2" fmla="*/ 116770 h 116769"/>
                  <a:gd name="connsiteX3" fmla="*/ 4639 w 16594"/>
                  <a:gd name="connsiteY3" fmla="*/ 57675 h 116769"/>
                  <a:gd name="connsiteX4" fmla="*/ 16593 w 16594"/>
                  <a:gd name="connsiteY4" fmla="*/ 0 h 116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594" h="116769">
                    <a:moveTo>
                      <a:pt x="16593" y="0"/>
                    </a:moveTo>
                    <a:cubicBezTo>
                      <a:pt x="16667" y="20171"/>
                      <a:pt x="14576" y="39670"/>
                      <a:pt x="11961" y="59095"/>
                    </a:cubicBezTo>
                    <a:cubicBezTo>
                      <a:pt x="9122" y="78444"/>
                      <a:pt x="5685" y="97719"/>
                      <a:pt x="8" y="116770"/>
                    </a:cubicBezTo>
                    <a:cubicBezTo>
                      <a:pt x="-142" y="96897"/>
                      <a:pt x="1950" y="77249"/>
                      <a:pt x="4639" y="57675"/>
                    </a:cubicBezTo>
                    <a:cubicBezTo>
                      <a:pt x="7553" y="38176"/>
                      <a:pt x="10990" y="18752"/>
                      <a:pt x="16593" y="0"/>
                    </a:cubicBezTo>
                    <a:close/>
                  </a:path>
                </a:pathLst>
              </a:custGeom>
              <a:solidFill>
                <a:srgbClr val="333333"/>
              </a:solidFill>
              <a:ln w="74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69" name="Forme libre : forme 6168">
                <a:extLst>
                  <a:ext uri="{FF2B5EF4-FFF2-40B4-BE49-F238E27FC236}">
                    <a16:creationId xmlns:a16="http://schemas.microsoft.com/office/drawing/2014/main" id="{0840840B-8B10-47E2-A40B-EBA85E770258}"/>
                  </a:ext>
                </a:extLst>
              </p:cNvPr>
              <p:cNvSpPr/>
              <p:nvPr/>
            </p:nvSpPr>
            <p:spPr>
              <a:xfrm>
                <a:off x="8350636" y="4023462"/>
                <a:ext cx="272769" cy="207393"/>
              </a:xfrm>
              <a:custGeom>
                <a:avLst/>
                <a:gdLst>
                  <a:gd name="connsiteX0" fmla="*/ 42891 w 272769"/>
                  <a:gd name="connsiteY0" fmla="*/ 0 h 207393"/>
                  <a:gd name="connsiteX1" fmla="*/ 16668 w 272769"/>
                  <a:gd name="connsiteY1" fmla="*/ 21068 h 207393"/>
                  <a:gd name="connsiteX2" fmla="*/ 3967 w 272769"/>
                  <a:gd name="connsiteY2" fmla="*/ 51101 h 207393"/>
                  <a:gd name="connsiteX3" fmla="*/ 3893 w 272769"/>
                  <a:gd name="connsiteY3" fmla="*/ 59319 h 207393"/>
                  <a:gd name="connsiteX4" fmla="*/ 5013 w 272769"/>
                  <a:gd name="connsiteY4" fmla="*/ 67462 h 207393"/>
                  <a:gd name="connsiteX5" fmla="*/ 10616 w 272769"/>
                  <a:gd name="connsiteY5" fmla="*/ 82927 h 207393"/>
                  <a:gd name="connsiteX6" fmla="*/ 14352 w 272769"/>
                  <a:gd name="connsiteY6" fmla="*/ 90323 h 207393"/>
                  <a:gd name="connsiteX7" fmla="*/ 19058 w 272769"/>
                  <a:gd name="connsiteY7" fmla="*/ 97196 h 207393"/>
                  <a:gd name="connsiteX8" fmla="*/ 29144 w 272769"/>
                  <a:gd name="connsiteY8" fmla="*/ 110644 h 207393"/>
                  <a:gd name="connsiteX9" fmla="*/ 75986 w 272769"/>
                  <a:gd name="connsiteY9" fmla="*/ 158905 h 207393"/>
                  <a:gd name="connsiteX10" fmla="*/ 133064 w 272769"/>
                  <a:gd name="connsiteY10" fmla="*/ 192973 h 207393"/>
                  <a:gd name="connsiteX11" fmla="*/ 197388 w 272769"/>
                  <a:gd name="connsiteY11" fmla="*/ 196185 h 207393"/>
                  <a:gd name="connsiteX12" fmla="*/ 250207 w 272769"/>
                  <a:gd name="connsiteY12" fmla="*/ 158308 h 207393"/>
                  <a:gd name="connsiteX13" fmla="*/ 265299 w 272769"/>
                  <a:gd name="connsiteY13" fmla="*/ 129097 h 207393"/>
                  <a:gd name="connsiteX14" fmla="*/ 268511 w 272769"/>
                  <a:gd name="connsiteY14" fmla="*/ 112885 h 207393"/>
                  <a:gd name="connsiteX15" fmla="*/ 267839 w 272769"/>
                  <a:gd name="connsiteY15" fmla="*/ 96374 h 207393"/>
                  <a:gd name="connsiteX16" fmla="*/ 255661 w 272769"/>
                  <a:gd name="connsiteY16" fmla="*/ 65744 h 207393"/>
                  <a:gd name="connsiteX17" fmla="*/ 230185 w 272769"/>
                  <a:gd name="connsiteY17" fmla="*/ 43929 h 207393"/>
                  <a:gd name="connsiteX18" fmla="*/ 257230 w 272769"/>
                  <a:gd name="connsiteY18" fmla="*/ 64548 h 207393"/>
                  <a:gd name="connsiteX19" fmla="*/ 271499 w 272769"/>
                  <a:gd name="connsiteY19" fmla="*/ 95776 h 207393"/>
                  <a:gd name="connsiteX20" fmla="*/ 272770 w 272769"/>
                  <a:gd name="connsiteY20" fmla="*/ 113184 h 207393"/>
                  <a:gd name="connsiteX21" fmla="*/ 269931 w 272769"/>
                  <a:gd name="connsiteY21" fmla="*/ 130367 h 207393"/>
                  <a:gd name="connsiteX22" fmla="*/ 254914 w 272769"/>
                  <a:gd name="connsiteY22" fmla="*/ 161670 h 207393"/>
                  <a:gd name="connsiteX23" fmla="*/ 243708 w 272769"/>
                  <a:gd name="connsiteY23" fmla="*/ 175043 h 207393"/>
                  <a:gd name="connsiteX24" fmla="*/ 230484 w 272769"/>
                  <a:gd name="connsiteY24" fmla="*/ 186398 h 207393"/>
                  <a:gd name="connsiteX25" fmla="*/ 215692 w 272769"/>
                  <a:gd name="connsiteY25" fmla="*/ 195737 h 207393"/>
                  <a:gd name="connsiteX26" fmla="*/ 207848 w 272769"/>
                  <a:gd name="connsiteY26" fmla="*/ 199771 h 207393"/>
                  <a:gd name="connsiteX27" fmla="*/ 199555 w 272769"/>
                  <a:gd name="connsiteY27" fmla="*/ 202685 h 207393"/>
                  <a:gd name="connsiteX28" fmla="*/ 130599 w 272769"/>
                  <a:gd name="connsiteY28" fmla="*/ 199995 h 207393"/>
                  <a:gd name="connsiteX29" fmla="*/ 71728 w 272769"/>
                  <a:gd name="connsiteY29" fmla="*/ 164135 h 207393"/>
                  <a:gd name="connsiteX30" fmla="*/ 24736 w 272769"/>
                  <a:gd name="connsiteY30" fmla="*/ 114230 h 207393"/>
                  <a:gd name="connsiteX31" fmla="*/ 14800 w 272769"/>
                  <a:gd name="connsiteY31" fmla="*/ 100184 h 207393"/>
                  <a:gd name="connsiteX32" fmla="*/ 10168 w 272769"/>
                  <a:gd name="connsiteY32" fmla="*/ 92863 h 207393"/>
                  <a:gd name="connsiteX33" fmla="*/ 6507 w 272769"/>
                  <a:gd name="connsiteY33" fmla="*/ 84944 h 207393"/>
                  <a:gd name="connsiteX34" fmla="*/ 1054 w 272769"/>
                  <a:gd name="connsiteY34" fmla="*/ 68358 h 207393"/>
                  <a:gd name="connsiteX35" fmla="*/ 83 w 272769"/>
                  <a:gd name="connsiteY35" fmla="*/ 59617 h 207393"/>
                  <a:gd name="connsiteX36" fmla="*/ 531 w 272769"/>
                  <a:gd name="connsiteY36" fmla="*/ 50802 h 207393"/>
                  <a:gd name="connsiteX37" fmla="*/ 15398 w 272769"/>
                  <a:gd name="connsiteY37" fmla="*/ 19873 h 207393"/>
                  <a:gd name="connsiteX38" fmla="*/ 42891 w 272769"/>
                  <a:gd name="connsiteY38" fmla="*/ 0 h 207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72769" h="207393">
                    <a:moveTo>
                      <a:pt x="42891" y="0"/>
                    </a:moveTo>
                    <a:cubicBezTo>
                      <a:pt x="32954" y="5379"/>
                      <a:pt x="23765" y="12402"/>
                      <a:pt x="16668" y="21068"/>
                    </a:cubicBezTo>
                    <a:cubicBezTo>
                      <a:pt x="9570" y="29659"/>
                      <a:pt x="4789" y="40193"/>
                      <a:pt x="3967" y="51101"/>
                    </a:cubicBezTo>
                    <a:cubicBezTo>
                      <a:pt x="3967" y="53865"/>
                      <a:pt x="3519" y="56554"/>
                      <a:pt x="3893" y="59319"/>
                    </a:cubicBezTo>
                    <a:lnTo>
                      <a:pt x="5013" y="67462"/>
                    </a:lnTo>
                    <a:cubicBezTo>
                      <a:pt x="6732" y="72691"/>
                      <a:pt x="7778" y="78145"/>
                      <a:pt x="10616" y="82927"/>
                    </a:cubicBezTo>
                    <a:lnTo>
                      <a:pt x="14352" y="90323"/>
                    </a:lnTo>
                    <a:lnTo>
                      <a:pt x="19058" y="97196"/>
                    </a:lnTo>
                    <a:cubicBezTo>
                      <a:pt x="22047" y="101903"/>
                      <a:pt x="25558" y="106236"/>
                      <a:pt x="29144" y="110644"/>
                    </a:cubicBezTo>
                    <a:cubicBezTo>
                      <a:pt x="43414" y="128051"/>
                      <a:pt x="58729" y="144561"/>
                      <a:pt x="75986" y="158905"/>
                    </a:cubicBezTo>
                    <a:cubicBezTo>
                      <a:pt x="93170" y="173175"/>
                      <a:pt x="112146" y="185577"/>
                      <a:pt x="133064" y="192973"/>
                    </a:cubicBezTo>
                    <a:cubicBezTo>
                      <a:pt x="153609" y="200593"/>
                      <a:pt x="176545" y="203283"/>
                      <a:pt x="197388" y="196185"/>
                    </a:cubicBezTo>
                    <a:cubicBezTo>
                      <a:pt x="218083" y="189461"/>
                      <a:pt x="236909" y="175715"/>
                      <a:pt x="250207" y="158308"/>
                    </a:cubicBezTo>
                    <a:cubicBezTo>
                      <a:pt x="257081" y="149716"/>
                      <a:pt x="262161" y="139631"/>
                      <a:pt x="265299" y="129097"/>
                    </a:cubicBezTo>
                    <a:cubicBezTo>
                      <a:pt x="267092" y="123867"/>
                      <a:pt x="267689" y="118339"/>
                      <a:pt x="268511" y="112885"/>
                    </a:cubicBezTo>
                    <a:cubicBezTo>
                      <a:pt x="268586" y="107356"/>
                      <a:pt x="268810" y="101828"/>
                      <a:pt x="267839" y="96374"/>
                    </a:cubicBezTo>
                    <a:cubicBezTo>
                      <a:pt x="266270" y="85467"/>
                      <a:pt x="262236" y="74783"/>
                      <a:pt x="255661" y="65744"/>
                    </a:cubicBezTo>
                    <a:cubicBezTo>
                      <a:pt x="248863" y="56778"/>
                      <a:pt x="240047" y="49607"/>
                      <a:pt x="230185" y="43929"/>
                    </a:cubicBezTo>
                    <a:cubicBezTo>
                      <a:pt x="240421" y="48859"/>
                      <a:pt x="249834" y="55658"/>
                      <a:pt x="257230" y="64548"/>
                    </a:cubicBezTo>
                    <a:cubicBezTo>
                      <a:pt x="264552" y="73513"/>
                      <a:pt x="269258" y="84421"/>
                      <a:pt x="271499" y="95776"/>
                    </a:cubicBezTo>
                    <a:cubicBezTo>
                      <a:pt x="272770" y="101454"/>
                      <a:pt x="272695" y="107356"/>
                      <a:pt x="272770" y="113184"/>
                    </a:cubicBezTo>
                    <a:cubicBezTo>
                      <a:pt x="272097" y="118936"/>
                      <a:pt x="271649" y="124764"/>
                      <a:pt x="269931" y="130367"/>
                    </a:cubicBezTo>
                    <a:cubicBezTo>
                      <a:pt x="266942" y="141573"/>
                      <a:pt x="261937" y="152406"/>
                      <a:pt x="254914" y="161670"/>
                    </a:cubicBezTo>
                    <a:cubicBezTo>
                      <a:pt x="251776" y="166600"/>
                      <a:pt x="247593" y="170709"/>
                      <a:pt x="243708" y="175043"/>
                    </a:cubicBezTo>
                    <a:cubicBezTo>
                      <a:pt x="239524" y="179002"/>
                      <a:pt x="235116" y="182887"/>
                      <a:pt x="230484" y="186398"/>
                    </a:cubicBezTo>
                    <a:cubicBezTo>
                      <a:pt x="225628" y="189536"/>
                      <a:pt x="221146" y="193272"/>
                      <a:pt x="215692" y="195737"/>
                    </a:cubicBezTo>
                    <a:lnTo>
                      <a:pt x="207848" y="199771"/>
                    </a:lnTo>
                    <a:cubicBezTo>
                      <a:pt x="205158" y="200892"/>
                      <a:pt x="202319" y="201714"/>
                      <a:pt x="199555" y="202685"/>
                    </a:cubicBezTo>
                    <a:cubicBezTo>
                      <a:pt x="177142" y="210529"/>
                      <a:pt x="152339" y="207840"/>
                      <a:pt x="130599" y="199995"/>
                    </a:cubicBezTo>
                    <a:cubicBezTo>
                      <a:pt x="108634" y="192001"/>
                      <a:pt x="89210" y="178927"/>
                      <a:pt x="71728" y="164135"/>
                    </a:cubicBezTo>
                    <a:cubicBezTo>
                      <a:pt x="54246" y="149193"/>
                      <a:pt x="38483" y="132459"/>
                      <a:pt x="24736" y="114230"/>
                    </a:cubicBezTo>
                    <a:cubicBezTo>
                      <a:pt x="21300" y="109672"/>
                      <a:pt x="17789" y="105190"/>
                      <a:pt x="14800" y="100184"/>
                    </a:cubicBezTo>
                    <a:lnTo>
                      <a:pt x="10168" y="92863"/>
                    </a:lnTo>
                    <a:lnTo>
                      <a:pt x="6507" y="84944"/>
                    </a:lnTo>
                    <a:cubicBezTo>
                      <a:pt x="3743" y="79789"/>
                      <a:pt x="2697" y="73962"/>
                      <a:pt x="1054" y="68358"/>
                    </a:cubicBezTo>
                    <a:lnTo>
                      <a:pt x="83" y="59617"/>
                    </a:lnTo>
                    <a:cubicBezTo>
                      <a:pt x="-216" y="56704"/>
                      <a:pt x="381" y="53716"/>
                      <a:pt x="531" y="50802"/>
                    </a:cubicBezTo>
                    <a:cubicBezTo>
                      <a:pt x="2025" y="39147"/>
                      <a:pt x="7628" y="28314"/>
                      <a:pt x="15398" y="19873"/>
                    </a:cubicBezTo>
                    <a:cubicBezTo>
                      <a:pt x="22943" y="11206"/>
                      <a:pt x="32581" y="4632"/>
                      <a:pt x="42891" y="0"/>
                    </a:cubicBezTo>
                    <a:close/>
                  </a:path>
                </a:pathLst>
              </a:custGeom>
              <a:solidFill>
                <a:srgbClr val="333333"/>
              </a:solidFill>
              <a:ln w="74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70" name="Forme libre : forme 6169">
                <a:extLst>
                  <a:ext uri="{FF2B5EF4-FFF2-40B4-BE49-F238E27FC236}">
                    <a16:creationId xmlns:a16="http://schemas.microsoft.com/office/drawing/2014/main" id="{D13EB327-2F5D-483D-9ABF-4DFCEA33738E}"/>
                  </a:ext>
                </a:extLst>
              </p:cNvPr>
              <p:cNvSpPr/>
              <p:nvPr/>
            </p:nvSpPr>
            <p:spPr>
              <a:xfrm>
                <a:off x="8440834" y="4052741"/>
                <a:ext cx="141038" cy="142943"/>
              </a:xfrm>
              <a:custGeom>
                <a:avLst/>
                <a:gdLst>
                  <a:gd name="connsiteX0" fmla="*/ 26878 w 141038"/>
                  <a:gd name="connsiteY0" fmla="*/ 66050 h 142943"/>
                  <a:gd name="connsiteX1" fmla="*/ 15598 w 141038"/>
                  <a:gd name="connsiteY1" fmla="*/ 67096 h 142943"/>
                  <a:gd name="connsiteX2" fmla="*/ 10219 w 141038"/>
                  <a:gd name="connsiteY2" fmla="*/ 55590 h 142943"/>
                  <a:gd name="connsiteX3" fmla="*/ 4541 w 141038"/>
                  <a:gd name="connsiteY3" fmla="*/ 31235 h 142943"/>
                  <a:gd name="connsiteX4" fmla="*/ 1776 w 141038"/>
                  <a:gd name="connsiteY4" fmla="*/ 19058 h 142943"/>
                  <a:gd name="connsiteX5" fmla="*/ 282 w 141038"/>
                  <a:gd name="connsiteY5" fmla="*/ 5760 h 142943"/>
                  <a:gd name="connsiteX6" fmla="*/ 6558 w 141038"/>
                  <a:gd name="connsiteY6" fmla="*/ 82 h 142943"/>
                  <a:gd name="connsiteX7" fmla="*/ 13282 w 141038"/>
                  <a:gd name="connsiteY7" fmla="*/ 231 h 142943"/>
                  <a:gd name="connsiteX8" fmla="*/ 25758 w 141038"/>
                  <a:gd name="connsiteY8" fmla="*/ 904 h 142943"/>
                  <a:gd name="connsiteX9" fmla="*/ 28373 w 141038"/>
                  <a:gd name="connsiteY9" fmla="*/ 1053 h 142943"/>
                  <a:gd name="connsiteX10" fmla="*/ 28298 w 141038"/>
                  <a:gd name="connsiteY10" fmla="*/ 3743 h 142943"/>
                  <a:gd name="connsiteX11" fmla="*/ 42941 w 141038"/>
                  <a:gd name="connsiteY11" fmla="*/ 27500 h 142943"/>
                  <a:gd name="connsiteX12" fmla="*/ 67894 w 141038"/>
                  <a:gd name="connsiteY12" fmla="*/ 19880 h 142943"/>
                  <a:gd name="connsiteX13" fmla="*/ 69388 w 141038"/>
                  <a:gd name="connsiteY13" fmla="*/ 17340 h 142943"/>
                  <a:gd name="connsiteX14" fmla="*/ 72227 w 141038"/>
                  <a:gd name="connsiteY14" fmla="*/ 18460 h 142943"/>
                  <a:gd name="connsiteX15" fmla="*/ 102185 w 141038"/>
                  <a:gd name="connsiteY15" fmla="*/ 30638 h 142943"/>
                  <a:gd name="connsiteX16" fmla="*/ 130724 w 141038"/>
                  <a:gd name="connsiteY16" fmla="*/ 48717 h 142943"/>
                  <a:gd name="connsiteX17" fmla="*/ 141033 w 141038"/>
                  <a:gd name="connsiteY17" fmla="*/ 81216 h 142943"/>
                  <a:gd name="connsiteX18" fmla="*/ 132890 w 141038"/>
                  <a:gd name="connsiteY18" fmla="*/ 113639 h 142943"/>
                  <a:gd name="connsiteX19" fmla="*/ 124971 w 141038"/>
                  <a:gd name="connsiteY19" fmla="*/ 128357 h 142943"/>
                  <a:gd name="connsiteX20" fmla="*/ 111225 w 141038"/>
                  <a:gd name="connsiteY20" fmla="*/ 139339 h 142943"/>
                  <a:gd name="connsiteX21" fmla="*/ 78129 w 141038"/>
                  <a:gd name="connsiteY21" fmla="*/ 142253 h 142943"/>
                  <a:gd name="connsiteX22" fmla="*/ 17540 w 141038"/>
                  <a:gd name="connsiteY22" fmla="*/ 119018 h 142943"/>
                  <a:gd name="connsiteX23" fmla="*/ 78577 w 141038"/>
                  <a:gd name="connsiteY23" fmla="*/ 138144 h 142943"/>
                  <a:gd name="connsiteX24" fmla="*/ 109133 w 141038"/>
                  <a:gd name="connsiteY24" fmla="*/ 134334 h 142943"/>
                  <a:gd name="connsiteX25" fmla="*/ 119966 w 141038"/>
                  <a:gd name="connsiteY25" fmla="*/ 124995 h 142943"/>
                  <a:gd name="connsiteX26" fmla="*/ 126988 w 141038"/>
                  <a:gd name="connsiteY26" fmla="*/ 111024 h 142943"/>
                  <a:gd name="connsiteX27" fmla="*/ 134235 w 141038"/>
                  <a:gd name="connsiteY27" fmla="*/ 81066 h 142943"/>
                  <a:gd name="connsiteX28" fmla="*/ 125195 w 141038"/>
                  <a:gd name="connsiteY28" fmla="*/ 53200 h 142943"/>
                  <a:gd name="connsiteX29" fmla="*/ 99495 w 141038"/>
                  <a:gd name="connsiteY29" fmla="*/ 37287 h 142943"/>
                  <a:gd name="connsiteX30" fmla="*/ 69687 w 141038"/>
                  <a:gd name="connsiteY30" fmla="*/ 24736 h 142943"/>
                  <a:gd name="connsiteX31" fmla="*/ 73945 w 141038"/>
                  <a:gd name="connsiteY31" fmla="*/ 23316 h 142943"/>
                  <a:gd name="connsiteX32" fmla="*/ 58929 w 141038"/>
                  <a:gd name="connsiteY32" fmla="*/ 34448 h 142943"/>
                  <a:gd name="connsiteX33" fmla="*/ 40476 w 141038"/>
                  <a:gd name="connsiteY33" fmla="*/ 33327 h 142943"/>
                  <a:gd name="connsiteX34" fmla="*/ 22919 w 141038"/>
                  <a:gd name="connsiteY34" fmla="*/ 3444 h 142943"/>
                  <a:gd name="connsiteX35" fmla="*/ 25459 w 141038"/>
                  <a:gd name="connsiteY35" fmla="*/ 6283 h 142943"/>
                  <a:gd name="connsiteX36" fmla="*/ 12983 w 141038"/>
                  <a:gd name="connsiteY36" fmla="*/ 5162 h 142943"/>
                  <a:gd name="connsiteX37" fmla="*/ 7230 w 141038"/>
                  <a:gd name="connsiteY37" fmla="*/ 4789 h 142943"/>
                  <a:gd name="connsiteX38" fmla="*/ 4765 w 141038"/>
                  <a:gd name="connsiteY38" fmla="*/ 6880 h 142943"/>
                  <a:gd name="connsiteX39" fmla="*/ 5885 w 141038"/>
                  <a:gd name="connsiteY39" fmla="*/ 18236 h 142943"/>
                  <a:gd name="connsiteX40" fmla="*/ 8052 w 141038"/>
                  <a:gd name="connsiteY40" fmla="*/ 30563 h 142943"/>
                  <a:gd name="connsiteX41" fmla="*/ 12236 w 141038"/>
                  <a:gd name="connsiteY41" fmla="*/ 55217 h 142943"/>
                  <a:gd name="connsiteX42" fmla="*/ 16569 w 141038"/>
                  <a:gd name="connsiteY42" fmla="*/ 66349 h 142943"/>
                  <a:gd name="connsiteX43" fmla="*/ 26878 w 141038"/>
                  <a:gd name="connsiteY43" fmla="*/ 66050 h 142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41038" h="142943">
                    <a:moveTo>
                      <a:pt x="26878" y="66050"/>
                    </a:moveTo>
                    <a:cubicBezTo>
                      <a:pt x="24861" y="70084"/>
                      <a:pt x="18810" y="69935"/>
                      <a:pt x="15598" y="67096"/>
                    </a:cubicBezTo>
                    <a:cubicBezTo>
                      <a:pt x="12236" y="64107"/>
                      <a:pt x="11115" y="59625"/>
                      <a:pt x="10219" y="55590"/>
                    </a:cubicBezTo>
                    <a:lnTo>
                      <a:pt x="4541" y="31235"/>
                    </a:lnTo>
                    <a:lnTo>
                      <a:pt x="1776" y="19058"/>
                    </a:lnTo>
                    <a:cubicBezTo>
                      <a:pt x="1104" y="15024"/>
                      <a:pt x="-689" y="11139"/>
                      <a:pt x="282" y="5760"/>
                    </a:cubicBezTo>
                    <a:cubicBezTo>
                      <a:pt x="656" y="3070"/>
                      <a:pt x="3644" y="157"/>
                      <a:pt x="6558" y="82"/>
                    </a:cubicBezTo>
                    <a:cubicBezTo>
                      <a:pt x="9322" y="-142"/>
                      <a:pt x="11115" y="157"/>
                      <a:pt x="13282" y="231"/>
                    </a:cubicBezTo>
                    <a:lnTo>
                      <a:pt x="25758" y="904"/>
                    </a:lnTo>
                    <a:lnTo>
                      <a:pt x="28373" y="1053"/>
                    </a:lnTo>
                    <a:lnTo>
                      <a:pt x="28298" y="3743"/>
                    </a:lnTo>
                    <a:cubicBezTo>
                      <a:pt x="28074" y="13679"/>
                      <a:pt x="34125" y="23764"/>
                      <a:pt x="42941" y="27500"/>
                    </a:cubicBezTo>
                    <a:cubicBezTo>
                      <a:pt x="51607" y="31235"/>
                      <a:pt x="63336" y="27874"/>
                      <a:pt x="67894" y="19880"/>
                    </a:cubicBezTo>
                    <a:lnTo>
                      <a:pt x="69388" y="17340"/>
                    </a:lnTo>
                    <a:lnTo>
                      <a:pt x="72227" y="18460"/>
                    </a:lnTo>
                    <a:lnTo>
                      <a:pt x="102185" y="30638"/>
                    </a:lnTo>
                    <a:cubicBezTo>
                      <a:pt x="112047" y="34597"/>
                      <a:pt x="123103" y="39229"/>
                      <a:pt x="130724" y="48717"/>
                    </a:cubicBezTo>
                    <a:cubicBezTo>
                      <a:pt x="138195" y="57981"/>
                      <a:pt x="141183" y="69860"/>
                      <a:pt x="141033" y="81216"/>
                    </a:cubicBezTo>
                    <a:cubicBezTo>
                      <a:pt x="140809" y="92721"/>
                      <a:pt x="137373" y="103628"/>
                      <a:pt x="132890" y="113639"/>
                    </a:cubicBezTo>
                    <a:cubicBezTo>
                      <a:pt x="130574" y="118719"/>
                      <a:pt x="128258" y="123501"/>
                      <a:pt x="124971" y="128357"/>
                    </a:cubicBezTo>
                    <a:cubicBezTo>
                      <a:pt x="121759" y="133288"/>
                      <a:pt x="116679" y="137322"/>
                      <a:pt x="111225" y="139339"/>
                    </a:cubicBezTo>
                    <a:cubicBezTo>
                      <a:pt x="100317" y="143448"/>
                      <a:pt x="89036" y="143448"/>
                      <a:pt x="78129" y="142253"/>
                    </a:cubicBezTo>
                    <a:cubicBezTo>
                      <a:pt x="56164" y="139264"/>
                      <a:pt x="36516" y="129104"/>
                      <a:pt x="17540" y="119018"/>
                    </a:cubicBezTo>
                    <a:cubicBezTo>
                      <a:pt x="37263" y="127535"/>
                      <a:pt x="57435" y="136276"/>
                      <a:pt x="78577" y="138144"/>
                    </a:cubicBezTo>
                    <a:cubicBezTo>
                      <a:pt x="88962" y="138891"/>
                      <a:pt x="99944" y="138368"/>
                      <a:pt x="109133" y="134334"/>
                    </a:cubicBezTo>
                    <a:cubicBezTo>
                      <a:pt x="113765" y="132317"/>
                      <a:pt x="117351" y="129253"/>
                      <a:pt x="119966" y="124995"/>
                    </a:cubicBezTo>
                    <a:cubicBezTo>
                      <a:pt x="122506" y="120737"/>
                      <a:pt x="124822" y="115806"/>
                      <a:pt x="126988" y="111024"/>
                    </a:cubicBezTo>
                    <a:cubicBezTo>
                      <a:pt x="131172" y="101387"/>
                      <a:pt x="134160" y="91227"/>
                      <a:pt x="134235" y="81066"/>
                    </a:cubicBezTo>
                    <a:cubicBezTo>
                      <a:pt x="134310" y="70980"/>
                      <a:pt x="131396" y="60745"/>
                      <a:pt x="125195" y="53200"/>
                    </a:cubicBezTo>
                    <a:cubicBezTo>
                      <a:pt x="118995" y="45654"/>
                      <a:pt x="109357" y="41396"/>
                      <a:pt x="99495" y="37287"/>
                    </a:cubicBezTo>
                    <a:lnTo>
                      <a:pt x="69687" y="24736"/>
                    </a:lnTo>
                    <a:lnTo>
                      <a:pt x="73945" y="23316"/>
                    </a:lnTo>
                    <a:cubicBezTo>
                      <a:pt x="70583" y="28919"/>
                      <a:pt x="64905" y="32730"/>
                      <a:pt x="58929" y="34448"/>
                    </a:cubicBezTo>
                    <a:cubicBezTo>
                      <a:pt x="52952" y="36166"/>
                      <a:pt x="46303" y="35942"/>
                      <a:pt x="40476" y="33327"/>
                    </a:cubicBezTo>
                    <a:cubicBezTo>
                      <a:pt x="28746" y="28172"/>
                      <a:pt x="22247" y="15472"/>
                      <a:pt x="22919" y="3444"/>
                    </a:cubicBezTo>
                    <a:lnTo>
                      <a:pt x="25459" y="6283"/>
                    </a:lnTo>
                    <a:lnTo>
                      <a:pt x="12983" y="5162"/>
                    </a:lnTo>
                    <a:cubicBezTo>
                      <a:pt x="10966" y="5013"/>
                      <a:pt x="8575" y="4639"/>
                      <a:pt x="7230" y="4789"/>
                    </a:cubicBezTo>
                    <a:cubicBezTo>
                      <a:pt x="5885" y="4938"/>
                      <a:pt x="5288" y="5461"/>
                      <a:pt x="4765" y="6880"/>
                    </a:cubicBezTo>
                    <a:cubicBezTo>
                      <a:pt x="3943" y="9869"/>
                      <a:pt x="5213" y="14202"/>
                      <a:pt x="5885" y="18236"/>
                    </a:cubicBezTo>
                    <a:lnTo>
                      <a:pt x="8052" y="30563"/>
                    </a:lnTo>
                    <a:lnTo>
                      <a:pt x="12236" y="55217"/>
                    </a:lnTo>
                    <a:cubicBezTo>
                      <a:pt x="12908" y="59251"/>
                      <a:pt x="13730" y="63435"/>
                      <a:pt x="16569" y="66349"/>
                    </a:cubicBezTo>
                    <a:cubicBezTo>
                      <a:pt x="18885" y="69038"/>
                      <a:pt x="24488" y="69860"/>
                      <a:pt x="26878" y="66050"/>
                    </a:cubicBezTo>
                    <a:close/>
                  </a:path>
                </a:pathLst>
              </a:custGeom>
              <a:solidFill>
                <a:srgbClr val="333333"/>
              </a:solidFill>
              <a:ln w="74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71" name="Forme libre : forme 6170">
                <a:extLst>
                  <a:ext uri="{FF2B5EF4-FFF2-40B4-BE49-F238E27FC236}">
                    <a16:creationId xmlns:a16="http://schemas.microsoft.com/office/drawing/2014/main" id="{C8D69333-822F-420A-B344-08707C51E4BE}"/>
                  </a:ext>
                </a:extLst>
              </p:cNvPr>
              <p:cNvSpPr/>
              <p:nvPr/>
            </p:nvSpPr>
            <p:spPr>
              <a:xfrm>
                <a:off x="8534815" y="4087114"/>
                <a:ext cx="13006" cy="30032"/>
              </a:xfrm>
              <a:custGeom>
                <a:avLst/>
                <a:gdLst>
                  <a:gd name="connsiteX0" fmla="*/ 10968 w 13006"/>
                  <a:gd name="connsiteY0" fmla="*/ 0 h 30032"/>
                  <a:gd name="connsiteX1" fmla="*/ 12836 w 13006"/>
                  <a:gd name="connsiteY1" fmla="*/ 8816 h 30032"/>
                  <a:gd name="connsiteX2" fmla="*/ 10071 w 13006"/>
                  <a:gd name="connsiteY2" fmla="*/ 16959 h 30032"/>
                  <a:gd name="connsiteX3" fmla="*/ 957 w 13006"/>
                  <a:gd name="connsiteY3" fmla="*/ 30033 h 30032"/>
                  <a:gd name="connsiteX4" fmla="*/ 509 w 13006"/>
                  <a:gd name="connsiteY4" fmla="*/ 21217 h 30032"/>
                  <a:gd name="connsiteX5" fmla="*/ 3497 w 13006"/>
                  <a:gd name="connsiteY5" fmla="*/ 13522 h 30032"/>
                  <a:gd name="connsiteX6" fmla="*/ 7307 w 13006"/>
                  <a:gd name="connsiteY6" fmla="*/ 7023 h 30032"/>
                  <a:gd name="connsiteX7" fmla="*/ 10968 w 13006"/>
                  <a:gd name="connsiteY7" fmla="*/ 0 h 30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006" h="30032">
                    <a:moveTo>
                      <a:pt x="10968" y="0"/>
                    </a:moveTo>
                    <a:cubicBezTo>
                      <a:pt x="12910" y="2465"/>
                      <a:pt x="13284" y="5827"/>
                      <a:pt x="12836" y="8816"/>
                    </a:cubicBezTo>
                    <a:cubicBezTo>
                      <a:pt x="12462" y="11879"/>
                      <a:pt x="11267" y="14494"/>
                      <a:pt x="10071" y="16959"/>
                    </a:cubicBezTo>
                    <a:cubicBezTo>
                      <a:pt x="7457" y="21890"/>
                      <a:pt x="4468" y="25252"/>
                      <a:pt x="957" y="30033"/>
                    </a:cubicBezTo>
                    <a:cubicBezTo>
                      <a:pt x="-313" y="27194"/>
                      <a:pt x="-164" y="23981"/>
                      <a:pt x="509" y="21217"/>
                    </a:cubicBezTo>
                    <a:cubicBezTo>
                      <a:pt x="1106" y="18378"/>
                      <a:pt x="2302" y="15838"/>
                      <a:pt x="3497" y="13522"/>
                    </a:cubicBezTo>
                    <a:cubicBezTo>
                      <a:pt x="4767" y="11206"/>
                      <a:pt x="6037" y="9114"/>
                      <a:pt x="7307" y="7023"/>
                    </a:cubicBezTo>
                    <a:cubicBezTo>
                      <a:pt x="8503" y="4931"/>
                      <a:pt x="9772" y="2839"/>
                      <a:pt x="10968" y="0"/>
                    </a:cubicBezTo>
                    <a:close/>
                  </a:path>
                </a:pathLst>
              </a:custGeom>
              <a:solidFill>
                <a:srgbClr val="333333"/>
              </a:solidFill>
              <a:ln w="74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72" name="Forme libre : forme 6171">
                <a:extLst>
                  <a:ext uri="{FF2B5EF4-FFF2-40B4-BE49-F238E27FC236}">
                    <a16:creationId xmlns:a16="http://schemas.microsoft.com/office/drawing/2014/main" id="{B31180C3-3EBB-45EF-BE05-F3A324F0B1DA}"/>
                  </a:ext>
                </a:extLst>
              </p:cNvPr>
              <p:cNvSpPr/>
              <p:nvPr/>
            </p:nvSpPr>
            <p:spPr>
              <a:xfrm>
                <a:off x="8483775" y="4079718"/>
                <a:ext cx="43480" cy="52296"/>
              </a:xfrm>
              <a:custGeom>
                <a:avLst/>
                <a:gdLst>
                  <a:gd name="connsiteX0" fmla="*/ 42061 w 43480"/>
                  <a:gd name="connsiteY0" fmla="*/ 0 h 52296"/>
                  <a:gd name="connsiteX1" fmla="*/ 43480 w 43480"/>
                  <a:gd name="connsiteY1" fmla="*/ 8816 h 52296"/>
                  <a:gd name="connsiteX2" fmla="*/ 40268 w 43480"/>
                  <a:gd name="connsiteY2" fmla="*/ 18079 h 52296"/>
                  <a:gd name="connsiteX3" fmla="*/ 33768 w 43480"/>
                  <a:gd name="connsiteY3" fmla="*/ 24430 h 52296"/>
                  <a:gd name="connsiteX4" fmla="*/ 27119 w 43480"/>
                  <a:gd name="connsiteY4" fmla="*/ 29884 h 52296"/>
                  <a:gd name="connsiteX5" fmla="*/ 2540 w 43480"/>
                  <a:gd name="connsiteY5" fmla="*/ 52296 h 52296"/>
                  <a:gd name="connsiteX6" fmla="*/ 896 w 43480"/>
                  <a:gd name="connsiteY6" fmla="*/ 51549 h 52296"/>
                  <a:gd name="connsiteX7" fmla="*/ 0 w 43480"/>
                  <a:gd name="connsiteY7" fmla="*/ 48785 h 52296"/>
                  <a:gd name="connsiteX8" fmla="*/ 2615 w 43480"/>
                  <a:gd name="connsiteY8" fmla="*/ 52221 h 52296"/>
                  <a:gd name="connsiteX9" fmla="*/ 971 w 43480"/>
                  <a:gd name="connsiteY9" fmla="*/ 51474 h 52296"/>
                  <a:gd name="connsiteX10" fmla="*/ 9712 w 43480"/>
                  <a:gd name="connsiteY10" fmla="*/ 35935 h 52296"/>
                  <a:gd name="connsiteX11" fmla="*/ 22637 w 43480"/>
                  <a:gd name="connsiteY11" fmla="*/ 24056 h 52296"/>
                  <a:gd name="connsiteX12" fmla="*/ 36234 w 43480"/>
                  <a:gd name="connsiteY12" fmla="*/ 14344 h 52296"/>
                  <a:gd name="connsiteX13" fmla="*/ 42061 w 43480"/>
                  <a:gd name="connsiteY13" fmla="*/ 0 h 52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3480" h="52296">
                    <a:moveTo>
                      <a:pt x="42061" y="0"/>
                    </a:moveTo>
                    <a:cubicBezTo>
                      <a:pt x="42883" y="2839"/>
                      <a:pt x="43480" y="5678"/>
                      <a:pt x="43480" y="8816"/>
                    </a:cubicBezTo>
                    <a:cubicBezTo>
                      <a:pt x="43480" y="11879"/>
                      <a:pt x="42509" y="15390"/>
                      <a:pt x="40268" y="18079"/>
                    </a:cubicBezTo>
                    <a:cubicBezTo>
                      <a:pt x="38176" y="20769"/>
                      <a:pt x="35860" y="22487"/>
                      <a:pt x="33768" y="24430"/>
                    </a:cubicBezTo>
                    <a:cubicBezTo>
                      <a:pt x="31602" y="26372"/>
                      <a:pt x="29360" y="28016"/>
                      <a:pt x="27119" y="29884"/>
                    </a:cubicBezTo>
                    <a:cubicBezTo>
                      <a:pt x="18229" y="36981"/>
                      <a:pt x="9563" y="43406"/>
                      <a:pt x="2540" y="52296"/>
                    </a:cubicBezTo>
                    <a:lnTo>
                      <a:pt x="896" y="51549"/>
                    </a:lnTo>
                    <a:cubicBezTo>
                      <a:pt x="1419" y="51026"/>
                      <a:pt x="1270" y="49382"/>
                      <a:pt x="0" y="48785"/>
                    </a:cubicBezTo>
                    <a:cubicBezTo>
                      <a:pt x="1419" y="48710"/>
                      <a:pt x="2988" y="50204"/>
                      <a:pt x="2615" y="52221"/>
                    </a:cubicBezTo>
                    <a:lnTo>
                      <a:pt x="971" y="51474"/>
                    </a:lnTo>
                    <a:cubicBezTo>
                      <a:pt x="2615" y="45722"/>
                      <a:pt x="5902" y="40492"/>
                      <a:pt x="9712" y="35935"/>
                    </a:cubicBezTo>
                    <a:cubicBezTo>
                      <a:pt x="13597" y="31452"/>
                      <a:pt x="18079" y="27568"/>
                      <a:pt x="22637" y="24056"/>
                    </a:cubicBezTo>
                    <a:cubicBezTo>
                      <a:pt x="27045" y="20619"/>
                      <a:pt x="32349" y="17258"/>
                      <a:pt x="36234" y="14344"/>
                    </a:cubicBezTo>
                    <a:cubicBezTo>
                      <a:pt x="39820" y="11580"/>
                      <a:pt x="40940" y="5752"/>
                      <a:pt x="42061" y="0"/>
                    </a:cubicBezTo>
                    <a:close/>
                  </a:path>
                </a:pathLst>
              </a:custGeom>
              <a:solidFill>
                <a:srgbClr val="333333"/>
              </a:solidFill>
              <a:ln w="74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73" name="Forme libre : forme 6172">
                <a:extLst>
                  <a:ext uri="{FF2B5EF4-FFF2-40B4-BE49-F238E27FC236}">
                    <a16:creationId xmlns:a16="http://schemas.microsoft.com/office/drawing/2014/main" id="{26D0BA68-6D78-4FC0-893F-BDB9EADC7EA7}"/>
                  </a:ext>
                </a:extLst>
              </p:cNvPr>
              <p:cNvSpPr/>
              <p:nvPr/>
            </p:nvSpPr>
            <p:spPr>
              <a:xfrm>
                <a:off x="8443955" y="3576928"/>
                <a:ext cx="17507" cy="49008"/>
              </a:xfrm>
              <a:custGeom>
                <a:avLst/>
                <a:gdLst>
                  <a:gd name="connsiteX0" fmla="*/ 17332 w 17507"/>
                  <a:gd name="connsiteY0" fmla="*/ 0 h 49008"/>
                  <a:gd name="connsiteX1" fmla="*/ 12327 w 17507"/>
                  <a:gd name="connsiteY1" fmla="*/ 19424 h 49008"/>
                  <a:gd name="connsiteX2" fmla="*/ 0 w 17507"/>
                  <a:gd name="connsiteY2" fmla="*/ 49009 h 49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507" h="49008">
                    <a:moveTo>
                      <a:pt x="17332" y="0"/>
                    </a:moveTo>
                    <a:cubicBezTo>
                      <a:pt x="18229" y="6724"/>
                      <a:pt x="15540" y="13448"/>
                      <a:pt x="12327" y="19424"/>
                    </a:cubicBezTo>
                    <a:cubicBezTo>
                      <a:pt x="7172" y="28912"/>
                      <a:pt x="374" y="38251"/>
                      <a:pt x="0" y="49009"/>
                    </a:cubicBezTo>
                  </a:path>
                </a:pathLst>
              </a:custGeom>
              <a:noFill/>
              <a:ln w="7470" cap="rnd">
                <a:solidFill>
                  <a:srgbClr val="33333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74" name="Forme libre : forme 6173">
                <a:extLst>
                  <a:ext uri="{FF2B5EF4-FFF2-40B4-BE49-F238E27FC236}">
                    <a16:creationId xmlns:a16="http://schemas.microsoft.com/office/drawing/2014/main" id="{1EE613DB-8D3E-4168-B5F2-FB4CC1CE4D5B}"/>
                  </a:ext>
                </a:extLst>
              </p:cNvPr>
              <p:cNvSpPr/>
              <p:nvPr/>
            </p:nvSpPr>
            <p:spPr>
              <a:xfrm>
                <a:off x="8404658" y="3622098"/>
                <a:ext cx="74260" cy="19453"/>
              </a:xfrm>
              <a:custGeom>
                <a:avLst/>
                <a:gdLst>
                  <a:gd name="connsiteX0" fmla="*/ 0 w 74260"/>
                  <a:gd name="connsiteY0" fmla="*/ 19453 h 19453"/>
                  <a:gd name="connsiteX1" fmla="*/ 35113 w 74260"/>
                  <a:gd name="connsiteY1" fmla="*/ 1897 h 19453"/>
                  <a:gd name="connsiteX2" fmla="*/ 74260 w 74260"/>
                  <a:gd name="connsiteY2" fmla="*/ 4736 h 19453"/>
                  <a:gd name="connsiteX3" fmla="*/ 36757 w 74260"/>
                  <a:gd name="connsiteY3" fmla="*/ 9218 h 19453"/>
                  <a:gd name="connsiteX4" fmla="*/ 0 w 74260"/>
                  <a:gd name="connsiteY4" fmla="*/ 19453 h 19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260" h="19453">
                    <a:moveTo>
                      <a:pt x="0" y="19453"/>
                    </a:moveTo>
                    <a:cubicBezTo>
                      <a:pt x="9936" y="10787"/>
                      <a:pt x="22188" y="5034"/>
                      <a:pt x="35113" y="1897"/>
                    </a:cubicBezTo>
                    <a:cubicBezTo>
                      <a:pt x="47963" y="-1017"/>
                      <a:pt x="62158" y="-942"/>
                      <a:pt x="74260" y="4736"/>
                    </a:cubicBezTo>
                    <a:cubicBezTo>
                      <a:pt x="61112" y="4960"/>
                      <a:pt x="48934" y="6379"/>
                      <a:pt x="36757" y="9218"/>
                    </a:cubicBezTo>
                    <a:cubicBezTo>
                      <a:pt x="24579" y="11908"/>
                      <a:pt x="12700" y="16017"/>
                      <a:pt x="0" y="19453"/>
                    </a:cubicBezTo>
                    <a:close/>
                  </a:path>
                </a:pathLst>
              </a:custGeom>
              <a:solidFill>
                <a:srgbClr val="333333"/>
              </a:solidFill>
              <a:ln w="74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75" name="Forme libre : forme 6174">
                <a:extLst>
                  <a:ext uri="{FF2B5EF4-FFF2-40B4-BE49-F238E27FC236}">
                    <a16:creationId xmlns:a16="http://schemas.microsoft.com/office/drawing/2014/main" id="{3F62929B-D9D7-42AF-82ED-5652812418A0}"/>
                  </a:ext>
                </a:extLst>
              </p:cNvPr>
              <p:cNvSpPr/>
              <p:nvPr/>
            </p:nvSpPr>
            <p:spPr>
              <a:xfrm>
                <a:off x="8425150" y="3577899"/>
                <a:ext cx="10586" cy="33768"/>
              </a:xfrm>
              <a:custGeom>
                <a:avLst/>
                <a:gdLst>
                  <a:gd name="connsiteX0" fmla="*/ 10586 w 10586"/>
                  <a:gd name="connsiteY0" fmla="*/ 33769 h 33768"/>
                  <a:gd name="connsiteX1" fmla="*/ 202 w 10586"/>
                  <a:gd name="connsiteY1" fmla="*/ 18154 h 33768"/>
                  <a:gd name="connsiteX2" fmla="*/ 4759 w 10586"/>
                  <a:gd name="connsiteY2" fmla="*/ 0 h 33768"/>
                  <a:gd name="connsiteX3" fmla="*/ 5133 w 10586"/>
                  <a:gd name="connsiteY3" fmla="*/ 9040 h 33768"/>
                  <a:gd name="connsiteX4" fmla="*/ 5730 w 10586"/>
                  <a:gd name="connsiteY4" fmla="*/ 17258 h 33768"/>
                  <a:gd name="connsiteX5" fmla="*/ 10586 w 10586"/>
                  <a:gd name="connsiteY5" fmla="*/ 33769 h 33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586" h="33768">
                    <a:moveTo>
                      <a:pt x="10586" y="33769"/>
                    </a:moveTo>
                    <a:cubicBezTo>
                      <a:pt x="5282" y="30257"/>
                      <a:pt x="1472" y="24803"/>
                      <a:pt x="202" y="18154"/>
                    </a:cubicBezTo>
                    <a:cubicBezTo>
                      <a:pt x="-620" y="11430"/>
                      <a:pt x="1099" y="5230"/>
                      <a:pt x="4759" y="0"/>
                    </a:cubicBezTo>
                    <a:cubicBezTo>
                      <a:pt x="4983" y="3138"/>
                      <a:pt x="5133" y="6126"/>
                      <a:pt x="5133" y="9040"/>
                    </a:cubicBezTo>
                    <a:cubicBezTo>
                      <a:pt x="5207" y="11879"/>
                      <a:pt x="5282" y="14718"/>
                      <a:pt x="5730" y="17258"/>
                    </a:cubicBezTo>
                    <a:cubicBezTo>
                      <a:pt x="6627" y="22413"/>
                      <a:pt x="8868" y="27717"/>
                      <a:pt x="10586" y="33769"/>
                    </a:cubicBezTo>
                    <a:close/>
                  </a:path>
                </a:pathLst>
              </a:custGeom>
              <a:solidFill>
                <a:srgbClr val="333333"/>
              </a:solidFill>
              <a:ln w="74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orme libre : forme 95">
                <a:extLst>
                  <a:ext uri="{FF2B5EF4-FFF2-40B4-BE49-F238E27FC236}">
                    <a16:creationId xmlns:a16="http://schemas.microsoft.com/office/drawing/2014/main" id="{36814838-4A44-4FAC-9A66-3FF666D36F6C}"/>
                  </a:ext>
                </a:extLst>
              </p:cNvPr>
              <p:cNvSpPr/>
              <p:nvPr/>
            </p:nvSpPr>
            <p:spPr>
              <a:xfrm>
                <a:off x="8540852" y="3559121"/>
                <a:ext cx="23475" cy="35662"/>
              </a:xfrm>
              <a:custGeom>
                <a:avLst/>
                <a:gdLst>
                  <a:gd name="connsiteX0" fmla="*/ 23309 w 23475"/>
                  <a:gd name="connsiteY0" fmla="*/ 1670 h 35662"/>
                  <a:gd name="connsiteX1" fmla="*/ 0 w 23475"/>
                  <a:gd name="connsiteY1" fmla="*/ 35662 h 35662"/>
                  <a:gd name="connsiteX2" fmla="*/ 23309 w 23475"/>
                  <a:gd name="connsiteY2" fmla="*/ 1670 h 35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475" h="35662">
                    <a:moveTo>
                      <a:pt x="23309" y="1670"/>
                    </a:moveTo>
                    <a:cubicBezTo>
                      <a:pt x="20844" y="-9088"/>
                      <a:pt x="0" y="35662"/>
                      <a:pt x="0" y="35662"/>
                    </a:cubicBezTo>
                    <a:cubicBezTo>
                      <a:pt x="0" y="35662"/>
                      <a:pt x="25775" y="12727"/>
                      <a:pt x="23309" y="1670"/>
                    </a:cubicBezTo>
                    <a:close/>
                  </a:path>
                </a:pathLst>
              </a:custGeom>
              <a:solidFill>
                <a:srgbClr val="333333"/>
              </a:solidFill>
              <a:ln w="74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orme libre : forme 96">
                <a:extLst>
                  <a:ext uri="{FF2B5EF4-FFF2-40B4-BE49-F238E27FC236}">
                    <a16:creationId xmlns:a16="http://schemas.microsoft.com/office/drawing/2014/main" id="{30399A6D-1B3D-46CF-940F-7C101105121D}"/>
                  </a:ext>
                </a:extLst>
              </p:cNvPr>
              <p:cNvSpPr/>
              <p:nvPr/>
            </p:nvSpPr>
            <p:spPr>
              <a:xfrm>
                <a:off x="8545858" y="3606064"/>
                <a:ext cx="26521" cy="11447"/>
              </a:xfrm>
              <a:custGeom>
                <a:avLst/>
                <a:gdLst>
                  <a:gd name="connsiteX0" fmla="*/ 0 w 26521"/>
                  <a:gd name="connsiteY0" fmla="*/ 0 h 11447"/>
                  <a:gd name="connsiteX1" fmla="*/ 13746 w 26521"/>
                  <a:gd name="connsiteY1" fmla="*/ 3511 h 11447"/>
                  <a:gd name="connsiteX2" fmla="*/ 19574 w 26521"/>
                  <a:gd name="connsiteY2" fmla="*/ 5155 h 11447"/>
                  <a:gd name="connsiteX3" fmla="*/ 26522 w 26521"/>
                  <a:gd name="connsiteY3" fmla="*/ 5603 h 11447"/>
                  <a:gd name="connsiteX4" fmla="*/ 20022 w 26521"/>
                  <a:gd name="connsiteY4" fmla="*/ 10982 h 11447"/>
                  <a:gd name="connsiteX5" fmla="*/ 11505 w 26521"/>
                  <a:gd name="connsiteY5" fmla="*/ 10683 h 11447"/>
                  <a:gd name="connsiteX6" fmla="*/ 4557 w 26521"/>
                  <a:gd name="connsiteY6" fmla="*/ 6649 h 11447"/>
                  <a:gd name="connsiteX7" fmla="*/ 0 w 26521"/>
                  <a:gd name="connsiteY7" fmla="*/ 0 h 11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521" h="11447">
                    <a:moveTo>
                      <a:pt x="0" y="0"/>
                    </a:moveTo>
                    <a:cubicBezTo>
                      <a:pt x="5603" y="747"/>
                      <a:pt x="9712" y="2391"/>
                      <a:pt x="13746" y="3511"/>
                    </a:cubicBezTo>
                    <a:cubicBezTo>
                      <a:pt x="15689" y="4184"/>
                      <a:pt x="17631" y="4706"/>
                      <a:pt x="19574" y="5155"/>
                    </a:cubicBezTo>
                    <a:cubicBezTo>
                      <a:pt x="21516" y="5528"/>
                      <a:pt x="23608" y="5678"/>
                      <a:pt x="26522" y="5603"/>
                    </a:cubicBezTo>
                    <a:cubicBezTo>
                      <a:pt x="25476" y="8293"/>
                      <a:pt x="22861" y="10235"/>
                      <a:pt x="20022" y="10982"/>
                    </a:cubicBezTo>
                    <a:cubicBezTo>
                      <a:pt x="17108" y="11804"/>
                      <a:pt x="14195" y="11430"/>
                      <a:pt x="11505" y="10683"/>
                    </a:cubicBezTo>
                    <a:cubicBezTo>
                      <a:pt x="8890" y="9787"/>
                      <a:pt x="6500" y="8517"/>
                      <a:pt x="4557" y="6649"/>
                    </a:cubicBezTo>
                    <a:cubicBezTo>
                      <a:pt x="2615" y="4856"/>
                      <a:pt x="896" y="2764"/>
                      <a:pt x="0" y="0"/>
                    </a:cubicBezTo>
                    <a:close/>
                  </a:path>
                </a:pathLst>
              </a:custGeom>
              <a:solidFill>
                <a:srgbClr val="333333"/>
              </a:solidFill>
              <a:ln w="74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orme libre : forme 97">
                <a:extLst>
                  <a:ext uri="{FF2B5EF4-FFF2-40B4-BE49-F238E27FC236}">
                    <a16:creationId xmlns:a16="http://schemas.microsoft.com/office/drawing/2014/main" id="{3E6AD2F2-DE93-466E-ABE8-987E11354389}"/>
                  </a:ext>
                </a:extLst>
              </p:cNvPr>
              <p:cNvSpPr/>
              <p:nvPr/>
            </p:nvSpPr>
            <p:spPr>
              <a:xfrm>
                <a:off x="8651496" y="3647478"/>
                <a:ext cx="99138" cy="88280"/>
              </a:xfrm>
              <a:custGeom>
                <a:avLst/>
                <a:gdLst>
                  <a:gd name="connsiteX0" fmla="*/ 99139 w 99138"/>
                  <a:gd name="connsiteY0" fmla="*/ 4308 h 88280"/>
                  <a:gd name="connsiteX1" fmla="*/ 91369 w 99138"/>
                  <a:gd name="connsiteY1" fmla="*/ 10808 h 88280"/>
                  <a:gd name="connsiteX2" fmla="*/ 80760 w 99138"/>
                  <a:gd name="connsiteY2" fmla="*/ 10882 h 88280"/>
                  <a:gd name="connsiteX3" fmla="*/ 61934 w 99138"/>
                  <a:gd name="connsiteY3" fmla="*/ 6400 h 88280"/>
                  <a:gd name="connsiteX4" fmla="*/ 43406 w 99138"/>
                  <a:gd name="connsiteY4" fmla="*/ 8267 h 88280"/>
                  <a:gd name="connsiteX5" fmla="*/ 34740 w 99138"/>
                  <a:gd name="connsiteY5" fmla="*/ 11480 h 88280"/>
                  <a:gd name="connsiteX6" fmla="*/ 30705 w 99138"/>
                  <a:gd name="connsiteY6" fmla="*/ 13721 h 88280"/>
                  <a:gd name="connsiteX7" fmla="*/ 27642 w 99138"/>
                  <a:gd name="connsiteY7" fmla="*/ 15888 h 88280"/>
                  <a:gd name="connsiteX8" fmla="*/ 26895 w 99138"/>
                  <a:gd name="connsiteY8" fmla="*/ 18577 h 88280"/>
                  <a:gd name="connsiteX9" fmla="*/ 25700 w 99138"/>
                  <a:gd name="connsiteY9" fmla="*/ 24106 h 88280"/>
                  <a:gd name="connsiteX10" fmla="*/ 21292 w 99138"/>
                  <a:gd name="connsiteY10" fmla="*/ 33818 h 88280"/>
                  <a:gd name="connsiteX11" fmla="*/ 13821 w 99138"/>
                  <a:gd name="connsiteY11" fmla="*/ 51150 h 88280"/>
                  <a:gd name="connsiteX12" fmla="*/ 9787 w 99138"/>
                  <a:gd name="connsiteY12" fmla="*/ 70649 h 88280"/>
                  <a:gd name="connsiteX13" fmla="*/ 0 w 99138"/>
                  <a:gd name="connsiteY13" fmla="*/ 88280 h 88280"/>
                  <a:gd name="connsiteX14" fmla="*/ 6201 w 99138"/>
                  <a:gd name="connsiteY14" fmla="*/ 69977 h 88280"/>
                  <a:gd name="connsiteX15" fmla="*/ 8069 w 99138"/>
                  <a:gd name="connsiteY15" fmla="*/ 50030 h 88280"/>
                  <a:gd name="connsiteX16" fmla="*/ 15017 w 99138"/>
                  <a:gd name="connsiteY16" fmla="*/ 30456 h 88280"/>
                  <a:gd name="connsiteX17" fmla="*/ 18677 w 99138"/>
                  <a:gd name="connsiteY17" fmla="*/ 21939 h 88280"/>
                  <a:gd name="connsiteX18" fmla="*/ 19499 w 99138"/>
                  <a:gd name="connsiteY18" fmla="*/ 17681 h 88280"/>
                  <a:gd name="connsiteX19" fmla="*/ 21890 w 99138"/>
                  <a:gd name="connsiteY19" fmla="*/ 11032 h 88280"/>
                  <a:gd name="connsiteX20" fmla="*/ 26820 w 99138"/>
                  <a:gd name="connsiteY20" fmla="*/ 7371 h 88280"/>
                  <a:gd name="connsiteX21" fmla="*/ 31527 w 99138"/>
                  <a:gd name="connsiteY21" fmla="*/ 4905 h 88280"/>
                  <a:gd name="connsiteX22" fmla="*/ 41613 w 99138"/>
                  <a:gd name="connsiteY22" fmla="*/ 1469 h 88280"/>
                  <a:gd name="connsiteX23" fmla="*/ 62606 w 99138"/>
                  <a:gd name="connsiteY23" fmla="*/ 647 h 88280"/>
                  <a:gd name="connsiteX24" fmla="*/ 72767 w 99138"/>
                  <a:gd name="connsiteY24" fmla="*/ 3337 h 88280"/>
                  <a:gd name="connsiteX25" fmla="*/ 81956 w 99138"/>
                  <a:gd name="connsiteY25" fmla="*/ 7446 h 88280"/>
                  <a:gd name="connsiteX26" fmla="*/ 90921 w 99138"/>
                  <a:gd name="connsiteY26" fmla="*/ 8940 h 88280"/>
                  <a:gd name="connsiteX27" fmla="*/ 99139 w 99138"/>
                  <a:gd name="connsiteY27" fmla="*/ 4308 h 8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99138" h="88280">
                    <a:moveTo>
                      <a:pt x="99139" y="4308"/>
                    </a:moveTo>
                    <a:cubicBezTo>
                      <a:pt x="97420" y="7147"/>
                      <a:pt x="94731" y="9612"/>
                      <a:pt x="91369" y="10808"/>
                    </a:cubicBezTo>
                    <a:cubicBezTo>
                      <a:pt x="87932" y="12152"/>
                      <a:pt x="84122" y="11704"/>
                      <a:pt x="80760" y="10882"/>
                    </a:cubicBezTo>
                    <a:cubicBezTo>
                      <a:pt x="74111" y="8716"/>
                      <a:pt x="68358" y="6773"/>
                      <a:pt x="61934" y="6400"/>
                    </a:cubicBezTo>
                    <a:cubicBezTo>
                      <a:pt x="55658" y="6026"/>
                      <a:pt x="49308" y="6474"/>
                      <a:pt x="43406" y="8267"/>
                    </a:cubicBezTo>
                    <a:cubicBezTo>
                      <a:pt x="40417" y="9164"/>
                      <a:pt x="37504" y="10135"/>
                      <a:pt x="34740" y="11480"/>
                    </a:cubicBezTo>
                    <a:cubicBezTo>
                      <a:pt x="33395" y="12152"/>
                      <a:pt x="31975" y="12899"/>
                      <a:pt x="30705" y="13721"/>
                    </a:cubicBezTo>
                    <a:cubicBezTo>
                      <a:pt x="29360" y="14543"/>
                      <a:pt x="28091" y="15365"/>
                      <a:pt x="27642" y="15888"/>
                    </a:cubicBezTo>
                    <a:cubicBezTo>
                      <a:pt x="27269" y="16261"/>
                      <a:pt x="27119" y="16784"/>
                      <a:pt x="26895" y="18577"/>
                    </a:cubicBezTo>
                    <a:cubicBezTo>
                      <a:pt x="26671" y="20295"/>
                      <a:pt x="26298" y="22387"/>
                      <a:pt x="25700" y="24106"/>
                    </a:cubicBezTo>
                    <a:cubicBezTo>
                      <a:pt x="24579" y="27692"/>
                      <a:pt x="22936" y="30829"/>
                      <a:pt x="21292" y="33818"/>
                    </a:cubicBezTo>
                    <a:cubicBezTo>
                      <a:pt x="17706" y="39645"/>
                      <a:pt x="15315" y="44875"/>
                      <a:pt x="13821" y="51150"/>
                    </a:cubicBezTo>
                    <a:cubicBezTo>
                      <a:pt x="12327" y="57426"/>
                      <a:pt x="11505" y="64000"/>
                      <a:pt x="9787" y="70649"/>
                    </a:cubicBezTo>
                    <a:cubicBezTo>
                      <a:pt x="8069" y="77149"/>
                      <a:pt x="5230" y="83873"/>
                      <a:pt x="0" y="88280"/>
                    </a:cubicBezTo>
                    <a:cubicBezTo>
                      <a:pt x="3885" y="82752"/>
                      <a:pt x="5678" y="76477"/>
                      <a:pt x="6201" y="69977"/>
                    </a:cubicBezTo>
                    <a:cubicBezTo>
                      <a:pt x="6948" y="63552"/>
                      <a:pt x="7023" y="56903"/>
                      <a:pt x="8069" y="50030"/>
                    </a:cubicBezTo>
                    <a:cubicBezTo>
                      <a:pt x="8816" y="43156"/>
                      <a:pt x="11953" y="36134"/>
                      <a:pt x="15017" y="30456"/>
                    </a:cubicBezTo>
                    <a:cubicBezTo>
                      <a:pt x="16511" y="27542"/>
                      <a:pt x="17930" y="24778"/>
                      <a:pt x="18677" y="21939"/>
                    </a:cubicBezTo>
                    <a:cubicBezTo>
                      <a:pt x="19125" y="20520"/>
                      <a:pt x="19350" y="19250"/>
                      <a:pt x="19499" y="17681"/>
                    </a:cubicBezTo>
                    <a:cubicBezTo>
                      <a:pt x="19648" y="16187"/>
                      <a:pt x="20022" y="13273"/>
                      <a:pt x="21890" y="11032"/>
                    </a:cubicBezTo>
                    <a:cubicBezTo>
                      <a:pt x="23683" y="9015"/>
                      <a:pt x="25326" y="8267"/>
                      <a:pt x="26820" y="7371"/>
                    </a:cubicBezTo>
                    <a:cubicBezTo>
                      <a:pt x="28315" y="6474"/>
                      <a:pt x="29958" y="5653"/>
                      <a:pt x="31527" y="4905"/>
                    </a:cubicBezTo>
                    <a:cubicBezTo>
                      <a:pt x="34740" y="3411"/>
                      <a:pt x="38102" y="2216"/>
                      <a:pt x="41613" y="1469"/>
                    </a:cubicBezTo>
                    <a:cubicBezTo>
                      <a:pt x="48486" y="-100"/>
                      <a:pt x="55658" y="-474"/>
                      <a:pt x="62606" y="647"/>
                    </a:cubicBezTo>
                    <a:cubicBezTo>
                      <a:pt x="66043" y="1245"/>
                      <a:pt x="69479" y="2066"/>
                      <a:pt x="72767" y="3337"/>
                    </a:cubicBezTo>
                    <a:cubicBezTo>
                      <a:pt x="76053" y="4607"/>
                      <a:pt x="79042" y="6250"/>
                      <a:pt x="81956" y="7446"/>
                    </a:cubicBezTo>
                    <a:cubicBezTo>
                      <a:pt x="84869" y="8716"/>
                      <a:pt x="87858" y="9537"/>
                      <a:pt x="90921" y="8940"/>
                    </a:cubicBezTo>
                    <a:cubicBezTo>
                      <a:pt x="93909" y="8342"/>
                      <a:pt x="96823" y="6698"/>
                      <a:pt x="99139" y="4308"/>
                    </a:cubicBezTo>
                    <a:close/>
                  </a:path>
                </a:pathLst>
              </a:custGeom>
              <a:solidFill>
                <a:srgbClr val="333333"/>
              </a:solidFill>
              <a:ln w="74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orme libre : forme 98">
                <a:extLst>
                  <a:ext uri="{FF2B5EF4-FFF2-40B4-BE49-F238E27FC236}">
                    <a16:creationId xmlns:a16="http://schemas.microsoft.com/office/drawing/2014/main" id="{B27BDCB8-03FE-46B8-9C95-0C4EB5736F17}"/>
                  </a:ext>
                </a:extLst>
              </p:cNvPr>
              <p:cNvSpPr/>
              <p:nvPr/>
            </p:nvSpPr>
            <p:spPr>
              <a:xfrm>
                <a:off x="8632819" y="3632526"/>
                <a:ext cx="43003" cy="26506"/>
              </a:xfrm>
              <a:custGeom>
                <a:avLst/>
                <a:gdLst>
                  <a:gd name="connsiteX0" fmla="*/ 42210 w 43003"/>
                  <a:gd name="connsiteY0" fmla="*/ 26507 h 26506"/>
                  <a:gd name="connsiteX1" fmla="*/ 38699 w 43003"/>
                  <a:gd name="connsiteY1" fmla="*/ 21576 h 26506"/>
                  <a:gd name="connsiteX2" fmla="*/ 33470 w 43003"/>
                  <a:gd name="connsiteY2" fmla="*/ 17467 h 26506"/>
                  <a:gd name="connsiteX3" fmla="*/ 28464 w 43003"/>
                  <a:gd name="connsiteY3" fmla="*/ 13059 h 26506"/>
                  <a:gd name="connsiteX4" fmla="*/ 24056 w 43003"/>
                  <a:gd name="connsiteY4" fmla="*/ 9174 h 26506"/>
                  <a:gd name="connsiteX5" fmla="*/ 13298 w 43003"/>
                  <a:gd name="connsiteY5" fmla="*/ 6036 h 26506"/>
                  <a:gd name="connsiteX6" fmla="*/ 0 w 43003"/>
                  <a:gd name="connsiteY6" fmla="*/ 2899 h 26506"/>
                  <a:gd name="connsiteX7" fmla="*/ 13448 w 43003"/>
                  <a:gd name="connsiteY7" fmla="*/ 209 h 26506"/>
                  <a:gd name="connsiteX8" fmla="*/ 28315 w 43003"/>
                  <a:gd name="connsiteY8" fmla="*/ 3048 h 26506"/>
                  <a:gd name="connsiteX9" fmla="*/ 33619 w 43003"/>
                  <a:gd name="connsiteY9" fmla="*/ 8278 h 26506"/>
                  <a:gd name="connsiteX10" fmla="*/ 37728 w 43003"/>
                  <a:gd name="connsiteY10" fmla="*/ 13582 h 26506"/>
                  <a:gd name="connsiteX11" fmla="*/ 41538 w 43003"/>
                  <a:gd name="connsiteY11" fmla="*/ 19335 h 26506"/>
                  <a:gd name="connsiteX12" fmla="*/ 42210 w 43003"/>
                  <a:gd name="connsiteY12" fmla="*/ 26507 h 26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3003" h="26506">
                    <a:moveTo>
                      <a:pt x="42210" y="26507"/>
                    </a:moveTo>
                    <a:cubicBezTo>
                      <a:pt x="41986" y="24116"/>
                      <a:pt x="40343" y="22846"/>
                      <a:pt x="38699" y="21576"/>
                    </a:cubicBezTo>
                    <a:cubicBezTo>
                      <a:pt x="37056" y="20381"/>
                      <a:pt x="35113" y="18961"/>
                      <a:pt x="33470" y="17467"/>
                    </a:cubicBezTo>
                    <a:cubicBezTo>
                      <a:pt x="31677" y="16047"/>
                      <a:pt x="30108" y="14479"/>
                      <a:pt x="28464" y="13059"/>
                    </a:cubicBezTo>
                    <a:cubicBezTo>
                      <a:pt x="26820" y="11490"/>
                      <a:pt x="25551" y="10519"/>
                      <a:pt x="24056" y="9174"/>
                    </a:cubicBezTo>
                    <a:cubicBezTo>
                      <a:pt x="21516" y="7307"/>
                      <a:pt x="17631" y="6709"/>
                      <a:pt x="13298" y="6036"/>
                    </a:cubicBezTo>
                    <a:cubicBezTo>
                      <a:pt x="8890" y="5439"/>
                      <a:pt x="4408" y="4542"/>
                      <a:pt x="0" y="2899"/>
                    </a:cubicBezTo>
                    <a:cubicBezTo>
                      <a:pt x="4483" y="1405"/>
                      <a:pt x="8890" y="657"/>
                      <a:pt x="13448" y="209"/>
                    </a:cubicBezTo>
                    <a:cubicBezTo>
                      <a:pt x="17930" y="-239"/>
                      <a:pt x="23384" y="-239"/>
                      <a:pt x="28315" y="3048"/>
                    </a:cubicBezTo>
                    <a:cubicBezTo>
                      <a:pt x="30108" y="4767"/>
                      <a:pt x="32199" y="6634"/>
                      <a:pt x="33619" y="8278"/>
                    </a:cubicBezTo>
                    <a:cubicBezTo>
                      <a:pt x="34964" y="10071"/>
                      <a:pt x="36458" y="11714"/>
                      <a:pt x="37728" y="13582"/>
                    </a:cubicBezTo>
                    <a:cubicBezTo>
                      <a:pt x="39073" y="15450"/>
                      <a:pt x="40268" y="17168"/>
                      <a:pt x="41538" y="19335"/>
                    </a:cubicBezTo>
                    <a:cubicBezTo>
                      <a:pt x="42733" y="21352"/>
                      <a:pt x="43779" y="24415"/>
                      <a:pt x="42210" y="26507"/>
                    </a:cubicBezTo>
                    <a:close/>
                  </a:path>
                </a:pathLst>
              </a:custGeom>
              <a:solidFill>
                <a:srgbClr val="333333"/>
              </a:solidFill>
              <a:ln w="74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orme libre : forme 99">
                <a:extLst>
                  <a:ext uri="{FF2B5EF4-FFF2-40B4-BE49-F238E27FC236}">
                    <a16:creationId xmlns:a16="http://schemas.microsoft.com/office/drawing/2014/main" id="{9EECCF43-90D1-42B8-A622-F26284684BEE}"/>
                  </a:ext>
                </a:extLst>
              </p:cNvPr>
              <p:cNvSpPr/>
              <p:nvPr/>
            </p:nvSpPr>
            <p:spPr>
              <a:xfrm>
                <a:off x="8599288" y="3641861"/>
                <a:ext cx="12761" cy="12165"/>
              </a:xfrm>
              <a:custGeom>
                <a:avLst/>
                <a:gdLst>
                  <a:gd name="connsiteX0" fmla="*/ 12761 w 12761"/>
                  <a:gd name="connsiteY0" fmla="*/ 437 h 12165"/>
                  <a:gd name="connsiteX1" fmla="*/ 8354 w 12761"/>
                  <a:gd name="connsiteY1" fmla="*/ 8206 h 12165"/>
                  <a:gd name="connsiteX2" fmla="*/ 285 w 12761"/>
                  <a:gd name="connsiteY2" fmla="*/ 12166 h 12165"/>
                  <a:gd name="connsiteX3" fmla="*/ 3199 w 12761"/>
                  <a:gd name="connsiteY3" fmla="*/ 2753 h 12165"/>
                  <a:gd name="connsiteX4" fmla="*/ 12761 w 12761"/>
                  <a:gd name="connsiteY4" fmla="*/ 437 h 12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61" h="12165">
                    <a:moveTo>
                      <a:pt x="12761" y="437"/>
                    </a:moveTo>
                    <a:cubicBezTo>
                      <a:pt x="11641" y="4396"/>
                      <a:pt x="10147" y="6339"/>
                      <a:pt x="8354" y="8206"/>
                    </a:cubicBezTo>
                    <a:cubicBezTo>
                      <a:pt x="6411" y="9925"/>
                      <a:pt x="4319" y="11269"/>
                      <a:pt x="285" y="12166"/>
                    </a:cubicBezTo>
                    <a:cubicBezTo>
                      <a:pt x="-686" y="8132"/>
                      <a:pt x="957" y="4994"/>
                      <a:pt x="3199" y="2753"/>
                    </a:cubicBezTo>
                    <a:cubicBezTo>
                      <a:pt x="5589" y="661"/>
                      <a:pt x="8802" y="-759"/>
                      <a:pt x="12761" y="437"/>
                    </a:cubicBezTo>
                    <a:close/>
                  </a:path>
                </a:pathLst>
              </a:custGeom>
              <a:solidFill>
                <a:srgbClr val="333333"/>
              </a:solidFill>
              <a:ln w="74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orme libre : forme 100">
                <a:extLst>
                  <a:ext uri="{FF2B5EF4-FFF2-40B4-BE49-F238E27FC236}">
                    <a16:creationId xmlns:a16="http://schemas.microsoft.com/office/drawing/2014/main" id="{A83C6E77-1A37-4CC2-8618-E3C7D41704D0}"/>
                  </a:ext>
                </a:extLst>
              </p:cNvPr>
              <p:cNvSpPr/>
              <p:nvPr/>
            </p:nvSpPr>
            <p:spPr>
              <a:xfrm>
                <a:off x="7948337" y="3577974"/>
                <a:ext cx="107045" cy="22436"/>
              </a:xfrm>
              <a:custGeom>
                <a:avLst/>
                <a:gdLst>
                  <a:gd name="connsiteX0" fmla="*/ 103771 w 107045"/>
                  <a:gd name="connsiteY0" fmla="*/ 21815 h 22436"/>
                  <a:gd name="connsiteX1" fmla="*/ 76576 w 107045"/>
                  <a:gd name="connsiteY1" fmla="*/ 21815 h 22436"/>
                  <a:gd name="connsiteX2" fmla="*/ 50055 w 107045"/>
                  <a:gd name="connsiteY2" fmla="*/ 17855 h 22436"/>
                  <a:gd name="connsiteX3" fmla="*/ 24430 w 107045"/>
                  <a:gd name="connsiteY3" fmla="*/ 10459 h 22436"/>
                  <a:gd name="connsiteX4" fmla="*/ 0 w 107045"/>
                  <a:gd name="connsiteY4" fmla="*/ 0 h 22436"/>
                  <a:gd name="connsiteX5" fmla="*/ 24953 w 107045"/>
                  <a:gd name="connsiteY5" fmla="*/ 8741 h 22436"/>
                  <a:gd name="connsiteX6" fmla="*/ 50653 w 107045"/>
                  <a:gd name="connsiteY6" fmla="*/ 14269 h 22436"/>
                  <a:gd name="connsiteX7" fmla="*/ 76726 w 107045"/>
                  <a:gd name="connsiteY7" fmla="*/ 16361 h 22436"/>
                  <a:gd name="connsiteX8" fmla="*/ 102426 w 107045"/>
                  <a:gd name="connsiteY8" fmla="*/ 14568 h 22436"/>
                  <a:gd name="connsiteX9" fmla="*/ 102650 w 107045"/>
                  <a:gd name="connsiteY9" fmla="*/ 14568 h 22436"/>
                  <a:gd name="connsiteX10" fmla="*/ 106983 w 107045"/>
                  <a:gd name="connsiteY10" fmla="*/ 17631 h 22436"/>
                  <a:gd name="connsiteX11" fmla="*/ 103920 w 107045"/>
                  <a:gd name="connsiteY11" fmla="*/ 21964 h 22436"/>
                  <a:gd name="connsiteX12" fmla="*/ 103771 w 107045"/>
                  <a:gd name="connsiteY12" fmla="*/ 21815 h 22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7045" h="22436">
                    <a:moveTo>
                      <a:pt x="103771" y="21815"/>
                    </a:moveTo>
                    <a:cubicBezTo>
                      <a:pt x="94432" y="22786"/>
                      <a:pt x="85542" y="22487"/>
                      <a:pt x="76576" y="21815"/>
                    </a:cubicBezTo>
                    <a:cubicBezTo>
                      <a:pt x="67611" y="21068"/>
                      <a:pt x="58796" y="19798"/>
                      <a:pt x="50055" y="17855"/>
                    </a:cubicBezTo>
                    <a:cubicBezTo>
                      <a:pt x="41389" y="15838"/>
                      <a:pt x="32722" y="13522"/>
                      <a:pt x="24430" y="10459"/>
                    </a:cubicBezTo>
                    <a:cubicBezTo>
                      <a:pt x="16062" y="7546"/>
                      <a:pt x="7994" y="3810"/>
                      <a:pt x="0" y="0"/>
                    </a:cubicBezTo>
                    <a:cubicBezTo>
                      <a:pt x="8218" y="3287"/>
                      <a:pt x="16436" y="6425"/>
                      <a:pt x="24953" y="8741"/>
                    </a:cubicBezTo>
                    <a:cubicBezTo>
                      <a:pt x="33395" y="11206"/>
                      <a:pt x="42061" y="12924"/>
                      <a:pt x="50653" y="14269"/>
                    </a:cubicBezTo>
                    <a:cubicBezTo>
                      <a:pt x="59319" y="15614"/>
                      <a:pt x="68060" y="16212"/>
                      <a:pt x="76726" y="16361"/>
                    </a:cubicBezTo>
                    <a:cubicBezTo>
                      <a:pt x="85392" y="16436"/>
                      <a:pt x="94282" y="15988"/>
                      <a:pt x="102426" y="14568"/>
                    </a:cubicBezTo>
                    <a:lnTo>
                      <a:pt x="102650" y="14568"/>
                    </a:lnTo>
                    <a:cubicBezTo>
                      <a:pt x="104667" y="14195"/>
                      <a:pt x="106609" y="15539"/>
                      <a:pt x="106983" y="17631"/>
                    </a:cubicBezTo>
                    <a:cubicBezTo>
                      <a:pt x="107356" y="19648"/>
                      <a:pt x="106012" y="21591"/>
                      <a:pt x="103920" y="21964"/>
                    </a:cubicBezTo>
                    <a:cubicBezTo>
                      <a:pt x="103995" y="21815"/>
                      <a:pt x="103920" y="21815"/>
                      <a:pt x="103771" y="21815"/>
                    </a:cubicBezTo>
                    <a:close/>
                  </a:path>
                </a:pathLst>
              </a:custGeom>
              <a:solidFill>
                <a:srgbClr val="333333"/>
              </a:solidFill>
              <a:ln w="74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orme libre : forme 101">
                <a:extLst>
                  <a:ext uri="{FF2B5EF4-FFF2-40B4-BE49-F238E27FC236}">
                    <a16:creationId xmlns:a16="http://schemas.microsoft.com/office/drawing/2014/main" id="{E187C9DF-18FF-459F-BA1F-16AB83A7805B}"/>
                  </a:ext>
                </a:extLst>
              </p:cNvPr>
              <p:cNvSpPr/>
              <p:nvPr/>
            </p:nvSpPr>
            <p:spPr>
              <a:xfrm>
                <a:off x="7473862" y="3232219"/>
                <a:ext cx="420983" cy="101994"/>
              </a:xfrm>
              <a:custGeom>
                <a:avLst/>
                <a:gdLst>
                  <a:gd name="connsiteX0" fmla="*/ 420984 w 420983"/>
                  <a:gd name="connsiteY0" fmla="*/ 101980 h 101994"/>
                  <a:gd name="connsiteX1" fmla="*/ 193795 w 420983"/>
                  <a:gd name="connsiteY1" fmla="*/ 76206 h 101994"/>
                  <a:gd name="connsiteX2" fmla="*/ 0 w 420983"/>
                  <a:gd name="connsiteY2" fmla="*/ 825 h 101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0983" h="101994">
                    <a:moveTo>
                      <a:pt x="420984" y="101980"/>
                    </a:moveTo>
                    <a:cubicBezTo>
                      <a:pt x="420984" y="101980"/>
                      <a:pt x="277020" y="103475"/>
                      <a:pt x="193795" y="76206"/>
                    </a:cubicBezTo>
                    <a:cubicBezTo>
                      <a:pt x="110569" y="48862"/>
                      <a:pt x="39745" y="-7468"/>
                      <a:pt x="0" y="825"/>
                    </a:cubicBezTo>
                  </a:path>
                </a:pathLst>
              </a:custGeom>
              <a:noFill/>
              <a:ln w="7470" cap="rnd">
                <a:solidFill>
                  <a:srgbClr val="33333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orme libre : forme 102">
                <a:extLst>
                  <a:ext uri="{FF2B5EF4-FFF2-40B4-BE49-F238E27FC236}">
                    <a16:creationId xmlns:a16="http://schemas.microsoft.com/office/drawing/2014/main" id="{0C908C33-9736-4C1B-BFC1-54C252BEAD3D}"/>
                  </a:ext>
                </a:extLst>
              </p:cNvPr>
              <p:cNvSpPr/>
              <p:nvPr/>
            </p:nvSpPr>
            <p:spPr>
              <a:xfrm>
                <a:off x="8007400" y="2948553"/>
                <a:ext cx="97526" cy="187145"/>
              </a:xfrm>
              <a:custGeom>
                <a:avLst/>
                <a:gdLst>
                  <a:gd name="connsiteX0" fmla="*/ 1900 w 97526"/>
                  <a:gd name="connsiteY0" fmla="*/ 0 h 187145"/>
                  <a:gd name="connsiteX1" fmla="*/ 97527 w 97526"/>
                  <a:gd name="connsiteY1" fmla="*/ 187145 h 187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7526" h="187145">
                    <a:moveTo>
                      <a:pt x="1900" y="0"/>
                    </a:moveTo>
                    <a:cubicBezTo>
                      <a:pt x="1900" y="0"/>
                      <a:pt x="-21708" y="122597"/>
                      <a:pt x="97527" y="187145"/>
                    </a:cubicBezTo>
                  </a:path>
                </a:pathLst>
              </a:custGeom>
              <a:noFill/>
              <a:ln w="7470" cap="rnd">
                <a:solidFill>
                  <a:srgbClr val="33333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orme libre : forme 103">
                <a:extLst>
                  <a:ext uri="{FF2B5EF4-FFF2-40B4-BE49-F238E27FC236}">
                    <a16:creationId xmlns:a16="http://schemas.microsoft.com/office/drawing/2014/main" id="{7A57A3C2-E96E-4A71-AC35-26449F489D47}"/>
                  </a:ext>
                </a:extLst>
              </p:cNvPr>
              <p:cNvSpPr/>
              <p:nvPr/>
            </p:nvSpPr>
            <p:spPr>
              <a:xfrm>
                <a:off x="7738704" y="2872424"/>
                <a:ext cx="268652" cy="127901"/>
              </a:xfrm>
              <a:custGeom>
                <a:avLst/>
                <a:gdLst>
                  <a:gd name="connsiteX0" fmla="*/ 268653 w 268652"/>
                  <a:gd name="connsiteY0" fmla="*/ 127901 h 127901"/>
                  <a:gd name="connsiteX1" fmla="*/ 0 w 268652"/>
                  <a:gd name="connsiteY1" fmla="*/ 0 h 127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68652" h="127901">
                    <a:moveTo>
                      <a:pt x="268653" y="127901"/>
                    </a:moveTo>
                    <a:cubicBezTo>
                      <a:pt x="268653" y="127901"/>
                      <a:pt x="71123" y="23683"/>
                      <a:pt x="0" y="0"/>
                    </a:cubicBezTo>
                  </a:path>
                </a:pathLst>
              </a:custGeom>
              <a:noFill/>
              <a:ln w="7470" cap="rnd">
                <a:solidFill>
                  <a:srgbClr val="33333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orme libre : forme 104">
                <a:extLst>
                  <a:ext uri="{FF2B5EF4-FFF2-40B4-BE49-F238E27FC236}">
                    <a16:creationId xmlns:a16="http://schemas.microsoft.com/office/drawing/2014/main" id="{84A4DD22-8CF0-4BB7-A69B-3DC3015EC076}"/>
                  </a:ext>
                </a:extLst>
              </p:cNvPr>
              <p:cNvSpPr/>
              <p:nvPr/>
            </p:nvSpPr>
            <p:spPr>
              <a:xfrm>
                <a:off x="8234098" y="2692227"/>
                <a:ext cx="146655" cy="550230"/>
              </a:xfrm>
              <a:custGeom>
                <a:avLst/>
                <a:gdLst>
                  <a:gd name="connsiteX0" fmla="*/ 53417 w 146655"/>
                  <a:gd name="connsiteY0" fmla="*/ 0 h 550230"/>
                  <a:gd name="connsiteX1" fmla="*/ 13672 w 146655"/>
                  <a:gd name="connsiteY1" fmla="*/ 0 h 550230"/>
                  <a:gd name="connsiteX2" fmla="*/ 0 w 146655"/>
                  <a:gd name="connsiteY2" fmla="*/ 39745 h 550230"/>
                  <a:gd name="connsiteX3" fmla="*/ 72019 w 146655"/>
                  <a:gd name="connsiteY3" fmla="*/ 244148 h 550230"/>
                  <a:gd name="connsiteX4" fmla="*/ 146579 w 146655"/>
                  <a:gd name="connsiteY4" fmla="*/ 457143 h 550230"/>
                  <a:gd name="connsiteX5" fmla="*/ 110420 w 146655"/>
                  <a:gd name="connsiteY5" fmla="*/ 550230 h 550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6655" h="550230">
                    <a:moveTo>
                      <a:pt x="53417" y="0"/>
                    </a:moveTo>
                    <a:cubicBezTo>
                      <a:pt x="53417" y="0"/>
                      <a:pt x="27343" y="6201"/>
                      <a:pt x="13672" y="0"/>
                    </a:cubicBezTo>
                    <a:cubicBezTo>
                      <a:pt x="13672" y="0"/>
                      <a:pt x="21143" y="34814"/>
                      <a:pt x="0" y="39745"/>
                    </a:cubicBezTo>
                    <a:cubicBezTo>
                      <a:pt x="0" y="39745"/>
                      <a:pt x="52147" y="201340"/>
                      <a:pt x="72019" y="244148"/>
                    </a:cubicBezTo>
                    <a:cubicBezTo>
                      <a:pt x="91892" y="286956"/>
                      <a:pt x="149044" y="406192"/>
                      <a:pt x="146579" y="457143"/>
                    </a:cubicBezTo>
                    <a:cubicBezTo>
                      <a:pt x="144113" y="508094"/>
                      <a:pt x="110420" y="550230"/>
                      <a:pt x="110420" y="550230"/>
                    </a:cubicBezTo>
                  </a:path>
                </a:pathLst>
              </a:custGeom>
              <a:noFill/>
              <a:ln w="7470" cap="rnd">
                <a:solidFill>
                  <a:srgbClr val="33333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orme libre : forme 105">
                <a:extLst>
                  <a:ext uri="{FF2B5EF4-FFF2-40B4-BE49-F238E27FC236}">
                    <a16:creationId xmlns:a16="http://schemas.microsoft.com/office/drawing/2014/main" id="{F34749D7-217F-41AA-A1BE-8314164F1CD3}"/>
                  </a:ext>
                </a:extLst>
              </p:cNvPr>
              <p:cNvSpPr/>
              <p:nvPr/>
            </p:nvSpPr>
            <p:spPr>
              <a:xfrm>
                <a:off x="7491792" y="3248284"/>
                <a:ext cx="350160" cy="386169"/>
              </a:xfrm>
              <a:custGeom>
                <a:avLst/>
                <a:gdLst>
                  <a:gd name="connsiteX0" fmla="*/ 0 w 350160"/>
                  <a:gd name="connsiteY0" fmla="*/ 0 h 386169"/>
                  <a:gd name="connsiteX1" fmla="*/ 74634 w 350160"/>
                  <a:gd name="connsiteY1" fmla="*/ 40193 h 386169"/>
                  <a:gd name="connsiteX2" fmla="*/ 129022 w 350160"/>
                  <a:gd name="connsiteY2" fmla="*/ 66416 h 386169"/>
                  <a:gd name="connsiteX3" fmla="*/ 237350 w 350160"/>
                  <a:gd name="connsiteY3" fmla="*/ 88455 h 386169"/>
                  <a:gd name="connsiteX4" fmla="*/ 350160 w 350160"/>
                  <a:gd name="connsiteY4" fmla="*/ 102127 h 386169"/>
                  <a:gd name="connsiteX5" fmla="*/ 298611 w 350160"/>
                  <a:gd name="connsiteY5" fmla="*/ 135522 h 386169"/>
                  <a:gd name="connsiteX6" fmla="*/ 267159 w 350160"/>
                  <a:gd name="connsiteY6" fmla="*/ 159503 h 386169"/>
                  <a:gd name="connsiteX7" fmla="*/ 246838 w 350160"/>
                  <a:gd name="connsiteY7" fmla="*/ 189163 h 386169"/>
                  <a:gd name="connsiteX8" fmla="*/ 211202 w 350160"/>
                  <a:gd name="connsiteY8" fmla="*/ 386170 h 386169"/>
                  <a:gd name="connsiteX9" fmla="*/ 203507 w 350160"/>
                  <a:gd name="connsiteY9" fmla="*/ 280009 h 386169"/>
                  <a:gd name="connsiteX10" fmla="*/ 198651 w 350160"/>
                  <a:gd name="connsiteY10" fmla="*/ 213293 h 386169"/>
                  <a:gd name="connsiteX11" fmla="*/ 168991 w 350160"/>
                  <a:gd name="connsiteY11" fmla="*/ 159802 h 386169"/>
                  <a:gd name="connsiteX12" fmla="*/ 130666 w 350160"/>
                  <a:gd name="connsiteY12" fmla="*/ 115948 h 386169"/>
                  <a:gd name="connsiteX13" fmla="*/ 100110 w 350160"/>
                  <a:gd name="connsiteY13" fmla="*/ 97869 h 386169"/>
                  <a:gd name="connsiteX14" fmla="*/ 299 w 350160"/>
                  <a:gd name="connsiteY14" fmla="*/ 7546 h 386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50160" h="386169">
                    <a:moveTo>
                      <a:pt x="0" y="0"/>
                    </a:moveTo>
                    <a:cubicBezTo>
                      <a:pt x="24878" y="13373"/>
                      <a:pt x="49756" y="26746"/>
                      <a:pt x="74634" y="40193"/>
                    </a:cubicBezTo>
                    <a:cubicBezTo>
                      <a:pt x="92415" y="49756"/>
                      <a:pt x="110195" y="59319"/>
                      <a:pt x="129022" y="66416"/>
                    </a:cubicBezTo>
                    <a:cubicBezTo>
                      <a:pt x="163538" y="79490"/>
                      <a:pt x="200668" y="84047"/>
                      <a:pt x="237350" y="88455"/>
                    </a:cubicBezTo>
                    <a:cubicBezTo>
                      <a:pt x="274928" y="93013"/>
                      <a:pt x="312581" y="97570"/>
                      <a:pt x="350160" y="102127"/>
                    </a:cubicBezTo>
                    <a:cubicBezTo>
                      <a:pt x="332977" y="113259"/>
                      <a:pt x="315794" y="124390"/>
                      <a:pt x="298611" y="135522"/>
                    </a:cubicBezTo>
                    <a:cubicBezTo>
                      <a:pt x="287479" y="142694"/>
                      <a:pt x="276273" y="150015"/>
                      <a:pt x="267159" y="159503"/>
                    </a:cubicBezTo>
                    <a:cubicBezTo>
                      <a:pt x="258866" y="168170"/>
                      <a:pt x="252441" y="178479"/>
                      <a:pt x="246838" y="189163"/>
                    </a:cubicBezTo>
                    <a:cubicBezTo>
                      <a:pt x="215385" y="248930"/>
                      <a:pt x="208662" y="318708"/>
                      <a:pt x="211202" y="386170"/>
                    </a:cubicBezTo>
                    <a:cubicBezTo>
                      <a:pt x="205673" y="351056"/>
                      <a:pt x="203133" y="315570"/>
                      <a:pt x="203507" y="280009"/>
                    </a:cubicBezTo>
                    <a:cubicBezTo>
                      <a:pt x="203731" y="257596"/>
                      <a:pt x="205076" y="234735"/>
                      <a:pt x="198651" y="213293"/>
                    </a:cubicBezTo>
                    <a:cubicBezTo>
                      <a:pt x="192749" y="193720"/>
                      <a:pt x="180795" y="176537"/>
                      <a:pt x="168991" y="159802"/>
                    </a:cubicBezTo>
                    <a:cubicBezTo>
                      <a:pt x="157785" y="143889"/>
                      <a:pt x="146280" y="127677"/>
                      <a:pt x="130666" y="115948"/>
                    </a:cubicBezTo>
                    <a:cubicBezTo>
                      <a:pt x="121178" y="108851"/>
                      <a:pt x="110420" y="103696"/>
                      <a:pt x="100110" y="97869"/>
                    </a:cubicBezTo>
                    <a:cubicBezTo>
                      <a:pt x="60589" y="75829"/>
                      <a:pt x="26223" y="44676"/>
                      <a:pt x="299" y="7546"/>
                    </a:cubicBezTo>
                  </a:path>
                </a:pathLst>
              </a:custGeom>
              <a:solidFill>
                <a:srgbClr val="F7A59A"/>
              </a:solidFill>
              <a:ln w="74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orme libre : forme 106">
                <a:extLst>
                  <a:ext uri="{FF2B5EF4-FFF2-40B4-BE49-F238E27FC236}">
                    <a16:creationId xmlns:a16="http://schemas.microsoft.com/office/drawing/2014/main" id="{206540F6-C548-4E15-80B7-EA9F6B88BE1A}"/>
                  </a:ext>
                </a:extLst>
              </p:cNvPr>
              <p:cNvSpPr/>
              <p:nvPr/>
            </p:nvSpPr>
            <p:spPr>
              <a:xfrm>
                <a:off x="8130402" y="3544484"/>
                <a:ext cx="127931" cy="171178"/>
              </a:xfrm>
              <a:custGeom>
                <a:avLst/>
                <a:gdLst>
                  <a:gd name="connsiteX0" fmla="*/ 9488 w 127931"/>
                  <a:gd name="connsiteY0" fmla="*/ 47610 h 171178"/>
                  <a:gd name="connsiteX1" fmla="*/ 56629 w 127931"/>
                  <a:gd name="connsiteY1" fmla="*/ 104613 h 171178"/>
                  <a:gd name="connsiteX2" fmla="*/ 68284 w 127931"/>
                  <a:gd name="connsiteY2" fmla="*/ 121796 h 171178"/>
                  <a:gd name="connsiteX3" fmla="*/ 83898 w 127931"/>
                  <a:gd name="connsiteY3" fmla="*/ 159599 h 171178"/>
                  <a:gd name="connsiteX4" fmla="*/ 87633 w 127931"/>
                  <a:gd name="connsiteY4" fmla="*/ 165426 h 171178"/>
                  <a:gd name="connsiteX5" fmla="*/ 93834 w 127931"/>
                  <a:gd name="connsiteY5" fmla="*/ 165575 h 171178"/>
                  <a:gd name="connsiteX6" fmla="*/ 116023 w 127931"/>
                  <a:gd name="connsiteY6" fmla="*/ 171178 h 171178"/>
                  <a:gd name="connsiteX7" fmla="*/ 127901 w 127931"/>
                  <a:gd name="connsiteY7" fmla="*/ 118359 h 171178"/>
                  <a:gd name="connsiteX8" fmla="*/ 124017 w 127931"/>
                  <a:gd name="connsiteY8" fmla="*/ 102372 h 171178"/>
                  <a:gd name="connsiteX9" fmla="*/ 90697 w 127931"/>
                  <a:gd name="connsiteY9" fmla="*/ 6520 h 171178"/>
                  <a:gd name="connsiteX10" fmla="*/ 86438 w 127931"/>
                  <a:gd name="connsiteY10" fmla="*/ 394 h 171178"/>
                  <a:gd name="connsiteX11" fmla="*/ 81134 w 127931"/>
                  <a:gd name="connsiteY11" fmla="*/ 469 h 171178"/>
                  <a:gd name="connsiteX12" fmla="*/ 38625 w 127931"/>
                  <a:gd name="connsiteY12" fmla="*/ 21910 h 171178"/>
                  <a:gd name="connsiteX13" fmla="*/ 19574 w 127931"/>
                  <a:gd name="connsiteY13" fmla="*/ 30875 h 171178"/>
                  <a:gd name="connsiteX14" fmla="*/ 0 w 127931"/>
                  <a:gd name="connsiteY14" fmla="*/ 37898 h 171178"/>
                  <a:gd name="connsiteX15" fmla="*/ 9488 w 127931"/>
                  <a:gd name="connsiteY15" fmla="*/ 47610 h 171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7931" h="171178">
                    <a:moveTo>
                      <a:pt x="9488" y="47610"/>
                    </a:moveTo>
                    <a:cubicBezTo>
                      <a:pt x="27493" y="64569"/>
                      <a:pt x="42136" y="84666"/>
                      <a:pt x="56629" y="104613"/>
                    </a:cubicBezTo>
                    <a:cubicBezTo>
                      <a:pt x="60738" y="110216"/>
                      <a:pt x="64773" y="115819"/>
                      <a:pt x="68284" y="121796"/>
                    </a:cubicBezTo>
                    <a:cubicBezTo>
                      <a:pt x="75232" y="133600"/>
                      <a:pt x="79789" y="146599"/>
                      <a:pt x="83898" y="159599"/>
                    </a:cubicBezTo>
                    <a:cubicBezTo>
                      <a:pt x="84645" y="161840"/>
                      <a:pt x="85542" y="164380"/>
                      <a:pt x="87633" y="165426"/>
                    </a:cubicBezTo>
                    <a:cubicBezTo>
                      <a:pt x="89501" y="166397"/>
                      <a:pt x="91742" y="165874"/>
                      <a:pt x="93834" y="165575"/>
                    </a:cubicBezTo>
                    <a:cubicBezTo>
                      <a:pt x="101604" y="164529"/>
                      <a:pt x="109672" y="166546"/>
                      <a:pt x="116023" y="171178"/>
                    </a:cubicBezTo>
                    <a:cubicBezTo>
                      <a:pt x="112213" y="153323"/>
                      <a:pt x="128723" y="136588"/>
                      <a:pt x="127901" y="118359"/>
                    </a:cubicBezTo>
                    <a:cubicBezTo>
                      <a:pt x="127677" y="112831"/>
                      <a:pt x="125810" y="107601"/>
                      <a:pt x="124017" y="102372"/>
                    </a:cubicBezTo>
                    <a:cubicBezTo>
                      <a:pt x="112885" y="70396"/>
                      <a:pt x="101828" y="38421"/>
                      <a:pt x="90697" y="6520"/>
                    </a:cubicBezTo>
                    <a:cubicBezTo>
                      <a:pt x="89875" y="4130"/>
                      <a:pt x="88754" y="1440"/>
                      <a:pt x="86438" y="394"/>
                    </a:cubicBezTo>
                    <a:cubicBezTo>
                      <a:pt x="84795" y="-278"/>
                      <a:pt x="82927" y="21"/>
                      <a:pt x="81134" y="469"/>
                    </a:cubicBezTo>
                    <a:cubicBezTo>
                      <a:pt x="65669" y="4279"/>
                      <a:pt x="52595" y="14141"/>
                      <a:pt x="38625" y="21910"/>
                    </a:cubicBezTo>
                    <a:cubicBezTo>
                      <a:pt x="32498" y="25347"/>
                      <a:pt x="26074" y="28335"/>
                      <a:pt x="19574" y="30875"/>
                    </a:cubicBezTo>
                    <a:cubicBezTo>
                      <a:pt x="13672" y="33191"/>
                      <a:pt x="4856" y="34312"/>
                      <a:pt x="0" y="37898"/>
                    </a:cubicBezTo>
                    <a:cubicBezTo>
                      <a:pt x="1718" y="41783"/>
                      <a:pt x="6425" y="44771"/>
                      <a:pt x="9488" y="47610"/>
                    </a:cubicBezTo>
                    <a:close/>
                  </a:path>
                </a:pathLst>
              </a:custGeom>
              <a:solidFill>
                <a:srgbClr val="F3A49A"/>
              </a:solidFill>
              <a:ln w="74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orme libre : forme 107">
                <a:extLst>
                  <a:ext uri="{FF2B5EF4-FFF2-40B4-BE49-F238E27FC236}">
                    <a16:creationId xmlns:a16="http://schemas.microsoft.com/office/drawing/2014/main" id="{C479F4B5-2C17-4884-9202-BFD03815C853}"/>
                  </a:ext>
                </a:extLst>
              </p:cNvPr>
              <p:cNvSpPr/>
              <p:nvPr/>
            </p:nvSpPr>
            <p:spPr>
              <a:xfrm>
                <a:off x="8274067" y="3949799"/>
                <a:ext cx="133653" cy="240412"/>
              </a:xfrm>
              <a:custGeom>
                <a:avLst/>
                <a:gdLst>
                  <a:gd name="connsiteX0" fmla="*/ 68209 w 133653"/>
                  <a:gd name="connsiteY0" fmla="*/ 137165 h 240412"/>
                  <a:gd name="connsiteX1" fmla="*/ 96972 w 133653"/>
                  <a:gd name="connsiteY1" fmla="*/ 190881 h 240412"/>
                  <a:gd name="connsiteX2" fmla="*/ 133654 w 133653"/>
                  <a:gd name="connsiteY2" fmla="*/ 240413 h 240412"/>
                  <a:gd name="connsiteX3" fmla="*/ 68284 w 133653"/>
                  <a:gd name="connsiteY3" fmla="*/ 175790 h 240412"/>
                  <a:gd name="connsiteX4" fmla="*/ 53118 w 133653"/>
                  <a:gd name="connsiteY4" fmla="*/ 143889 h 240412"/>
                  <a:gd name="connsiteX5" fmla="*/ 47963 w 133653"/>
                  <a:gd name="connsiteY5" fmla="*/ 107356 h 240412"/>
                  <a:gd name="connsiteX6" fmla="*/ 35337 w 133653"/>
                  <a:gd name="connsiteY6" fmla="*/ 90622 h 240412"/>
                  <a:gd name="connsiteX7" fmla="*/ 0 w 133653"/>
                  <a:gd name="connsiteY7" fmla="*/ 0 h 240412"/>
                  <a:gd name="connsiteX8" fmla="*/ 18528 w 133653"/>
                  <a:gd name="connsiteY8" fmla="*/ 32125 h 240412"/>
                  <a:gd name="connsiteX9" fmla="*/ 41687 w 133653"/>
                  <a:gd name="connsiteY9" fmla="*/ 56853 h 240412"/>
                  <a:gd name="connsiteX10" fmla="*/ 67462 w 133653"/>
                  <a:gd name="connsiteY10" fmla="*/ 70600 h 240412"/>
                  <a:gd name="connsiteX11" fmla="*/ 85990 w 133653"/>
                  <a:gd name="connsiteY11" fmla="*/ 84944 h 240412"/>
                  <a:gd name="connsiteX12" fmla="*/ 72094 w 133653"/>
                  <a:gd name="connsiteY12" fmla="*/ 108776 h 240412"/>
                  <a:gd name="connsiteX13" fmla="*/ 68209 w 133653"/>
                  <a:gd name="connsiteY13" fmla="*/ 137165 h 240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3653" h="240412">
                    <a:moveTo>
                      <a:pt x="68209" y="137165"/>
                    </a:moveTo>
                    <a:cubicBezTo>
                      <a:pt x="70674" y="157636"/>
                      <a:pt x="83450" y="175267"/>
                      <a:pt x="96972" y="190881"/>
                    </a:cubicBezTo>
                    <a:cubicBezTo>
                      <a:pt x="110494" y="206495"/>
                      <a:pt x="125361" y="221511"/>
                      <a:pt x="133654" y="240413"/>
                    </a:cubicBezTo>
                    <a:cubicBezTo>
                      <a:pt x="108178" y="223081"/>
                      <a:pt x="85915" y="201041"/>
                      <a:pt x="68284" y="175790"/>
                    </a:cubicBezTo>
                    <a:cubicBezTo>
                      <a:pt x="61485" y="166078"/>
                      <a:pt x="55284" y="155618"/>
                      <a:pt x="53118" y="143889"/>
                    </a:cubicBezTo>
                    <a:cubicBezTo>
                      <a:pt x="50877" y="131712"/>
                      <a:pt x="53193" y="118563"/>
                      <a:pt x="47963" y="107356"/>
                    </a:cubicBezTo>
                    <a:cubicBezTo>
                      <a:pt x="44975" y="101006"/>
                      <a:pt x="39894" y="95926"/>
                      <a:pt x="35337" y="90622"/>
                    </a:cubicBezTo>
                    <a:cubicBezTo>
                      <a:pt x="13971" y="65594"/>
                      <a:pt x="4109" y="32648"/>
                      <a:pt x="0" y="0"/>
                    </a:cubicBezTo>
                    <a:cubicBezTo>
                      <a:pt x="2689" y="12178"/>
                      <a:pt x="10758" y="22413"/>
                      <a:pt x="18528" y="32125"/>
                    </a:cubicBezTo>
                    <a:cubicBezTo>
                      <a:pt x="25625" y="40940"/>
                      <a:pt x="32797" y="49831"/>
                      <a:pt x="41687" y="56853"/>
                    </a:cubicBezTo>
                    <a:cubicBezTo>
                      <a:pt x="49382" y="62905"/>
                      <a:pt x="58198" y="67313"/>
                      <a:pt x="67462" y="70600"/>
                    </a:cubicBezTo>
                    <a:cubicBezTo>
                      <a:pt x="73887" y="72916"/>
                      <a:pt x="86587" y="75755"/>
                      <a:pt x="85990" y="84944"/>
                    </a:cubicBezTo>
                    <a:cubicBezTo>
                      <a:pt x="85467" y="92340"/>
                      <a:pt x="75008" y="101380"/>
                      <a:pt x="72094" y="108776"/>
                    </a:cubicBezTo>
                    <a:cubicBezTo>
                      <a:pt x="68583" y="117666"/>
                      <a:pt x="67089" y="127528"/>
                      <a:pt x="68209" y="137165"/>
                    </a:cubicBezTo>
                    <a:close/>
                  </a:path>
                </a:pathLst>
              </a:custGeom>
              <a:solidFill>
                <a:srgbClr val="F3A59A"/>
              </a:solidFill>
              <a:ln w="74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orme libre : forme 108">
                <a:extLst>
                  <a:ext uri="{FF2B5EF4-FFF2-40B4-BE49-F238E27FC236}">
                    <a16:creationId xmlns:a16="http://schemas.microsoft.com/office/drawing/2014/main" id="{15B8EF45-2DE5-438F-AB1A-C9AB3318CF9A}"/>
                  </a:ext>
                </a:extLst>
              </p:cNvPr>
              <p:cNvSpPr/>
              <p:nvPr/>
            </p:nvSpPr>
            <p:spPr>
              <a:xfrm>
                <a:off x="8062567" y="3595510"/>
                <a:ext cx="94581" cy="168413"/>
              </a:xfrm>
              <a:custGeom>
                <a:avLst/>
                <a:gdLst>
                  <a:gd name="connsiteX0" fmla="*/ 38624 w 94581"/>
                  <a:gd name="connsiteY0" fmla="*/ 65913 h 168413"/>
                  <a:gd name="connsiteX1" fmla="*/ 94581 w 94581"/>
                  <a:gd name="connsiteY1" fmla="*/ 168414 h 168413"/>
                  <a:gd name="connsiteX2" fmla="*/ 65669 w 94581"/>
                  <a:gd name="connsiteY2" fmla="*/ 106107 h 168413"/>
                  <a:gd name="connsiteX3" fmla="*/ 41015 w 94581"/>
                  <a:gd name="connsiteY3" fmla="*/ 24450 h 168413"/>
                  <a:gd name="connsiteX4" fmla="*/ 0 w 94581"/>
                  <a:gd name="connsiteY4" fmla="*/ 5250 h 168413"/>
                  <a:gd name="connsiteX5" fmla="*/ 38624 w 94581"/>
                  <a:gd name="connsiteY5" fmla="*/ 65913 h 168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4581" h="168413">
                    <a:moveTo>
                      <a:pt x="38624" y="65913"/>
                    </a:moveTo>
                    <a:cubicBezTo>
                      <a:pt x="57302" y="100055"/>
                      <a:pt x="75979" y="134197"/>
                      <a:pt x="94581" y="168414"/>
                    </a:cubicBezTo>
                    <a:cubicBezTo>
                      <a:pt x="84122" y="148018"/>
                      <a:pt x="74858" y="127100"/>
                      <a:pt x="65669" y="106107"/>
                    </a:cubicBezTo>
                    <a:cubicBezTo>
                      <a:pt x="54014" y="79436"/>
                      <a:pt x="44452" y="53437"/>
                      <a:pt x="41015" y="24450"/>
                    </a:cubicBezTo>
                    <a:cubicBezTo>
                      <a:pt x="37952" y="-1549"/>
                      <a:pt x="22712" y="-4761"/>
                      <a:pt x="0" y="5250"/>
                    </a:cubicBezTo>
                    <a:cubicBezTo>
                      <a:pt x="13149" y="25346"/>
                      <a:pt x="26970" y="44547"/>
                      <a:pt x="38624" y="65913"/>
                    </a:cubicBezTo>
                    <a:close/>
                  </a:path>
                </a:pathLst>
              </a:custGeom>
              <a:solidFill>
                <a:srgbClr val="F3A59A"/>
              </a:solidFill>
              <a:ln w="74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orme libre : forme 109">
                <a:extLst>
                  <a:ext uri="{FF2B5EF4-FFF2-40B4-BE49-F238E27FC236}">
                    <a16:creationId xmlns:a16="http://schemas.microsoft.com/office/drawing/2014/main" id="{D213BC92-4A76-48BE-806B-0F10FF9A812A}"/>
                  </a:ext>
                </a:extLst>
              </p:cNvPr>
              <p:cNvSpPr/>
              <p:nvPr/>
            </p:nvSpPr>
            <p:spPr>
              <a:xfrm>
                <a:off x="8247840" y="2702294"/>
                <a:ext cx="37134" cy="131132"/>
              </a:xfrm>
              <a:custGeom>
                <a:avLst/>
                <a:gdLst>
                  <a:gd name="connsiteX0" fmla="*/ 4637 w 37134"/>
                  <a:gd name="connsiteY0" fmla="*/ 29603 h 131132"/>
                  <a:gd name="connsiteX1" fmla="*/ 80 w 37134"/>
                  <a:gd name="connsiteY1" fmla="*/ 37672 h 131132"/>
                  <a:gd name="connsiteX2" fmla="*/ 976 w 37134"/>
                  <a:gd name="connsiteY2" fmla="*/ 44171 h 131132"/>
                  <a:gd name="connsiteX3" fmla="*/ 37135 w 37134"/>
                  <a:gd name="connsiteY3" fmla="*/ 131132 h 131132"/>
                  <a:gd name="connsiteX4" fmla="*/ 25182 w 37134"/>
                  <a:gd name="connsiteY4" fmla="*/ 84887 h 131132"/>
                  <a:gd name="connsiteX5" fmla="*/ 24360 w 37134"/>
                  <a:gd name="connsiteY5" fmla="*/ 27885 h 131132"/>
                  <a:gd name="connsiteX6" fmla="*/ 8970 w 37134"/>
                  <a:gd name="connsiteY6" fmla="*/ 18 h 131132"/>
                  <a:gd name="connsiteX7" fmla="*/ 4637 w 37134"/>
                  <a:gd name="connsiteY7" fmla="*/ 29603 h 131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134" h="131132">
                    <a:moveTo>
                      <a:pt x="4637" y="29603"/>
                    </a:moveTo>
                    <a:cubicBezTo>
                      <a:pt x="2844" y="32143"/>
                      <a:pt x="603" y="34609"/>
                      <a:pt x="80" y="37672"/>
                    </a:cubicBezTo>
                    <a:cubicBezTo>
                      <a:pt x="-219" y="39838"/>
                      <a:pt x="378" y="42079"/>
                      <a:pt x="976" y="44171"/>
                    </a:cubicBezTo>
                    <a:cubicBezTo>
                      <a:pt x="10016" y="74279"/>
                      <a:pt x="22118" y="103490"/>
                      <a:pt x="37135" y="131132"/>
                    </a:cubicBezTo>
                    <a:cubicBezTo>
                      <a:pt x="36164" y="115219"/>
                      <a:pt x="29141" y="100352"/>
                      <a:pt x="25182" y="84887"/>
                    </a:cubicBezTo>
                    <a:cubicBezTo>
                      <a:pt x="20475" y="66285"/>
                      <a:pt x="20251" y="46562"/>
                      <a:pt x="24360" y="27885"/>
                    </a:cubicBezTo>
                    <a:cubicBezTo>
                      <a:pt x="27572" y="13541"/>
                      <a:pt x="28693" y="-579"/>
                      <a:pt x="8970" y="18"/>
                    </a:cubicBezTo>
                    <a:cubicBezTo>
                      <a:pt x="11659" y="10179"/>
                      <a:pt x="10912" y="20862"/>
                      <a:pt x="4637" y="29603"/>
                    </a:cubicBezTo>
                    <a:close/>
                  </a:path>
                </a:pathLst>
              </a:custGeom>
              <a:solidFill>
                <a:srgbClr val="F3A59A"/>
              </a:solidFill>
              <a:ln w="74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orme libre : forme 110">
                <a:extLst>
                  <a:ext uri="{FF2B5EF4-FFF2-40B4-BE49-F238E27FC236}">
                    <a16:creationId xmlns:a16="http://schemas.microsoft.com/office/drawing/2014/main" id="{4315C3EA-6947-42EE-9050-0BC26B646A10}"/>
                  </a:ext>
                </a:extLst>
              </p:cNvPr>
              <p:cNvSpPr/>
              <p:nvPr/>
            </p:nvSpPr>
            <p:spPr>
              <a:xfrm>
                <a:off x="8545634" y="3615893"/>
                <a:ext cx="70823" cy="79448"/>
              </a:xfrm>
              <a:custGeom>
                <a:avLst/>
                <a:gdLst>
                  <a:gd name="connsiteX0" fmla="*/ 19798 w 70823"/>
                  <a:gd name="connsiteY0" fmla="*/ 3470 h 79448"/>
                  <a:gd name="connsiteX1" fmla="*/ 44526 w 70823"/>
                  <a:gd name="connsiteY1" fmla="*/ 33 h 79448"/>
                  <a:gd name="connsiteX2" fmla="*/ 70824 w 70823"/>
                  <a:gd name="connsiteY2" fmla="*/ 2872 h 79448"/>
                  <a:gd name="connsiteX3" fmla="*/ 51698 w 70823"/>
                  <a:gd name="connsiteY3" fmla="*/ 10193 h 79448"/>
                  <a:gd name="connsiteX4" fmla="*/ 44526 w 70823"/>
                  <a:gd name="connsiteY4" fmla="*/ 13555 h 79448"/>
                  <a:gd name="connsiteX5" fmla="*/ 44153 w 70823"/>
                  <a:gd name="connsiteY5" fmla="*/ 18112 h 79448"/>
                  <a:gd name="connsiteX6" fmla="*/ 44302 w 70823"/>
                  <a:gd name="connsiteY6" fmla="*/ 79448 h 79448"/>
                  <a:gd name="connsiteX7" fmla="*/ 38027 w 70823"/>
                  <a:gd name="connsiteY7" fmla="*/ 45979 h 79448"/>
                  <a:gd name="connsiteX8" fmla="*/ 37280 w 70823"/>
                  <a:gd name="connsiteY8" fmla="*/ 27600 h 79448"/>
                  <a:gd name="connsiteX9" fmla="*/ 27642 w 70823"/>
                  <a:gd name="connsiteY9" fmla="*/ 12584 h 79448"/>
                  <a:gd name="connsiteX10" fmla="*/ 13672 w 70823"/>
                  <a:gd name="connsiteY10" fmla="*/ 9073 h 79448"/>
                  <a:gd name="connsiteX11" fmla="*/ 0 w 70823"/>
                  <a:gd name="connsiteY11" fmla="*/ 1975 h 79448"/>
                  <a:gd name="connsiteX12" fmla="*/ 19798 w 70823"/>
                  <a:gd name="connsiteY12" fmla="*/ 3470 h 79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0823" h="79448">
                    <a:moveTo>
                      <a:pt x="19798" y="3470"/>
                    </a:moveTo>
                    <a:cubicBezTo>
                      <a:pt x="28090" y="2573"/>
                      <a:pt x="36234" y="-341"/>
                      <a:pt x="44526" y="33"/>
                    </a:cubicBezTo>
                    <a:cubicBezTo>
                      <a:pt x="53417" y="407"/>
                      <a:pt x="62158" y="4515"/>
                      <a:pt x="70824" y="2872"/>
                    </a:cubicBezTo>
                    <a:cubicBezTo>
                      <a:pt x="65968" y="7877"/>
                      <a:pt x="58646" y="9371"/>
                      <a:pt x="51698" y="10193"/>
                    </a:cubicBezTo>
                    <a:cubicBezTo>
                      <a:pt x="48934" y="10492"/>
                      <a:pt x="45722" y="11090"/>
                      <a:pt x="44526" y="13555"/>
                    </a:cubicBezTo>
                    <a:cubicBezTo>
                      <a:pt x="43854" y="14975"/>
                      <a:pt x="44003" y="16618"/>
                      <a:pt x="44153" y="18112"/>
                    </a:cubicBezTo>
                    <a:cubicBezTo>
                      <a:pt x="46319" y="38508"/>
                      <a:pt x="46394" y="59053"/>
                      <a:pt x="44302" y="79448"/>
                    </a:cubicBezTo>
                    <a:cubicBezTo>
                      <a:pt x="40343" y="68765"/>
                      <a:pt x="38176" y="57409"/>
                      <a:pt x="38027" y="45979"/>
                    </a:cubicBezTo>
                    <a:cubicBezTo>
                      <a:pt x="37952" y="39853"/>
                      <a:pt x="38400" y="33652"/>
                      <a:pt x="37280" y="27600"/>
                    </a:cubicBezTo>
                    <a:cubicBezTo>
                      <a:pt x="36159" y="21549"/>
                      <a:pt x="33096" y="15498"/>
                      <a:pt x="27642" y="12584"/>
                    </a:cubicBezTo>
                    <a:cubicBezTo>
                      <a:pt x="23384" y="10268"/>
                      <a:pt x="18378" y="10193"/>
                      <a:pt x="13672" y="9073"/>
                    </a:cubicBezTo>
                    <a:cubicBezTo>
                      <a:pt x="8816" y="7952"/>
                      <a:pt x="3437" y="5636"/>
                      <a:pt x="0" y="1975"/>
                    </a:cubicBezTo>
                    <a:cubicBezTo>
                      <a:pt x="2764" y="-490"/>
                      <a:pt x="14942" y="3992"/>
                      <a:pt x="19798" y="3470"/>
                    </a:cubicBezTo>
                    <a:close/>
                  </a:path>
                </a:pathLst>
              </a:custGeom>
              <a:solidFill>
                <a:srgbClr val="F3A59A"/>
              </a:solidFill>
              <a:ln w="74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orme libre : forme 111">
                <a:extLst>
                  <a:ext uri="{FF2B5EF4-FFF2-40B4-BE49-F238E27FC236}">
                    <a16:creationId xmlns:a16="http://schemas.microsoft.com/office/drawing/2014/main" id="{72C77926-8FFD-4B82-868A-6C601BCA1958}"/>
                  </a:ext>
                </a:extLst>
              </p:cNvPr>
              <p:cNvSpPr/>
              <p:nvPr/>
            </p:nvSpPr>
            <p:spPr>
              <a:xfrm>
                <a:off x="8402556" y="3594507"/>
                <a:ext cx="26710" cy="44429"/>
              </a:xfrm>
              <a:custGeom>
                <a:avLst/>
                <a:gdLst>
                  <a:gd name="connsiteX0" fmla="*/ 24440 w 26710"/>
                  <a:gd name="connsiteY0" fmla="*/ 17609 h 44429"/>
                  <a:gd name="connsiteX1" fmla="*/ 26009 w 26710"/>
                  <a:gd name="connsiteY1" fmla="*/ 25827 h 44429"/>
                  <a:gd name="connsiteX2" fmla="*/ 22871 w 26710"/>
                  <a:gd name="connsiteY2" fmla="*/ 27993 h 44429"/>
                  <a:gd name="connsiteX3" fmla="*/ 10 w 26710"/>
                  <a:gd name="connsiteY3" fmla="*/ 44429 h 44429"/>
                  <a:gd name="connsiteX4" fmla="*/ 2998 w 26710"/>
                  <a:gd name="connsiteY4" fmla="*/ 32327 h 44429"/>
                  <a:gd name="connsiteX5" fmla="*/ 9050 w 26710"/>
                  <a:gd name="connsiteY5" fmla="*/ 16936 h 44429"/>
                  <a:gd name="connsiteX6" fmla="*/ 13981 w 26710"/>
                  <a:gd name="connsiteY6" fmla="*/ 1696 h 44429"/>
                  <a:gd name="connsiteX7" fmla="*/ 24440 w 26710"/>
                  <a:gd name="connsiteY7" fmla="*/ 17609 h 44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710" h="44429">
                    <a:moveTo>
                      <a:pt x="24440" y="17609"/>
                    </a:moveTo>
                    <a:cubicBezTo>
                      <a:pt x="25934" y="20149"/>
                      <a:pt x="27727" y="23361"/>
                      <a:pt x="26009" y="25827"/>
                    </a:cubicBezTo>
                    <a:cubicBezTo>
                      <a:pt x="25261" y="26873"/>
                      <a:pt x="24066" y="27470"/>
                      <a:pt x="22871" y="27993"/>
                    </a:cubicBezTo>
                    <a:cubicBezTo>
                      <a:pt x="14354" y="32102"/>
                      <a:pt x="6584" y="37706"/>
                      <a:pt x="10" y="44429"/>
                    </a:cubicBezTo>
                    <a:cubicBezTo>
                      <a:pt x="-139" y="40246"/>
                      <a:pt x="1429" y="36211"/>
                      <a:pt x="2998" y="32327"/>
                    </a:cubicBezTo>
                    <a:cubicBezTo>
                      <a:pt x="5015" y="27172"/>
                      <a:pt x="7033" y="22091"/>
                      <a:pt x="9050" y="16936"/>
                    </a:cubicBezTo>
                    <a:cubicBezTo>
                      <a:pt x="10544" y="13201"/>
                      <a:pt x="11739" y="4535"/>
                      <a:pt x="13981" y="1696"/>
                    </a:cubicBezTo>
                    <a:cubicBezTo>
                      <a:pt x="19509" y="-5551"/>
                      <a:pt x="21377" y="12454"/>
                      <a:pt x="24440" y="17609"/>
                    </a:cubicBezTo>
                    <a:close/>
                  </a:path>
                </a:pathLst>
              </a:custGeom>
              <a:solidFill>
                <a:srgbClr val="F3A59A"/>
              </a:solidFill>
              <a:ln w="74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orme libre : forme 112">
                <a:extLst>
                  <a:ext uri="{FF2B5EF4-FFF2-40B4-BE49-F238E27FC236}">
                    <a16:creationId xmlns:a16="http://schemas.microsoft.com/office/drawing/2014/main" id="{49A088D1-AA5B-485B-A2FA-C363CD3B6387}"/>
                  </a:ext>
                </a:extLst>
              </p:cNvPr>
              <p:cNvSpPr/>
              <p:nvPr/>
            </p:nvSpPr>
            <p:spPr>
              <a:xfrm>
                <a:off x="8637284" y="3643214"/>
                <a:ext cx="27808" cy="67110"/>
              </a:xfrm>
              <a:custGeom>
                <a:avLst/>
                <a:gdLst>
                  <a:gd name="connsiteX0" fmla="*/ 27809 w 27808"/>
                  <a:gd name="connsiteY0" fmla="*/ 16491 h 67110"/>
                  <a:gd name="connsiteX1" fmla="*/ 26315 w 27808"/>
                  <a:gd name="connsiteY1" fmla="*/ 22543 h 67110"/>
                  <a:gd name="connsiteX2" fmla="*/ 18470 w 27808"/>
                  <a:gd name="connsiteY2" fmla="*/ 66994 h 67110"/>
                  <a:gd name="connsiteX3" fmla="*/ 13315 w 27808"/>
                  <a:gd name="connsiteY3" fmla="*/ 62213 h 67110"/>
                  <a:gd name="connsiteX4" fmla="*/ 12270 w 27808"/>
                  <a:gd name="connsiteY4" fmla="*/ 36812 h 67110"/>
                  <a:gd name="connsiteX5" fmla="*/ 6741 w 27808"/>
                  <a:gd name="connsiteY5" fmla="*/ 18658 h 67110"/>
                  <a:gd name="connsiteX6" fmla="*/ 764 w 27808"/>
                  <a:gd name="connsiteY6" fmla="*/ 3342 h 67110"/>
                  <a:gd name="connsiteX7" fmla="*/ 27809 w 27808"/>
                  <a:gd name="connsiteY7" fmla="*/ 16491 h 6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808" h="67110">
                    <a:moveTo>
                      <a:pt x="27809" y="16491"/>
                    </a:moveTo>
                    <a:cubicBezTo>
                      <a:pt x="27809" y="18583"/>
                      <a:pt x="27062" y="20525"/>
                      <a:pt x="26315" y="22543"/>
                    </a:cubicBezTo>
                    <a:cubicBezTo>
                      <a:pt x="21085" y="36737"/>
                      <a:pt x="18396" y="51828"/>
                      <a:pt x="18470" y="66994"/>
                    </a:cubicBezTo>
                    <a:cubicBezTo>
                      <a:pt x="15930" y="67741"/>
                      <a:pt x="13988" y="64753"/>
                      <a:pt x="13315" y="62213"/>
                    </a:cubicBezTo>
                    <a:cubicBezTo>
                      <a:pt x="11224" y="53995"/>
                      <a:pt x="13017" y="45329"/>
                      <a:pt x="12270" y="36812"/>
                    </a:cubicBezTo>
                    <a:cubicBezTo>
                      <a:pt x="11747" y="30462"/>
                      <a:pt x="9729" y="24335"/>
                      <a:pt x="6741" y="18658"/>
                    </a:cubicBezTo>
                    <a:cubicBezTo>
                      <a:pt x="4350" y="14175"/>
                      <a:pt x="-2224" y="8721"/>
                      <a:pt x="764" y="3342"/>
                    </a:cubicBezTo>
                    <a:cubicBezTo>
                      <a:pt x="6293" y="-6594"/>
                      <a:pt x="27734" y="7974"/>
                      <a:pt x="27809" y="16491"/>
                    </a:cubicBezTo>
                    <a:close/>
                  </a:path>
                </a:pathLst>
              </a:custGeom>
              <a:solidFill>
                <a:srgbClr val="F8C7C1"/>
              </a:solidFill>
              <a:ln w="74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orme libre : forme 113">
                <a:extLst>
                  <a:ext uri="{FF2B5EF4-FFF2-40B4-BE49-F238E27FC236}">
                    <a16:creationId xmlns:a16="http://schemas.microsoft.com/office/drawing/2014/main" id="{C2363E5B-09DE-4184-B9E0-10545133C8B7}"/>
                  </a:ext>
                </a:extLst>
              </p:cNvPr>
              <p:cNvSpPr/>
              <p:nvPr/>
            </p:nvSpPr>
            <p:spPr>
              <a:xfrm>
                <a:off x="8364272" y="4032276"/>
                <a:ext cx="63519" cy="127008"/>
              </a:xfrm>
              <a:custGeom>
                <a:avLst/>
                <a:gdLst>
                  <a:gd name="connsiteX0" fmla="*/ 35381 w 63519"/>
                  <a:gd name="connsiteY0" fmla="*/ 1 h 127008"/>
                  <a:gd name="connsiteX1" fmla="*/ 2135 w 63519"/>
                  <a:gd name="connsiteY1" fmla="*/ 35936 h 127008"/>
                  <a:gd name="connsiteX2" fmla="*/ 8710 w 63519"/>
                  <a:gd name="connsiteY2" fmla="*/ 85244 h 127008"/>
                  <a:gd name="connsiteX3" fmla="*/ 44645 w 63519"/>
                  <a:gd name="connsiteY3" fmla="*/ 120432 h 127008"/>
                  <a:gd name="connsiteX4" fmla="*/ 58989 w 63519"/>
                  <a:gd name="connsiteY4" fmla="*/ 126707 h 127008"/>
                  <a:gd name="connsiteX5" fmla="*/ 62276 w 63519"/>
                  <a:gd name="connsiteY5" fmla="*/ 126633 h 127008"/>
                  <a:gd name="connsiteX6" fmla="*/ 63471 w 63519"/>
                  <a:gd name="connsiteY6" fmla="*/ 122748 h 127008"/>
                  <a:gd name="connsiteX7" fmla="*/ 38369 w 63519"/>
                  <a:gd name="connsiteY7" fmla="*/ 84796 h 127008"/>
                  <a:gd name="connsiteX8" fmla="*/ 32467 w 63519"/>
                  <a:gd name="connsiteY8" fmla="*/ 65820 h 127008"/>
                  <a:gd name="connsiteX9" fmla="*/ 37398 w 63519"/>
                  <a:gd name="connsiteY9" fmla="*/ 11133 h 127008"/>
                  <a:gd name="connsiteX10" fmla="*/ 35381 w 63519"/>
                  <a:gd name="connsiteY10" fmla="*/ 1 h 127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3519" h="127008">
                    <a:moveTo>
                      <a:pt x="35381" y="1"/>
                    </a:moveTo>
                    <a:cubicBezTo>
                      <a:pt x="19169" y="5231"/>
                      <a:pt x="6693" y="19500"/>
                      <a:pt x="2135" y="35936"/>
                    </a:cubicBezTo>
                    <a:cubicBezTo>
                      <a:pt x="-2422" y="52298"/>
                      <a:pt x="566" y="70302"/>
                      <a:pt x="8710" y="85244"/>
                    </a:cubicBezTo>
                    <a:cubicBezTo>
                      <a:pt x="16853" y="100186"/>
                      <a:pt x="29852" y="112065"/>
                      <a:pt x="44645" y="120432"/>
                    </a:cubicBezTo>
                    <a:cubicBezTo>
                      <a:pt x="49202" y="123047"/>
                      <a:pt x="53983" y="125288"/>
                      <a:pt x="58989" y="126707"/>
                    </a:cubicBezTo>
                    <a:cubicBezTo>
                      <a:pt x="60035" y="127006"/>
                      <a:pt x="61305" y="127230"/>
                      <a:pt x="62276" y="126633"/>
                    </a:cubicBezTo>
                    <a:cubicBezTo>
                      <a:pt x="63471" y="125886"/>
                      <a:pt x="63621" y="124167"/>
                      <a:pt x="63471" y="122748"/>
                    </a:cubicBezTo>
                    <a:cubicBezTo>
                      <a:pt x="62052" y="107433"/>
                      <a:pt x="45691" y="98318"/>
                      <a:pt x="38369" y="84796"/>
                    </a:cubicBezTo>
                    <a:cubicBezTo>
                      <a:pt x="35231" y="78969"/>
                      <a:pt x="33812" y="72319"/>
                      <a:pt x="32467" y="65820"/>
                    </a:cubicBezTo>
                    <a:cubicBezTo>
                      <a:pt x="28806" y="47292"/>
                      <a:pt x="26341" y="26448"/>
                      <a:pt x="37398" y="11133"/>
                    </a:cubicBezTo>
                    <a:cubicBezTo>
                      <a:pt x="36202" y="11283"/>
                      <a:pt x="36501" y="-148"/>
                      <a:pt x="35381" y="1"/>
                    </a:cubicBezTo>
                  </a:path>
                </a:pathLst>
              </a:custGeom>
              <a:solidFill>
                <a:srgbClr val="F8C7C1">
                  <a:alpha val="59000"/>
                </a:srgbClr>
              </a:solidFill>
              <a:ln w="74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orme libre : forme 114">
                <a:extLst>
                  <a:ext uri="{FF2B5EF4-FFF2-40B4-BE49-F238E27FC236}">
                    <a16:creationId xmlns:a16="http://schemas.microsoft.com/office/drawing/2014/main" id="{0D993427-C261-461E-AB08-8E214D1E008A}"/>
                  </a:ext>
                </a:extLst>
              </p:cNvPr>
              <p:cNvSpPr/>
              <p:nvPr/>
            </p:nvSpPr>
            <p:spPr>
              <a:xfrm>
                <a:off x="8569242" y="4079614"/>
                <a:ext cx="46565" cy="123223"/>
              </a:xfrm>
              <a:custGeom>
                <a:avLst/>
                <a:gdLst>
                  <a:gd name="connsiteX0" fmla="*/ 32125 w 46565"/>
                  <a:gd name="connsiteY0" fmla="*/ 15568 h 123223"/>
                  <a:gd name="connsiteX1" fmla="*/ 45871 w 46565"/>
                  <a:gd name="connsiteY1" fmla="*/ 46423 h 123223"/>
                  <a:gd name="connsiteX2" fmla="*/ 34142 w 46565"/>
                  <a:gd name="connsiteY2" fmla="*/ 90875 h 123223"/>
                  <a:gd name="connsiteX3" fmla="*/ 0 w 46565"/>
                  <a:gd name="connsiteY3" fmla="*/ 123224 h 123223"/>
                  <a:gd name="connsiteX4" fmla="*/ 13074 w 46565"/>
                  <a:gd name="connsiteY4" fmla="*/ 107086 h 123223"/>
                  <a:gd name="connsiteX5" fmla="*/ 33843 w 46565"/>
                  <a:gd name="connsiteY5" fmla="*/ 51877 h 123223"/>
                  <a:gd name="connsiteX6" fmla="*/ 22263 w 46565"/>
                  <a:gd name="connsiteY6" fmla="*/ 11908 h 123223"/>
                  <a:gd name="connsiteX7" fmla="*/ 20321 w 46565"/>
                  <a:gd name="connsiteY7" fmla="*/ 29 h 123223"/>
                  <a:gd name="connsiteX8" fmla="*/ 32125 w 46565"/>
                  <a:gd name="connsiteY8" fmla="*/ 15568 h 123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565" h="123223">
                    <a:moveTo>
                      <a:pt x="32125" y="15568"/>
                    </a:moveTo>
                    <a:cubicBezTo>
                      <a:pt x="37952" y="25280"/>
                      <a:pt x="43929" y="35291"/>
                      <a:pt x="45871" y="46423"/>
                    </a:cubicBezTo>
                    <a:cubicBezTo>
                      <a:pt x="48561" y="61888"/>
                      <a:pt x="43182" y="78025"/>
                      <a:pt x="34142" y="90875"/>
                    </a:cubicBezTo>
                    <a:cubicBezTo>
                      <a:pt x="25102" y="103725"/>
                      <a:pt x="12700" y="113810"/>
                      <a:pt x="0" y="123224"/>
                    </a:cubicBezTo>
                    <a:cubicBezTo>
                      <a:pt x="2914" y="116948"/>
                      <a:pt x="8367" y="112241"/>
                      <a:pt x="13074" y="107086"/>
                    </a:cubicBezTo>
                    <a:cubicBezTo>
                      <a:pt x="26596" y="92145"/>
                      <a:pt x="34217" y="71973"/>
                      <a:pt x="33843" y="51877"/>
                    </a:cubicBezTo>
                    <a:cubicBezTo>
                      <a:pt x="33619" y="37682"/>
                      <a:pt x="29286" y="24234"/>
                      <a:pt x="22263" y="11908"/>
                    </a:cubicBezTo>
                    <a:cubicBezTo>
                      <a:pt x="21292" y="10189"/>
                      <a:pt x="15315" y="1149"/>
                      <a:pt x="20321" y="29"/>
                    </a:cubicBezTo>
                    <a:cubicBezTo>
                      <a:pt x="23384" y="-718"/>
                      <a:pt x="30705" y="13252"/>
                      <a:pt x="32125" y="15568"/>
                    </a:cubicBezTo>
                    <a:close/>
                  </a:path>
                </a:pathLst>
              </a:custGeom>
              <a:solidFill>
                <a:srgbClr val="F8C7C2"/>
              </a:solidFill>
              <a:ln w="74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orme libre : forme 115">
                <a:extLst>
                  <a:ext uri="{FF2B5EF4-FFF2-40B4-BE49-F238E27FC236}">
                    <a16:creationId xmlns:a16="http://schemas.microsoft.com/office/drawing/2014/main" id="{5DA277AE-B61C-4C67-8CB3-5C12AAC7323E}"/>
                  </a:ext>
                </a:extLst>
              </p:cNvPr>
              <p:cNvSpPr/>
              <p:nvPr/>
            </p:nvSpPr>
            <p:spPr>
              <a:xfrm>
                <a:off x="8669244" y="3659349"/>
                <a:ext cx="51686" cy="46974"/>
              </a:xfrm>
              <a:custGeom>
                <a:avLst/>
                <a:gdLst>
                  <a:gd name="connsiteX0" fmla="*/ 24612 w 51686"/>
                  <a:gd name="connsiteY0" fmla="*/ 879 h 46974"/>
                  <a:gd name="connsiteX1" fmla="*/ 14078 w 51686"/>
                  <a:gd name="connsiteY1" fmla="*/ 6108 h 46974"/>
                  <a:gd name="connsiteX2" fmla="*/ 13107 w 51686"/>
                  <a:gd name="connsiteY2" fmla="*/ 12832 h 46974"/>
                  <a:gd name="connsiteX3" fmla="*/ 7952 w 51686"/>
                  <a:gd name="connsiteY3" fmla="*/ 21424 h 46974"/>
                  <a:gd name="connsiteX4" fmla="*/ 33 w 51686"/>
                  <a:gd name="connsiteY4" fmla="*/ 46974 h 46974"/>
                  <a:gd name="connsiteX5" fmla="*/ 12135 w 51686"/>
                  <a:gd name="connsiteY5" fmla="*/ 24786 h 46974"/>
                  <a:gd name="connsiteX6" fmla="*/ 18486 w 51686"/>
                  <a:gd name="connsiteY6" fmla="*/ 16792 h 46974"/>
                  <a:gd name="connsiteX7" fmla="*/ 37910 w 51686"/>
                  <a:gd name="connsiteY7" fmla="*/ 7080 h 46974"/>
                  <a:gd name="connsiteX8" fmla="*/ 48743 w 51686"/>
                  <a:gd name="connsiteY8" fmla="*/ 4465 h 46974"/>
                  <a:gd name="connsiteX9" fmla="*/ 50013 w 51686"/>
                  <a:gd name="connsiteY9" fmla="*/ 804 h 46974"/>
                  <a:gd name="connsiteX10" fmla="*/ 37985 w 51686"/>
                  <a:gd name="connsiteY10" fmla="*/ 356 h 46974"/>
                  <a:gd name="connsiteX11" fmla="*/ 24612 w 51686"/>
                  <a:gd name="connsiteY11" fmla="*/ 879 h 46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1686" h="46974">
                    <a:moveTo>
                      <a:pt x="24612" y="879"/>
                    </a:moveTo>
                    <a:cubicBezTo>
                      <a:pt x="20503" y="1252"/>
                      <a:pt x="15647" y="2298"/>
                      <a:pt x="14078" y="6108"/>
                    </a:cubicBezTo>
                    <a:cubicBezTo>
                      <a:pt x="13181" y="8200"/>
                      <a:pt x="13555" y="10591"/>
                      <a:pt x="13107" y="12832"/>
                    </a:cubicBezTo>
                    <a:cubicBezTo>
                      <a:pt x="12434" y="16119"/>
                      <a:pt x="9969" y="18734"/>
                      <a:pt x="7952" y="21424"/>
                    </a:cubicBezTo>
                    <a:cubicBezTo>
                      <a:pt x="2498" y="28670"/>
                      <a:pt x="-341" y="37860"/>
                      <a:pt x="33" y="46974"/>
                    </a:cubicBezTo>
                    <a:cubicBezTo>
                      <a:pt x="3469" y="39279"/>
                      <a:pt x="7504" y="31883"/>
                      <a:pt x="12135" y="24786"/>
                    </a:cubicBezTo>
                    <a:cubicBezTo>
                      <a:pt x="14003" y="21947"/>
                      <a:pt x="15946" y="19108"/>
                      <a:pt x="18486" y="16792"/>
                    </a:cubicBezTo>
                    <a:cubicBezTo>
                      <a:pt x="23790" y="11786"/>
                      <a:pt x="30962" y="9321"/>
                      <a:pt x="37910" y="7080"/>
                    </a:cubicBezTo>
                    <a:cubicBezTo>
                      <a:pt x="41571" y="5884"/>
                      <a:pt x="45007" y="5212"/>
                      <a:pt x="48743" y="4465"/>
                    </a:cubicBezTo>
                    <a:cubicBezTo>
                      <a:pt x="51133" y="4017"/>
                      <a:pt x="53300" y="2747"/>
                      <a:pt x="50013" y="804"/>
                    </a:cubicBezTo>
                    <a:cubicBezTo>
                      <a:pt x="47398" y="-690"/>
                      <a:pt x="40898" y="356"/>
                      <a:pt x="37985" y="356"/>
                    </a:cubicBezTo>
                    <a:cubicBezTo>
                      <a:pt x="33428" y="281"/>
                      <a:pt x="29020" y="431"/>
                      <a:pt x="24612" y="879"/>
                    </a:cubicBezTo>
                    <a:close/>
                  </a:path>
                </a:pathLst>
              </a:custGeom>
              <a:solidFill>
                <a:srgbClr val="F8C7C2"/>
              </a:solidFill>
              <a:ln w="74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orme libre : forme 116">
                <a:extLst>
                  <a:ext uri="{FF2B5EF4-FFF2-40B4-BE49-F238E27FC236}">
                    <a16:creationId xmlns:a16="http://schemas.microsoft.com/office/drawing/2014/main" id="{ABDCBE32-29F4-4880-B5A0-C408E2AF08E6}"/>
                  </a:ext>
                </a:extLst>
              </p:cNvPr>
              <p:cNvSpPr/>
              <p:nvPr/>
            </p:nvSpPr>
            <p:spPr>
              <a:xfrm>
                <a:off x="8200106" y="3106466"/>
                <a:ext cx="434308" cy="188468"/>
              </a:xfrm>
              <a:custGeom>
                <a:avLst/>
                <a:gdLst>
                  <a:gd name="connsiteX0" fmla="*/ 361067 w 434308"/>
                  <a:gd name="connsiteY0" fmla="*/ 11750 h 188468"/>
                  <a:gd name="connsiteX1" fmla="*/ 354643 w 434308"/>
                  <a:gd name="connsiteY1" fmla="*/ 21014 h 188468"/>
                  <a:gd name="connsiteX2" fmla="*/ 380641 w 434308"/>
                  <a:gd name="connsiteY2" fmla="*/ 17652 h 188468"/>
                  <a:gd name="connsiteX3" fmla="*/ 395135 w 434308"/>
                  <a:gd name="connsiteY3" fmla="*/ 20491 h 188468"/>
                  <a:gd name="connsiteX4" fmla="*/ 391474 w 434308"/>
                  <a:gd name="connsiteY4" fmla="*/ 36031 h 188468"/>
                  <a:gd name="connsiteX5" fmla="*/ 374216 w 434308"/>
                  <a:gd name="connsiteY5" fmla="*/ 40588 h 188468"/>
                  <a:gd name="connsiteX6" fmla="*/ 303840 w 434308"/>
                  <a:gd name="connsiteY6" fmla="*/ 69425 h 188468"/>
                  <a:gd name="connsiteX7" fmla="*/ 288749 w 434308"/>
                  <a:gd name="connsiteY7" fmla="*/ 79810 h 188468"/>
                  <a:gd name="connsiteX8" fmla="*/ 276647 w 434308"/>
                  <a:gd name="connsiteY8" fmla="*/ 85936 h 188468"/>
                  <a:gd name="connsiteX9" fmla="*/ 271492 w 434308"/>
                  <a:gd name="connsiteY9" fmla="*/ 109395 h 188468"/>
                  <a:gd name="connsiteX10" fmla="*/ 259090 w 434308"/>
                  <a:gd name="connsiteY10" fmla="*/ 127848 h 188468"/>
                  <a:gd name="connsiteX11" fmla="*/ 245867 w 434308"/>
                  <a:gd name="connsiteY11" fmla="*/ 123440 h 188468"/>
                  <a:gd name="connsiteX12" fmla="*/ 224873 w 434308"/>
                  <a:gd name="connsiteY12" fmla="*/ 138979 h 188468"/>
                  <a:gd name="connsiteX13" fmla="*/ 205598 w 434308"/>
                  <a:gd name="connsiteY13" fmla="*/ 157656 h 188468"/>
                  <a:gd name="connsiteX14" fmla="*/ 181094 w 434308"/>
                  <a:gd name="connsiteY14" fmla="*/ 148841 h 188468"/>
                  <a:gd name="connsiteX15" fmla="*/ 160773 w 434308"/>
                  <a:gd name="connsiteY15" fmla="*/ 151082 h 188468"/>
                  <a:gd name="connsiteX16" fmla="*/ 0 w 434308"/>
                  <a:gd name="connsiteY16" fmla="*/ 168489 h 188468"/>
                  <a:gd name="connsiteX17" fmla="*/ 63951 w 434308"/>
                  <a:gd name="connsiteY17" fmla="*/ 171104 h 188468"/>
                  <a:gd name="connsiteX18" fmla="*/ 102276 w 434308"/>
                  <a:gd name="connsiteY18" fmla="*/ 183356 h 188468"/>
                  <a:gd name="connsiteX19" fmla="*/ 142694 w 434308"/>
                  <a:gd name="connsiteY19" fmla="*/ 187092 h 188468"/>
                  <a:gd name="connsiteX20" fmla="*/ 179226 w 434308"/>
                  <a:gd name="connsiteY20" fmla="*/ 188138 h 188468"/>
                  <a:gd name="connsiteX21" fmla="*/ 216207 w 434308"/>
                  <a:gd name="connsiteY21" fmla="*/ 180144 h 188468"/>
                  <a:gd name="connsiteX22" fmla="*/ 302122 w 434308"/>
                  <a:gd name="connsiteY22" fmla="*/ 146749 h 188468"/>
                  <a:gd name="connsiteX23" fmla="*/ 395658 w 434308"/>
                  <a:gd name="connsiteY23" fmla="*/ 69874 h 188468"/>
                  <a:gd name="connsiteX24" fmla="*/ 432489 w 434308"/>
                  <a:gd name="connsiteY24" fmla="*/ 37151 h 188468"/>
                  <a:gd name="connsiteX25" fmla="*/ 412841 w 434308"/>
                  <a:gd name="connsiteY25" fmla="*/ 768 h 188468"/>
                  <a:gd name="connsiteX26" fmla="*/ 361067 w 434308"/>
                  <a:gd name="connsiteY26" fmla="*/ 11750 h 188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34308" h="188468">
                    <a:moveTo>
                      <a:pt x="361067" y="11750"/>
                    </a:moveTo>
                    <a:cubicBezTo>
                      <a:pt x="357033" y="13319"/>
                      <a:pt x="352252" y="17353"/>
                      <a:pt x="354643" y="21014"/>
                    </a:cubicBezTo>
                    <a:cubicBezTo>
                      <a:pt x="363309" y="19893"/>
                      <a:pt x="371975" y="18773"/>
                      <a:pt x="380641" y="17652"/>
                    </a:cubicBezTo>
                    <a:cubicBezTo>
                      <a:pt x="385721" y="16980"/>
                      <a:pt x="391773" y="16681"/>
                      <a:pt x="395135" y="20491"/>
                    </a:cubicBezTo>
                    <a:cubicBezTo>
                      <a:pt x="399094" y="25048"/>
                      <a:pt x="396405" y="32594"/>
                      <a:pt x="391474" y="36031"/>
                    </a:cubicBezTo>
                    <a:cubicBezTo>
                      <a:pt x="386468" y="39392"/>
                      <a:pt x="380193" y="39841"/>
                      <a:pt x="374216" y="40588"/>
                    </a:cubicBezTo>
                    <a:cubicBezTo>
                      <a:pt x="348741" y="43651"/>
                      <a:pt x="324087" y="53662"/>
                      <a:pt x="303840" y="69425"/>
                    </a:cubicBezTo>
                    <a:cubicBezTo>
                      <a:pt x="298984" y="73161"/>
                      <a:pt x="294353" y="77270"/>
                      <a:pt x="288749" y="79810"/>
                    </a:cubicBezTo>
                    <a:cubicBezTo>
                      <a:pt x="284640" y="81752"/>
                      <a:pt x="279934" y="82798"/>
                      <a:pt x="276647" y="85936"/>
                    </a:cubicBezTo>
                    <a:cubicBezTo>
                      <a:pt x="270670" y="91614"/>
                      <a:pt x="271641" y="101102"/>
                      <a:pt x="271492" y="109395"/>
                    </a:cubicBezTo>
                    <a:cubicBezTo>
                      <a:pt x="271342" y="117612"/>
                      <a:pt x="267308" y="127848"/>
                      <a:pt x="259090" y="127848"/>
                    </a:cubicBezTo>
                    <a:cubicBezTo>
                      <a:pt x="254383" y="127848"/>
                      <a:pt x="250424" y="124262"/>
                      <a:pt x="245867" y="123440"/>
                    </a:cubicBezTo>
                    <a:cubicBezTo>
                      <a:pt x="236677" y="121721"/>
                      <a:pt x="229281" y="130761"/>
                      <a:pt x="224873" y="138979"/>
                    </a:cubicBezTo>
                    <a:cubicBezTo>
                      <a:pt x="220391" y="147197"/>
                      <a:pt x="214937" y="156835"/>
                      <a:pt x="205598" y="157656"/>
                    </a:cubicBezTo>
                    <a:cubicBezTo>
                      <a:pt x="196857" y="158404"/>
                      <a:pt x="189685" y="150783"/>
                      <a:pt x="181094" y="148841"/>
                    </a:cubicBezTo>
                    <a:cubicBezTo>
                      <a:pt x="174370" y="147347"/>
                      <a:pt x="167422" y="149438"/>
                      <a:pt x="160773" y="151082"/>
                    </a:cubicBezTo>
                    <a:cubicBezTo>
                      <a:pt x="108104" y="163932"/>
                      <a:pt x="50204" y="148019"/>
                      <a:pt x="0" y="168489"/>
                    </a:cubicBezTo>
                    <a:cubicBezTo>
                      <a:pt x="20470" y="174914"/>
                      <a:pt x="42883" y="167369"/>
                      <a:pt x="63951" y="171104"/>
                    </a:cubicBezTo>
                    <a:cubicBezTo>
                      <a:pt x="77174" y="173420"/>
                      <a:pt x="89277" y="180069"/>
                      <a:pt x="102276" y="183356"/>
                    </a:cubicBezTo>
                    <a:cubicBezTo>
                      <a:pt x="115425" y="186643"/>
                      <a:pt x="129171" y="186345"/>
                      <a:pt x="142694" y="187092"/>
                    </a:cubicBezTo>
                    <a:cubicBezTo>
                      <a:pt x="154871" y="187689"/>
                      <a:pt x="167049" y="189109"/>
                      <a:pt x="179226" y="188138"/>
                    </a:cubicBezTo>
                    <a:cubicBezTo>
                      <a:pt x="191852" y="187166"/>
                      <a:pt x="204104" y="183655"/>
                      <a:pt x="216207" y="180144"/>
                    </a:cubicBezTo>
                    <a:cubicBezTo>
                      <a:pt x="245867" y="171627"/>
                      <a:pt x="275899" y="162961"/>
                      <a:pt x="302122" y="146749"/>
                    </a:cubicBezTo>
                    <a:cubicBezTo>
                      <a:pt x="336563" y="125606"/>
                      <a:pt x="362412" y="92809"/>
                      <a:pt x="395658" y="69874"/>
                    </a:cubicBezTo>
                    <a:cubicBezTo>
                      <a:pt x="409329" y="60460"/>
                      <a:pt x="424944" y="51944"/>
                      <a:pt x="432489" y="37151"/>
                    </a:cubicBezTo>
                    <a:cubicBezTo>
                      <a:pt x="439063" y="24301"/>
                      <a:pt x="426736" y="3831"/>
                      <a:pt x="412841" y="768"/>
                    </a:cubicBezTo>
                    <a:cubicBezTo>
                      <a:pt x="397152" y="-2669"/>
                      <a:pt x="375113" y="6222"/>
                      <a:pt x="361067" y="11750"/>
                    </a:cubicBezTo>
                    <a:close/>
                  </a:path>
                </a:pathLst>
              </a:custGeom>
              <a:solidFill>
                <a:srgbClr val="F8C7C2">
                  <a:alpha val="61000"/>
                </a:srgbClr>
              </a:solidFill>
              <a:ln w="74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orme libre : forme 117">
                <a:extLst>
                  <a:ext uri="{FF2B5EF4-FFF2-40B4-BE49-F238E27FC236}">
                    <a16:creationId xmlns:a16="http://schemas.microsoft.com/office/drawing/2014/main" id="{1AB313B3-A5AC-4D19-8394-CC128CEE45F8}"/>
                  </a:ext>
                </a:extLst>
              </p:cNvPr>
              <p:cNvSpPr/>
              <p:nvPr/>
            </p:nvSpPr>
            <p:spPr>
              <a:xfrm>
                <a:off x="7987111" y="3606289"/>
                <a:ext cx="237708" cy="510606"/>
              </a:xfrm>
              <a:custGeom>
                <a:avLst/>
                <a:gdLst>
                  <a:gd name="connsiteX0" fmla="*/ 5827 w 237708"/>
                  <a:gd name="connsiteY0" fmla="*/ 0 h 510606"/>
                  <a:gd name="connsiteX1" fmla="*/ 55583 w 237708"/>
                  <a:gd name="connsiteY1" fmla="*/ 23234 h 510606"/>
                  <a:gd name="connsiteX2" fmla="*/ 88829 w 237708"/>
                  <a:gd name="connsiteY2" fmla="*/ 68433 h 510606"/>
                  <a:gd name="connsiteX3" fmla="*/ 133953 w 237708"/>
                  <a:gd name="connsiteY3" fmla="*/ 141872 h 510606"/>
                  <a:gd name="connsiteX4" fmla="*/ 158009 w 237708"/>
                  <a:gd name="connsiteY4" fmla="*/ 185801 h 510606"/>
                  <a:gd name="connsiteX5" fmla="*/ 174370 w 237708"/>
                  <a:gd name="connsiteY5" fmla="*/ 235258 h 510606"/>
                  <a:gd name="connsiteX6" fmla="*/ 217701 w 237708"/>
                  <a:gd name="connsiteY6" fmla="*/ 341120 h 510606"/>
                  <a:gd name="connsiteX7" fmla="*/ 236453 w 237708"/>
                  <a:gd name="connsiteY7" fmla="*/ 452735 h 510606"/>
                  <a:gd name="connsiteX8" fmla="*/ 198053 w 237708"/>
                  <a:gd name="connsiteY8" fmla="*/ 510037 h 510606"/>
                  <a:gd name="connsiteX9" fmla="*/ 192898 w 237708"/>
                  <a:gd name="connsiteY9" fmla="*/ 510186 h 510606"/>
                  <a:gd name="connsiteX10" fmla="*/ 189461 w 237708"/>
                  <a:gd name="connsiteY10" fmla="*/ 504732 h 510606"/>
                  <a:gd name="connsiteX11" fmla="*/ 188117 w 237708"/>
                  <a:gd name="connsiteY11" fmla="*/ 470292 h 510606"/>
                  <a:gd name="connsiteX12" fmla="*/ 175865 w 237708"/>
                  <a:gd name="connsiteY12" fmla="*/ 312283 h 510606"/>
                  <a:gd name="connsiteX13" fmla="*/ 118040 w 237708"/>
                  <a:gd name="connsiteY13" fmla="*/ 177359 h 510606"/>
                  <a:gd name="connsiteX14" fmla="*/ 90099 w 237708"/>
                  <a:gd name="connsiteY14" fmla="*/ 120057 h 510606"/>
                  <a:gd name="connsiteX15" fmla="*/ 0 w 237708"/>
                  <a:gd name="connsiteY15" fmla="*/ 2092 h 510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37708" h="510606">
                    <a:moveTo>
                      <a:pt x="5827" y="0"/>
                    </a:moveTo>
                    <a:cubicBezTo>
                      <a:pt x="24579" y="373"/>
                      <a:pt x="42136" y="10160"/>
                      <a:pt x="55583" y="23234"/>
                    </a:cubicBezTo>
                    <a:cubicBezTo>
                      <a:pt x="69031" y="36308"/>
                      <a:pt x="78967" y="52445"/>
                      <a:pt x="88829" y="68433"/>
                    </a:cubicBezTo>
                    <a:cubicBezTo>
                      <a:pt x="103845" y="92938"/>
                      <a:pt x="118862" y="117367"/>
                      <a:pt x="133953" y="141872"/>
                    </a:cubicBezTo>
                    <a:cubicBezTo>
                      <a:pt x="142694" y="156141"/>
                      <a:pt x="151509" y="170411"/>
                      <a:pt x="158009" y="185801"/>
                    </a:cubicBezTo>
                    <a:cubicBezTo>
                      <a:pt x="164808" y="201788"/>
                      <a:pt x="168991" y="218747"/>
                      <a:pt x="174370" y="235258"/>
                    </a:cubicBezTo>
                    <a:cubicBezTo>
                      <a:pt x="186249" y="271492"/>
                      <a:pt x="203955" y="305559"/>
                      <a:pt x="217701" y="341120"/>
                    </a:cubicBezTo>
                    <a:cubicBezTo>
                      <a:pt x="231448" y="376681"/>
                      <a:pt x="241309" y="414932"/>
                      <a:pt x="236453" y="452735"/>
                    </a:cubicBezTo>
                    <a:cubicBezTo>
                      <a:pt x="233390" y="476866"/>
                      <a:pt x="221362" y="503014"/>
                      <a:pt x="198053" y="510037"/>
                    </a:cubicBezTo>
                    <a:cubicBezTo>
                      <a:pt x="196335" y="510560"/>
                      <a:pt x="194467" y="510933"/>
                      <a:pt x="192898" y="510186"/>
                    </a:cubicBezTo>
                    <a:cubicBezTo>
                      <a:pt x="190881" y="509290"/>
                      <a:pt x="189984" y="506899"/>
                      <a:pt x="189461" y="504732"/>
                    </a:cubicBezTo>
                    <a:cubicBezTo>
                      <a:pt x="186623" y="493526"/>
                      <a:pt x="187444" y="481797"/>
                      <a:pt x="188117" y="470292"/>
                    </a:cubicBezTo>
                    <a:cubicBezTo>
                      <a:pt x="191329" y="417323"/>
                      <a:pt x="190433" y="363309"/>
                      <a:pt x="175865" y="312283"/>
                    </a:cubicBezTo>
                    <a:cubicBezTo>
                      <a:pt x="162417" y="265216"/>
                      <a:pt x="137688" y="222259"/>
                      <a:pt x="118040" y="177359"/>
                    </a:cubicBezTo>
                    <a:cubicBezTo>
                      <a:pt x="109523" y="157859"/>
                      <a:pt x="101828" y="137838"/>
                      <a:pt x="90099" y="120057"/>
                    </a:cubicBezTo>
                    <a:cubicBezTo>
                      <a:pt x="62531" y="78369"/>
                      <a:pt x="13298" y="50204"/>
                      <a:pt x="0" y="2092"/>
                    </a:cubicBezTo>
                  </a:path>
                </a:pathLst>
              </a:custGeom>
              <a:solidFill>
                <a:srgbClr val="F8C7C2">
                  <a:alpha val="61000"/>
                </a:srgbClr>
              </a:solidFill>
              <a:ln w="74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orme libre : forme 118">
                <a:extLst>
                  <a:ext uri="{FF2B5EF4-FFF2-40B4-BE49-F238E27FC236}">
                    <a16:creationId xmlns:a16="http://schemas.microsoft.com/office/drawing/2014/main" id="{CA23B75F-F45D-45DE-A25A-9F9BEBC3D866}"/>
                  </a:ext>
                </a:extLst>
              </p:cNvPr>
              <p:cNvSpPr/>
              <p:nvPr/>
            </p:nvSpPr>
            <p:spPr>
              <a:xfrm>
                <a:off x="8702522" y="3805462"/>
                <a:ext cx="527103" cy="765394"/>
              </a:xfrm>
              <a:custGeom>
                <a:avLst/>
                <a:gdLst>
                  <a:gd name="connsiteX0" fmla="*/ 0 w 527103"/>
                  <a:gd name="connsiteY0" fmla="*/ 764794 h 765394"/>
                  <a:gd name="connsiteX1" fmla="*/ 468200 w 527103"/>
                  <a:gd name="connsiteY1" fmla="*/ 455723 h 765394"/>
                  <a:gd name="connsiteX2" fmla="*/ 453258 w 527103"/>
                  <a:gd name="connsiteY2" fmla="*/ 0 h 765394"/>
                  <a:gd name="connsiteX3" fmla="*/ 415978 w 527103"/>
                  <a:gd name="connsiteY3" fmla="*/ 509066 h 765394"/>
                  <a:gd name="connsiteX4" fmla="*/ 0 w 527103"/>
                  <a:gd name="connsiteY4" fmla="*/ 764794 h 765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7103" h="765394">
                    <a:moveTo>
                      <a:pt x="0" y="764794"/>
                    </a:moveTo>
                    <a:cubicBezTo>
                      <a:pt x="0" y="764794"/>
                      <a:pt x="272388" y="793407"/>
                      <a:pt x="468200" y="455723"/>
                    </a:cubicBezTo>
                    <a:cubicBezTo>
                      <a:pt x="608951" y="212920"/>
                      <a:pt x="453258" y="0"/>
                      <a:pt x="453258" y="0"/>
                    </a:cubicBezTo>
                    <a:cubicBezTo>
                      <a:pt x="453258" y="0"/>
                      <a:pt x="614629" y="247286"/>
                      <a:pt x="415978" y="509066"/>
                    </a:cubicBezTo>
                    <a:cubicBezTo>
                      <a:pt x="374067" y="564425"/>
                      <a:pt x="224948" y="748507"/>
                      <a:pt x="0" y="764794"/>
                    </a:cubicBezTo>
                    <a:close/>
                  </a:path>
                </a:pathLst>
              </a:custGeom>
              <a:solidFill>
                <a:srgbClr val="F8C7C2"/>
              </a:solidFill>
              <a:ln w="74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orme libre : forme 119">
                <a:extLst>
                  <a:ext uri="{FF2B5EF4-FFF2-40B4-BE49-F238E27FC236}">
                    <a16:creationId xmlns:a16="http://schemas.microsoft.com/office/drawing/2014/main" id="{79DD2720-BEDF-48C4-9070-36E4A115AE66}"/>
                  </a:ext>
                </a:extLst>
              </p:cNvPr>
              <p:cNvSpPr/>
              <p:nvPr/>
            </p:nvSpPr>
            <p:spPr>
              <a:xfrm>
                <a:off x="7191694" y="2856623"/>
                <a:ext cx="483433" cy="702524"/>
              </a:xfrm>
              <a:custGeom>
                <a:avLst/>
                <a:gdLst>
                  <a:gd name="connsiteX0" fmla="*/ 483433 w 483433"/>
                  <a:gd name="connsiteY0" fmla="*/ 16549 h 702524"/>
                  <a:gd name="connsiteX1" fmla="*/ 125653 w 483433"/>
                  <a:gd name="connsiteY1" fmla="*/ 84085 h 702524"/>
                  <a:gd name="connsiteX2" fmla="*/ 54829 w 483433"/>
                  <a:gd name="connsiteY2" fmla="*/ 702524 h 702524"/>
                  <a:gd name="connsiteX3" fmla="*/ 139324 w 483433"/>
                  <a:gd name="connsiteY3" fmla="*/ 105228 h 702524"/>
                  <a:gd name="connsiteX4" fmla="*/ 483433 w 483433"/>
                  <a:gd name="connsiteY4" fmla="*/ 16549 h 702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3433" h="702524">
                    <a:moveTo>
                      <a:pt x="483433" y="16549"/>
                    </a:moveTo>
                    <a:cubicBezTo>
                      <a:pt x="483433" y="16549"/>
                      <a:pt x="242422" y="-50092"/>
                      <a:pt x="125653" y="84085"/>
                    </a:cubicBezTo>
                    <a:cubicBezTo>
                      <a:pt x="8883" y="218262"/>
                      <a:pt x="-50735" y="383070"/>
                      <a:pt x="54829" y="702524"/>
                    </a:cubicBezTo>
                    <a:cubicBezTo>
                      <a:pt x="54829" y="702524"/>
                      <a:pt x="-85250" y="336526"/>
                      <a:pt x="139324" y="105228"/>
                    </a:cubicBezTo>
                    <a:cubicBezTo>
                      <a:pt x="272306" y="-31713"/>
                      <a:pt x="483433" y="16549"/>
                      <a:pt x="483433" y="16549"/>
                    </a:cubicBezTo>
                    <a:close/>
                  </a:path>
                </a:pathLst>
              </a:custGeom>
              <a:solidFill>
                <a:srgbClr val="F8C7C1"/>
              </a:solidFill>
              <a:ln w="74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orme libre : forme 121">
                <a:extLst>
                  <a:ext uri="{FF2B5EF4-FFF2-40B4-BE49-F238E27FC236}">
                    <a16:creationId xmlns:a16="http://schemas.microsoft.com/office/drawing/2014/main" id="{33FAF712-B3AB-437B-AE24-63A2D5F1F62F}"/>
                  </a:ext>
                </a:extLst>
              </p:cNvPr>
              <p:cNvSpPr/>
              <p:nvPr/>
            </p:nvSpPr>
            <p:spPr>
              <a:xfrm>
                <a:off x="7963103" y="2468974"/>
                <a:ext cx="373943" cy="200989"/>
              </a:xfrm>
              <a:custGeom>
                <a:avLst/>
                <a:gdLst>
                  <a:gd name="connsiteX0" fmla="*/ 3089 w 373943"/>
                  <a:gd name="connsiteY0" fmla="*/ 200990 h 200989"/>
                  <a:gd name="connsiteX1" fmla="*/ 104096 w 373943"/>
                  <a:gd name="connsiteY1" fmla="*/ 67784 h 200989"/>
                  <a:gd name="connsiteX2" fmla="*/ 248881 w 373943"/>
                  <a:gd name="connsiteY2" fmla="*/ 47314 h 200989"/>
                  <a:gd name="connsiteX3" fmla="*/ 373944 w 373943"/>
                  <a:gd name="connsiteY3" fmla="*/ 1742 h 200989"/>
                  <a:gd name="connsiteX4" fmla="*/ 248881 w 373943"/>
                  <a:gd name="connsiteY4" fmla="*/ 57400 h 200989"/>
                  <a:gd name="connsiteX5" fmla="*/ 44254 w 373943"/>
                  <a:gd name="connsiteY5" fmla="*/ 100432 h 200989"/>
                  <a:gd name="connsiteX6" fmla="*/ 3089 w 373943"/>
                  <a:gd name="connsiteY6" fmla="*/ 200990 h 200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3943" h="200989">
                    <a:moveTo>
                      <a:pt x="3089" y="200990"/>
                    </a:moveTo>
                    <a:cubicBezTo>
                      <a:pt x="3089" y="200990"/>
                      <a:pt x="-27541" y="83324"/>
                      <a:pt x="104096" y="67784"/>
                    </a:cubicBezTo>
                    <a:cubicBezTo>
                      <a:pt x="235732" y="52245"/>
                      <a:pt x="234612" y="54710"/>
                      <a:pt x="248881" y="47314"/>
                    </a:cubicBezTo>
                    <a:cubicBezTo>
                      <a:pt x="263151" y="39843"/>
                      <a:pt x="320751" y="-9838"/>
                      <a:pt x="373944" y="1742"/>
                    </a:cubicBezTo>
                    <a:cubicBezTo>
                      <a:pt x="373944" y="1742"/>
                      <a:pt x="290942" y="14591"/>
                      <a:pt x="248881" y="57400"/>
                    </a:cubicBezTo>
                    <a:cubicBezTo>
                      <a:pt x="206820" y="100282"/>
                      <a:pt x="115601" y="48435"/>
                      <a:pt x="44254" y="100432"/>
                    </a:cubicBezTo>
                    <a:cubicBezTo>
                      <a:pt x="9738" y="125683"/>
                      <a:pt x="3089" y="200990"/>
                      <a:pt x="3089" y="200990"/>
                    </a:cubicBezTo>
                    <a:close/>
                  </a:path>
                </a:pathLst>
              </a:custGeom>
              <a:solidFill>
                <a:srgbClr val="F8C7C1"/>
              </a:solidFill>
              <a:ln w="74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orme libre : forme 122">
                <a:extLst>
                  <a:ext uri="{FF2B5EF4-FFF2-40B4-BE49-F238E27FC236}">
                    <a16:creationId xmlns:a16="http://schemas.microsoft.com/office/drawing/2014/main" id="{905B2D94-057F-45E0-AA31-FA0023BDC407}"/>
                  </a:ext>
                </a:extLst>
              </p:cNvPr>
              <p:cNvSpPr/>
              <p:nvPr/>
            </p:nvSpPr>
            <p:spPr>
              <a:xfrm>
                <a:off x="8278027" y="2406004"/>
                <a:ext cx="99389" cy="42746"/>
              </a:xfrm>
              <a:custGeom>
                <a:avLst/>
                <a:gdLst>
                  <a:gd name="connsiteX0" fmla="*/ 99363 w 99389"/>
                  <a:gd name="connsiteY0" fmla="*/ 11369 h 42746"/>
                  <a:gd name="connsiteX1" fmla="*/ 51101 w 99389"/>
                  <a:gd name="connsiteY1" fmla="*/ 2404 h 42746"/>
                  <a:gd name="connsiteX2" fmla="*/ 0 w 99389"/>
                  <a:gd name="connsiteY2" fmla="*/ 42747 h 42746"/>
                  <a:gd name="connsiteX3" fmla="*/ 99363 w 99389"/>
                  <a:gd name="connsiteY3" fmla="*/ 11369 h 42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9389" h="42746">
                    <a:moveTo>
                      <a:pt x="99363" y="11369"/>
                    </a:moveTo>
                    <a:cubicBezTo>
                      <a:pt x="100409" y="11892"/>
                      <a:pt x="70973" y="-6411"/>
                      <a:pt x="51101" y="2404"/>
                    </a:cubicBezTo>
                    <a:cubicBezTo>
                      <a:pt x="31228" y="11220"/>
                      <a:pt x="0" y="42747"/>
                      <a:pt x="0" y="42747"/>
                    </a:cubicBezTo>
                    <a:cubicBezTo>
                      <a:pt x="0" y="42747"/>
                      <a:pt x="53193" y="-11492"/>
                      <a:pt x="99363" y="11369"/>
                    </a:cubicBezTo>
                    <a:close/>
                  </a:path>
                </a:pathLst>
              </a:custGeom>
              <a:solidFill>
                <a:srgbClr val="F8C7C1"/>
              </a:solidFill>
              <a:ln w="74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orme libre : forme 123">
                <a:extLst>
                  <a:ext uri="{FF2B5EF4-FFF2-40B4-BE49-F238E27FC236}">
                    <a16:creationId xmlns:a16="http://schemas.microsoft.com/office/drawing/2014/main" id="{C5808387-52DE-4AD9-BB0F-EB6B06187DAC}"/>
                  </a:ext>
                </a:extLst>
              </p:cNvPr>
              <p:cNvSpPr/>
              <p:nvPr/>
            </p:nvSpPr>
            <p:spPr>
              <a:xfrm>
                <a:off x="8302547" y="3632719"/>
                <a:ext cx="258136" cy="166261"/>
              </a:xfrm>
              <a:custGeom>
                <a:avLst/>
                <a:gdLst>
                  <a:gd name="connsiteX0" fmla="*/ 150223 w 258136"/>
                  <a:gd name="connsiteY0" fmla="*/ 2258 h 166261"/>
                  <a:gd name="connsiteX1" fmla="*/ 52429 w 258136"/>
                  <a:gd name="connsiteY1" fmla="*/ 42078 h 166261"/>
                  <a:gd name="connsiteX2" fmla="*/ 22023 w 258136"/>
                  <a:gd name="connsiteY2" fmla="*/ 81300 h 166261"/>
                  <a:gd name="connsiteX3" fmla="*/ 432 w 258136"/>
                  <a:gd name="connsiteY3" fmla="*/ 154888 h 166261"/>
                  <a:gd name="connsiteX4" fmla="*/ 2823 w 258136"/>
                  <a:gd name="connsiteY4" fmla="*/ 162508 h 166261"/>
                  <a:gd name="connsiteX5" fmla="*/ 21650 w 258136"/>
                  <a:gd name="connsiteY5" fmla="*/ 161687 h 166261"/>
                  <a:gd name="connsiteX6" fmla="*/ 30465 w 258136"/>
                  <a:gd name="connsiteY6" fmla="*/ 142337 h 166261"/>
                  <a:gd name="connsiteX7" fmla="*/ 117800 w 258136"/>
                  <a:gd name="connsiteY7" fmla="*/ 65163 h 166261"/>
                  <a:gd name="connsiteX8" fmla="*/ 183245 w 258136"/>
                  <a:gd name="connsiteY8" fmla="*/ 63071 h 166261"/>
                  <a:gd name="connsiteX9" fmla="*/ 252724 w 258136"/>
                  <a:gd name="connsiteY9" fmla="*/ 24297 h 166261"/>
                  <a:gd name="connsiteX10" fmla="*/ 206404 w 258136"/>
                  <a:gd name="connsiteY10" fmla="*/ 2258 h 166261"/>
                  <a:gd name="connsiteX11" fmla="*/ 150223 w 258136"/>
                  <a:gd name="connsiteY11" fmla="*/ 2258 h 166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58136" h="166261">
                    <a:moveTo>
                      <a:pt x="150223" y="2258"/>
                    </a:moveTo>
                    <a:cubicBezTo>
                      <a:pt x="119145" y="5471"/>
                      <a:pt x="73348" y="18844"/>
                      <a:pt x="52429" y="42078"/>
                    </a:cubicBezTo>
                    <a:cubicBezTo>
                      <a:pt x="41896" y="53807"/>
                      <a:pt x="29419" y="67404"/>
                      <a:pt x="22023" y="81300"/>
                    </a:cubicBezTo>
                    <a:cubicBezTo>
                      <a:pt x="9846" y="104236"/>
                      <a:pt x="-2481" y="129114"/>
                      <a:pt x="432" y="154888"/>
                    </a:cubicBezTo>
                    <a:cubicBezTo>
                      <a:pt x="731" y="157578"/>
                      <a:pt x="1254" y="160342"/>
                      <a:pt x="2823" y="162508"/>
                    </a:cubicBezTo>
                    <a:cubicBezTo>
                      <a:pt x="7007" y="168336"/>
                      <a:pt x="16644" y="166842"/>
                      <a:pt x="21650" y="161687"/>
                    </a:cubicBezTo>
                    <a:cubicBezTo>
                      <a:pt x="26580" y="156532"/>
                      <a:pt x="28299" y="149136"/>
                      <a:pt x="30465" y="142337"/>
                    </a:cubicBezTo>
                    <a:cubicBezTo>
                      <a:pt x="42792" y="103414"/>
                      <a:pt x="77681" y="72634"/>
                      <a:pt x="117800" y="65163"/>
                    </a:cubicBezTo>
                    <a:cubicBezTo>
                      <a:pt x="139316" y="61203"/>
                      <a:pt x="161430" y="63519"/>
                      <a:pt x="183245" y="63071"/>
                    </a:cubicBezTo>
                    <a:cubicBezTo>
                      <a:pt x="203267" y="62698"/>
                      <a:pt x="278797" y="62025"/>
                      <a:pt x="252724" y="24297"/>
                    </a:cubicBezTo>
                    <a:cubicBezTo>
                      <a:pt x="242190" y="9057"/>
                      <a:pt x="222840" y="4724"/>
                      <a:pt x="206404" y="2258"/>
                    </a:cubicBezTo>
                    <a:cubicBezTo>
                      <a:pt x="182572" y="-1253"/>
                      <a:pt x="174279" y="-207"/>
                      <a:pt x="150223" y="2258"/>
                    </a:cubicBezTo>
                    <a:close/>
                  </a:path>
                </a:pathLst>
              </a:custGeom>
              <a:solidFill>
                <a:srgbClr val="F9C0B9"/>
              </a:solidFill>
              <a:ln w="74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25" name="Graphique 120">
            <a:extLst>
              <a:ext uri="{FF2B5EF4-FFF2-40B4-BE49-F238E27FC236}">
                <a16:creationId xmlns:a16="http://schemas.microsoft.com/office/drawing/2014/main" id="{9CC337B3-D318-4EE6-BB7B-833B0A519D05}"/>
              </a:ext>
            </a:extLst>
          </p:cNvPr>
          <p:cNvGrpSpPr/>
          <p:nvPr/>
        </p:nvGrpSpPr>
        <p:grpSpPr>
          <a:xfrm>
            <a:off x="6106318" y="1389904"/>
            <a:ext cx="2973051" cy="2906395"/>
            <a:chOff x="6106318" y="1389904"/>
            <a:chExt cx="2973051" cy="2906395"/>
          </a:xfrm>
          <a:solidFill>
            <a:schemeClr val="accent1"/>
          </a:solidFill>
        </p:grpSpPr>
        <p:sp>
          <p:nvSpPr>
            <p:cNvPr id="126" name="Forme libre : forme 125">
              <a:extLst>
                <a:ext uri="{FF2B5EF4-FFF2-40B4-BE49-F238E27FC236}">
                  <a16:creationId xmlns:a16="http://schemas.microsoft.com/office/drawing/2014/main" id="{71991808-6B15-4F47-A2EF-873554D01C82}"/>
                </a:ext>
              </a:extLst>
            </p:cNvPr>
            <p:cNvSpPr/>
            <p:nvPr/>
          </p:nvSpPr>
          <p:spPr>
            <a:xfrm>
              <a:off x="7711262" y="2357606"/>
              <a:ext cx="905809" cy="817463"/>
            </a:xfrm>
            <a:custGeom>
              <a:avLst/>
              <a:gdLst>
                <a:gd name="connsiteX0" fmla="*/ 324111 w 905809"/>
                <a:gd name="connsiteY0" fmla="*/ 31527 h 817463"/>
                <a:gd name="connsiteX1" fmla="*/ 184331 w 905809"/>
                <a:gd name="connsiteY1" fmla="*/ 138958 h 817463"/>
                <a:gd name="connsiteX2" fmla="*/ 86836 w 905809"/>
                <a:gd name="connsiteY2" fmla="*/ 247660 h 817463"/>
                <a:gd name="connsiteX3" fmla="*/ 124713 w 905809"/>
                <a:gd name="connsiteY3" fmla="*/ 300479 h 817463"/>
                <a:gd name="connsiteX4" fmla="*/ 134052 w 905809"/>
                <a:gd name="connsiteY4" fmla="*/ 360694 h 817463"/>
                <a:gd name="connsiteX5" fmla="*/ 148321 w 905809"/>
                <a:gd name="connsiteY5" fmla="*/ 385049 h 817463"/>
                <a:gd name="connsiteX6" fmla="*/ 188664 w 905809"/>
                <a:gd name="connsiteY6" fmla="*/ 401037 h 817463"/>
                <a:gd name="connsiteX7" fmla="*/ 266959 w 905809"/>
                <a:gd name="connsiteY7" fmla="*/ 435851 h 817463"/>
                <a:gd name="connsiteX8" fmla="*/ 434008 w 905809"/>
                <a:gd name="connsiteY8" fmla="*/ 455126 h 817463"/>
                <a:gd name="connsiteX9" fmla="*/ 534640 w 905809"/>
                <a:gd name="connsiteY9" fmla="*/ 502342 h 817463"/>
                <a:gd name="connsiteX10" fmla="*/ 681219 w 905809"/>
                <a:gd name="connsiteY10" fmla="*/ 420386 h 817463"/>
                <a:gd name="connsiteX11" fmla="*/ 877479 w 905809"/>
                <a:gd name="connsiteY11" fmla="*/ 410450 h 817463"/>
                <a:gd name="connsiteX12" fmla="*/ 891748 w 905809"/>
                <a:gd name="connsiteY12" fmla="*/ 533421 h 817463"/>
                <a:gd name="connsiteX13" fmla="*/ 833998 w 905809"/>
                <a:gd name="connsiteY13" fmla="*/ 586837 h 817463"/>
                <a:gd name="connsiteX14" fmla="*/ 857009 w 905809"/>
                <a:gd name="connsiteY14" fmla="*/ 738421 h 817463"/>
                <a:gd name="connsiteX15" fmla="*/ 665605 w 905809"/>
                <a:gd name="connsiteY15" fmla="*/ 817463 h 817463"/>
                <a:gd name="connsiteX16" fmla="*/ 657835 w 905809"/>
                <a:gd name="connsiteY16" fmla="*/ 730428 h 817463"/>
                <a:gd name="connsiteX17" fmla="*/ 797989 w 905809"/>
                <a:gd name="connsiteY17" fmla="*/ 674471 h 817463"/>
                <a:gd name="connsiteX18" fmla="*/ 730900 w 905809"/>
                <a:gd name="connsiteY18" fmla="*/ 618589 h 817463"/>
                <a:gd name="connsiteX19" fmla="*/ 810988 w 905809"/>
                <a:gd name="connsiteY19" fmla="*/ 485084 h 817463"/>
                <a:gd name="connsiteX20" fmla="*/ 707890 w 905809"/>
                <a:gd name="connsiteY20" fmla="*/ 509962 h 817463"/>
                <a:gd name="connsiteX21" fmla="*/ 555110 w 905809"/>
                <a:gd name="connsiteY21" fmla="*/ 591096 h 817463"/>
                <a:gd name="connsiteX22" fmla="*/ 442076 w 905809"/>
                <a:gd name="connsiteY22" fmla="*/ 549707 h 817463"/>
                <a:gd name="connsiteX23" fmla="*/ 340248 w 905809"/>
                <a:gd name="connsiteY23" fmla="*/ 541639 h 817463"/>
                <a:gd name="connsiteX24" fmla="*/ 213542 w 905809"/>
                <a:gd name="connsiteY24" fmla="*/ 510560 h 817463"/>
                <a:gd name="connsiteX25" fmla="*/ 110444 w 905809"/>
                <a:gd name="connsiteY25" fmla="*/ 467079 h 817463"/>
                <a:gd name="connsiteX26" fmla="*/ 48958 w 905809"/>
                <a:gd name="connsiteY26" fmla="*/ 384451 h 817463"/>
                <a:gd name="connsiteX27" fmla="*/ 45223 w 905809"/>
                <a:gd name="connsiteY27" fmla="*/ 334770 h 817463"/>
                <a:gd name="connsiteX28" fmla="*/ 3012 w 905809"/>
                <a:gd name="connsiteY28" fmla="*/ 237873 h 817463"/>
                <a:gd name="connsiteX29" fmla="*/ 117915 w 905809"/>
                <a:gd name="connsiteY29" fmla="*/ 81956 h 817463"/>
                <a:gd name="connsiteX30" fmla="*/ 183733 w 905809"/>
                <a:gd name="connsiteY30" fmla="*/ 0 h 817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5809" h="817463">
                  <a:moveTo>
                    <a:pt x="324111" y="31527"/>
                  </a:moveTo>
                  <a:cubicBezTo>
                    <a:pt x="311037" y="56405"/>
                    <a:pt x="279360" y="97346"/>
                    <a:pt x="184331" y="138958"/>
                  </a:cubicBezTo>
                  <a:cubicBezTo>
                    <a:pt x="89301" y="180571"/>
                    <a:pt x="89301" y="233390"/>
                    <a:pt x="86836" y="247660"/>
                  </a:cubicBezTo>
                  <a:cubicBezTo>
                    <a:pt x="84370" y="261929"/>
                    <a:pt x="100507" y="268802"/>
                    <a:pt x="124713" y="300479"/>
                  </a:cubicBezTo>
                  <a:cubicBezTo>
                    <a:pt x="148919" y="332155"/>
                    <a:pt x="134052" y="360694"/>
                    <a:pt x="134052" y="360694"/>
                  </a:cubicBezTo>
                  <a:cubicBezTo>
                    <a:pt x="134052" y="360694"/>
                    <a:pt x="135322" y="370630"/>
                    <a:pt x="148321" y="385049"/>
                  </a:cubicBezTo>
                  <a:cubicBezTo>
                    <a:pt x="161395" y="399468"/>
                    <a:pt x="171331" y="400439"/>
                    <a:pt x="188664" y="401037"/>
                  </a:cubicBezTo>
                  <a:cubicBezTo>
                    <a:pt x="206071" y="401634"/>
                    <a:pt x="228409" y="407835"/>
                    <a:pt x="266959" y="435851"/>
                  </a:cubicBezTo>
                  <a:cubicBezTo>
                    <a:pt x="305508" y="463867"/>
                    <a:pt x="367591" y="451390"/>
                    <a:pt x="434008" y="455126"/>
                  </a:cubicBezTo>
                  <a:cubicBezTo>
                    <a:pt x="500423" y="458861"/>
                    <a:pt x="534640" y="502342"/>
                    <a:pt x="534640" y="502342"/>
                  </a:cubicBezTo>
                  <a:cubicBezTo>
                    <a:pt x="571920" y="503612"/>
                    <a:pt x="627204" y="468200"/>
                    <a:pt x="681219" y="420386"/>
                  </a:cubicBezTo>
                  <a:cubicBezTo>
                    <a:pt x="735233" y="372573"/>
                    <a:pt x="833401" y="377503"/>
                    <a:pt x="877479" y="410450"/>
                  </a:cubicBezTo>
                  <a:cubicBezTo>
                    <a:pt x="921557" y="443397"/>
                    <a:pt x="904150" y="511680"/>
                    <a:pt x="891748" y="533421"/>
                  </a:cubicBezTo>
                  <a:cubicBezTo>
                    <a:pt x="879346" y="555161"/>
                    <a:pt x="833998" y="586837"/>
                    <a:pt x="833998" y="586837"/>
                  </a:cubicBezTo>
                  <a:cubicBezTo>
                    <a:pt x="894213" y="604245"/>
                    <a:pt x="908558" y="665730"/>
                    <a:pt x="857009" y="738421"/>
                  </a:cubicBezTo>
                  <a:cubicBezTo>
                    <a:pt x="805460" y="811113"/>
                    <a:pt x="665605" y="817463"/>
                    <a:pt x="665605" y="817463"/>
                  </a:cubicBezTo>
                  <a:cubicBezTo>
                    <a:pt x="677558" y="778092"/>
                    <a:pt x="657835" y="730428"/>
                    <a:pt x="657835" y="730428"/>
                  </a:cubicBezTo>
                  <a:cubicBezTo>
                    <a:pt x="657835" y="730428"/>
                    <a:pt x="759439" y="737824"/>
                    <a:pt x="797989" y="674471"/>
                  </a:cubicBezTo>
                  <a:cubicBezTo>
                    <a:pt x="797989" y="674471"/>
                    <a:pt x="731498" y="662069"/>
                    <a:pt x="730900" y="618589"/>
                  </a:cubicBezTo>
                  <a:cubicBezTo>
                    <a:pt x="730302" y="575108"/>
                    <a:pt x="745842" y="521094"/>
                    <a:pt x="810988" y="485084"/>
                  </a:cubicBezTo>
                  <a:cubicBezTo>
                    <a:pt x="810988" y="485084"/>
                    <a:pt x="764370" y="456545"/>
                    <a:pt x="707890" y="509962"/>
                  </a:cubicBezTo>
                  <a:cubicBezTo>
                    <a:pt x="651410" y="563379"/>
                    <a:pt x="613458" y="586539"/>
                    <a:pt x="555110" y="591096"/>
                  </a:cubicBezTo>
                  <a:cubicBezTo>
                    <a:pt x="496763" y="595653"/>
                    <a:pt x="442076" y="549707"/>
                    <a:pt x="442076" y="549707"/>
                  </a:cubicBezTo>
                  <a:cubicBezTo>
                    <a:pt x="442076" y="549707"/>
                    <a:pt x="377453" y="542535"/>
                    <a:pt x="340248" y="541639"/>
                  </a:cubicBezTo>
                  <a:cubicBezTo>
                    <a:pt x="302968" y="540742"/>
                    <a:pt x="245816" y="547242"/>
                    <a:pt x="213542" y="510560"/>
                  </a:cubicBezTo>
                  <a:cubicBezTo>
                    <a:pt x="181268" y="473952"/>
                    <a:pt x="142120" y="493153"/>
                    <a:pt x="110444" y="467079"/>
                  </a:cubicBezTo>
                  <a:cubicBezTo>
                    <a:pt x="78767" y="441006"/>
                    <a:pt x="53889" y="413662"/>
                    <a:pt x="48958" y="384451"/>
                  </a:cubicBezTo>
                  <a:cubicBezTo>
                    <a:pt x="43953" y="355240"/>
                    <a:pt x="45223" y="334770"/>
                    <a:pt x="45223" y="334770"/>
                  </a:cubicBezTo>
                  <a:cubicBezTo>
                    <a:pt x="45223" y="334770"/>
                    <a:pt x="-13797" y="306231"/>
                    <a:pt x="3012" y="237873"/>
                  </a:cubicBezTo>
                  <a:cubicBezTo>
                    <a:pt x="19747" y="169589"/>
                    <a:pt x="47091" y="126706"/>
                    <a:pt x="117915" y="81956"/>
                  </a:cubicBezTo>
                  <a:cubicBezTo>
                    <a:pt x="188738" y="37205"/>
                    <a:pt x="185003" y="19873"/>
                    <a:pt x="183733" y="0"/>
                  </a:cubicBezTo>
                </a:path>
              </a:pathLst>
            </a:custGeom>
            <a:solidFill>
              <a:srgbClr val="9E1825"/>
            </a:solidFill>
            <a:ln w="74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orme libre : forme 126">
              <a:extLst>
                <a:ext uri="{FF2B5EF4-FFF2-40B4-BE49-F238E27FC236}">
                  <a16:creationId xmlns:a16="http://schemas.microsoft.com/office/drawing/2014/main" id="{C195434B-C688-417F-B9F2-D97E511CAFAA}"/>
                </a:ext>
              </a:extLst>
            </p:cNvPr>
            <p:cNvSpPr/>
            <p:nvPr/>
          </p:nvSpPr>
          <p:spPr>
            <a:xfrm>
              <a:off x="7707601" y="2356486"/>
              <a:ext cx="905809" cy="818658"/>
            </a:xfrm>
            <a:custGeom>
              <a:avLst/>
              <a:gdLst>
                <a:gd name="connsiteX0" fmla="*/ 324111 w 905809"/>
                <a:gd name="connsiteY0" fmla="*/ 31527 h 818658"/>
                <a:gd name="connsiteX1" fmla="*/ 184331 w 905809"/>
                <a:gd name="connsiteY1" fmla="*/ 138958 h 818658"/>
                <a:gd name="connsiteX2" fmla="*/ 86836 w 905809"/>
                <a:gd name="connsiteY2" fmla="*/ 247660 h 818658"/>
                <a:gd name="connsiteX3" fmla="*/ 124713 w 905809"/>
                <a:gd name="connsiteY3" fmla="*/ 300479 h 818658"/>
                <a:gd name="connsiteX4" fmla="*/ 134052 w 905809"/>
                <a:gd name="connsiteY4" fmla="*/ 360694 h 818658"/>
                <a:gd name="connsiteX5" fmla="*/ 148321 w 905809"/>
                <a:gd name="connsiteY5" fmla="*/ 385049 h 818658"/>
                <a:gd name="connsiteX6" fmla="*/ 188664 w 905809"/>
                <a:gd name="connsiteY6" fmla="*/ 401037 h 818658"/>
                <a:gd name="connsiteX7" fmla="*/ 266959 w 905809"/>
                <a:gd name="connsiteY7" fmla="*/ 435851 h 818658"/>
                <a:gd name="connsiteX8" fmla="*/ 434007 w 905809"/>
                <a:gd name="connsiteY8" fmla="*/ 455126 h 818658"/>
                <a:gd name="connsiteX9" fmla="*/ 534640 w 905809"/>
                <a:gd name="connsiteY9" fmla="*/ 502342 h 818658"/>
                <a:gd name="connsiteX10" fmla="*/ 681219 w 905809"/>
                <a:gd name="connsiteY10" fmla="*/ 420386 h 818658"/>
                <a:gd name="connsiteX11" fmla="*/ 877479 w 905809"/>
                <a:gd name="connsiteY11" fmla="*/ 410450 h 818658"/>
                <a:gd name="connsiteX12" fmla="*/ 891748 w 905809"/>
                <a:gd name="connsiteY12" fmla="*/ 533421 h 818658"/>
                <a:gd name="connsiteX13" fmla="*/ 833998 w 905809"/>
                <a:gd name="connsiteY13" fmla="*/ 586837 h 818658"/>
                <a:gd name="connsiteX14" fmla="*/ 857008 w 905809"/>
                <a:gd name="connsiteY14" fmla="*/ 738421 h 818658"/>
                <a:gd name="connsiteX15" fmla="*/ 669265 w 905809"/>
                <a:gd name="connsiteY15" fmla="*/ 818659 h 818658"/>
                <a:gd name="connsiteX16" fmla="*/ 661496 w 905809"/>
                <a:gd name="connsiteY16" fmla="*/ 731623 h 818658"/>
                <a:gd name="connsiteX17" fmla="*/ 797988 w 905809"/>
                <a:gd name="connsiteY17" fmla="*/ 674471 h 818658"/>
                <a:gd name="connsiteX18" fmla="*/ 730900 w 905809"/>
                <a:gd name="connsiteY18" fmla="*/ 618589 h 818658"/>
                <a:gd name="connsiteX19" fmla="*/ 810988 w 905809"/>
                <a:gd name="connsiteY19" fmla="*/ 485084 h 818658"/>
                <a:gd name="connsiteX20" fmla="*/ 707890 w 905809"/>
                <a:gd name="connsiteY20" fmla="*/ 509962 h 818658"/>
                <a:gd name="connsiteX21" fmla="*/ 555110 w 905809"/>
                <a:gd name="connsiteY21" fmla="*/ 591096 h 818658"/>
                <a:gd name="connsiteX22" fmla="*/ 442076 w 905809"/>
                <a:gd name="connsiteY22" fmla="*/ 549707 h 818658"/>
                <a:gd name="connsiteX23" fmla="*/ 340248 w 905809"/>
                <a:gd name="connsiteY23" fmla="*/ 541639 h 818658"/>
                <a:gd name="connsiteX24" fmla="*/ 213542 w 905809"/>
                <a:gd name="connsiteY24" fmla="*/ 510560 h 818658"/>
                <a:gd name="connsiteX25" fmla="*/ 110444 w 905809"/>
                <a:gd name="connsiteY25" fmla="*/ 467079 h 818658"/>
                <a:gd name="connsiteX26" fmla="*/ 48958 w 905809"/>
                <a:gd name="connsiteY26" fmla="*/ 384451 h 818658"/>
                <a:gd name="connsiteX27" fmla="*/ 45223 w 905809"/>
                <a:gd name="connsiteY27" fmla="*/ 334770 h 818658"/>
                <a:gd name="connsiteX28" fmla="*/ 3012 w 905809"/>
                <a:gd name="connsiteY28" fmla="*/ 237873 h 818658"/>
                <a:gd name="connsiteX29" fmla="*/ 117914 w 905809"/>
                <a:gd name="connsiteY29" fmla="*/ 81956 h 818658"/>
                <a:gd name="connsiteX30" fmla="*/ 183733 w 905809"/>
                <a:gd name="connsiteY30" fmla="*/ 0 h 818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5809" h="818658">
                  <a:moveTo>
                    <a:pt x="324111" y="31527"/>
                  </a:moveTo>
                  <a:cubicBezTo>
                    <a:pt x="311037" y="56405"/>
                    <a:pt x="279360" y="97346"/>
                    <a:pt x="184331" y="138958"/>
                  </a:cubicBezTo>
                  <a:cubicBezTo>
                    <a:pt x="89301" y="180571"/>
                    <a:pt x="89301" y="233390"/>
                    <a:pt x="86836" y="247660"/>
                  </a:cubicBezTo>
                  <a:cubicBezTo>
                    <a:pt x="84370" y="261929"/>
                    <a:pt x="100507" y="268802"/>
                    <a:pt x="124713" y="300479"/>
                  </a:cubicBezTo>
                  <a:cubicBezTo>
                    <a:pt x="148919" y="332155"/>
                    <a:pt x="134052" y="360694"/>
                    <a:pt x="134052" y="360694"/>
                  </a:cubicBezTo>
                  <a:cubicBezTo>
                    <a:pt x="134052" y="360694"/>
                    <a:pt x="135322" y="370630"/>
                    <a:pt x="148321" y="385049"/>
                  </a:cubicBezTo>
                  <a:cubicBezTo>
                    <a:pt x="161395" y="399468"/>
                    <a:pt x="171331" y="400439"/>
                    <a:pt x="188664" y="401037"/>
                  </a:cubicBezTo>
                  <a:cubicBezTo>
                    <a:pt x="206071" y="401634"/>
                    <a:pt x="228409" y="407835"/>
                    <a:pt x="266959" y="435851"/>
                  </a:cubicBezTo>
                  <a:cubicBezTo>
                    <a:pt x="305434" y="463792"/>
                    <a:pt x="367591" y="451390"/>
                    <a:pt x="434007" y="455126"/>
                  </a:cubicBezTo>
                  <a:cubicBezTo>
                    <a:pt x="500423" y="458861"/>
                    <a:pt x="534640" y="502342"/>
                    <a:pt x="534640" y="502342"/>
                  </a:cubicBezTo>
                  <a:cubicBezTo>
                    <a:pt x="571920" y="503612"/>
                    <a:pt x="627204" y="468200"/>
                    <a:pt x="681219" y="420386"/>
                  </a:cubicBezTo>
                  <a:cubicBezTo>
                    <a:pt x="735233" y="372573"/>
                    <a:pt x="833401" y="377503"/>
                    <a:pt x="877479" y="410450"/>
                  </a:cubicBezTo>
                  <a:cubicBezTo>
                    <a:pt x="921557" y="443396"/>
                    <a:pt x="904150" y="511680"/>
                    <a:pt x="891748" y="533421"/>
                  </a:cubicBezTo>
                  <a:cubicBezTo>
                    <a:pt x="879346" y="555161"/>
                    <a:pt x="833998" y="586837"/>
                    <a:pt x="833998" y="586837"/>
                  </a:cubicBezTo>
                  <a:cubicBezTo>
                    <a:pt x="894213" y="604244"/>
                    <a:pt x="908558" y="665730"/>
                    <a:pt x="857008" y="738421"/>
                  </a:cubicBezTo>
                  <a:cubicBezTo>
                    <a:pt x="805459" y="811113"/>
                    <a:pt x="669265" y="818659"/>
                    <a:pt x="669265" y="818659"/>
                  </a:cubicBezTo>
                  <a:cubicBezTo>
                    <a:pt x="681219" y="779287"/>
                    <a:pt x="661496" y="731623"/>
                    <a:pt x="661496" y="731623"/>
                  </a:cubicBezTo>
                  <a:cubicBezTo>
                    <a:pt x="661496" y="731623"/>
                    <a:pt x="759513" y="737824"/>
                    <a:pt x="797988" y="674471"/>
                  </a:cubicBezTo>
                  <a:cubicBezTo>
                    <a:pt x="797988" y="674471"/>
                    <a:pt x="731498" y="662069"/>
                    <a:pt x="730900" y="618589"/>
                  </a:cubicBezTo>
                  <a:cubicBezTo>
                    <a:pt x="730302" y="575108"/>
                    <a:pt x="745842" y="521094"/>
                    <a:pt x="810988" y="485084"/>
                  </a:cubicBezTo>
                  <a:cubicBezTo>
                    <a:pt x="810988" y="485084"/>
                    <a:pt x="764369" y="456545"/>
                    <a:pt x="707890" y="509962"/>
                  </a:cubicBezTo>
                  <a:cubicBezTo>
                    <a:pt x="651335" y="563379"/>
                    <a:pt x="613458" y="586539"/>
                    <a:pt x="555110" y="591096"/>
                  </a:cubicBezTo>
                  <a:cubicBezTo>
                    <a:pt x="496763" y="595653"/>
                    <a:pt x="442076" y="549707"/>
                    <a:pt x="442076" y="549707"/>
                  </a:cubicBezTo>
                  <a:cubicBezTo>
                    <a:pt x="442076" y="549707"/>
                    <a:pt x="377453" y="542535"/>
                    <a:pt x="340248" y="541639"/>
                  </a:cubicBezTo>
                  <a:cubicBezTo>
                    <a:pt x="302968" y="540742"/>
                    <a:pt x="245816" y="547242"/>
                    <a:pt x="213542" y="510560"/>
                  </a:cubicBezTo>
                  <a:cubicBezTo>
                    <a:pt x="181268" y="473952"/>
                    <a:pt x="142120" y="493153"/>
                    <a:pt x="110444" y="467079"/>
                  </a:cubicBezTo>
                  <a:cubicBezTo>
                    <a:pt x="78767" y="441006"/>
                    <a:pt x="53889" y="413662"/>
                    <a:pt x="48958" y="384451"/>
                  </a:cubicBezTo>
                  <a:cubicBezTo>
                    <a:pt x="43953" y="355240"/>
                    <a:pt x="45223" y="334770"/>
                    <a:pt x="45223" y="334770"/>
                  </a:cubicBezTo>
                  <a:cubicBezTo>
                    <a:pt x="45223" y="334770"/>
                    <a:pt x="-13797" y="306231"/>
                    <a:pt x="3012" y="237873"/>
                  </a:cubicBezTo>
                  <a:cubicBezTo>
                    <a:pt x="19747" y="169589"/>
                    <a:pt x="47091" y="126706"/>
                    <a:pt x="117914" y="81956"/>
                  </a:cubicBezTo>
                  <a:cubicBezTo>
                    <a:pt x="188738" y="37205"/>
                    <a:pt x="185003" y="19872"/>
                    <a:pt x="183733" y="0"/>
                  </a:cubicBezTo>
                </a:path>
              </a:pathLst>
            </a:custGeom>
            <a:noFill/>
            <a:ln w="7470" cap="rnd">
              <a:solidFill>
                <a:srgbClr val="33333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52" name="Forme libre : forme 18551">
              <a:extLst>
                <a:ext uri="{FF2B5EF4-FFF2-40B4-BE49-F238E27FC236}">
                  <a16:creationId xmlns:a16="http://schemas.microsoft.com/office/drawing/2014/main" id="{8D07124D-0A19-4168-AD14-87C28DE74FD3}"/>
                </a:ext>
              </a:extLst>
            </p:cNvPr>
            <p:cNvSpPr/>
            <p:nvPr/>
          </p:nvSpPr>
          <p:spPr>
            <a:xfrm>
              <a:off x="8518079" y="2838731"/>
              <a:ext cx="17260" cy="29883"/>
            </a:xfrm>
            <a:custGeom>
              <a:avLst/>
              <a:gdLst>
                <a:gd name="connsiteX0" fmla="*/ 4097 w 17260"/>
                <a:gd name="connsiteY0" fmla="*/ 75 h 29883"/>
                <a:gd name="connsiteX1" fmla="*/ 13659 w 17260"/>
                <a:gd name="connsiteY1" fmla="*/ 4483 h 29883"/>
                <a:gd name="connsiteX2" fmla="*/ 17245 w 17260"/>
                <a:gd name="connsiteY2" fmla="*/ 13522 h 29883"/>
                <a:gd name="connsiteX3" fmla="*/ 12987 w 17260"/>
                <a:gd name="connsiteY3" fmla="*/ 29884 h 29883"/>
                <a:gd name="connsiteX4" fmla="*/ 13585 w 17260"/>
                <a:gd name="connsiteY4" fmla="*/ 14045 h 29883"/>
                <a:gd name="connsiteX5" fmla="*/ 9999 w 17260"/>
                <a:gd name="connsiteY5" fmla="*/ 8666 h 29883"/>
                <a:gd name="connsiteX6" fmla="*/ 4470 w 17260"/>
                <a:gd name="connsiteY6" fmla="*/ 7546 h 29883"/>
                <a:gd name="connsiteX7" fmla="*/ 62 w 17260"/>
                <a:gd name="connsiteY7" fmla="*/ 4483 h 29883"/>
                <a:gd name="connsiteX8" fmla="*/ 3125 w 17260"/>
                <a:gd name="connsiteY8" fmla="*/ 75 h 29883"/>
                <a:gd name="connsiteX9" fmla="*/ 4171 w 17260"/>
                <a:gd name="connsiteY9" fmla="*/ 0 h 29883"/>
                <a:gd name="connsiteX10" fmla="*/ 4097 w 17260"/>
                <a:gd name="connsiteY10" fmla="*/ 75 h 29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60" h="29883">
                  <a:moveTo>
                    <a:pt x="4097" y="75"/>
                  </a:moveTo>
                  <a:cubicBezTo>
                    <a:pt x="7982" y="448"/>
                    <a:pt x="11044" y="1943"/>
                    <a:pt x="13659" y="4483"/>
                  </a:cubicBezTo>
                  <a:cubicBezTo>
                    <a:pt x="16125" y="7023"/>
                    <a:pt x="17171" y="10459"/>
                    <a:pt x="17245" y="13522"/>
                  </a:cubicBezTo>
                  <a:cubicBezTo>
                    <a:pt x="17469" y="19648"/>
                    <a:pt x="15228" y="24878"/>
                    <a:pt x="12987" y="29884"/>
                  </a:cubicBezTo>
                  <a:cubicBezTo>
                    <a:pt x="14107" y="24579"/>
                    <a:pt x="14929" y="18901"/>
                    <a:pt x="13585" y="14045"/>
                  </a:cubicBezTo>
                  <a:cubicBezTo>
                    <a:pt x="12987" y="11655"/>
                    <a:pt x="11717" y="9712"/>
                    <a:pt x="9999" y="8666"/>
                  </a:cubicBezTo>
                  <a:cubicBezTo>
                    <a:pt x="8430" y="7620"/>
                    <a:pt x="5964" y="7247"/>
                    <a:pt x="4470" y="7546"/>
                  </a:cubicBezTo>
                  <a:cubicBezTo>
                    <a:pt x="2453" y="7919"/>
                    <a:pt x="436" y="6574"/>
                    <a:pt x="62" y="4483"/>
                  </a:cubicBezTo>
                  <a:cubicBezTo>
                    <a:pt x="-311" y="2465"/>
                    <a:pt x="1033" y="448"/>
                    <a:pt x="3125" y="75"/>
                  </a:cubicBezTo>
                  <a:cubicBezTo>
                    <a:pt x="3499" y="0"/>
                    <a:pt x="3798" y="0"/>
                    <a:pt x="4171" y="0"/>
                  </a:cubicBezTo>
                  <a:lnTo>
                    <a:pt x="4097" y="75"/>
                  </a:lnTo>
                  <a:close/>
                </a:path>
              </a:pathLst>
            </a:custGeom>
            <a:solidFill>
              <a:srgbClr val="333333"/>
            </a:solidFill>
            <a:ln w="74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53" name="Forme libre : forme 18552">
              <a:extLst>
                <a:ext uri="{FF2B5EF4-FFF2-40B4-BE49-F238E27FC236}">
                  <a16:creationId xmlns:a16="http://schemas.microsoft.com/office/drawing/2014/main" id="{F277EE01-2E73-4DD7-8DF5-5AF9847003E3}"/>
                </a:ext>
              </a:extLst>
            </p:cNvPr>
            <p:cNvSpPr/>
            <p:nvPr/>
          </p:nvSpPr>
          <p:spPr>
            <a:xfrm>
              <a:off x="8527386" y="2940685"/>
              <a:ext cx="22060" cy="42233"/>
            </a:xfrm>
            <a:custGeom>
              <a:avLst/>
              <a:gdLst>
                <a:gd name="connsiteX0" fmla="*/ 17277 w 22060"/>
                <a:gd name="connsiteY0" fmla="*/ 7419 h 42233"/>
                <a:gd name="connsiteX1" fmla="*/ 8909 w 22060"/>
                <a:gd name="connsiteY1" fmla="*/ 9885 h 42233"/>
                <a:gd name="connsiteX2" fmla="*/ 3754 w 22060"/>
                <a:gd name="connsiteY2" fmla="*/ 18925 h 42233"/>
                <a:gd name="connsiteX3" fmla="*/ 3605 w 22060"/>
                <a:gd name="connsiteY3" fmla="*/ 30504 h 42233"/>
                <a:gd name="connsiteX4" fmla="*/ 6295 w 22060"/>
                <a:gd name="connsiteY4" fmla="*/ 42234 h 42233"/>
                <a:gd name="connsiteX5" fmla="*/ 1737 w 22060"/>
                <a:gd name="connsiteY5" fmla="*/ 30878 h 42233"/>
                <a:gd name="connsiteX6" fmla="*/ 19 w 22060"/>
                <a:gd name="connsiteY6" fmla="*/ 18402 h 42233"/>
                <a:gd name="connsiteX7" fmla="*/ 4950 w 22060"/>
                <a:gd name="connsiteY7" fmla="*/ 5851 h 42233"/>
                <a:gd name="connsiteX8" fmla="*/ 18472 w 22060"/>
                <a:gd name="connsiteY8" fmla="*/ 23 h 42233"/>
                <a:gd name="connsiteX9" fmla="*/ 22058 w 22060"/>
                <a:gd name="connsiteY9" fmla="*/ 3983 h 42233"/>
                <a:gd name="connsiteX10" fmla="*/ 18098 w 22060"/>
                <a:gd name="connsiteY10" fmla="*/ 7569 h 42233"/>
                <a:gd name="connsiteX11" fmla="*/ 17277 w 22060"/>
                <a:gd name="connsiteY11" fmla="*/ 7419 h 42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060" h="42233">
                  <a:moveTo>
                    <a:pt x="17277" y="7419"/>
                  </a:moveTo>
                  <a:cubicBezTo>
                    <a:pt x="15110" y="6822"/>
                    <a:pt x="11300" y="7793"/>
                    <a:pt x="8909" y="9885"/>
                  </a:cubicBezTo>
                  <a:cubicBezTo>
                    <a:pt x="6295" y="11977"/>
                    <a:pt x="4502" y="15189"/>
                    <a:pt x="3754" y="18925"/>
                  </a:cubicBezTo>
                  <a:cubicBezTo>
                    <a:pt x="3007" y="22585"/>
                    <a:pt x="3082" y="26620"/>
                    <a:pt x="3605" y="30504"/>
                  </a:cubicBezTo>
                  <a:cubicBezTo>
                    <a:pt x="4128" y="34464"/>
                    <a:pt x="5174" y="38349"/>
                    <a:pt x="6295" y="42234"/>
                  </a:cubicBezTo>
                  <a:cubicBezTo>
                    <a:pt x="4576" y="38573"/>
                    <a:pt x="2933" y="34838"/>
                    <a:pt x="1737" y="30878"/>
                  </a:cubicBezTo>
                  <a:cubicBezTo>
                    <a:pt x="617" y="26918"/>
                    <a:pt x="-131" y="22735"/>
                    <a:pt x="19" y="18402"/>
                  </a:cubicBezTo>
                  <a:cubicBezTo>
                    <a:pt x="243" y="14069"/>
                    <a:pt x="1663" y="9437"/>
                    <a:pt x="4950" y="5851"/>
                  </a:cubicBezTo>
                  <a:cubicBezTo>
                    <a:pt x="8237" y="2339"/>
                    <a:pt x="12570" y="-276"/>
                    <a:pt x="18472" y="23"/>
                  </a:cubicBezTo>
                  <a:cubicBezTo>
                    <a:pt x="20564" y="98"/>
                    <a:pt x="22133" y="1891"/>
                    <a:pt x="22058" y="3983"/>
                  </a:cubicBezTo>
                  <a:cubicBezTo>
                    <a:pt x="21983" y="6075"/>
                    <a:pt x="20190" y="7644"/>
                    <a:pt x="18098" y="7569"/>
                  </a:cubicBezTo>
                  <a:cubicBezTo>
                    <a:pt x="17874" y="7569"/>
                    <a:pt x="17576" y="7494"/>
                    <a:pt x="17277" y="7419"/>
                  </a:cubicBezTo>
                  <a:close/>
                </a:path>
              </a:pathLst>
            </a:custGeom>
            <a:solidFill>
              <a:srgbClr val="333333"/>
            </a:solidFill>
            <a:ln w="74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54" name="Forme libre : forme 18553">
              <a:extLst>
                <a:ext uri="{FF2B5EF4-FFF2-40B4-BE49-F238E27FC236}">
                  <a16:creationId xmlns:a16="http://schemas.microsoft.com/office/drawing/2014/main" id="{31733158-533F-4BC6-A223-8F47DE42BB5A}"/>
                </a:ext>
              </a:extLst>
            </p:cNvPr>
            <p:cNvSpPr/>
            <p:nvPr/>
          </p:nvSpPr>
          <p:spPr>
            <a:xfrm>
              <a:off x="8504990" y="3028115"/>
              <a:ext cx="23037" cy="28690"/>
            </a:xfrm>
            <a:custGeom>
              <a:avLst/>
              <a:gdLst>
                <a:gd name="connsiteX0" fmla="*/ 4784 w 23037"/>
                <a:gd name="connsiteY0" fmla="*/ 152 h 28690"/>
                <a:gd name="connsiteX1" fmla="*/ 13525 w 23037"/>
                <a:gd name="connsiteY1" fmla="*/ 4709 h 28690"/>
                <a:gd name="connsiteX2" fmla="*/ 19501 w 23037"/>
                <a:gd name="connsiteY2" fmla="*/ 11806 h 28690"/>
                <a:gd name="connsiteX3" fmla="*/ 22490 w 23037"/>
                <a:gd name="connsiteY3" fmla="*/ 20174 h 28690"/>
                <a:gd name="connsiteX4" fmla="*/ 23013 w 23037"/>
                <a:gd name="connsiteY4" fmla="*/ 28691 h 28690"/>
                <a:gd name="connsiteX5" fmla="*/ 20697 w 23037"/>
                <a:gd name="connsiteY5" fmla="*/ 20697 h 28690"/>
                <a:gd name="connsiteX6" fmla="*/ 16513 w 23037"/>
                <a:gd name="connsiteY6" fmla="*/ 13973 h 28690"/>
                <a:gd name="connsiteX7" fmla="*/ 10462 w 23037"/>
                <a:gd name="connsiteY7" fmla="*/ 9416 h 28690"/>
                <a:gd name="connsiteX8" fmla="*/ 3738 w 23037"/>
                <a:gd name="connsiteY8" fmla="*/ 7548 h 28690"/>
                <a:gd name="connsiteX9" fmla="*/ 3663 w 23037"/>
                <a:gd name="connsiteY9" fmla="*/ 7548 h 28690"/>
                <a:gd name="connsiteX10" fmla="*/ 2 w 23037"/>
                <a:gd name="connsiteY10" fmla="*/ 3663 h 28690"/>
                <a:gd name="connsiteX11" fmla="*/ 3887 w 23037"/>
                <a:gd name="connsiteY11" fmla="*/ 2 h 28690"/>
                <a:gd name="connsiteX12" fmla="*/ 4784 w 23037"/>
                <a:gd name="connsiteY12" fmla="*/ 152 h 2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037" h="28690">
                  <a:moveTo>
                    <a:pt x="4784" y="152"/>
                  </a:moveTo>
                  <a:cubicBezTo>
                    <a:pt x="8445" y="1198"/>
                    <a:pt x="10985" y="2692"/>
                    <a:pt x="13525" y="4709"/>
                  </a:cubicBezTo>
                  <a:cubicBezTo>
                    <a:pt x="15990" y="6726"/>
                    <a:pt x="18007" y="9117"/>
                    <a:pt x="19501" y="11806"/>
                  </a:cubicBezTo>
                  <a:cubicBezTo>
                    <a:pt x="20921" y="14496"/>
                    <a:pt x="21967" y="17335"/>
                    <a:pt x="22490" y="20174"/>
                  </a:cubicBezTo>
                  <a:cubicBezTo>
                    <a:pt x="23013" y="23013"/>
                    <a:pt x="23087" y="25926"/>
                    <a:pt x="23013" y="28691"/>
                  </a:cubicBezTo>
                  <a:cubicBezTo>
                    <a:pt x="22490" y="25926"/>
                    <a:pt x="21817" y="23162"/>
                    <a:pt x="20697" y="20697"/>
                  </a:cubicBezTo>
                  <a:cubicBezTo>
                    <a:pt x="19651" y="18157"/>
                    <a:pt x="18157" y="15915"/>
                    <a:pt x="16513" y="13973"/>
                  </a:cubicBezTo>
                  <a:cubicBezTo>
                    <a:pt x="14795" y="12031"/>
                    <a:pt x="12703" y="10536"/>
                    <a:pt x="10462" y="9416"/>
                  </a:cubicBezTo>
                  <a:cubicBezTo>
                    <a:pt x="8370" y="8370"/>
                    <a:pt x="5606" y="7623"/>
                    <a:pt x="3738" y="7548"/>
                  </a:cubicBezTo>
                  <a:lnTo>
                    <a:pt x="3663" y="7548"/>
                  </a:lnTo>
                  <a:cubicBezTo>
                    <a:pt x="1571" y="7473"/>
                    <a:pt x="-72" y="5755"/>
                    <a:pt x="2" y="3663"/>
                  </a:cubicBezTo>
                  <a:cubicBezTo>
                    <a:pt x="77" y="1571"/>
                    <a:pt x="1795" y="-72"/>
                    <a:pt x="3887" y="2"/>
                  </a:cubicBezTo>
                  <a:cubicBezTo>
                    <a:pt x="4186" y="2"/>
                    <a:pt x="4485" y="77"/>
                    <a:pt x="4784" y="152"/>
                  </a:cubicBezTo>
                  <a:close/>
                </a:path>
              </a:pathLst>
            </a:custGeom>
            <a:solidFill>
              <a:srgbClr val="333333"/>
            </a:solidFill>
            <a:ln w="74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55" name="Forme libre : forme 18554">
              <a:extLst>
                <a:ext uri="{FF2B5EF4-FFF2-40B4-BE49-F238E27FC236}">
                  <a16:creationId xmlns:a16="http://schemas.microsoft.com/office/drawing/2014/main" id="{BDA16D32-7F34-4BCB-9F7A-DE00E489B047}"/>
                </a:ext>
              </a:extLst>
            </p:cNvPr>
            <p:cNvSpPr/>
            <p:nvPr/>
          </p:nvSpPr>
          <p:spPr>
            <a:xfrm>
              <a:off x="8107093" y="2885794"/>
              <a:ext cx="48098" cy="25316"/>
            </a:xfrm>
            <a:custGeom>
              <a:avLst/>
              <a:gdLst>
                <a:gd name="connsiteX0" fmla="*/ 41389 w 48098"/>
                <a:gd name="connsiteY0" fmla="*/ 23985 h 25316"/>
                <a:gd name="connsiteX1" fmla="*/ 32797 w 48098"/>
                <a:gd name="connsiteY1" fmla="*/ 15543 h 25316"/>
                <a:gd name="connsiteX2" fmla="*/ 23010 w 48098"/>
                <a:gd name="connsiteY2" fmla="*/ 8222 h 25316"/>
                <a:gd name="connsiteX3" fmla="*/ 0 w 48098"/>
                <a:gd name="connsiteY3" fmla="*/ 228 h 25316"/>
                <a:gd name="connsiteX4" fmla="*/ 24803 w 48098"/>
                <a:gd name="connsiteY4" fmla="*/ 4934 h 25316"/>
                <a:gd name="connsiteX5" fmla="*/ 36159 w 48098"/>
                <a:gd name="connsiteY5" fmla="*/ 11061 h 25316"/>
                <a:gd name="connsiteX6" fmla="*/ 46768 w 48098"/>
                <a:gd name="connsiteY6" fmla="*/ 18681 h 25316"/>
                <a:gd name="connsiteX7" fmla="*/ 47216 w 48098"/>
                <a:gd name="connsiteY7" fmla="*/ 23985 h 25316"/>
                <a:gd name="connsiteX8" fmla="*/ 41912 w 48098"/>
                <a:gd name="connsiteY8" fmla="*/ 24433 h 25316"/>
                <a:gd name="connsiteX9" fmla="*/ 41538 w 48098"/>
                <a:gd name="connsiteY9" fmla="*/ 24060 h 25316"/>
                <a:gd name="connsiteX10" fmla="*/ 41389 w 48098"/>
                <a:gd name="connsiteY10" fmla="*/ 23985 h 25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098" h="25316">
                  <a:moveTo>
                    <a:pt x="41389" y="23985"/>
                  </a:moveTo>
                  <a:cubicBezTo>
                    <a:pt x="38849" y="21072"/>
                    <a:pt x="35786" y="18233"/>
                    <a:pt x="32797" y="15543"/>
                  </a:cubicBezTo>
                  <a:cubicBezTo>
                    <a:pt x="29734" y="12928"/>
                    <a:pt x="26447" y="10388"/>
                    <a:pt x="23010" y="8222"/>
                  </a:cubicBezTo>
                  <a:cubicBezTo>
                    <a:pt x="16137" y="3888"/>
                    <a:pt x="8367" y="452"/>
                    <a:pt x="0" y="228"/>
                  </a:cubicBezTo>
                  <a:cubicBezTo>
                    <a:pt x="8367" y="-743"/>
                    <a:pt x="17034" y="1498"/>
                    <a:pt x="24803" y="4934"/>
                  </a:cubicBezTo>
                  <a:cubicBezTo>
                    <a:pt x="28763" y="6653"/>
                    <a:pt x="32498" y="8745"/>
                    <a:pt x="36159" y="11061"/>
                  </a:cubicBezTo>
                  <a:cubicBezTo>
                    <a:pt x="39820" y="13377"/>
                    <a:pt x="43256" y="15767"/>
                    <a:pt x="46768" y="18681"/>
                  </a:cubicBezTo>
                  <a:cubicBezTo>
                    <a:pt x="48337" y="20026"/>
                    <a:pt x="48561" y="22342"/>
                    <a:pt x="47216" y="23985"/>
                  </a:cubicBezTo>
                  <a:cubicBezTo>
                    <a:pt x="45871" y="25554"/>
                    <a:pt x="43555" y="25778"/>
                    <a:pt x="41912" y="24433"/>
                  </a:cubicBezTo>
                  <a:cubicBezTo>
                    <a:pt x="41762" y="24284"/>
                    <a:pt x="41613" y="24209"/>
                    <a:pt x="41538" y="24060"/>
                  </a:cubicBezTo>
                  <a:lnTo>
                    <a:pt x="41389" y="23985"/>
                  </a:lnTo>
                  <a:close/>
                </a:path>
              </a:pathLst>
            </a:custGeom>
            <a:solidFill>
              <a:srgbClr val="333333"/>
            </a:solidFill>
            <a:ln w="74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56" name="Forme libre : forme 18555">
              <a:extLst>
                <a:ext uri="{FF2B5EF4-FFF2-40B4-BE49-F238E27FC236}">
                  <a16:creationId xmlns:a16="http://schemas.microsoft.com/office/drawing/2014/main" id="{53E26A1E-B3F6-4614-99FA-B9763F2D9E57}"/>
                </a:ext>
              </a:extLst>
            </p:cNvPr>
            <p:cNvSpPr/>
            <p:nvPr/>
          </p:nvSpPr>
          <p:spPr>
            <a:xfrm>
              <a:off x="8207128" y="2856091"/>
              <a:ext cx="42854" cy="12522"/>
            </a:xfrm>
            <a:custGeom>
              <a:avLst/>
              <a:gdLst>
                <a:gd name="connsiteX0" fmla="*/ 39521 w 42854"/>
                <a:gd name="connsiteY0" fmla="*/ 7517 h 12522"/>
                <a:gd name="connsiteX1" fmla="*/ 0 w 42854"/>
                <a:gd name="connsiteY1" fmla="*/ 12523 h 12522"/>
                <a:gd name="connsiteX2" fmla="*/ 37952 w 42854"/>
                <a:gd name="connsiteY2" fmla="*/ 196 h 12522"/>
                <a:gd name="connsiteX3" fmla="*/ 42659 w 42854"/>
                <a:gd name="connsiteY3" fmla="*/ 2587 h 12522"/>
                <a:gd name="connsiteX4" fmla="*/ 40268 w 42854"/>
                <a:gd name="connsiteY4" fmla="*/ 7293 h 12522"/>
                <a:gd name="connsiteX5" fmla="*/ 39596 w 42854"/>
                <a:gd name="connsiteY5" fmla="*/ 7443 h 12522"/>
                <a:gd name="connsiteX6" fmla="*/ 39521 w 42854"/>
                <a:gd name="connsiteY6" fmla="*/ 7517 h 12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854" h="12522">
                  <a:moveTo>
                    <a:pt x="39521" y="7517"/>
                  </a:moveTo>
                  <a:lnTo>
                    <a:pt x="0" y="12523"/>
                  </a:lnTo>
                  <a:lnTo>
                    <a:pt x="37952" y="196"/>
                  </a:lnTo>
                  <a:cubicBezTo>
                    <a:pt x="39894" y="-476"/>
                    <a:pt x="42061" y="644"/>
                    <a:pt x="42659" y="2587"/>
                  </a:cubicBezTo>
                  <a:cubicBezTo>
                    <a:pt x="43331" y="4529"/>
                    <a:pt x="42210" y="6696"/>
                    <a:pt x="40268" y="7293"/>
                  </a:cubicBezTo>
                  <a:cubicBezTo>
                    <a:pt x="40044" y="7368"/>
                    <a:pt x="39820" y="7443"/>
                    <a:pt x="39596" y="7443"/>
                  </a:cubicBezTo>
                  <a:lnTo>
                    <a:pt x="39521" y="7517"/>
                  </a:lnTo>
                  <a:close/>
                </a:path>
              </a:pathLst>
            </a:custGeom>
            <a:solidFill>
              <a:srgbClr val="333333"/>
            </a:solidFill>
            <a:ln w="74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57" name="Forme libre : forme 18556">
              <a:extLst>
                <a:ext uri="{FF2B5EF4-FFF2-40B4-BE49-F238E27FC236}">
                  <a16:creationId xmlns:a16="http://schemas.microsoft.com/office/drawing/2014/main" id="{D5D97CD9-E404-4DE4-9200-59CEE1171041}"/>
                </a:ext>
              </a:extLst>
            </p:cNvPr>
            <p:cNvSpPr/>
            <p:nvPr/>
          </p:nvSpPr>
          <p:spPr>
            <a:xfrm>
              <a:off x="7884461" y="2825806"/>
              <a:ext cx="23361" cy="29936"/>
            </a:xfrm>
            <a:custGeom>
              <a:avLst/>
              <a:gdLst>
                <a:gd name="connsiteX0" fmla="*/ 15913 w 23361"/>
                <a:gd name="connsiteY0" fmla="*/ 26970 h 29936"/>
                <a:gd name="connsiteX1" fmla="*/ 10459 w 23361"/>
                <a:gd name="connsiteY1" fmla="*/ 11953 h 29936"/>
                <a:gd name="connsiteX2" fmla="*/ 6201 w 23361"/>
                <a:gd name="connsiteY2" fmla="*/ 5080 h 29936"/>
                <a:gd name="connsiteX3" fmla="*/ 0 w 23361"/>
                <a:gd name="connsiteY3" fmla="*/ 0 h 29936"/>
                <a:gd name="connsiteX4" fmla="*/ 7546 w 23361"/>
                <a:gd name="connsiteY4" fmla="*/ 3810 h 29936"/>
                <a:gd name="connsiteX5" fmla="*/ 13597 w 23361"/>
                <a:gd name="connsiteY5" fmla="*/ 9936 h 29936"/>
                <a:gd name="connsiteX6" fmla="*/ 22936 w 23361"/>
                <a:gd name="connsiteY6" fmla="*/ 24430 h 29936"/>
                <a:gd name="connsiteX7" fmla="*/ 21292 w 23361"/>
                <a:gd name="connsiteY7" fmla="*/ 29510 h 29936"/>
                <a:gd name="connsiteX8" fmla="*/ 16212 w 23361"/>
                <a:gd name="connsiteY8" fmla="*/ 27866 h 29936"/>
                <a:gd name="connsiteX9" fmla="*/ 15913 w 23361"/>
                <a:gd name="connsiteY9" fmla="*/ 27119 h 29936"/>
                <a:gd name="connsiteX10" fmla="*/ 15913 w 23361"/>
                <a:gd name="connsiteY10" fmla="*/ 26970 h 2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61" h="29936">
                  <a:moveTo>
                    <a:pt x="15913" y="26970"/>
                  </a:moveTo>
                  <a:cubicBezTo>
                    <a:pt x="14643" y="21964"/>
                    <a:pt x="12775" y="16735"/>
                    <a:pt x="10459" y="11953"/>
                  </a:cubicBezTo>
                  <a:cubicBezTo>
                    <a:pt x="9264" y="9563"/>
                    <a:pt x="7919" y="7247"/>
                    <a:pt x="6201" y="5080"/>
                  </a:cubicBezTo>
                  <a:cubicBezTo>
                    <a:pt x="4557" y="2988"/>
                    <a:pt x="2540" y="1046"/>
                    <a:pt x="0" y="0"/>
                  </a:cubicBezTo>
                  <a:cubicBezTo>
                    <a:pt x="2764" y="448"/>
                    <a:pt x="5304" y="2017"/>
                    <a:pt x="7546" y="3810"/>
                  </a:cubicBezTo>
                  <a:cubicBezTo>
                    <a:pt x="9787" y="5603"/>
                    <a:pt x="11804" y="7695"/>
                    <a:pt x="13597" y="9936"/>
                  </a:cubicBezTo>
                  <a:cubicBezTo>
                    <a:pt x="17258" y="14419"/>
                    <a:pt x="20246" y="19200"/>
                    <a:pt x="22936" y="24430"/>
                  </a:cubicBezTo>
                  <a:cubicBezTo>
                    <a:pt x="23907" y="26298"/>
                    <a:pt x="23160" y="28539"/>
                    <a:pt x="21292" y="29510"/>
                  </a:cubicBezTo>
                  <a:cubicBezTo>
                    <a:pt x="19424" y="30481"/>
                    <a:pt x="17183" y="29734"/>
                    <a:pt x="16212" y="27866"/>
                  </a:cubicBezTo>
                  <a:cubicBezTo>
                    <a:pt x="16062" y="27642"/>
                    <a:pt x="15988" y="27343"/>
                    <a:pt x="15913" y="27119"/>
                  </a:cubicBezTo>
                  <a:lnTo>
                    <a:pt x="15913" y="26970"/>
                  </a:lnTo>
                  <a:close/>
                </a:path>
              </a:pathLst>
            </a:custGeom>
            <a:solidFill>
              <a:srgbClr val="333333"/>
            </a:solidFill>
            <a:ln w="74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58" name="Forme libre : forme 18557">
              <a:extLst>
                <a:ext uri="{FF2B5EF4-FFF2-40B4-BE49-F238E27FC236}">
                  <a16:creationId xmlns:a16="http://schemas.microsoft.com/office/drawing/2014/main" id="{F59528FD-BD4A-4EC4-B43A-AACCC9BD2B78}"/>
                </a:ext>
              </a:extLst>
            </p:cNvPr>
            <p:cNvSpPr/>
            <p:nvPr/>
          </p:nvSpPr>
          <p:spPr>
            <a:xfrm>
              <a:off x="7752668" y="2651286"/>
              <a:ext cx="12823" cy="45056"/>
            </a:xfrm>
            <a:custGeom>
              <a:avLst/>
              <a:gdLst>
                <a:gd name="connsiteX0" fmla="*/ 605 w 12823"/>
                <a:gd name="connsiteY0" fmla="*/ 39147 h 45056"/>
                <a:gd name="connsiteX1" fmla="*/ 5386 w 12823"/>
                <a:gd name="connsiteY1" fmla="*/ 30257 h 45056"/>
                <a:gd name="connsiteX2" fmla="*/ 8897 w 12823"/>
                <a:gd name="connsiteY2" fmla="*/ 20620 h 45056"/>
                <a:gd name="connsiteX3" fmla="*/ 9495 w 12823"/>
                <a:gd name="connsiteY3" fmla="*/ 0 h 45056"/>
                <a:gd name="connsiteX4" fmla="*/ 12633 w 12823"/>
                <a:gd name="connsiteY4" fmla="*/ 21292 h 45056"/>
                <a:gd name="connsiteX5" fmla="*/ 10765 w 12823"/>
                <a:gd name="connsiteY5" fmla="*/ 32125 h 45056"/>
                <a:gd name="connsiteX6" fmla="*/ 7179 w 12823"/>
                <a:gd name="connsiteY6" fmla="*/ 42808 h 45056"/>
                <a:gd name="connsiteX7" fmla="*/ 2248 w 12823"/>
                <a:gd name="connsiteY7" fmla="*/ 44751 h 45056"/>
                <a:gd name="connsiteX8" fmla="*/ 306 w 12823"/>
                <a:gd name="connsiteY8" fmla="*/ 39820 h 45056"/>
                <a:gd name="connsiteX9" fmla="*/ 605 w 12823"/>
                <a:gd name="connsiteY9" fmla="*/ 39222 h 45056"/>
                <a:gd name="connsiteX10" fmla="*/ 605 w 12823"/>
                <a:gd name="connsiteY10" fmla="*/ 39147 h 45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823" h="45056">
                  <a:moveTo>
                    <a:pt x="605" y="39147"/>
                  </a:moveTo>
                  <a:cubicBezTo>
                    <a:pt x="2323" y="36533"/>
                    <a:pt x="3967" y="33395"/>
                    <a:pt x="5386" y="30257"/>
                  </a:cubicBezTo>
                  <a:cubicBezTo>
                    <a:pt x="6806" y="27119"/>
                    <a:pt x="7926" y="23907"/>
                    <a:pt x="8897" y="20620"/>
                  </a:cubicBezTo>
                  <a:cubicBezTo>
                    <a:pt x="10690" y="13971"/>
                    <a:pt x="11288" y="6873"/>
                    <a:pt x="9495" y="0"/>
                  </a:cubicBezTo>
                  <a:cubicBezTo>
                    <a:pt x="12483" y="6500"/>
                    <a:pt x="13230" y="13971"/>
                    <a:pt x="12633" y="21292"/>
                  </a:cubicBezTo>
                  <a:cubicBezTo>
                    <a:pt x="12259" y="24953"/>
                    <a:pt x="11662" y="28539"/>
                    <a:pt x="10765" y="32125"/>
                  </a:cubicBezTo>
                  <a:cubicBezTo>
                    <a:pt x="9869" y="35711"/>
                    <a:pt x="8748" y="39147"/>
                    <a:pt x="7179" y="42808"/>
                  </a:cubicBezTo>
                  <a:cubicBezTo>
                    <a:pt x="6357" y="44676"/>
                    <a:pt x="4116" y="45572"/>
                    <a:pt x="2248" y="44751"/>
                  </a:cubicBezTo>
                  <a:cubicBezTo>
                    <a:pt x="381" y="43929"/>
                    <a:pt x="-516" y="41688"/>
                    <a:pt x="306" y="39820"/>
                  </a:cubicBezTo>
                  <a:cubicBezTo>
                    <a:pt x="381" y="39596"/>
                    <a:pt x="530" y="39446"/>
                    <a:pt x="605" y="39222"/>
                  </a:cubicBezTo>
                  <a:lnTo>
                    <a:pt x="605" y="39147"/>
                  </a:lnTo>
                  <a:close/>
                </a:path>
              </a:pathLst>
            </a:custGeom>
            <a:solidFill>
              <a:srgbClr val="333333"/>
            </a:solidFill>
            <a:ln w="74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59" name="Forme libre : forme 18558">
              <a:extLst>
                <a:ext uri="{FF2B5EF4-FFF2-40B4-BE49-F238E27FC236}">
                  <a16:creationId xmlns:a16="http://schemas.microsoft.com/office/drawing/2014/main" id="{AB47B85F-AB6C-4136-BAF2-FCDAA3BFDD2A}"/>
                </a:ext>
              </a:extLst>
            </p:cNvPr>
            <p:cNvSpPr/>
            <p:nvPr/>
          </p:nvSpPr>
          <p:spPr>
            <a:xfrm>
              <a:off x="8694005" y="3280185"/>
              <a:ext cx="58123" cy="8591"/>
            </a:xfrm>
            <a:custGeom>
              <a:avLst/>
              <a:gdLst>
                <a:gd name="connsiteX0" fmla="*/ 58123 w 58123"/>
                <a:gd name="connsiteY0" fmla="*/ 8591 h 8591"/>
                <a:gd name="connsiteX1" fmla="*/ 0 w 58123"/>
                <a:gd name="connsiteY1" fmla="*/ 0 h 8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8123" h="8591">
                  <a:moveTo>
                    <a:pt x="58123" y="8591"/>
                  </a:moveTo>
                  <a:cubicBezTo>
                    <a:pt x="40343" y="8442"/>
                    <a:pt x="17183" y="4482"/>
                    <a:pt x="0" y="0"/>
                  </a:cubicBezTo>
                </a:path>
              </a:pathLst>
            </a:custGeom>
            <a:noFill/>
            <a:ln w="7470" cap="rnd">
              <a:solidFill>
                <a:srgbClr val="33333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60" name="Forme libre : forme 18559">
              <a:extLst>
                <a:ext uri="{FF2B5EF4-FFF2-40B4-BE49-F238E27FC236}">
                  <a16:creationId xmlns:a16="http://schemas.microsoft.com/office/drawing/2014/main" id="{2178470F-58F1-4C96-B60B-599F1E9441A1}"/>
                </a:ext>
              </a:extLst>
            </p:cNvPr>
            <p:cNvSpPr/>
            <p:nvPr/>
          </p:nvSpPr>
          <p:spPr>
            <a:xfrm>
              <a:off x="8682574" y="3328223"/>
              <a:ext cx="22936" cy="64025"/>
            </a:xfrm>
            <a:custGeom>
              <a:avLst/>
              <a:gdLst>
                <a:gd name="connsiteX0" fmla="*/ 1 w 22936"/>
                <a:gd name="connsiteY0" fmla="*/ 0 h 64025"/>
                <a:gd name="connsiteX1" fmla="*/ 7173 w 22936"/>
                <a:gd name="connsiteY1" fmla="*/ 7247 h 64025"/>
                <a:gd name="connsiteX2" fmla="*/ 21293 w 22936"/>
                <a:gd name="connsiteY2" fmla="*/ 10982 h 64025"/>
                <a:gd name="connsiteX3" fmla="*/ 5380 w 22936"/>
                <a:gd name="connsiteY3" fmla="*/ 23010 h 64025"/>
                <a:gd name="connsiteX4" fmla="*/ 1869 w 22936"/>
                <a:gd name="connsiteY4" fmla="*/ 43032 h 64025"/>
                <a:gd name="connsiteX5" fmla="*/ 3288 w 22936"/>
                <a:gd name="connsiteY5" fmla="*/ 48934 h 64025"/>
                <a:gd name="connsiteX6" fmla="*/ 10759 w 22936"/>
                <a:gd name="connsiteY6" fmla="*/ 56704 h 64025"/>
                <a:gd name="connsiteX7" fmla="*/ 22937 w 22936"/>
                <a:gd name="connsiteY7" fmla="*/ 64025 h 6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936" h="64025">
                  <a:moveTo>
                    <a:pt x="1" y="0"/>
                  </a:moveTo>
                  <a:cubicBezTo>
                    <a:pt x="-74" y="3661"/>
                    <a:pt x="3737" y="5977"/>
                    <a:pt x="7173" y="7247"/>
                  </a:cubicBezTo>
                  <a:cubicBezTo>
                    <a:pt x="11730" y="8965"/>
                    <a:pt x="16512" y="10235"/>
                    <a:pt x="21293" y="10982"/>
                  </a:cubicBezTo>
                  <a:cubicBezTo>
                    <a:pt x="14495" y="12177"/>
                    <a:pt x="8667" y="16959"/>
                    <a:pt x="5380" y="23010"/>
                  </a:cubicBezTo>
                  <a:cubicBezTo>
                    <a:pt x="2093" y="29062"/>
                    <a:pt x="1196" y="36159"/>
                    <a:pt x="1869" y="43032"/>
                  </a:cubicBezTo>
                  <a:cubicBezTo>
                    <a:pt x="2093" y="45049"/>
                    <a:pt x="2467" y="47066"/>
                    <a:pt x="3288" y="48934"/>
                  </a:cubicBezTo>
                  <a:cubicBezTo>
                    <a:pt x="4783" y="52221"/>
                    <a:pt x="7771" y="54612"/>
                    <a:pt x="10759" y="56704"/>
                  </a:cubicBezTo>
                  <a:cubicBezTo>
                    <a:pt x="14644" y="59468"/>
                    <a:pt x="18753" y="61859"/>
                    <a:pt x="22937" y="64025"/>
                  </a:cubicBezTo>
                </a:path>
              </a:pathLst>
            </a:custGeom>
            <a:noFill/>
            <a:ln w="7470" cap="rnd">
              <a:solidFill>
                <a:srgbClr val="33333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61" name="Forme libre : forme 18560">
              <a:extLst>
                <a:ext uri="{FF2B5EF4-FFF2-40B4-BE49-F238E27FC236}">
                  <a16:creationId xmlns:a16="http://schemas.microsoft.com/office/drawing/2014/main" id="{15DE0B11-7F8A-4833-BF88-DCFFD9F74E84}"/>
                </a:ext>
              </a:extLst>
            </p:cNvPr>
            <p:cNvSpPr/>
            <p:nvPr/>
          </p:nvSpPr>
          <p:spPr>
            <a:xfrm>
              <a:off x="8708051" y="3339429"/>
              <a:ext cx="50652" cy="15330"/>
            </a:xfrm>
            <a:custGeom>
              <a:avLst/>
              <a:gdLst>
                <a:gd name="connsiteX0" fmla="*/ 50653 w 50652"/>
                <a:gd name="connsiteY0" fmla="*/ 14718 h 15330"/>
                <a:gd name="connsiteX1" fmla="*/ 44228 w 50652"/>
                <a:gd name="connsiteY1" fmla="*/ 15016 h 15330"/>
                <a:gd name="connsiteX2" fmla="*/ 39596 w 50652"/>
                <a:gd name="connsiteY2" fmla="*/ 13298 h 15330"/>
                <a:gd name="connsiteX3" fmla="*/ 0 w 50652"/>
                <a:gd name="connsiteY3" fmla="*/ 0 h 15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652" h="15330">
                  <a:moveTo>
                    <a:pt x="50653" y="14718"/>
                  </a:moveTo>
                  <a:cubicBezTo>
                    <a:pt x="48561" y="15390"/>
                    <a:pt x="46320" y="15539"/>
                    <a:pt x="44228" y="15016"/>
                  </a:cubicBezTo>
                  <a:cubicBezTo>
                    <a:pt x="42659" y="14643"/>
                    <a:pt x="41090" y="13971"/>
                    <a:pt x="39596" y="13298"/>
                  </a:cubicBezTo>
                  <a:cubicBezTo>
                    <a:pt x="32274" y="10011"/>
                    <a:pt x="20470" y="0"/>
                    <a:pt x="0" y="0"/>
                  </a:cubicBezTo>
                </a:path>
              </a:pathLst>
            </a:custGeom>
            <a:noFill/>
            <a:ln w="7470" cap="rnd">
              <a:solidFill>
                <a:srgbClr val="33333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62" name="Forme libre : forme 18561">
              <a:extLst>
                <a:ext uri="{FF2B5EF4-FFF2-40B4-BE49-F238E27FC236}">
                  <a16:creationId xmlns:a16="http://schemas.microsoft.com/office/drawing/2014/main" id="{380B90E9-F570-4A3A-9243-682674C62F77}"/>
                </a:ext>
              </a:extLst>
            </p:cNvPr>
            <p:cNvSpPr/>
            <p:nvPr/>
          </p:nvSpPr>
          <p:spPr>
            <a:xfrm>
              <a:off x="8694976" y="3403250"/>
              <a:ext cx="71496" cy="60643"/>
            </a:xfrm>
            <a:custGeom>
              <a:avLst/>
              <a:gdLst>
                <a:gd name="connsiteX0" fmla="*/ 71496 w 71496"/>
                <a:gd name="connsiteY0" fmla="*/ 17462 h 60643"/>
                <a:gd name="connsiteX1" fmla="*/ 38625 w 71496"/>
                <a:gd name="connsiteY1" fmla="*/ 503 h 60643"/>
                <a:gd name="connsiteX2" fmla="*/ 7172 w 71496"/>
                <a:gd name="connsiteY2" fmla="*/ 14697 h 60643"/>
                <a:gd name="connsiteX3" fmla="*/ 6649 w 71496"/>
                <a:gd name="connsiteY3" fmla="*/ 26950 h 60643"/>
                <a:gd name="connsiteX4" fmla="*/ 15614 w 71496"/>
                <a:gd name="connsiteY4" fmla="*/ 34869 h 60643"/>
                <a:gd name="connsiteX5" fmla="*/ 9413 w 71496"/>
                <a:gd name="connsiteY5" fmla="*/ 39949 h 60643"/>
                <a:gd name="connsiteX6" fmla="*/ 2615 w 71496"/>
                <a:gd name="connsiteY6" fmla="*/ 60643 h 60643"/>
                <a:gd name="connsiteX7" fmla="*/ 0 w 71496"/>
                <a:gd name="connsiteY7" fmla="*/ 60344 h 6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496" h="60643">
                  <a:moveTo>
                    <a:pt x="71496" y="17462"/>
                  </a:moveTo>
                  <a:cubicBezTo>
                    <a:pt x="61411" y="10215"/>
                    <a:pt x="50877" y="2669"/>
                    <a:pt x="38625" y="503"/>
                  </a:cubicBezTo>
                  <a:cubicBezTo>
                    <a:pt x="26372" y="-1664"/>
                    <a:pt x="11953" y="3192"/>
                    <a:pt x="7172" y="14697"/>
                  </a:cubicBezTo>
                  <a:cubicBezTo>
                    <a:pt x="5603" y="18582"/>
                    <a:pt x="5155" y="22990"/>
                    <a:pt x="6649" y="26950"/>
                  </a:cubicBezTo>
                  <a:cubicBezTo>
                    <a:pt x="8143" y="30909"/>
                    <a:pt x="11505" y="34122"/>
                    <a:pt x="15614" y="34869"/>
                  </a:cubicBezTo>
                  <a:cubicBezTo>
                    <a:pt x="12775" y="34196"/>
                    <a:pt x="10534" y="37260"/>
                    <a:pt x="9413" y="39949"/>
                  </a:cubicBezTo>
                  <a:cubicBezTo>
                    <a:pt x="6500" y="46598"/>
                    <a:pt x="4184" y="53546"/>
                    <a:pt x="2615" y="60643"/>
                  </a:cubicBezTo>
                  <a:cubicBezTo>
                    <a:pt x="1718" y="60569"/>
                    <a:pt x="896" y="60419"/>
                    <a:pt x="0" y="60344"/>
                  </a:cubicBezTo>
                </a:path>
              </a:pathLst>
            </a:custGeom>
            <a:noFill/>
            <a:ln w="7470" cap="rnd">
              <a:solidFill>
                <a:srgbClr val="33333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63" name="Forme libre : forme 18562">
              <a:extLst>
                <a:ext uri="{FF2B5EF4-FFF2-40B4-BE49-F238E27FC236}">
                  <a16:creationId xmlns:a16="http://schemas.microsoft.com/office/drawing/2014/main" id="{339C754F-C8FE-40B6-B75F-FFBB78ACAC58}"/>
                </a:ext>
              </a:extLst>
            </p:cNvPr>
            <p:cNvSpPr/>
            <p:nvPr/>
          </p:nvSpPr>
          <p:spPr>
            <a:xfrm>
              <a:off x="8564311" y="3422648"/>
              <a:ext cx="65998" cy="41676"/>
            </a:xfrm>
            <a:custGeom>
              <a:avLst/>
              <a:gdLst>
                <a:gd name="connsiteX0" fmla="*/ 0 w 65998"/>
                <a:gd name="connsiteY0" fmla="*/ 23166 h 41676"/>
                <a:gd name="connsiteX1" fmla="*/ 41538 w 65998"/>
                <a:gd name="connsiteY1" fmla="*/ 6 h 41676"/>
                <a:gd name="connsiteX2" fmla="*/ 63204 w 65998"/>
                <a:gd name="connsiteY2" fmla="*/ 27723 h 41676"/>
                <a:gd name="connsiteX3" fmla="*/ 49158 w 65998"/>
                <a:gd name="connsiteY3" fmla="*/ 41245 h 41676"/>
                <a:gd name="connsiteX4" fmla="*/ 30556 w 65998"/>
                <a:gd name="connsiteY4" fmla="*/ 41245 h 41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998" h="41676">
                  <a:moveTo>
                    <a:pt x="0" y="23166"/>
                  </a:moveTo>
                  <a:cubicBezTo>
                    <a:pt x="1494" y="21522"/>
                    <a:pt x="16511" y="380"/>
                    <a:pt x="41538" y="6"/>
                  </a:cubicBezTo>
                  <a:cubicBezTo>
                    <a:pt x="66566" y="-368"/>
                    <a:pt x="69404" y="16965"/>
                    <a:pt x="63204" y="27723"/>
                  </a:cubicBezTo>
                  <a:cubicBezTo>
                    <a:pt x="57003" y="38481"/>
                    <a:pt x="49980" y="40274"/>
                    <a:pt x="49158" y="41245"/>
                  </a:cubicBezTo>
                  <a:cubicBezTo>
                    <a:pt x="48337" y="42216"/>
                    <a:pt x="30556" y="41245"/>
                    <a:pt x="30556" y="41245"/>
                  </a:cubicBezTo>
                </a:path>
              </a:pathLst>
            </a:custGeom>
            <a:noFill/>
            <a:ln w="7470" cap="rnd">
              <a:solidFill>
                <a:srgbClr val="33333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64" name="Forme libre : forme 18563">
              <a:extLst>
                <a:ext uri="{FF2B5EF4-FFF2-40B4-BE49-F238E27FC236}">
                  <a16:creationId xmlns:a16="http://schemas.microsoft.com/office/drawing/2014/main" id="{551FBF11-A9EC-4D97-98D7-BF68E02739D0}"/>
                </a:ext>
              </a:extLst>
            </p:cNvPr>
            <p:cNvSpPr/>
            <p:nvPr/>
          </p:nvSpPr>
          <p:spPr>
            <a:xfrm>
              <a:off x="8621986" y="3457693"/>
              <a:ext cx="3810" cy="20395"/>
            </a:xfrm>
            <a:custGeom>
              <a:avLst/>
              <a:gdLst>
                <a:gd name="connsiteX0" fmla="*/ 0 w 3810"/>
                <a:gd name="connsiteY0" fmla="*/ 0 h 20395"/>
                <a:gd name="connsiteX1" fmla="*/ 3810 w 3810"/>
                <a:gd name="connsiteY1" fmla="*/ 20396 h 20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10" h="20395">
                  <a:moveTo>
                    <a:pt x="0" y="0"/>
                  </a:moveTo>
                  <a:lnTo>
                    <a:pt x="3810" y="20396"/>
                  </a:lnTo>
                </a:path>
              </a:pathLst>
            </a:custGeom>
            <a:ln w="7470" cap="rnd">
              <a:solidFill>
                <a:srgbClr val="33333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65" name="Forme libre : forme 18564">
              <a:extLst>
                <a:ext uri="{FF2B5EF4-FFF2-40B4-BE49-F238E27FC236}">
                  <a16:creationId xmlns:a16="http://schemas.microsoft.com/office/drawing/2014/main" id="{2094DA58-1384-4C93-BCD7-359D22C5865B}"/>
                </a:ext>
              </a:extLst>
            </p:cNvPr>
            <p:cNvSpPr/>
            <p:nvPr/>
          </p:nvSpPr>
          <p:spPr>
            <a:xfrm>
              <a:off x="8585678" y="3467928"/>
              <a:ext cx="20171" cy="6837"/>
            </a:xfrm>
            <a:custGeom>
              <a:avLst/>
              <a:gdLst>
                <a:gd name="connsiteX0" fmla="*/ 20171 w 20171"/>
                <a:gd name="connsiteY0" fmla="*/ 0 h 6837"/>
                <a:gd name="connsiteX1" fmla="*/ 0 w 20171"/>
                <a:gd name="connsiteY1" fmla="*/ 6500 h 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171" h="6837">
                  <a:moveTo>
                    <a:pt x="20171" y="0"/>
                  </a:moveTo>
                  <a:cubicBezTo>
                    <a:pt x="16585" y="299"/>
                    <a:pt x="7097" y="8591"/>
                    <a:pt x="0" y="6500"/>
                  </a:cubicBezTo>
                </a:path>
              </a:pathLst>
            </a:custGeom>
            <a:noFill/>
            <a:ln w="7470" cap="rnd">
              <a:solidFill>
                <a:srgbClr val="33333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66" name="Forme libre : forme 18565">
              <a:extLst>
                <a:ext uri="{FF2B5EF4-FFF2-40B4-BE49-F238E27FC236}">
                  <a16:creationId xmlns:a16="http://schemas.microsoft.com/office/drawing/2014/main" id="{6F6989CD-21AF-4C5E-B2AC-2EC95923AA43}"/>
                </a:ext>
              </a:extLst>
            </p:cNvPr>
            <p:cNvSpPr/>
            <p:nvPr/>
          </p:nvSpPr>
          <p:spPr>
            <a:xfrm>
              <a:off x="8540329" y="3133830"/>
              <a:ext cx="34141" cy="3735"/>
            </a:xfrm>
            <a:custGeom>
              <a:avLst/>
              <a:gdLst>
                <a:gd name="connsiteX0" fmla="*/ 0 w 34141"/>
                <a:gd name="connsiteY0" fmla="*/ 3735 h 3735"/>
                <a:gd name="connsiteX1" fmla="*/ 34142 w 34141"/>
                <a:gd name="connsiteY1" fmla="*/ 0 h 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141" h="3735">
                  <a:moveTo>
                    <a:pt x="0" y="3735"/>
                  </a:moveTo>
                  <a:lnTo>
                    <a:pt x="34142" y="0"/>
                  </a:lnTo>
                </a:path>
              </a:pathLst>
            </a:custGeom>
            <a:ln w="7470" cap="rnd">
              <a:solidFill>
                <a:srgbClr val="33333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67" name="Forme libre : forme 18566">
              <a:extLst>
                <a:ext uri="{FF2B5EF4-FFF2-40B4-BE49-F238E27FC236}">
                  <a16:creationId xmlns:a16="http://schemas.microsoft.com/office/drawing/2014/main" id="{B9C1BFEB-966A-4AE4-95F5-0439CEBFBBFE}"/>
                </a:ext>
              </a:extLst>
            </p:cNvPr>
            <p:cNvSpPr/>
            <p:nvPr/>
          </p:nvSpPr>
          <p:spPr>
            <a:xfrm>
              <a:off x="8246201" y="2446532"/>
              <a:ext cx="181691" cy="34866"/>
            </a:xfrm>
            <a:custGeom>
              <a:avLst/>
              <a:gdLst>
                <a:gd name="connsiteX0" fmla="*/ 181692 w 181691"/>
                <a:gd name="connsiteY0" fmla="*/ 52 h 34866"/>
                <a:gd name="connsiteX1" fmla="*/ 151061 w 181691"/>
                <a:gd name="connsiteY1" fmla="*/ 12603 h 34866"/>
                <a:gd name="connsiteX2" fmla="*/ 119161 w 181691"/>
                <a:gd name="connsiteY2" fmla="*/ 25453 h 34866"/>
                <a:gd name="connsiteX3" fmla="*/ 78146 w 181691"/>
                <a:gd name="connsiteY3" fmla="*/ 12752 h 34866"/>
                <a:gd name="connsiteX4" fmla="*/ 0 w 181691"/>
                <a:gd name="connsiteY4" fmla="*/ 34866 h 34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691" h="34866">
                  <a:moveTo>
                    <a:pt x="181692" y="52"/>
                  </a:moveTo>
                  <a:cubicBezTo>
                    <a:pt x="181692" y="52"/>
                    <a:pt x="163089" y="-1517"/>
                    <a:pt x="151061" y="12603"/>
                  </a:cubicBezTo>
                  <a:cubicBezTo>
                    <a:pt x="139033" y="26648"/>
                    <a:pt x="119161" y="25453"/>
                    <a:pt x="119161" y="25453"/>
                  </a:cubicBezTo>
                  <a:cubicBezTo>
                    <a:pt x="119161" y="25453"/>
                    <a:pt x="117069" y="7075"/>
                    <a:pt x="78146" y="12752"/>
                  </a:cubicBezTo>
                  <a:cubicBezTo>
                    <a:pt x="39222" y="18430"/>
                    <a:pt x="0" y="34866"/>
                    <a:pt x="0" y="34866"/>
                  </a:cubicBezTo>
                </a:path>
              </a:pathLst>
            </a:custGeom>
            <a:noFill/>
            <a:ln w="7470" cap="rnd">
              <a:solidFill>
                <a:srgbClr val="33333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68" name="Forme libre : forme 18567">
              <a:extLst>
                <a:ext uri="{FF2B5EF4-FFF2-40B4-BE49-F238E27FC236}">
                  <a16:creationId xmlns:a16="http://schemas.microsoft.com/office/drawing/2014/main" id="{02DB56DF-DC29-43AE-9881-EFF1BC341D25}"/>
                </a:ext>
              </a:extLst>
            </p:cNvPr>
            <p:cNvSpPr/>
            <p:nvPr/>
          </p:nvSpPr>
          <p:spPr>
            <a:xfrm>
              <a:off x="8328231" y="2380467"/>
              <a:ext cx="63054" cy="30257"/>
            </a:xfrm>
            <a:custGeom>
              <a:avLst/>
              <a:gdLst>
                <a:gd name="connsiteX0" fmla="*/ 63054 w 63054"/>
                <a:gd name="connsiteY0" fmla="*/ 0 h 30257"/>
                <a:gd name="connsiteX1" fmla="*/ 52595 w 63054"/>
                <a:gd name="connsiteY1" fmla="*/ 30257 h 30257"/>
                <a:gd name="connsiteX2" fmla="*/ 0 w 63054"/>
                <a:gd name="connsiteY2" fmla="*/ 19275 h 30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054" h="30257">
                  <a:moveTo>
                    <a:pt x="63054" y="0"/>
                  </a:moveTo>
                  <a:cubicBezTo>
                    <a:pt x="63054" y="0"/>
                    <a:pt x="46469" y="15764"/>
                    <a:pt x="52595" y="30257"/>
                  </a:cubicBezTo>
                  <a:cubicBezTo>
                    <a:pt x="52595" y="30257"/>
                    <a:pt x="20022" y="13672"/>
                    <a:pt x="0" y="19275"/>
                  </a:cubicBezTo>
                </a:path>
              </a:pathLst>
            </a:custGeom>
            <a:noFill/>
            <a:ln w="7470" cap="rnd">
              <a:solidFill>
                <a:srgbClr val="33333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69" name="Forme libre : forme 18568">
              <a:extLst>
                <a:ext uri="{FF2B5EF4-FFF2-40B4-BE49-F238E27FC236}">
                  <a16:creationId xmlns:a16="http://schemas.microsoft.com/office/drawing/2014/main" id="{8E0E724E-23A0-4EF8-8487-BC0048375D7E}"/>
                </a:ext>
              </a:extLst>
            </p:cNvPr>
            <p:cNvSpPr/>
            <p:nvPr/>
          </p:nvSpPr>
          <p:spPr>
            <a:xfrm>
              <a:off x="8355575" y="2384800"/>
              <a:ext cx="13671" cy="16435"/>
            </a:xfrm>
            <a:custGeom>
              <a:avLst/>
              <a:gdLst>
                <a:gd name="connsiteX0" fmla="*/ 13672 w 13671"/>
                <a:gd name="connsiteY0" fmla="*/ 0 h 16435"/>
                <a:gd name="connsiteX1" fmla="*/ 0 w 13671"/>
                <a:gd name="connsiteY1" fmla="*/ 16436 h 16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71" h="16435">
                  <a:moveTo>
                    <a:pt x="13672" y="0"/>
                  </a:moveTo>
                  <a:cubicBezTo>
                    <a:pt x="13672" y="0"/>
                    <a:pt x="2540" y="6948"/>
                    <a:pt x="0" y="16436"/>
                  </a:cubicBezTo>
                </a:path>
              </a:pathLst>
            </a:custGeom>
            <a:noFill/>
            <a:ln w="7470" cap="rnd">
              <a:solidFill>
                <a:srgbClr val="33333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70" name="Forme libre : forme 18569">
              <a:extLst>
                <a:ext uri="{FF2B5EF4-FFF2-40B4-BE49-F238E27FC236}">
                  <a16:creationId xmlns:a16="http://schemas.microsoft.com/office/drawing/2014/main" id="{A68038FB-C031-4FDE-8BEF-F0728C81D8A6}"/>
                </a:ext>
              </a:extLst>
            </p:cNvPr>
            <p:cNvSpPr/>
            <p:nvPr/>
          </p:nvSpPr>
          <p:spPr>
            <a:xfrm>
              <a:off x="8393900" y="2458388"/>
              <a:ext cx="50129" cy="41687"/>
            </a:xfrm>
            <a:custGeom>
              <a:avLst/>
              <a:gdLst>
                <a:gd name="connsiteX0" fmla="*/ 50130 w 50129"/>
                <a:gd name="connsiteY0" fmla="*/ 0 h 41687"/>
                <a:gd name="connsiteX1" fmla="*/ 0 w 50129"/>
                <a:gd name="connsiteY1" fmla="*/ 41688 h 41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129" h="41687">
                  <a:moveTo>
                    <a:pt x="50130" y="0"/>
                  </a:moveTo>
                  <a:cubicBezTo>
                    <a:pt x="50130" y="0"/>
                    <a:pt x="17407" y="34665"/>
                    <a:pt x="0" y="41688"/>
                  </a:cubicBezTo>
                </a:path>
              </a:pathLst>
            </a:custGeom>
            <a:noFill/>
            <a:ln w="7470" cap="rnd">
              <a:solidFill>
                <a:srgbClr val="33333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71" name="Forme libre : forme 18570">
              <a:extLst>
                <a:ext uri="{FF2B5EF4-FFF2-40B4-BE49-F238E27FC236}">
                  <a16:creationId xmlns:a16="http://schemas.microsoft.com/office/drawing/2014/main" id="{31E6851F-E1CD-4A9D-A69D-A35CBEFF976D}"/>
                </a:ext>
              </a:extLst>
            </p:cNvPr>
            <p:cNvSpPr/>
            <p:nvPr/>
          </p:nvSpPr>
          <p:spPr>
            <a:xfrm>
              <a:off x="8427967" y="2476393"/>
              <a:ext cx="50278" cy="48112"/>
            </a:xfrm>
            <a:custGeom>
              <a:avLst/>
              <a:gdLst>
                <a:gd name="connsiteX0" fmla="*/ 50279 w 50278"/>
                <a:gd name="connsiteY0" fmla="*/ 0 h 48112"/>
                <a:gd name="connsiteX1" fmla="*/ 0 w 50278"/>
                <a:gd name="connsiteY1" fmla="*/ 48112 h 4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278" h="48112">
                  <a:moveTo>
                    <a:pt x="50279" y="0"/>
                  </a:moveTo>
                  <a:cubicBezTo>
                    <a:pt x="50279" y="0"/>
                    <a:pt x="16511" y="42360"/>
                    <a:pt x="0" y="48112"/>
                  </a:cubicBezTo>
                </a:path>
              </a:pathLst>
            </a:custGeom>
            <a:noFill/>
            <a:ln w="7470" cap="rnd">
              <a:solidFill>
                <a:srgbClr val="33333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72" name="Forme libre : forme 18571">
              <a:extLst>
                <a:ext uri="{FF2B5EF4-FFF2-40B4-BE49-F238E27FC236}">
                  <a16:creationId xmlns:a16="http://schemas.microsoft.com/office/drawing/2014/main" id="{9E80D087-7DD2-4B3B-ABDF-381678DC7809}"/>
                </a:ext>
              </a:extLst>
            </p:cNvPr>
            <p:cNvSpPr/>
            <p:nvPr/>
          </p:nvSpPr>
          <p:spPr>
            <a:xfrm>
              <a:off x="8438651" y="2502840"/>
              <a:ext cx="52893" cy="39894"/>
            </a:xfrm>
            <a:custGeom>
              <a:avLst/>
              <a:gdLst>
                <a:gd name="connsiteX0" fmla="*/ 52894 w 52893"/>
                <a:gd name="connsiteY0" fmla="*/ 0 h 39894"/>
                <a:gd name="connsiteX1" fmla="*/ 0 w 52893"/>
                <a:gd name="connsiteY1" fmla="*/ 39894 h 39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893" h="39894">
                  <a:moveTo>
                    <a:pt x="52894" y="0"/>
                  </a:moveTo>
                  <a:cubicBezTo>
                    <a:pt x="52894" y="0"/>
                    <a:pt x="16137" y="35263"/>
                    <a:pt x="0" y="39894"/>
                  </a:cubicBezTo>
                </a:path>
              </a:pathLst>
            </a:custGeom>
            <a:noFill/>
            <a:ln w="7470" cap="rnd">
              <a:solidFill>
                <a:srgbClr val="33333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73" name="Forme libre : forme 18572">
              <a:extLst>
                <a:ext uri="{FF2B5EF4-FFF2-40B4-BE49-F238E27FC236}">
                  <a16:creationId xmlns:a16="http://schemas.microsoft.com/office/drawing/2014/main" id="{9D75AEBB-2B0B-47C3-8FEE-33A74D0F946C}"/>
                </a:ext>
              </a:extLst>
            </p:cNvPr>
            <p:cNvSpPr/>
            <p:nvPr/>
          </p:nvSpPr>
          <p:spPr>
            <a:xfrm>
              <a:off x="8460167" y="2526373"/>
              <a:ext cx="51250" cy="38325"/>
            </a:xfrm>
            <a:custGeom>
              <a:avLst/>
              <a:gdLst>
                <a:gd name="connsiteX0" fmla="*/ 51250 w 51250"/>
                <a:gd name="connsiteY0" fmla="*/ 0 h 38325"/>
                <a:gd name="connsiteX1" fmla="*/ 36010 w 51250"/>
                <a:gd name="connsiteY1" fmla="*/ 16287 h 38325"/>
                <a:gd name="connsiteX2" fmla="*/ 0 w 51250"/>
                <a:gd name="connsiteY2" fmla="*/ 38326 h 38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250" h="38325">
                  <a:moveTo>
                    <a:pt x="51250" y="0"/>
                  </a:moveTo>
                  <a:cubicBezTo>
                    <a:pt x="51250" y="0"/>
                    <a:pt x="47664" y="12925"/>
                    <a:pt x="36010" y="16287"/>
                  </a:cubicBezTo>
                  <a:cubicBezTo>
                    <a:pt x="24355" y="19648"/>
                    <a:pt x="0" y="38326"/>
                    <a:pt x="0" y="38326"/>
                  </a:cubicBezTo>
                </a:path>
              </a:pathLst>
            </a:custGeom>
            <a:noFill/>
            <a:ln w="7470" cap="rnd">
              <a:solidFill>
                <a:srgbClr val="33333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74" name="Forme libre : forme 18573">
              <a:extLst>
                <a:ext uri="{FF2B5EF4-FFF2-40B4-BE49-F238E27FC236}">
                  <a16:creationId xmlns:a16="http://schemas.microsoft.com/office/drawing/2014/main" id="{A5E0FA93-555E-48FA-BF29-942AB004C7E7}"/>
                </a:ext>
              </a:extLst>
            </p:cNvPr>
            <p:cNvSpPr/>
            <p:nvPr/>
          </p:nvSpPr>
          <p:spPr>
            <a:xfrm>
              <a:off x="8433720" y="2568238"/>
              <a:ext cx="19349" cy="5771"/>
            </a:xfrm>
            <a:custGeom>
              <a:avLst/>
              <a:gdLst>
                <a:gd name="connsiteX0" fmla="*/ 19350 w 19349"/>
                <a:gd name="connsiteY0" fmla="*/ 196 h 5771"/>
                <a:gd name="connsiteX1" fmla="*/ 10161 w 19349"/>
                <a:gd name="connsiteY1" fmla="*/ 4679 h 5771"/>
                <a:gd name="connsiteX2" fmla="*/ 0 w 19349"/>
                <a:gd name="connsiteY2" fmla="*/ 5575 h 5771"/>
                <a:gd name="connsiteX3" fmla="*/ 9189 w 19349"/>
                <a:gd name="connsiteY3" fmla="*/ 1093 h 5771"/>
                <a:gd name="connsiteX4" fmla="*/ 19350 w 19349"/>
                <a:gd name="connsiteY4" fmla="*/ 196 h 5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49" h="5771">
                  <a:moveTo>
                    <a:pt x="19350" y="196"/>
                  </a:moveTo>
                  <a:cubicBezTo>
                    <a:pt x="16511" y="2512"/>
                    <a:pt x="13373" y="3708"/>
                    <a:pt x="10161" y="4679"/>
                  </a:cubicBezTo>
                  <a:cubicBezTo>
                    <a:pt x="6948" y="5501"/>
                    <a:pt x="3586" y="6098"/>
                    <a:pt x="0" y="5575"/>
                  </a:cubicBezTo>
                  <a:cubicBezTo>
                    <a:pt x="2839" y="3260"/>
                    <a:pt x="5977" y="2064"/>
                    <a:pt x="9189" y="1093"/>
                  </a:cubicBezTo>
                  <a:cubicBezTo>
                    <a:pt x="12402" y="271"/>
                    <a:pt x="15689" y="-327"/>
                    <a:pt x="19350" y="196"/>
                  </a:cubicBezTo>
                  <a:close/>
                </a:path>
              </a:pathLst>
            </a:custGeom>
            <a:solidFill>
              <a:srgbClr val="333333"/>
            </a:solidFill>
            <a:ln w="74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75" name="Forme libre : forme 18574">
              <a:extLst>
                <a:ext uri="{FF2B5EF4-FFF2-40B4-BE49-F238E27FC236}">
                  <a16:creationId xmlns:a16="http://schemas.microsoft.com/office/drawing/2014/main" id="{676DD9B8-6DC8-42CA-901A-B089BA77AF37}"/>
                </a:ext>
              </a:extLst>
            </p:cNvPr>
            <p:cNvSpPr/>
            <p:nvPr/>
          </p:nvSpPr>
          <p:spPr>
            <a:xfrm>
              <a:off x="8429078" y="2542660"/>
              <a:ext cx="4641" cy="8740"/>
            </a:xfrm>
            <a:custGeom>
              <a:avLst/>
              <a:gdLst>
                <a:gd name="connsiteX0" fmla="*/ 4642 w 4641"/>
                <a:gd name="connsiteY0" fmla="*/ 0 h 8740"/>
                <a:gd name="connsiteX1" fmla="*/ 3745 w 4641"/>
                <a:gd name="connsiteY1" fmla="*/ 4781 h 8740"/>
                <a:gd name="connsiteX2" fmla="*/ 2998 w 4641"/>
                <a:gd name="connsiteY2" fmla="*/ 8741 h 8740"/>
                <a:gd name="connsiteX3" fmla="*/ 383 w 4641"/>
                <a:gd name="connsiteY3" fmla="*/ 6873 h 8740"/>
                <a:gd name="connsiteX4" fmla="*/ 234 w 4641"/>
                <a:gd name="connsiteY4" fmla="*/ 3586 h 8740"/>
                <a:gd name="connsiteX5" fmla="*/ 4642 w 4641"/>
                <a:gd name="connsiteY5" fmla="*/ 0 h 8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41" h="8740">
                  <a:moveTo>
                    <a:pt x="4642" y="0"/>
                  </a:moveTo>
                  <a:cubicBezTo>
                    <a:pt x="4567" y="2167"/>
                    <a:pt x="4119" y="3586"/>
                    <a:pt x="3745" y="4781"/>
                  </a:cubicBezTo>
                  <a:cubicBezTo>
                    <a:pt x="3372" y="6051"/>
                    <a:pt x="2774" y="6425"/>
                    <a:pt x="2998" y="8741"/>
                  </a:cubicBezTo>
                  <a:cubicBezTo>
                    <a:pt x="1878" y="8741"/>
                    <a:pt x="832" y="7994"/>
                    <a:pt x="383" y="6873"/>
                  </a:cubicBezTo>
                  <a:cubicBezTo>
                    <a:pt x="-214" y="5753"/>
                    <a:pt x="10" y="4557"/>
                    <a:pt x="234" y="3586"/>
                  </a:cubicBezTo>
                  <a:cubicBezTo>
                    <a:pt x="981" y="1718"/>
                    <a:pt x="2401" y="299"/>
                    <a:pt x="4642" y="0"/>
                  </a:cubicBezTo>
                  <a:close/>
                </a:path>
              </a:pathLst>
            </a:custGeom>
            <a:solidFill>
              <a:srgbClr val="333333"/>
            </a:solidFill>
            <a:ln w="74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76" name="Forme libre : forme 18575">
              <a:extLst>
                <a:ext uri="{FF2B5EF4-FFF2-40B4-BE49-F238E27FC236}">
                  <a16:creationId xmlns:a16="http://schemas.microsoft.com/office/drawing/2014/main" id="{18FF942F-7970-4E1B-B275-56DF221E923C}"/>
                </a:ext>
              </a:extLst>
            </p:cNvPr>
            <p:cNvSpPr/>
            <p:nvPr/>
          </p:nvSpPr>
          <p:spPr>
            <a:xfrm>
              <a:off x="8418687" y="2524580"/>
              <a:ext cx="4774" cy="12258"/>
            </a:xfrm>
            <a:custGeom>
              <a:avLst/>
              <a:gdLst>
                <a:gd name="connsiteX0" fmla="*/ 4648 w 4774"/>
                <a:gd name="connsiteY0" fmla="*/ 0 h 12258"/>
                <a:gd name="connsiteX1" fmla="*/ 3976 w 4774"/>
                <a:gd name="connsiteY1" fmla="*/ 6724 h 12258"/>
                <a:gd name="connsiteX2" fmla="*/ 2930 w 4774"/>
                <a:gd name="connsiteY2" fmla="*/ 9563 h 12258"/>
                <a:gd name="connsiteX3" fmla="*/ 2482 w 4774"/>
                <a:gd name="connsiteY3" fmla="*/ 10758 h 12258"/>
                <a:gd name="connsiteX4" fmla="*/ 2930 w 4774"/>
                <a:gd name="connsiteY4" fmla="*/ 12028 h 12258"/>
                <a:gd name="connsiteX5" fmla="*/ 838 w 4774"/>
                <a:gd name="connsiteY5" fmla="*/ 11505 h 12258"/>
                <a:gd name="connsiteX6" fmla="*/ 91 w 4774"/>
                <a:gd name="connsiteY6" fmla="*/ 9413 h 12258"/>
                <a:gd name="connsiteX7" fmla="*/ 390 w 4774"/>
                <a:gd name="connsiteY7" fmla="*/ 5678 h 12258"/>
                <a:gd name="connsiteX8" fmla="*/ 4648 w 4774"/>
                <a:gd name="connsiteY8" fmla="*/ 0 h 1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74" h="12258">
                  <a:moveTo>
                    <a:pt x="4648" y="0"/>
                  </a:moveTo>
                  <a:cubicBezTo>
                    <a:pt x="5022" y="2615"/>
                    <a:pt x="4499" y="4707"/>
                    <a:pt x="3976" y="6724"/>
                  </a:cubicBezTo>
                  <a:cubicBezTo>
                    <a:pt x="3602" y="7695"/>
                    <a:pt x="3378" y="8666"/>
                    <a:pt x="2930" y="9563"/>
                  </a:cubicBezTo>
                  <a:cubicBezTo>
                    <a:pt x="2706" y="10011"/>
                    <a:pt x="2556" y="10459"/>
                    <a:pt x="2482" y="10758"/>
                  </a:cubicBezTo>
                  <a:cubicBezTo>
                    <a:pt x="2258" y="11206"/>
                    <a:pt x="2332" y="11430"/>
                    <a:pt x="2930" y="12028"/>
                  </a:cubicBezTo>
                  <a:cubicBezTo>
                    <a:pt x="2407" y="12476"/>
                    <a:pt x="1286" y="12252"/>
                    <a:pt x="838" y="11505"/>
                  </a:cubicBezTo>
                  <a:cubicBezTo>
                    <a:pt x="315" y="10833"/>
                    <a:pt x="240" y="10086"/>
                    <a:pt x="91" y="9413"/>
                  </a:cubicBezTo>
                  <a:cubicBezTo>
                    <a:pt x="-133" y="8069"/>
                    <a:pt x="91" y="6873"/>
                    <a:pt x="390" y="5678"/>
                  </a:cubicBezTo>
                  <a:cubicBezTo>
                    <a:pt x="1212" y="3437"/>
                    <a:pt x="2407" y="1345"/>
                    <a:pt x="4648" y="0"/>
                  </a:cubicBezTo>
                  <a:close/>
                </a:path>
              </a:pathLst>
            </a:custGeom>
            <a:solidFill>
              <a:srgbClr val="333333"/>
            </a:solidFill>
            <a:ln w="74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77" name="Forme libre : forme 18576">
              <a:extLst>
                <a:ext uri="{FF2B5EF4-FFF2-40B4-BE49-F238E27FC236}">
                  <a16:creationId xmlns:a16="http://schemas.microsoft.com/office/drawing/2014/main" id="{A5E428E7-CEDD-4E6D-B51E-1CCCC2A1F046}"/>
                </a:ext>
              </a:extLst>
            </p:cNvPr>
            <p:cNvSpPr/>
            <p:nvPr/>
          </p:nvSpPr>
          <p:spPr>
            <a:xfrm>
              <a:off x="8391248" y="2492680"/>
              <a:ext cx="6944" cy="15315"/>
            </a:xfrm>
            <a:custGeom>
              <a:avLst/>
              <a:gdLst>
                <a:gd name="connsiteX0" fmla="*/ 37 w 6944"/>
                <a:gd name="connsiteY0" fmla="*/ 0 h 15315"/>
                <a:gd name="connsiteX1" fmla="*/ 5192 w 6944"/>
                <a:gd name="connsiteY1" fmla="*/ 6873 h 15315"/>
                <a:gd name="connsiteX2" fmla="*/ 6910 w 6944"/>
                <a:gd name="connsiteY2" fmla="*/ 15315 h 15315"/>
                <a:gd name="connsiteX3" fmla="*/ 1755 w 6944"/>
                <a:gd name="connsiteY3" fmla="*/ 8442 h 15315"/>
                <a:gd name="connsiteX4" fmla="*/ 37 w 6944"/>
                <a:gd name="connsiteY4" fmla="*/ 0 h 15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44" h="15315">
                  <a:moveTo>
                    <a:pt x="37" y="0"/>
                  </a:moveTo>
                  <a:cubicBezTo>
                    <a:pt x="2502" y="1942"/>
                    <a:pt x="3922" y="4408"/>
                    <a:pt x="5192" y="6873"/>
                  </a:cubicBezTo>
                  <a:cubicBezTo>
                    <a:pt x="6238" y="9488"/>
                    <a:pt x="7134" y="12178"/>
                    <a:pt x="6910" y="15315"/>
                  </a:cubicBezTo>
                  <a:cubicBezTo>
                    <a:pt x="4445" y="13373"/>
                    <a:pt x="3025" y="10908"/>
                    <a:pt x="1755" y="8442"/>
                  </a:cubicBezTo>
                  <a:cubicBezTo>
                    <a:pt x="635" y="5827"/>
                    <a:pt x="-187" y="3138"/>
                    <a:pt x="37" y="0"/>
                  </a:cubicBezTo>
                  <a:close/>
                </a:path>
              </a:pathLst>
            </a:custGeom>
            <a:solidFill>
              <a:srgbClr val="333333"/>
            </a:solidFill>
            <a:ln w="74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78" name="Forme libre : forme 18577">
              <a:extLst>
                <a:ext uri="{FF2B5EF4-FFF2-40B4-BE49-F238E27FC236}">
                  <a16:creationId xmlns:a16="http://schemas.microsoft.com/office/drawing/2014/main" id="{AF59D392-A027-4952-BF4A-6B1F95F346D4}"/>
                </a:ext>
              </a:extLst>
            </p:cNvPr>
            <p:cNvSpPr/>
            <p:nvPr/>
          </p:nvSpPr>
          <p:spPr>
            <a:xfrm>
              <a:off x="8438651" y="2399518"/>
              <a:ext cx="747" cy="17855"/>
            </a:xfrm>
            <a:custGeom>
              <a:avLst/>
              <a:gdLst>
                <a:gd name="connsiteX0" fmla="*/ 747 w 747"/>
                <a:gd name="connsiteY0" fmla="*/ 17855 h 17855"/>
                <a:gd name="connsiteX1" fmla="*/ 0 w 747"/>
                <a:gd name="connsiteY1" fmla="*/ 0 h 17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" h="17855">
                  <a:moveTo>
                    <a:pt x="747" y="17855"/>
                  </a:moveTo>
                  <a:lnTo>
                    <a:pt x="0" y="0"/>
                  </a:lnTo>
                </a:path>
              </a:pathLst>
            </a:custGeom>
            <a:ln w="7470" cap="rnd">
              <a:solidFill>
                <a:srgbClr val="33333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79" name="Forme libre : forme 18578">
              <a:extLst>
                <a:ext uri="{FF2B5EF4-FFF2-40B4-BE49-F238E27FC236}">
                  <a16:creationId xmlns:a16="http://schemas.microsoft.com/office/drawing/2014/main" id="{67EB3722-550F-4262-80D5-F0F8B91F2FCF}"/>
                </a:ext>
              </a:extLst>
            </p:cNvPr>
            <p:cNvSpPr/>
            <p:nvPr/>
          </p:nvSpPr>
          <p:spPr>
            <a:xfrm>
              <a:off x="8277728" y="4278165"/>
              <a:ext cx="45049" cy="18133"/>
            </a:xfrm>
            <a:custGeom>
              <a:avLst/>
              <a:gdLst>
                <a:gd name="connsiteX0" fmla="*/ 0 w 45049"/>
                <a:gd name="connsiteY0" fmla="*/ 1996 h 18133"/>
                <a:gd name="connsiteX1" fmla="*/ 12476 w 45049"/>
                <a:gd name="connsiteY1" fmla="*/ 203 h 18133"/>
                <a:gd name="connsiteX2" fmla="*/ 24579 w 45049"/>
                <a:gd name="connsiteY2" fmla="*/ 4013 h 18133"/>
                <a:gd name="connsiteX3" fmla="*/ 35263 w 45049"/>
                <a:gd name="connsiteY3" fmla="*/ 10513 h 18133"/>
                <a:gd name="connsiteX4" fmla="*/ 45049 w 45049"/>
                <a:gd name="connsiteY4" fmla="*/ 18133 h 18133"/>
                <a:gd name="connsiteX5" fmla="*/ 22936 w 45049"/>
                <a:gd name="connsiteY5" fmla="*/ 7375 h 18133"/>
                <a:gd name="connsiteX6" fmla="*/ 11879 w 45049"/>
                <a:gd name="connsiteY6" fmla="*/ 3042 h 18133"/>
                <a:gd name="connsiteX7" fmla="*/ 0 w 45049"/>
                <a:gd name="connsiteY7" fmla="*/ 1996 h 18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049" h="18133">
                  <a:moveTo>
                    <a:pt x="0" y="1996"/>
                  </a:moveTo>
                  <a:cubicBezTo>
                    <a:pt x="3735" y="128"/>
                    <a:pt x="8218" y="-320"/>
                    <a:pt x="12476" y="203"/>
                  </a:cubicBezTo>
                  <a:cubicBezTo>
                    <a:pt x="16809" y="651"/>
                    <a:pt x="20769" y="2220"/>
                    <a:pt x="24579" y="4013"/>
                  </a:cubicBezTo>
                  <a:cubicBezTo>
                    <a:pt x="28315" y="5881"/>
                    <a:pt x="31901" y="8048"/>
                    <a:pt x="35263" y="10513"/>
                  </a:cubicBezTo>
                  <a:cubicBezTo>
                    <a:pt x="38625" y="12904"/>
                    <a:pt x="41912" y="15369"/>
                    <a:pt x="45049" y="18133"/>
                  </a:cubicBezTo>
                  <a:cubicBezTo>
                    <a:pt x="37205" y="15220"/>
                    <a:pt x="30182" y="10887"/>
                    <a:pt x="22936" y="7375"/>
                  </a:cubicBezTo>
                  <a:cubicBezTo>
                    <a:pt x="19350" y="5582"/>
                    <a:pt x="15689" y="4088"/>
                    <a:pt x="11879" y="3042"/>
                  </a:cubicBezTo>
                  <a:cubicBezTo>
                    <a:pt x="8143" y="1996"/>
                    <a:pt x="4184" y="1623"/>
                    <a:pt x="0" y="1996"/>
                  </a:cubicBezTo>
                  <a:close/>
                </a:path>
              </a:pathLst>
            </a:custGeom>
            <a:solidFill>
              <a:srgbClr val="C6796A"/>
            </a:solidFill>
            <a:ln w="74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80" name="Forme libre : forme 18579">
              <a:extLst>
                <a:ext uri="{FF2B5EF4-FFF2-40B4-BE49-F238E27FC236}">
                  <a16:creationId xmlns:a16="http://schemas.microsoft.com/office/drawing/2014/main" id="{FB1F839A-9FB3-42CE-90B2-18494598EB54}"/>
                </a:ext>
              </a:extLst>
            </p:cNvPr>
            <p:cNvSpPr/>
            <p:nvPr/>
          </p:nvSpPr>
          <p:spPr>
            <a:xfrm>
              <a:off x="8306192" y="4259841"/>
              <a:ext cx="47066" cy="27716"/>
            </a:xfrm>
            <a:custGeom>
              <a:avLst/>
              <a:gdLst>
                <a:gd name="connsiteX0" fmla="*/ 0 w 47066"/>
                <a:gd name="connsiteY0" fmla="*/ 0 h 27716"/>
                <a:gd name="connsiteX1" fmla="*/ 23608 w 47066"/>
                <a:gd name="connsiteY1" fmla="*/ 13746 h 27716"/>
                <a:gd name="connsiteX2" fmla="*/ 47067 w 47066"/>
                <a:gd name="connsiteY2" fmla="*/ 27717 h 27716"/>
                <a:gd name="connsiteX3" fmla="*/ 21740 w 47066"/>
                <a:gd name="connsiteY3" fmla="*/ 16959 h 27716"/>
                <a:gd name="connsiteX4" fmla="*/ 0 w 47066"/>
                <a:gd name="connsiteY4" fmla="*/ 0 h 27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066" h="27716">
                  <a:moveTo>
                    <a:pt x="0" y="0"/>
                  </a:moveTo>
                  <a:cubicBezTo>
                    <a:pt x="8069" y="4408"/>
                    <a:pt x="15764" y="9189"/>
                    <a:pt x="23608" y="13746"/>
                  </a:cubicBezTo>
                  <a:cubicBezTo>
                    <a:pt x="31378" y="18378"/>
                    <a:pt x="39222" y="22786"/>
                    <a:pt x="47067" y="27717"/>
                  </a:cubicBezTo>
                  <a:cubicBezTo>
                    <a:pt x="38102" y="25476"/>
                    <a:pt x="29659" y="21516"/>
                    <a:pt x="21740" y="16959"/>
                  </a:cubicBezTo>
                  <a:cubicBezTo>
                    <a:pt x="13821" y="12178"/>
                    <a:pt x="6350" y="6724"/>
                    <a:pt x="0" y="0"/>
                  </a:cubicBezTo>
                  <a:close/>
                </a:path>
              </a:pathLst>
            </a:custGeom>
            <a:solidFill>
              <a:srgbClr val="C6796A"/>
            </a:solidFill>
            <a:ln w="74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81" name="Forme libre : forme 18580">
              <a:extLst>
                <a:ext uri="{FF2B5EF4-FFF2-40B4-BE49-F238E27FC236}">
                  <a16:creationId xmlns:a16="http://schemas.microsoft.com/office/drawing/2014/main" id="{026FBFD4-2D1F-47FB-9D31-3413F0FD06C9}"/>
                </a:ext>
              </a:extLst>
            </p:cNvPr>
            <p:cNvSpPr/>
            <p:nvPr/>
          </p:nvSpPr>
          <p:spPr>
            <a:xfrm>
              <a:off x="8328530" y="4250292"/>
              <a:ext cx="33544" cy="10893"/>
            </a:xfrm>
            <a:custGeom>
              <a:avLst/>
              <a:gdLst>
                <a:gd name="connsiteX0" fmla="*/ 0 w 33544"/>
                <a:gd name="connsiteY0" fmla="*/ 658 h 10893"/>
                <a:gd name="connsiteX1" fmla="*/ 18005 w 33544"/>
                <a:gd name="connsiteY1" fmla="*/ 1779 h 10893"/>
                <a:gd name="connsiteX2" fmla="*/ 33544 w 33544"/>
                <a:gd name="connsiteY2" fmla="*/ 10893 h 10893"/>
                <a:gd name="connsiteX3" fmla="*/ 16959 w 33544"/>
                <a:gd name="connsiteY3" fmla="*/ 5365 h 10893"/>
                <a:gd name="connsiteX4" fmla="*/ 0 w 33544"/>
                <a:gd name="connsiteY4" fmla="*/ 658 h 10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44" h="10893">
                  <a:moveTo>
                    <a:pt x="0" y="658"/>
                  </a:moveTo>
                  <a:cubicBezTo>
                    <a:pt x="5977" y="-612"/>
                    <a:pt x="12177" y="61"/>
                    <a:pt x="18005" y="1779"/>
                  </a:cubicBezTo>
                  <a:cubicBezTo>
                    <a:pt x="23757" y="3572"/>
                    <a:pt x="29286" y="6486"/>
                    <a:pt x="33544" y="10893"/>
                  </a:cubicBezTo>
                  <a:cubicBezTo>
                    <a:pt x="27792" y="9026"/>
                    <a:pt x="22487" y="6934"/>
                    <a:pt x="16959" y="5365"/>
                  </a:cubicBezTo>
                  <a:cubicBezTo>
                    <a:pt x="11430" y="3572"/>
                    <a:pt x="5827" y="2302"/>
                    <a:pt x="0" y="658"/>
                  </a:cubicBezTo>
                  <a:close/>
                </a:path>
              </a:pathLst>
            </a:custGeom>
            <a:solidFill>
              <a:srgbClr val="C6796A"/>
            </a:solidFill>
            <a:ln w="74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82" name="Forme libre : forme 18581">
              <a:extLst>
                <a:ext uri="{FF2B5EF4-FFF2-40B4-BE49-F238E27FC236}">
                  <a16:creationId xmlns:a16="http://schemas.microsoft.com/office/drawing/2014/main" id="{8675698D-5108-48C5-A039-282F14C9AB63}"/>
                </a:ext>
              </a:extLst>
            </p:cNvPr>
            <p:cNvSpPr/>
            <p:nvPr/>
          </p:nvSpPr>
          <p:spPr>
            <a:xfrm>
              <a:off x="8357143" y="4237503"/>
              <a:ext cx="52146" cy="16211"/>
            </a:xfrm>
            <a:custGeom>
              <a:avLst/>
              <a:gdLst>
                <a:gd name="connsiteX0" fmla="*/ 0 w 52146"/>
                <a:gd name="connsiteY0" fmla="*/ 0 h 16211"/>
                <a:gd name="connsiteX1" fmla="*/ 26073 w 52146"/>
                <a:gd name="connsiteY1" fmla="*/ 8068 h 16211"/>
                <a:gd name="connsiteX2" fmla="*/ 52147 w 52146"/>
                <a:gd name="connsiteY2" fmla="*/ 16212 h 16211"/>
                <a:gd name="connsiteX3" fmla="*/ 24953 w 52146"/>
                <a:gd name="connsiteY3" fmla="*/ 11655 h 16211"/>
                <a:gd name="connsiteX4" fmla="*/ 0 w 52146"/>
                <a:gd name="connsiteY4" fmla="*/ 0 h 16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146" h="16211">
                  <a:moveTo>
                    <a:pt x="0" y="0"/>
                  </a:moveTo>
                  <a:cubicBezTo>
                    <a:pt x="8890" y="2540"/>
                    <a:pt x="17407" y="5454"/>
                    <a:pt x="26073" y="8068"/>
                  </a:cubicBezTo>
                  <a:cubicBezTo>
                    <a:pt x="34740" y="10833"/>
                    <a:pt x="43406" y="13223"/>
                    <a:pt x="52147" y="16212"/>
                  </a:cubicBezTo>
                  <a:cubicBezTo>
                    <a:pt x="42883" y="16137"/>
                    <a:pt x="33768" y="14269"/>
                    <a:pt x="24953" y="11655"/>
                  </a:cubicBezTo>
                  <a:cubicBezTo>
                    <a:pt x="16212" y="8816"/>
                    <a:pt x="7620" y="5155"/>
                    <a:pt x="0" y="0"/>
                  </a:cubicBezTo>
                  <a:close/>
                </a:path>
              </a:pathLst>
            </a:custGeom>
            <a:solidFill>
              <a:srgbClr val="C6796A"/>
            </a:solidFill>
            <a:ln w="74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83" name="Forme libre : forme 18582">
              <a:extLst>
                <a:ext uri="{FF2B5EF4-FFF2-40B4-BE49-F238E27FC236}">
                  <a16:creationId xmlns:a16="http://schemas.microsoft.com/office/drawing/2014/main" id="{B09BAE78-2503-453F-8433-90EA748E13CD}"/>
                </a:ext>
              </a:extLst>
            </p:cNvPr>
            <p:cNvSpPr/>
            <p:nvPr/>
          </p:nvSpPr>
          <p:spPr>
            <a:xfrm>
              <a:off x="8611601" y="4021445"/>
              <a:ext cx="88828" cy="41569"/>
            </a:xfrm>
            <a:custGeom>
              <a:avLst/>
              <a:gdLst>
                <a:gd name="connsiteX0" fmla="*/ 0 w 88828"/>
                <a:gd name="connsiteY0" fmla="*/ 0 h 41569"/>
                <a:gd name="connsiteX1" fmla="*/ 41613 w 88828"/>
                <a:gd name="connsiteY1" fmla="*/ 27493 h 41569"/>
                <a:gd name="connsiteX2" fmla="*/ 88829 w 88828"/>
                <a:gd name="connsiteY2" fmla="*/ 40716 h 41569"/>
                <a:gd name="connsiteX3" fmla="*/ 39820 w 88828"/>
                <a:gd name="connsiteY3" fmla="*/ 30855 h 41569"/>
                <a:gd name="connsiteX4" fmla="*/ 0 w 88828"/>
                <a:gd name="connsiteY4" fmla="*/ 0 h 41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828" h="41569">
                  <a:moveTo>
                    <a:pt x="0" y="0"/>
                  </a:moveTo>
                  <a:cubicBezTo>
                    <a:pt x="13896" y="9413"/>
                    <a:pt x="27045" y="19723"/>
                    <a:pt x="41613" y="27493"/>
                  </a:cubicBezTo>
                  <a:cubicBezTo>
                    <a:pt x="56106" y="35263"/>
                    <a:pt x="72019" y="40642"/>
                    <a:pt x="88829" y="40716"/>
                  </a:cubicBezTo>
                  <a:cubicBezTo>
                    <a:pt x="72094" y="43630"/>
                    <a:pt x="54687" y="38774"/>
                    <a:pt x="39820" y="30855"/>
                  </a:cubicBezTo>
                  <a:cubicBezTo>
                    <a:pt x="24953" y="22712"/>
                    <a:pt x="12028" y="11655"/>
                    <a:pt x="0" y="0"/>
                  </a:cubicBezTo>
                  <a:close/>
                </a:path>
              </a:pathLst>
            </a:custGeom>
            <a:solidFill>
              <a:srgbClr val="C6796A"/>
            </a:solidFill>
            <a:ln w="74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84" name="Forme libre : forme 18583">
              <a:extLst>
                <a:ext uri="{FF2B5EF4-FFF2-40B4-BE49-F238E27FC236}">
                  <a16:creationId xmlns:a16="http://schemas.microsoft.com/office/drawing/2014/main" id="{FE7E3C2C-3EFF-4D5A-8DEB-47AB09B49AA6}"/>
                </a:ext>
              </a:extLst>
            </p:cNvPr>
            <p:cNvSpPr/>
            <p:nvPr/>
          </p:nvSpPr>
          <p:spPr>
            <a:xfrm>
              <a:off x="8625049" y="4000377"/>
              <a:ext cx="54985" cy="36004"/>
            </a:xfrm>
            <a:custGeom>
              <a:avLst/>
              <a:gdLst>
                <a:gd name="connsiteX0" fmla="*/ 0 w 54985"/>
                <a:gd name="connsiteY0" fmla="*/ 0 h 36004"/>
                <a:gd name="connsiteX1" fmla="*/ 22711 w 54985"/>
                <a:gd name="connsiteY1" fmla="*/ 25027 h 36004"/>
                <a:gd name="connsiteX2" fmla="*/ 54986 w 54985"/>
                <a:gd name="connsiteY2" fmla="*/ 35113 h 36004"/>
                <a:gd name="connsiteX3" fmla="*/ 20694 w 54985"/>
                <a:gd name="connsiteY3" fmla="*/ 28165 h 36004"/>
                <a:gd name="connsiteX4" fmla="*/ 0 w 54985"/>
                <a:gd name="connsiteY4" fmla="*/ 0 h 36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985" h="36004">
                  <a:moveTo>
                    <a:pt x="0" y="0"/>
                  </a:moveTo>
                  <a:cubicBezTo>
                    <a:pt x="5304" y="10459"/>
                    <a:pt x="13223" y="18976"/>
                    <a:pt x="22711" y="25027"/>
                  </a:cubicBezTo>
                  <a:cubicBezTo>
                    <a:pt x="32199" y="31153"/>
                    <a:pt x="43256" y="34665"/>
                    <a:pt x="54986" y="35113"/>
                  </a:cubicBezTo>
                  <a:cubicBezTo>
                    <a:pt x="43406" y="37653"/>
                    <a:pt x="30780" y="34590"/>
                    <a:pt x="20694" y="28165"/>
                  </a:cubicBezTo>
                  <a:cubicBezTo>
                    <a:pt x="10683" y="21740"/>
                    <a:pt x="2615" y="11580"/>
                    <a:pt x="0" y="0"/>
                  </a:cubicBezTo>
                  <a:close/>
                </a:path>
              </a:pathLst>
            </a:custGeom>
            <a:solidFill>
              <a:srgbClr val="C6796A"/>
            </a:solidFill>
            <a:ln w="74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85" name="Forme libre : forme 18584">
              <a:extLst>
                <a:ext uri="{FF2B5EF4-FFF2-40B4-BE49-F238E27FC236}">
                  <a16:creationId xmlns:a16="http://schemas.microsoft.com/office/drawing/2014/main" id="{1EABD1BF-6376-4696-B9C1-70B829A774E6}"/>
                </a:ext>
              </a:extLst>
            </p:cNvPr>
            <p:cNvSpPr/>
            <p:nvPr/>
          </p:nvSpPr>
          <p:spPr>
            <a:xfrm>
              <a:off x="8649852" y="3999705"/>
              <a:ext cx="61634" cy="43854"/>
            </a:xfrm>
            <a:custGeom>
              <a:avLst/>
              <a:gdLst>
                <a:gd name="connsiteX0" fmla="*/ 0 w 61634"/>
                <a:gd name="connsiteY0" fmla="*/ 0 h 43854"/>
                <a:gd name="connsiteX1" fmla="*/ 34665 w 61634"/>
                <a:gd name="connsiteY1" fmla="*/ 16511 h 43854"/>
                <a:gd name="connsiteX2" fmla="*/ 61635 w 61634"/>
                <a:gd name="connsiteY2" fmla="*/ 43854 h 43854"/>
                <a:gd name="connsiteX3" fmla="*/ 32648 w 61634"/>
                <a:gd name="connsiteY3" fmla="*/ 19648 h 43854"/>
                <a:gd name="connsiteX4" fmla="*/ 0 w 61634"/>
                <a:gd name="connsiteY4" fmla="*/ 0 h 43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634" h="43854">
                  <a:moveTo>
                    <a:pt x="0" y="0"/>
                  </a:moveTo>
                  <a:cubicBezTo>
                    <a:pt x="12103" y="4184"/>
                    <a:pt x="23832" y="9563"/>
                    <a:pt x="34665" y="16511"/>
                  </a:cubicBezTo>
                  <a:cubicBezTo>
                    <a:pt x="45423" y="23533"/>
                    <a:pt x="55434" y="32498"/>
                    <a:pt x="61635" y="43854"/>
                  </a:cubicBezTo>
                  <a:cubicBezTo>
                    <a:pt x="53118" y="34292"/>
                    <a:pt x="43256" y="26447"/>
                    <a:pt x="32648" y="19648"/>
                  </a:cubicBezTo>
                  <a:cubicBezTo>
                    <a:pt x="22114" y="12701"/>
                    <a:pt x="10908" y="6873"/>
                    <a:pt x="0" y="0"/>
                  </a:cubicBezTo>
                  <a:close/>
                </a:path>
              </a:pathLst>
            </a:custGeom>
            <a:solidFill>
              <a:srgbClr val="C6796A"/>
            </a:solidFill>
            <a:ln w="74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86" name="Forme libre : forme 18585">
              <a:extLst>
                <a:ext uri="{FF2B5EF4-FFF2-40B4-BE49-F238E27FC236}">
                  <a16:creationId xmlns:a16="http://schemas.microsoft.com/office/drawing/2014/main" id="{27FB04A9-E83E-4940-BB38-6B4B27C9EBC9}"/>
                </a:ext>
              </a:extLst>
            </p:cNvPr>
            <p:cNvSpPr/>
            <p:nvPr/>
          </p:nvSpPr>
          <p:spPr>
            <a:xfrm>
              <a:off x="8965420" y="3858729"/>
              <a:ext cx="22862" cy="42368"/>
            </a:xfrm>
            <a:custGeom>
              <a:avLst/>
              <a:gdLst>
                <a:gd name="connsiteX0" fmla="*/ 2 w 22862"/>
                <a:gd name="connsiteY0" fmla="*/ 0 h 42368"/>
                <a:gd name="connsiteX1" fmla="*/ 4186 w 22862"/>
                <a:gd name="connsiteY1" fmla="*/ 12178 h 42368"/>
                <a:gd name="connsiteX2" fmla="*/ 8743 w 22862"/>
                <a:gd name="connsiteY2" fmla="*/ 23982 h 42368"/>
                <a:gd name="connsiteX3" fmla="*/ 13823 w 22862"/>
                <a:gd name="connsiteY3" fmla="*/ 35561 h 42368"/>
                <a:gd name="connsiteX4" fmla="*/ 17260 w 22862"/>
                <a:gd name="connsiteY4" fmla="*/ 40193 h 42368"/>
                <a:gd name="connsiteX5" fmla="*/ 22863 w 22862"/>
                <a:gd name="connsiteY5" fmla="*/ 40716 h 42368"/>
                <a:gd name="connsiteX6" fmla="*/ 16363 w 22862"/>
                <a:gd name="connsiteY6" fmla="*/ 41837 h 42368"/>
                <a:gd name="connsiteX7" fmla="*/ 11358 w 22862"/>
                <a:gd name="connsiteY7" fmla="*/ 37056 h 42368"/>
                <a:gd name="connsiteX8" fmla="*/ 5306 w 22862"/>
                <a:gd name="connsiteY8" fmla="*/ 25476 h 42368"/>
                <a:gd name="connsiteX9" fmla="*/ 2 w 22862"/>
                <a:gd name="connsiteY9" fmla="*/ 0 h 42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862" h="42368">
                  <a:moveTo>
                    <a:pt x="2" y="0"/>
                  </a:moveTo>
                  <a:lnTo>
                    <a:pt x="4186" y="12178"/>
                  </a:lnTo>
                  <a:cubicBezTo>
                    <a:pt x="5680" y="16137"/>
                    <a:pt x="7099" y="20097"/>
                    <a:pt x="8743" y="23982"/>
                  </a:cubicBezTo>
                  <a:cubicBezTo>
                    <a:pt x="10312" y="27866"/>
                    <a:pt x="12105" y="31751"/>
                    <a:pt x="13823" y="35561"/>
                  </a:cubicBezTo>
                  <a:cubicBezTo>
                    <a:pt x="14720" y="37429"/>
                    <a:pt x="15691" y="39148"/>
                    <a:pt x="17260" y="40193"/>
                  </a:cubicBezTo>
                  <a:cubicBezTo>
                    <a:pt x="18754" y="41314"/>
                    <a:pt x="20920" y="41762"/>
                    <a:pt x="22863" y="40716"/>
                  </a:cubicBezTo>
                  <a:cubicBezTo>
                    <a:pt x="21443" y="42584"/>
                    <a:pt x="18604" y="42733"/>
                    <a:pt x="16363" y="41837"/>
                  </a:cubicBezTo>
                  <a:cubicBezTo>
                    <a:pt x="14122" y="40791"/>
                    <a:pt x="12553" y="38849"/>
                    <a:pt x="11358" y="37056"/>
                  </a:cubicBezTo>
                  <a:cubicBezTo>
                    <a:pt x="8892" y="33395"/>
                    <a:pt x="7025" y="29510"/>
                    <a:pt x="5306" y="25476"/>
                  </a:cubicBezTo>
                  <a:cubicBezTo>
                    <a:pt x="2019" y="17332"/>
                    <a:pt x="-73" y="8741"/>
                    <a:pt x="2" y="0"/>
                  </a:cubicBezTo>
                  <a:close/>
                </a:path>
              </a:pathLst>
            </a:custGeom>
            <a:solidFill>
              <a:srgbClr val="C6796A"/>
            </a:solidFill>
            <a:ln w="74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87" name="Forme libre : forme 18586">
              <a:extLst>
                <a:ext uri="{FF2B5EF4-FFF2-40B4-BE49-F238E27FC236}">
                  <a16:creationId xmlns:a16="http://schemas.microsoft.com/office/drawing/2014/main" id="{7B135B12-79CD-4F3D-A97C-1CAE8DE29D08}"/>
                </a:ext>
              </a:extLst>
            </p:cNvPr>
            <p:cNvSpPr/>
            <p:nvPr/>
          </p:nvSpPr>
          <p:spPr>
            <a:xfrm>
              <a:off x="8985634" y="3846253"/>
              <a:ext cx="14751" cy="32423"/>
            </a:xfrm>
            <a:custGeom>
              <a:avLst/>
              <a:gdLst>
                <a:gd name="connsiteX0" fmla="*/ 1528 w 14751"/>
                <a:gd name="connsiteY0" fmla="*/ 0 h 32423"/>
                <a:gd name="connsiteX1" fmla="*/ 5563 w 14751"/>
                <a:gd name="connsiteY1" fmla="*/ 17258 h 32423"/>
                <a:gd name="connsiteX2" fmla="*/ 14752 w 14751"/>
                <a:gd name="connsiteY2" fmla="*/ 32424 h 32423"/>
                <a:gd name="connsiteX3" fmla="*/ 2051 w 14751"/>
                <a:gd name="connsiteY3" fmla="*/ 18677 h 32423"/>
                <a:gd name="connsiteX4" fmla="*/ 1528 w 14751"/>
                <a:gd name="connsiteY4" fmla="*/ 0 h 32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51" h="32423">
                  <a:moveTo>
                    <a:pt x="1528" y="0"/>
                  </a:moveTo>
                  <a:cubicBezTo>
                    <a:pt x="2126" y="6201"/>
                    <a:pt x="3321" y="11879"/>
                    <a:pt x="5563" y="17258"/>
                  </a:cubicBezTo>
                  <a:cubicBezTo>
                    <a:pt x="7729" y="22711"/>
                    <a:pt x="10867" y="27568"/>
                    <a:pt x="14752" y="32424"/>
                  </a:cubicBezTo>
                  <a:cubicBezTo>
                    <a:pt x="8924" y="29884"/>
                    <a:pt x="4517" y="24579"/>
                    <a:pt x="2051" y="18677"/>
                  </a:cubicBezTo>
                  <a:cubicBezTo>
                    <a:pt x="-265" y="12775"/>
                    <a:pt x="-862" y="5902"/>
                    <a:pt x="1528" y="0"/>
                  </a:cubicBezTo>
                  <a:close/>
                </a:path>
              </a:pathLst>
            </a:custGeom>
            <a:solidFill>
              <a:srgbClr val="C6796A"/>
            </a:solidFill>
            <a:ln w="74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88" name="Forme libre : forme 18587">
              <a:extLst>
                <a:ext uri="{FF2B5EF4-FFF2-40B4-BE49-F238E27FC236}">
                  <a16:creationId xmlns:a16="http://schemas.microsoft.com/office/drawing/2014/main" id="{F0DF5984-B31F-4F84-8BA3-9E68C3CF48FF}"/>
                </a:ext>
              </a:extLst>
            </p:cNvPr>
            <p:cNvSpPr/>
            <p:nvPr/>
          </p:nvSpPr>
          <p:spPr>
            <a:xfrm>
              <a:off x="9007857" y="3823915"/>
              <a:ext cx="25326" cy="53192"/>
            </a:xfrm>
            <a:custGeom>
              <a:avLst/>
              <a:gdLst>
                <a:gd name="connsiteX0" fmla="*/ 0 w 25326"/>
                <a:gd name="connsiteY0" fmla="*/ 0 h 53192"/>
                <a:gd name="connsiteX1" fmla="*/ 14344 w 25326"/>
                <a:gd name="connsiteY1" fmla="*/ 25775 h 53192"/>
                <a:gd name="connsiteX2" fmla="*/ 25326 w 25326"/>
                <a:gd name="connsiteY2" fmla="*/ 53193 h 53192"/>
                <a:gd name="connsiteX3" fmla="*/ 10982 w 25326"/>
                <a:gd name="connsiteY3" fmla="*/ 27418 h 53192"/>
                <a:gd name="connsiteX4" fmla="*/ 0 w 25326"/>
                <a:gd name="connsiteY4" fmla="*/ 0 h 53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26" h="53192">
                  <a:moveTo>
                    <a:pt x="0" y="0"/>
                  </a:moveTo>
                  <a:cubicBezTo>
                    <a:pt x="5528" y="8218"/>
                    <a:pt x="10086" y="16959"/>
                    <a:pt x="14344" y="25775"/>
                  </a:cubicBezTo>
                  <a:cubicBezTo>
                    <a:pt x="18528" y="34665"/>
                    <a:pt x="22413" y="43705"/>
                    <a:pt x="25326" y="53193"/>
                  </a:cubicBezTo>
                  <a:cubicBezTo>
                    <a:pt x="19798" y="44975"/>
                    <a:pt x="15241" y="36234"/>
                    <a:pt x="10982" y="27418"/>
                  </a:cubicBezTo>
                  <a:cubicBezTo>
                    <a:pt x="6799" y="18528"/>
                    <a:pt x="2914" y="9488"/>
                    <a:pt x="0" y="0"/>
                  </a:cubicBezTo>
                  <a:close/>
                </a:path>
              </a:pathLst>
            </a:custGeom>
            <a:solidFill>
              <a:srgbClr val="C6796A"/>
            </a:solidFill>
            <a:ln w="74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89" name="Forme libre : forme 18588">
              <a:extLst>
                <a:ext uri="{FF2B5EF4-FFF2-40B4-BE49-F238E27FC236}">
                  <a16:creationId xmlns:a16="http://schemas.microsoft.com/office/drawing/2014/main" id="{A66E07E5-2142-4797-8832-46A1F608F9FD}"/>
                </a:ext>
              </a:extLst>
            </p:cNvPr>
            <p:cNvSpPr/>
            <p:nvPr/>
          </p:nvSpPr>
          <p:spPr>
            <a:xfrm>
              <a:off x="9020931" y="3788354"/>
              <a:ext cx="33134" cy="77771"/>
            </a:xfrm>
            <a:custGeom>
              <a:avLst/>
              <a:gdLst>
                <a:gd name="connsiteX0" fmla="*/ 0 w 33134"/>
                <a:gd name="connsiteY0" fmla="*/ 0 h 77771"/>
                <a:gd name="connsiteX1" fmla="*/ 25625 w 33134"/>
                <a:gd name="connsiteY1" fmla="*/ 35113 h 77771"/>
                <a:gd name="connsiteX2" fmla="*/ 31527 w 33134"/>
                <a:gd name="connsiteY2" fmla="*/ 77772 h 77771"/>
                <a:gd name="connsiteX3" fmla="*/ 22263 w 33134"/>
                <a:gd name="connsiteY3" fmla="*/ 36682 h 77771"/>
                <a:gd name="connsiteX4" fmla="*/ 0 w 33134"/>
                <a:gd name="connsiteY4" fmla="*/ 0 h 7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134" h="77771">
                  <a:moveTo>
                    <a:pt x="0" y="0"/>
                  </a:moveTo>
                  <a:cubicBezTo>
                    <a:pt x="9936" y="10459"/>
                    <a:pt x="19125" y="21890"/>
                    <a:pt x="25625" y="35113"/>
                  </a:cubicBezTo>
                  <a:cubicBezTo>
                    <a:pt x="31975" y="48187"/>
                    <a:pt x="35337" y="63652"/>
                    <a:pt x="31527" y="77772"/>
                  </a:cubicBezTo>
                  <a:cubicBezTo>
                    <a:pt x="32349" y="63278"/>
                    <a:pt x="28464" y="49382"/>
                    <a:pt x="22263" y="36682"/>
                  </a:cubicBezTo>
                  <a:cubicBezTo>
                    <a:pt x="16137" y="23907"/>
                    <a:pt x="7620" y="12327"/>
                    <a:pt x="0" y="0"/>
                  </a:cubicBezTo>
                  <a:close/>
                </a:path>
              </a:pathLst>
            </a:custGeom>
            <a:solidFill>
              <a:srgbClr val="C6796A"/>
            </a:solidFill>
            <a:ln w="74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90" name="Forme libre : forme 18589">
              <a:extLst>
                <a:ext uri="{FF2B5EF4-FFF2-40B4-BE49-F238E27FC236}">
                  <a16:creationId xmlns:a16="http://schemas.microsoft.com/office/drawing/2014/main" id="{91CA5EB5-5EDA-46FC-8E54-AE4641AF37EE}"/>
                </a:ext>
              </a:extLst>
            </p:cNvPr>
            <p:cNvSpPr/>
            <p:nvPr/>
          </p:nvSpPr>
          <p:spPr>
            <a:xfrm>
              <a:off x="9039533" y="3750999"/>
              <a:ext cx="39835" cy="108925"/>
            </a:xfrm>
            <a:custGeom>
              <a:avLst/>
              <a:gdLst>
                <a:gd name="connsiteX0" fmla="*/ 0 w 39835"/>
                <a:gd name="connsiteY0" fmla="*/ 0 h 108925"/>
                <a:gd name="connsiteX1" fmla="*/ 30033 w 39835"/>
                <a:gd name="connsiteY1" fmla="*/ 50802 h 108925"/>
                <a:gd name="connsiteX2" fmla="*/ 38400 w 39835"/>
                <a:gd name="connsiteY2" fmla="*/ 79341 h 108925"/>
                <a:gd name="connsiteX3" fmla="*/ 38774 w 39835"/>
                <a:gd name="connsiteY3" fmla="*/ 108925 h 108925"/>
                <a:gd name="connsiteX4" fmla="*/ 26596 w 39835"/>
                <a:gd name="connsiteY4" fmla="*/ 52296 h 108925"/>
                <a:gd name="connsiteX5" fmla="*/ 0 w 39835"/>
                <a:gd name="connsiteY5" fmla="*/ 0 h 108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35" h="108925">
                  <a:moveTo>
                    <a:pt x="0" y="0"/>
                  </a:moveTo>
                  <a:cubicBezTo>
                    <a:pt x="11655" y="15838"/>
                    <a:pt x="22189" y="32573"/>
                    <a:pt x="30033" y="50802"/>
                  </a:cubicBezTo>
                  <a:cubicBezTo>
                    <a:pt x="33694" y="59991"/>
                    <a:pt x="36831" y="69479"/>
                    <a:pt x="38400" y="79341"/>
                  </a:cubicBezTo>
                  <a:cubicBezTo>
                    <a:pt x="40044" y="89128"/>
                    <a:pt x="40417" y="99213"/>
                    <a:pt x="38774" y="108925"/>
                  </a:cubicBezTo>
                  <a:cubicBezTo>
                    <a:pt x="38923" y="89202"/>
                    <a:pt x="34217" y="70151"/>
                    <a:pt x="26596" y="52296"/>
                  </a:cubicBezTo>
                  <a:cubicBezTo>
                    <a:pt x="19275" y="34217"/>
                    <a:pt x="9040" y="17482"/>
                    <a:pt x="0" y="0"/>
                  </a:cubicBezTo>
                  <a:close/>
                </a:path>
              </a:pathLst>
            </a:custGeom>
            <a:solidFill>
              <a:srgbClr val="C6796A"/>
            </a:solidFill>
            <a:ln w="74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91" name="Forme libre : forme 18590">
              <a:extLst>
                <a:ext uri="{FF2B5EF4-FFF2-40B4-BE49-F238E27FC236}">
                  <a16:creationId xmlns:a16="http://schemas.microsoft.com/office/drawing/2014/main" id="{5B7AFDBC-027D-487C-B973-C73FA9D80633}"/>
                </a:ext>
              </a:extLst>
            </p:cNvPr>
            <p:cNvSpPr/>
            <p:nvPr/>
          </p:nvSpPr>
          <p:spPr>
            <a:xfrm>
              <a:off x="9027580" y="4102952"/>
              <a:ext cx="32080" cy="91294"/>
            </a:xfrm>
            <a:custGeom>
              <a:avLst/>
              <a:gdLst>
                <a:gd name="connsiteX0" fmla="*/ 0 w 32080"/>
                <a:gd name="connsiteY0" fmla="*/ 30481 h 91294"/>
                <a:gd name="connsiteX1" fmla="*/ 22562 w 32080"/>
                <a:gd name="connsiteY1" fmla="*/ 57302 h 91294"/>
                <a:gd name="connsiteX2" fmla="*/ 30257 w 32080"/>
                <a:gd name="connsiteY2" fmla="*/ 73364 h 91294"/>
                <a:gd name="connsiteX3" fmla="*/ 31602 w 32080"/>
                <a:gd name="connsiteY3" fmla="*/ 91294 h 91294"/>
                <a:gd name="connsiteX4" fmla="*/ 28091 w 32080"/>
                <a:gd name="connsiteY4" fmla="*/ 90995 h 91294"/>
                <a:gd name="connsiteX5" fmla="*/ 24729 w 32080"/>
                <a:gd name="connsiteY5" fmla="*/ 44452 h 91294"/>
                <a:gd name="connsiteX6" fmla="*/ 9712 w 32080"/>
                <a:gd name="connsiteY6" fmla="*/ 0 h 91294"/>
                <a:gd name="connsiteX7" fmla="*/ 27866 w 32080"/>
                <a:gd name="connsiteY7" fmla="*/ 43779 h 91294"/>
                <a:gd name="connsiteX8" fmla="*/ 31602 w 32080"/>
                <a:gd name="connsiteY8" fmla="*/ 91219 h 91294"/>
                <a:gd name="connsiteX9" fmla="*/ 28091 w 32080"/>
                <a:gd name="connsiteY9" fmla="*/ 90921 h 91294"/>
                <a:gd name="connsiteX10" fmla="*/ 27119 w 32080"/>
                <a:gd name="connsiteY10" fmla="*/ 74186 h 91294"/>
                <a:gd name="connsiteX11" fmla="*/ 20396 w 32080"/>
                <a:gd name="connsiteY11" fmla="*/ 58646 h 91294"/>
                <a:gd name="connsiteX12" fmla="*/ 0 w 32080"/>
                <a:gd name="connsiteY12" fmla="*/ 30481 h 91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080" h="91294">
                  <a:moveTo>
                    <a:pt x="0" y="30481"/>
                  </a:moveTo>
                  <a:cubicBezTo>
                    <a:pt x="7695" y="39222"/>
                    <a:pt x="15988" y="47440"/>
                    <a:pt x="22562" y="57302"/>
                  </a:cubicBezTo>
                  <a:cubicBezTo>
                    <a:pt x="25849" y="62233"/>
                    <a:pt x="28688" y="67537"/>
                    <a:pt x="30257" y="73364"/>
                  </a:cubicBezTo>
                  <a:cubicBezTo>
                    <a:pt x="31826" y="79191"/>
                    <a:pt x="32274" y="85318"/>
                    <a:pt x="31602" y="91294"/>
                  </a:cubicBezTo>
                  <a:lnTo>
                    <a:pt x="28091" y="90995"/>
                  </a:lnTo>
                  <a:cubicBezTo>
                    <a:pt x="28912" y="75456"/>
                    <a:pt x="28091" y="59767"/>
                    <a:pt x="24729" y="44452"/>
                  </a:cubicBezTo>
                  <a:cubicBezTo>
                    <a:pt x="21740" y="29136"/>
                    <a:pt x="16511" y="14195"/>
                    <a:pt x="9712" y="0"/>
                  </a:cubicBezTo>
                  <a:cubicBezTo>
                    <a:pt x="18080" y="13373"/>
                    <a:pt x="24056" y="28315"/>
                    <a:pt x="27866" y="43779"/>
                  </a:cubicBezTo>
                  <a:cubicBezTo>
                    <a:pt x="31378" y="59244"/>
                    <a:pt x="32947" y="75307"/>
                    <a:pt x="31602" y="91219"/>
                  </a:cubicBezTo>
                  <a:lnTo>
                    <a:pt x="28091" y="90921"/>
                  </a:lnTo>
                  <a:cubicBezTo>
                    <a:pt x="28763" y="85318"/>
                    <a:pt x="28464" y="79640"/>
                    <a:pt x="27119" y="74186"/>
                  </a:cubicBezTo>
                  <a:cubicBezTo>
                    <a:pt x="25700" y="68732"/>
                    <a:pt x="23384" y="63502"/>
                    <a:pt x="20396" y="58646"/>
                  </a:cubicBezTo>
                  <a:cubicBezTo>
                    <a:pt x="14494" y="48785"/>
                    <a:pt x="6799" y="39969"/>
                    <a:pt x="0" y="30481"/>
                  </a:cubicBezTo>
                  <a:close/>
                </a:path>
              </a:pathLst>
            </a:custGeom>
            <a:solidFill>
              <a:srgbClr val="C6796A"/>
            </a:solidFill>
            <a:ln w="74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92" name="Forme libre : forme 18591">
              <a:extLst>
                <a:ext uri="{FF2B5EF4-FFF2-40B4-BE49-F238E27FC236}">
                  <a16:creationId xmlns:a16="http://schemas.microsoft.com/office/drawing/2014/main" id="{2E766D21-A823-43B3-8F63-96EC08C8DB59}"/>
                </a:ext>
              </a:extLst>
            </p:cNvPr>
            <p:cNvSpPr/>
            <p:nvPr/>
          </p:nvSpPr>
          <p:spPr>
            <a:xfrm>
              <a:off x="9017718" y="4179380"/>
              <a:ext cx="20848" cy="53117"/>
            </a:xfrm>
            <a:custGeom>
              <a:avLst/>
              <a:gdLst>
                <a:gd name="connsiteX0" fmla="*/ 0 w 20848"/>
                <a:gd name="connsiteY0" fmla="*/ 0 h 53117"/>
                <a:gd name="connsiteX1" fmla="*/ 16212 w 20848"/>
                <a:gd name="connsiteY1" fmla="*/ 24280 h 53117"/>
                <a:gd name="connsiteX2" fmla="*/ 20619 w 20848"/>
                <a:gd name="connsiteY2" fmla="*/ 53118 h 53117"/>
                <a:gd name="connsiteX3" fmla="*/ 12700 w 20848"/>
                <a:gd name="connsiteY3" fmla="*/ 25625 h 53117"/>
                <a:gd name="connsiteX4" fmla="*/ 0 w 20848"/>
                <a:gd name="connsiteY4" fmla="*/ 0 h 5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48" h="53117">
                  <a:moveTo>
                    <a:pt x="0" y="0"/>
                  </a:moveTo>
                  <a:cubicBezTo>
                    <a:pt x="7247" y="6574"/>
                    <a:pt x="12551" y="15166"/>
                    <a:pt x="16212" y="24280"/>
                  </a:cubicBezTo>
                  <a:cubicBezTo>
                    <a:pt x="19723" y="33469"/>
                    <a:pt x="21516" y="43406"/>
                    <a:pt x="20619" y="53118"/>
                  </a:cubicBezTo>
                  <a:cubicBezTo>
                    <a:pt x="18602" y="43555"/>
                    <a:pt x="16212" y="34441"/>
                    <a:pt x="12700" y="25625"/>
                  </a:cubicBezTo>
                  <a:cubicBezTo>
                    <a:pt x="9264" y="16735"/>
                    <a:pt x="4931" y="8367"/>
                    <a:pt x="0" y="0"/>
                  </a:cubicBezTo>
                  <a:close/>
                </a:path>
              </a:pathLst>
            </a:custGeom>
            <a:solidFill>
              <a:srgbClr val="C6796A"/>
            </a:solidFill>
            <a:ln w="74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93" name="Forme libre : forme 18592">
              <a:extLst>
                <a:ext uri="{FF2B5EF4-FFF2-40B4-BE49-F238E27FC236}">
                  <a16:creationId xmlns:a16="http://schemas.microsoft.com/office/drawing/2014/main" id="{269960F7-5DF3-4AE3-B570-4C80B5D8EA23}"/>
                </a:ext>
              </a:extLst>
            </p:cNvPr>
            <p:cNvSpPr/>
            <p:nvPr/>
          </p:nvSpPr>
          <p:spPr>
            <a:xfrm>
              <a:off x="8789483" y="3634977"/>
              <a:ext cx="19244" cy="42210"/>
            </a:xfrm>
            <a:custGeom>
              <a:avLst/>
              <a:gdLst>
                <a:gd name="connsiteX0" fmla="*/ 0 w 19244"/>
                <a:gd name="connsiteY0" fmla="*/ 0 h 42210"/>
                <a:gd name="connsiteX1" fmla="*/ 13448 w 19244"/>
                <a:gd name="connsiteY1" fmla="*/ 19125 h 42210"/>
                <a:gd name="connsiteX2" fmla="*/ 18528 w 19244"/>
                <a:gd name="connsiteY2" fmla="*/ 30182 h 42210"/>
                <a:gd name="connsiteX3" fmla="*/ 17930 w 19244"/>
                <a:gd name="connsiteY3" fmla="*/ 42210 h 42210"/>
                <a:gd name="connsiteX4" fmla="*/ 10385 w 19244"/>
                <a:gd name="connsiteY4" fmla="*/ 21142 h 42210"/>
                <a:gd name="connsiteX5" fmla="*/ 0 w 19244"/>
                <a:gd name="connsiteY5" fmla="*/ 0 h 42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244" h="42210">
                  <a:moveTo>
                    <a:pt x="0" y="0"/>
                  </a:moveTo>
                  <a:cubicBezTo>
                    <a:pt x="3735" y="7023"/>
                    <a:pt x="8965" y="12476"/>
                    <a:pt x="13448" y="19125"/>
                  </a:cubicBezTo>
                  <a:cubicBezTo>
                    <a:pt x="15614" y="22487"/>
                    <a:pt x="17557" y="26148"/>
                    <a:pt x="18528" y="30182"/>
                  </a:cubicBezTo>
                  <a:cubicBezTo>
                    <a:pt x="19499" y="34142"/>
                    <a:pt x="19648" y="38550"/>
                    <a:pt x="17930" y="42210"/>
                  </a:cubicBezTo>
                  <a:cubicBezTo>
                    <a:pt x="18229" y="34217"/>
                    <a:pt x="14494" y="27493"/>
                    <a:pt x="10385" y="21142"/>
                  </a:cubicBezTo>
                  <a:cubicBezTo>
                    <a:pt x="6201" y="14867"/>
                    <a:pt x="971" y="8143"/>
                    <a:pt x="0" y="0"/>
                  </a:cubicBezTo>
                  <a:close/>
                </a:path>
              </a:pathLst>
            </a:custGeom>
            <a:solidFill>
              <a:srgbClr val="C6796A"/>
            </a:solidFill>
            <a:ln w="74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94" name="Forme libre : forme 18593">
              <a:extLst>
                <a:ext uri="{FF2B5EF4-FFF2-40B4-BE49-F238E27FC236}">
                  <a16:creationId xmlns:a16="http://schemas.microsoft.com/office/drawing/2014/main" id="{56BE8C3C-6778-4B1E-A4A9-1A1831BFCFFC}"/>
                </a:ext>
              </a:extLst>
            </p:cNvPr>
            <p:cNvSpPr/>
            <p:nvPr/>
          </p:nvSpPr>
          <p:spPr>
            <a:xfrm>
              <a:off x="6106318" y="1389904"/>
              <a:ext cx="7470" cy="7470"/>
            </a:xfrm>
            <a:custGeom>
              <a:avLst/>
              <a:gdLst/>
              <a:ahLst/>
              <a:cxnLst/>
              <a:rect l="l" t="t" r="r" b="b"/>
              <a:pathLst>
                <a:path w="7470" h="7470"/>
              </a:pathLst>
            </a:custGeom>
            <a:noFill/>
            <a:ln w="74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95" name="Forme libre : forme 18594">
              <a:extLst>
                <a:ext uri="{FF2B5EF4-FFF2-40B4-BE49-F238E27FC236}">
                  <a16:creationId xmlns:a16="http://schemas.microsoft.com/office/drawing/2014/main" id="{DE5F63A3-B4C1-43C6-93C8-2E40C125AC51}"/>
                </a:ext>
              </a:extLst>
            </p:cNvPr>
            <p:cNvSpPr/>
            <p:nvPr/>
          </p:nvSpPr>
          <p:spPr>
            <a:xfrm>
              <a:off x="8789110" y="3656866"/>
              <a:ext cx="10919" cy="21441"/>
            </a:xfrm>
            <a:custGeom>
              <a:avLst/>
              <a:gdLst>
                <a:gd name="connsiteX0" fmla="*/ 0 w 10919"/>
                <a:gd name="connsiteY0" fmla="*/ 0 h 21441"/>
                <a:gd name="connsiteX1" fmla="*/ 8442 w 10919"/>
                <a:gd name="connsiteY1" fmla="*/ 9189 h 21441"/>
                <a:gd name="connsiteX2" fmla="*/ 10758 w 10919"/>
                <a:gd name="connsiteY2" fmla="*/ 21441 h 21441"/>
                <a:gd name="connsiteX3" fmla="*/ 5080 w 10919"/>
                <a:gd name="connsiteY3" fmla="*/ 10907 h 21441"/>
                <a:gd name="connsiteX4" fmla="*/ 0 w 10919"/>
                <a:gd name="connsiteY4" fmla="*/ 0 h 21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19" h="21441">
                  <a:moveTo>
                    <a:pt x="0" y="0"/>
                  </a:moveTo>
                  <a:cubicBezTo>
                    <a:pt x="3810" y="2092"/>
                    <a:pt x="6500" y="5454"/>
                    <a:pt x="8442" y="9189"/>
                  </a:cubicBezTo>
                  <a:cubicBezTo>
                    <a:pt x="10235" y="12925"/>
                    <a:pt x="11356" y="17183"/>
                    <a:pt x="10758" y="21441"/>
                  </a:cubicBezTo>
                  <a:cubicBezTo>
                    <a:pt x="8517" y="17781"/>
                    <a:pt x="6873" y="14344"/>
                    <a:pt x="5080" y="10907"/>
                  </a:cubicBezTo>
                  <a:cubicBezTo>
                    <a:pt x="3437" y="7322"/>
                    <a:pt x="1569" y="3960"/>
                    <a:pt x="0" y="0"/>
                  </a:cubicBezTo>
                  <a:close/>
                </a:path>
              </a:pathLst>
            </a:custGeom>
            <a:solidFill>
              <a:srgbClr val="C6796A"/>
            </a:solidFill>
            <a:ln w="74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96" name="Forme libre : forme 18595">
              <a:extLst>
                <a:ext uri="{FF2B5EF4-FFF2-40B4-BE49-F238E27FC236}">
                  <a16:creationId xmlns:a16="http://schemas.microsoft.com/office/drawing/2014/main" id="{322CD5CA-DF81-4756-9687-145DF7B6DA58}"/>
                </a:ext>
              </a:extLst>
            </p:cNvPr>
            <p:cNvSpPr/>
            <p:nvPr/>
          </p:nvSpPr>
          <p:spPr>
            <a:xfrm>
              <a:off x="8787296" y="3678158"/>
              <a:ext cx="5709" cy="19050"/>
            </a:xfrm>
            <a:custGeom>
              <a:avLst/>
              <a:gdLst>
                <a:gd name="connsiteX0" fmla="*/ 21 w 5709"/>
                <a:gd name="connsiteY0" fmla="*/ 0 h 19050"/>
                <a:gd name="connsiteX1" fmla="*/ 4952 w 5709"/>
                <a:gd name="connsiteY1" fmla="*/ 8890 h 19050"/>
                <a:gd name="connsiteX2" fmla="*/ 5101 w 5709"/>
                <a:gd name="connsiteY2" fmla="*/ 19051 h 19050"/>
                <a:gd name="connsiteX3" fmla="*/ 1366 w 5709"/>
                <a:gd name="connsiteY3" fmla="*/ 9861 h 19050"/>
                <a:gd name="connsiteX4" fmla="*/ 21 w 5709"/>
                <a:gd name="connsiteY4" fmla="*/ 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09" h="19050">
                  <a:moveTo>
                    <a:pt x="21" y="0"/>
                  </a:moveTo>
                  <a:cubicBezTo>
                    <a:pt x="2636" y="2540"/>
                    <a:pt x="3981" y="5678"/>
                    <a:pt x="4952" y="8890"/>
                  </a:cubicBezTo>
                  <a:cubicBezTo>
                    <a:pt x="5774" y="12178"/>
                    <a:pt x="6073" y="15614"/>
                    <a:pt x="5101" y="19051"/>
                  </a:cubicBezTo>
                  <a:cubicBezTo>
                    <a:pt x="3234" y="15988"/>
                    <a:pt x="2262" y="12924"/>
                    <a:pt x="1366" y="9861"/>
                  </a:cubicBezTo>
                  <a:cubicBezTo>
                    <a:pt x="544" y="6649"/>
                    <a:pt x="-128" y="3586"/>
                    <a:pt x="21" y="0"/>
                  </a:cubicBezTo>
                  <a:close/>
                </a:path>
              </a:pathLst>
            </a:custGeom>
            <a:solidFill>
              <a:srgbClr val="C6796A"/>
            </a:solidFill>
            <a:ln w="74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97" name="Forme libre : forme 18596">
              <a:extLst>
                <a:ext uri="{FF2B5EF4-FFF2-40B4-BE49-F238E27FC236}">
                  <a16:creationId xmlns:a16="http://schemas.microsoft.com/office/drawing/2014/main" id="{87CBE58A-FB2E-4E4D-9C13-13E6185A2C2E}"/>
                </a:ext>
              </a:extLst>
            </p:cNvPr>
            <p:cNvSpPr/>
            <p:nvPr/>
          </p:nvSpPr>
          <p:spPr>
            <a:xfrm>
              <a:off x="8779295" y="3694669"/>
              <a:ext cx="4089" cy="16585"/>
            </a:xfrm>
            <a:custGeom>
              <a:avLst/>
              <a:gdLst>
                <a:gd name="connsiteX0" fmla="*/ 177 w 4089"/>
                <a:gd name="connsiteY0" fmla="*/ 0 h 16585"/>
                <a:gd name="connsiteX1" fmla="*/ 3987 w 4089"/>
                <a:gd name="connsiteY1" fmla="*/ 7919 h 16585"/>
                <a:gd name="connsiteX2" fmla="*/ 2269 w 4089"/>
                <a:gd name="connsiteY2" fmla="*/ 16585 h 16585"/>
                <a:gd name="connsiteX3" fmla="*/ 327 w 4089"/>
                <a:gd name="connsiteY3" fmla="*/ 8367 h 16585"/>
                <a:gd name="connsiteX4" fmla="*/ 177 w 4089"/>
                <a:gd name="connsiteY4" fmla="*/ 0 h 16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89" h="16585">
                  <a:moveTo>
                    <a:pt x="177" y="0"/>
                  </a:moveTo>
                  <a:cubicBezTo>
                    <a:pt x="2493" y="2167"/>
                    <a:pt x="3614" y="5006"/>
                    <a:pt x="3987" y="7919"/>
                  </a:cubicBezTo>
                  <a:cubicBezTo>
                    <a:pt x="4286" y="10833"/>
                    <a:pt x="3987" y="13896"/>
                    <a:pt x="2269" y="16585"/>
                  </a:cubicBezTo>
                  <a:cubicBezTo>
                    <a:pt x="1074" y="13672"/>
                    <a:pt x="700" y="11057"/>
                    <a:pt x="327" y="8367"/>
                  </a:cubicBezTo>
                  <a:cubicBezTo>
                    <a:pt x="102" y="5752"/>
                    <a:pt x="-196" y="3138"/>
                    <a:pt x="177" y="0"/>
                  </a:cubicBezTo>
                  <a:close/>
                </a:path>
              </a:pathLst>
            </a:custGeom>
            <a:solidFill>
              <a:srgbClr val="C6796A"/>
            </a:solidFill>
            <a:ln w="74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98" name="Forme libre : forme 18597">
              <a:extLst>
                <a:ext uri="{FF2B5EF4-FFF2-40B4-BE49-F238E27FC236}">
                  <a16:creationId xmlns:a16="http://schemas.microsoft.com/office/drawing/2014/main" id="{F5AEEDC8-5D59-47B3-8B79-881B17F6AB15}"/>
                </a:ext>
              </a:extLst>
            </p:cNvPr>
            <p:cNvSpPr/>
            <p:nvPr/>
          </p:nvSpPr>
          <p:spPr>
            <a:xfrm>
              <a:off x="7717411" y="2431194"/>
              <a:ext cx="142321" cy="238769"/>
            </a:xfrm>
            <a:custGeom>
              <a:avLst/>
              <a:gdLst>
                <a:gd name="connsiteX0" fmla="*/ 90100 w 142321"/>
                <a:gd name="connsiteY0" fmla="*/ 36757 h 238769"/>
                <a:gd name="connsiteX1" fmla="*/ 57452 w 142321"/>
                <a:gd name="connsiteY1" fmla="*/ 65071 h 238769"/>
                <a:gd name="connsiteX2" fmla="*/ 32649 w 142321"/>
                <a:gd name="connsiteY2" fmla="*/ 102276 h 238769"/>
                <a:gd name="connsiteX3" fmla="*/ 8742 w 142321"/>
                <a:gd name="connsiteY3" fmla="*/ 152406 h 238769"/>
                <a:gd name="connsiteX4" fmla="*/ 300 w 142321"/>
                <a:gd name="connsiteY4" fmla="*/ 180646 h 238769"/>
                <a:gd name="connsiteX5" fmla="*/ 33097 w 142321"/>
                <a:gd name="connsiteY5" fmla="*/ 238769 h 238769"/>
                <a:gd name="connsiteX6" fmla="*/ 26224 w 142321"/>
                <a:gd name="connsiteY6" fmla="*/ 202760 h 238769"/>
                <a:gd name="connsiteX7" fmla="*/ 44677 w 142321"/>
                <a:gd name="connsiteY7" fmla="*/ 107730 h 238769"/>
                <a:gd name="connsiteX8" fmla="*/ 108179 w 142321"/>
                <a:gd name="connsiteY8" fmla="*/ 32199 h 238769"/>
                <a:gd name="connsiteX9" fmla="*/ 142321 w 142321"/>
                <a:gd name="connsiteY9" fmla="*/ 0 h 238769"/>
                <a:gd name="connsiteX10" fmla="*/ 119685 w 142321"/>
                <a:gd name="connsiteY10" fmla="*/ 14269 h 238769"/>
                <a:gd name="connsiteX11" fmla="*/ 90100 w 142321"/>
                <a:gd name="connsiteY11" fmla="*/ 36757 h 238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2321" h="238769">
                  <a:moveTo>
                    <a:pt x="90100" y="36757"/>
                  </a:moveTo>
                  <a:cubicBezTo>
                    <a:pt x="78669" y="45498"/>
                    <a:pt x="67090" y="54313"/>
                    <a:pt x="57452" y="65071"/>
                  </a:cubicBezTo>
                  <a:cubicBezTo>
                    <a:pt x="47516" y="76203"/>
                    <a:pt x="39746" y="89128"/>
                    <a:pt x="32649" y="102276"/>
                  </a:cubicBezTo>
                  <a:cubicBezTo>
                    <a:pt x="23833" y="118563"/>
                    <a:pt x="15839" y="135298"/>
                    <a:pt x="8742" y="152406"/>
                  </a:cubicBezTo>
                  <a:cubicBezTo>
                    <a:pt x="4932" y="161520"/>
                    <a:pt x="1421" y="170859"/>
                    <a:pt x="300" y="180646"/>
                  </a:cubicBezTo>
                  <a:cubicBezTo>
                    <a:pt x="-2240" y="204254"/>
                    <a:pt x="11581" y="228758"/>
                    <a:pt x="33097" y="238769"/>
                  </a:cubicBezTo>
                  <a:cubicBezTo>
                    <a:pt x="33545" y="226517"/>
                    <a:pt x="28764" y="214713"/>
                    <a:pt x="26224" y="202760"/>
                  </a:cubicBezTo>
                  <a:cubicBezTo>
                    <a:pt x="19276" y="170485"/>
                    <a:pt x="28241" y="136344"/>
                    <a:pt x="44677" y="107730"/>
                  </a:cubicBezTo>
                  <a:cubicBezTo>
                    <a:pt x="61038" y="79042"/>
                    <a:pt x="84347" y="55060"/>
                    <a:pt x="108179" y="32199"/>
                  </a:cubicBezTo>
                  <a:cubicBezTo>
                    <a:pt x="119386" y="21367"/>
                    <a:pt x="131713" y="11281"/>
                    <a:pt x="142321" y="0"/>
                  </a:cubicBezTo>
                  <a:cubicBezTo>
                    <a:pt x="134103" y="672"/>
                    <a:pt x="126035" y="9339"/>
                    <a:pt x="119685" y="14269"/>
                  </a:cubicBezTo>
                  <a:cubicBezTo>
                    <a:pt x="109823" y="21665"/>
                    <a:pt x="99961" y="29211"/>
                    <a:pt x="90100" y="36757"/>
                  </a:cubicBezTo>
                  <a:close/>
                </a:path>
              </a:pathLst>
            </a:custGeom>
            <a:solidFill>
              <a:srgbClr val="BC2E42"/>
            </a:solidFill>
            <a:ln w="74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99" name="Forme libre : forme 18598">
              <a:extLst>
                <a:ext uri="{FF2B5EF4-FFF2-40B4-BE49-F238E27FC236}">
                  <a16:creationId xmlns:a16="http://schemas.microsoft.com/office/drawing/2014/main" id="{93E01304-382C-4C8F-9873-759A43BC2337}"/>
                </a:ext>
              </a:extLst>
            </p:cNvPr>
            <p:cNvSpPr/>
            <p:nvPr/>
          </p:nvSpPr>
          <p:spPr>
            <a:xfrm>
              <a:off x="7801091" y="2635141"/>
              <a:ext cx="34286" cy="123576"/>
            </a:xfrm>
            <a:custGeom>
              <a:avLst/>
              <a:gdLst>
                <a:gd name="connsiteX0" fmla="*/ 16356 w 34286"/>
                <a:gd name="connsiteY0" fmla="*/ 17415 h 123576"/>
                <a:gd name="connsiteX1" fmla="*/ 25321 w 34286"/>
                <a:gd name="connsiteY1" fmla="*/ 31087 h 123576"/>
                <a:gd name="connsiteX2" fmla="*/ 30028 w 34286"/>
                <a:gd name="connsiteY2" fmla="*/ 66275 h 123576"/>
                <a:gd name="connsiteX3" fmla="*/ 29132 w 34286"/>
                <a:gd name="connsiteY3" fmla="*/ 102135 h 123576"/>
                <a:gd name="connsiteX4" fmla="*/ 34286 w 34286"/>
                <a:gd name="connsiteY4" fmla="*/ 123576 h 123576"/>
                <a:gd name="connsiteX5" fmla="*/ 24500 w 34286"/>
                <a:gd name="connsiteY5" fmla="*/ 98474 h 123576"/>
                <a:gd name="connsiteX6" fmla="*/ 20764 w 34286"/>
                <a:gd name="connsiteY6" fmla="*/ 70384 h 123576"/>
                <a:gd name="connsiteX7" fmla="*/ 19121 w 34286"/>
                <a:gd name="connsiteY7" fmla="*/ 49914 h 123576"/>
                <a:gd name="connsiteX8" fmla="*/ 4478 w 34286"/>
                <a:gd name="connsiteY8" fmla="*/ 14726 h 123576"/>
                <a:gd name="connsiteX9" fmla="*/ 1639 w 34286"/>
                <a:gd name="connsiteY9" fmla="*/ 8 h 123576"/>
                <a:gd name="connsiteX10" fmla="*/ 8811 w 34286"/>
                <a:gd name="connsiteY10" fmla="*/ 8151 h 123576"/>
                <a:gd name="connsiteX11" fmla="*/ 16356 w 34286"/>
                <a:gd name="connsiteY11" fmla="*/ 17415 h 123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286" h="123576">
                  <a:moveTo>
                    <a:pt x="16356" y="17415"/>
                  </a:moveTo>
                  <a:cubicBezTo>
                    <a:pt x="19718" y="21748"/>
                    <a:pt x="23005" y="26156"/>
                    <a:pt x="25321" y="31087"/>
                  </a:cubicBezTo>
                  <a:cubicBezTo>
                    <a:pt x="30476" y="41920"/>
                    <a:pt x="30775" y="54321"/>
                    <a:pt x="30028" y="66275"/>
                  </a:cubicBezTo>
                  <a:cubicBezTo>
                    <a:pt x="29281" y="78228"/>
                    <a:pt x="27563" y="90256"/>
                    <a:pt x="29132" y="102135"/>
                  </a:cubicBezTo>
                  <a:cubicBezTo>
                    <a:pt x="30028" y="109456"/>
                    <a:pt x="32195" y="116554"/>
                    <a:pt x="34286" y="123576"/>
                  </a:cubicBezTo>
                  <a:cubicBezTo>
                    <a:pt x="27862" y="117077"/>
                    <a:pt x="25994" y="107439"/>
                    <a:pt x="24500" y="98474"/>
                  </a:cubicBezTo>
                  <a:cubicBezTo>
                    <a:pt x="22931" y="89136"/>
                    <a:pt x="21362" y="79797"/>
                    <a:pt x="20764" y="70384"/>
                  </a:cubicBezTo>
                  <a:cubicBezTo>
                    <a:pt x="20316" y="63511"/>
                    <a:pt x="20465" y="56637"/>
                    <a:pt x="19121" y="49914"/>
                  </a:cubicBezTo>
                  <a:cubicBezTo>
                    <a:pt x="16730" y="37288"/>
                    <a:pt x="9707" y="26231"/>
                    <a:pt x="4478" y="14726"/>
                  </a:cubicBezTo>
                  <a:cubicBezTo>
                    <a:pt x="3357" y="12335"/>
                    <a:pt x="-2918" y="-365"/>
                    <a:pt x="1639" y="8"/>
                  </a:cubicBezTo>
                  <a:cubicBezTo>
                    <a:pt x="3282" y="158"/>
                    <a:pt x="7690" y="6807"/>
                    <a:pt x="8811" y="8151"/>
                  </a:cubicBezTo>
                  <a:cubicBezTo>
                    <a:pt x="11426" y="11214"/>
                    <a:pt x="13891" y="14277"/>
                    <a:pt x="16356" y="17415"/>
                  </a:cubicBezTo>
                  <a:close/>
                </a:path>
              </a:pathLst>
            </a:custGeom>
            <a:solidFill>
              <a:srgbClr val="BC2E42"/>
            </a:solidFill>
            <a:ln w="74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00" name="Forme libre : forme 18599">
              <a:extLst>
                <a:ext uri="{FF2B5EF4-FFF2-40B4-BE49-F238E27FC236}">
                  <a16:creationId xmlns:a16="http://schemas.microsoft.com/office/drawing/2014/main" id="{13186BB9-3046-4EC7-B170-C2A97FA256B2}"/>
                </a:ext>
              </a:extLst>
            </p:cNvPr>
            <p:cNvSpPr/>
            <p:nvPr/>
          </p:nvSpPr>
          <p:spPr>
            <a:xfrm>
              <a:off x="7893725" y="2769396"/>
              <a:ext cx="306679" cy="80616"/>
            </a:xfrm>
            <a:custGeom>
              <a:avLst/>
              <a:gdLst>
                <a:gd name="connsiteX0" fmla="*/ 27119 w 306679"/>
                <a:gd name="connsiteY0" fmla="*/ 7775 h 80616"/>
                <a:gd name="connsiteX1" fmla="*/ 74858 w 306679"/>
                <a:gd name="connsiteY1" fmla="*/ 33923 h 80616"/>
                <a:gd name="connsiteX2" fmla="*/ 98466 w 306679"/>
                <a:gd name="connsiteY2" fmla="*/ 46399 h 80616"/>
                <a:gd name="connsiteX3" fmla="*/ 122597 w 306679"/>
                <a:gd name="connsiteY3" fmla="*/ 50733 h 80616"/>
                <a:gd name="connsiteX4" fmla="*/ 220914 w 306679"/>
                <a:gd name="connsiteY4" fmla="*/ 58278 h 80616"/>
                <a:gd name="connsiteX5" fmla="*/ 266262 w 306679"/>
                <a:gd name="connsiteY5" fmla="*/ 61267 h 80616"/>
                <a:gd name="connsiteX6" fmla="*/ 306679 w 306679"/>
                <a:gd name="connsiteY6" fmla="*/ 80616 h 80616"/>
                <a:gd name="connsiteX7" fmla="*/ 266486 w 306679"/>
                <a:gd name="connsiteY7" fmla="*/ 66795 h 80616"/>
                <a:gd name="connsiteX8" fmla="*/ 223305 w 306679"/>
                <a:gd name="connsiteY8" fmla="*/ 67841 h 80616"/>
                <a:gd name="connsiteX9" fmla="*/ 165032 w 306679"/>
                <a:gd name="connsiteY9" fmla="*/ 63209 h 80616"/>
                <a:gd name="connsiteX10" fmla="*/ 121925 w 306679"/>
                <a:gd name="connsiteY10" fmla="*/ 57755 h 80616"/>
                <a:gd name="connsiteX11" fmla="*/ 94880 w 306679"/>
                <a:gd name="connsiteY11" fmla="*/ 52600 h 80616"/>
                <a:gd name="connsiteX12" fmla="*/ 46842 w 306679"/>
                <a:gd name="connsiteY12" fmla="*/ 23464 h 80616"/>
                <a:gd name="connsiteX13" fmla="*/ 0 w 306679"/>
                <a:gd name="connsiteY13" fmla="*/ 304 h 80616"/>
                <a:gd name="connsiteX14" fmla="*/ 27119 w 306679"/>
                <a:gd name="connsiteY14" fmla="*/ 7775 h 80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6679" h="80616">
                  <a:moveTo>
                    <a:pt x="27119" y="7775"/>
                  </a:moveTo>
                  <a:cubicBezTo>
                    <a:pt x="43481" y="15619"/>
                    <a:pt x="59468" y="24360"/>
                    <a:pt x="74858" y="33923"/>
                  </a:cubicBezTo>
                  <a:cubicBezTo>
                    <a:pt x="82478" y="38630"/>
                    <a:pt x="90024" y="43560"/>
                    <a:pt x="98466" y="46399"/>
                  </a:cubicBezTo>
                  <a:cubicBezTo>
                    <a:pt x="106236" y="49014"/>
                    <a:pt x="114454" y="49911"/>
                    <a:pt x="122597" y="50733"/>
                  </a:cubicBezTo>
                  <a:cubicBezTo>
                    <a:pt x="155320" y="54094"/>
                    <a:pt x="188042" y="57382"/>
                    <a:pt x="220914" y="58278"/>
                  </a:cubicBezTo>
                  <a:cubicBezTo>
                    <a:pt x="236080" y="58652"/>
                    <a:pt x="251320" y="58577"/>
                    <a:pt x="266262" y="61267"/>
                  </a:cubicBezTo>
                  <a:cubicBezTo>
                    <a:pt x="281204" y="64031"/>
                    <a:pt x="295996" y="69858"/>
                    <a:pt x="306679" y="80616"/>
                  </a:cubicBezTo>
                  <a:cubicBezTo>
                    <a:pt x="295623" y="71352"/>
                    <a:pt x="280905" y="67692"/>
                    <a:pt x="266486" y="66795"/>
                  </a:cubicBezTo>
                  <a:cubicBezTo>
                    <a:pt x="252142" y="65898"/>
                    <a:pt x="237723" y="67617"/>
                    <a:pt x="223305" y="67841"/>
                  </a:cubicBezTo>
                  <a:cubicBezTo>
                    <a:pt x="203806" y="68140"/>
                    <a:pt x="184381" y="65674"/>
                    <a:pt x="165032" y="63209"/>
                  </a:cubicBezTo>
                  <a:cubicBezTo>
                    <a:pt x="150688" y="61416"/>
                    <a:pt x="136269" y="59548"/>
                    <a:pt x="121925" y="57755"/>
                  </a:cubicBezTo>
                  <a:cubicBezTo>
                    <a:pt x="112810" y="56560"/>
                    <a:pt x="103621" y="55439"/>
                    <a:pt x="94880" y="52600"/>
                  </a:cubicBezTo>
                  <a:cubicBezTo>
                    <a:pt x="76950" y="46848"/>
                    <a:pt x="62008" y="34595"/>
                    <a:pt x="46842" y="23464"/>
                  </a:cubicBezTo>
                  <a:cubicBezTo>
                    <a:pt x="32424" y="12855"/>
                    <a:pt x="17631" y="4114"/>
                    <a:pt x="0" y="304"/>
                  </a:cubicBezTo>
                  <a:cubicBezTo>
                    <a:pt x="8890" y="-1339"/>
                    <a:pt x="19424" y="4040"/>
                    <a:pt x="27119" y="7775"/>
                  </a:cubicBezTo>
                  <a:close/>
                </a:path>
              </a:pathLst>
            </a:custGeom>
            <a:solidFill>
              <a:srgbClr val="BC2E42"/>
            </a:solidFill>
            <a:ln w="74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01" name="Forme libre : forme 18600">
              <a:extLst>
                <a:ext uri="{FF2B5EF4-FFF2-40B4-BE49-F238E27FC236}">
                  <a16:creationId xmlns:a16="http://schemas.microsoft.com/office/drawing/2014/main" id="{9FBA6E42-9199-46A5-8D31-ADB992C665A9}"/>
                </a:ext>
              </a:extLst>
            </p:cNvPr>
            <p:cNvSpPr/>
            <p:nvPr/>
          </p:nvSpPr>
          <p:spPr>
            <a:xfrm>
              <a:off x="8347431" y="2755746"/>
              <a:ext cx="252826" cy="92771"/>
            </a:xfrm>
            <a:custGeom>
              <a:avLst/>
              <a:gdLst>
                <a:gd name="connsiteX0" fmla="*/ 33619 w 252826"/>
                <a:gd name="connsiteY0" fmla="*/ 43314 h 92771"/>
                <a:gd name="connsiteX1" fmla="*/ 118488 w 252826"/>
                <a:gd name="connsiteY1" fmla="*/ 3793 h 92771"/>
                <a:gd name="connsiteX2" fmla="*/ 209707 w 252826"/>
                <a:gd name="connsiteY2" fmla="*/ 14700 h 92771"/>
                <a:gd name="connsiteX3" fmla="*/ 252441 w 252826"/>
                <a:gd name="connsiteY3" fmla="*/ 92771 h 92771"/>
                <a:gd name="connsiteX4" fmla="*/ 236229 w 252826"/>
                <a:gd name="connsiteY4" fmla="*/ 53400 h 92771"/>
                <a:gd name="connsiteX5" fmla="*/ 212098 w 252826"/>
                <a:gd name="connsiteY5" fmla="*/ 33079 h 92771"/>
                <a:gd name="connsiteX6" fmla="*/ 178554 w 252826"/>
                <a:gd name="connsiteY6" fmla="*/ 15522 h 92771"/>
                <a:gd name="connsiteX7" fmla="*/ 148521 w 252826"/>
                <a:gd name="connsiteY7" fmla="*/ 13953 h 92771"/>
                <a:gd name="connsiteX8" fmla="*/ 25849 w 252826"/>
                <a:gd name="connsiteY8" fmla="*/ 48992 h 92771"/>
                <a:gd name="connsiteX9" fmla="*/ 0 w 252826"/>
                <a:gd name="connsiteY9" fmla="*/ 66698 h 92771"/>
                <a:gd name="connsiteX10" fmla="*/ 33619 w 252826"/>
                <a:gd name="connsiteY10" fmla="*/ 43314 h 92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2826" h="92771">
                  <a:moveTo>
                    <a:pt x="33619" y="43314"/>
                  </a:moveTo>
                  <a:cubicBezTo>
                    <a:pt x="59842" y="26056"/>
                    <a:pt x="87857" y="10741"/>
                    <a:pt x="118488" y="3793"/>
                  </a:cubicBezTo>
                  <a:cubicBezTo>
                    <a:pt x="149044" y="-3155"/>
                    <a:pt x="182663" y="-1138"/>
                    <a:pt x="209707" y="14700"/>
                  </a:cubicBezTo>
                  <a:cubicBezTo>
                    <a:pt x="236827" y="30539"/>
                    <a:pt x="255803" y="61618"/>
                    <a:pt x="252441" y="92771"/>
                  </a:cubicBezTo>
                  <a:cubicBezTo>
                    <a:pt x="252366" y="78278"/>
                    <a:pt x="245867" y="64232"/>
                    <a:pt x="236229" y="53400"/>
                  </a:cubicBezTo>
                  <a:cubicBezTo>
                    <a:pt x="229206" y="45555"/>
                    <a:pt x="220690" y="39130"/>
                    <a:pt x="212098" y="33079"/>
                  </a:cubicBezTo>
                  <a:cubicBezTo>
                    <a:pt x="201714" y="25757"/>
                    <a:pt x="190881" y="18585"/>
                    <a:pt x="178554" y="15522"/>
                  </a:cubicBezTo>
                  <a:cubicBezTo>
                    <a:pt x="168767" y="13057"/>
                    <a:pt x="158607" y="13206"/>
                    <a:pt x="148521" y="13953"/>
                  </a:cubicBezTo>
                  <a:cubicBezTo>
                    <a:pt x="105788" y="16867"/>
                    <a:pt x="63727" y="28970"/>
                    <a:pt x="25849" y="48992"/>
                  </a:cubicBezTo>
                  <a:cubicBezTo>
                    <a:pt x="20470" y="51831"/>
                    <a:pt x="0" y="59974"/>
                    <a:pt x="0" y="66698"/>
                  </a:cubicBezTo>
                  <a:cubicBezTo>
                    <a:pt x="11655" y="60049"/>
                    <a:pt x="22338" y="50710"/>
                    <a:pt x="33619" y="43314"/>
                  </a:cubicBezTo>
                  <a:close/>
                </a:path>
              </a:pathLst>
            </a:custGeom>
            <a:solidFill>
              <a:srgbClr val="BC2E42"/>
            </a:solidFill>
            <a:ln w="74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02" name="Forme libre : forme 18601">
              <a:extLst>
                <a:ext uri="{FF2B5EF4-FFF2-40B4-BE49-F238E27FC236}">
                  <a16:creationId xmlns:a16="http://schemas.microsoft.com/office/drawing/2014/main" id="{6CDBFF40-27AF-4CCF-9B73-6F5C45EC7706}"/>
                </a:ext>
              </a:extLst>
            </p:cNvPr>
            <p:cNvSpPr/>
            <p:nvPr/>
          </p:nvSpPr>
          <p:spPr>
            <a:xfrm>
              <a:off x="8451351" y="2872307"/>
              <a:ext cx="68583" cy="146994"/>
            </a:xfrm>
            <a:custGeom>
              <a:avLst/>
              <a:gdLst>
                <a:gd name="connsiteX0" fmla="*/ 12178 w 68583"/>
                <a:gd name="connsiteY0" fmla="*/ 47781 h 146994"/>
                <a:gd name="connsiteX1" fmla="*/ 897 w 68583"/>
                <a:gd name="connsiteY1" fmla="*/ 79084 h 146994"/>
                <a:gd name="connsiteX2" fmla="*/ 5678 w 68583"/>
                <a:gd name="connsiteY2" fmla="*/ 111433 h 146994"/>
                <a:gd name="connsiteX3" fmla="*/ 43705 w 68583"/>
                <a:gd name="connsiteY3" fmla="*/ 137133 h 146994"/>
                <a:gd name="connsiteX4" fmla="*/ 68583 w 68583"/>
                <a:gd name="connsiteY4" fmla="*/ 146995 h 146994"/>
                <a:gd name="connsiteX5" fmla="*/ 50653 w 68583"/>
                <a:gd name="connsiteY5" fmla="*/ 131605 h 146994"/>
                <a:gd name="connsiteX6" fmla="*/ 24878 w 68583"/>
                <a:gd name="connsiteY6" fmla="*/ 109864 h 146994"/>
                <a:gd name="connsiteX7" fmla="*/ 20695 w 68583"/>
                <a:gd name="connsiteY7" fmla="*/ 63097 h 146994"/>
                <a:gd name="connsiteX8" fmla="*/ 42435 w 68583"/>
                <a:gd name="connsiteY8" fmla="*/ 13042 h 146994"/>
                <a:gd name="connsiteX9" fmla="*/ 42883 w 68583"/>
                <a:gd name="connsiteY9" fmla="*/ 42 h 146994"/>
                <a:gd name="connsiteX10" fmla="*/ 34590 w 68583"/>
                <a:gd name="connsiteY10" fmla="*/ 9680 h 146994"/>
                <a:gd name="connsiteX11" fmla="*/ 26821 w 68583"/>
                <a:gd name="connsiteY11" fmla="*/ 20886 h 146994"/>
                <a:gd name="connsiteX12" fmla="*/ 12178 w 68583"/>
                <a:gd name="connsiteY12" fmla="*/ 47781 h 14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583" h="146994">
                  <a:moveTo>
                    <a:pt x="12178" y="47781"/>
                  </a:moveTo>
                  <a:cubicBezTo>
                    <a:pt x="7322" y="57792"/>
                    <a:pt x="2765" y="68177"/>
                    <a:pt x="897" y="79084"/>
                  </a:cubicBezTo>
                  <a:cubicBezTo>
                    <a:pt x="-1046" y="90067"/>
                    <a:pt x="1" y="101871"/>
                    <a:pt x="5678" y="111433"/>
                  </a:cubicBezTo>
                  <a:cubicBezTo>
                    <a:pt x="13672" y="124806"/>
                    <a:pt x="29211" y="131380"/>
                    <a:pt x="43705" y="137133"/>
                  </a:cubicBezTo>
                  <a:cubicBezTo>
                    <a:pt x="51998" y="140420"/>
                    <a:pt x="60290" y="143707"/>
                    <a:pt x="68583" y="146995"/>
                  </a:cubicBezTo>
                  <a:cubicBezTo>
                    <a:pt x="63055" y="141392"/>
                    <a:pt x="57078" y="136237"/>
                    <a:pt x="50653" y="131605"/>
                  </a:cubicBezTo>
                  <a:cubicBezTo>
                    <a:pt x="41464" y="124956"/>
                    <a:pt x="31229" y="119203"/>
                    <a:pt x="24878" y="109864"/>
                  </a:cubicBezTo>
                  <a:cubicBezTo>
                    <a:pt x="15764" y="96491"/>
                    <a:pt x="16586" y="78711"/>
                    <a:pt x="20695" y="63097"/>
                  </a:cubicBezTo>
                  <a:cubicBezTo>
                    <a:pt x="25252" y="45391"/>
                    <a:pt x="33470" y="28880"/>
                    <a:pt x="42435" y="13042"/>
                  </a:cubicBezTo>
                  <a:cubicBezTo>
                    <a:pt x="43855" y="10576"/>
                    <a:pt x="49009" y="-779"/>
                    <a:pt x="42883" y="42"/>
                  </a:cubicBezTo>
                  <a:cubicBezTo>
                    <a:pt x="40642" y="341"/>
                    <a:pt x="36010" y="7887"/>
                    <a:pt x="34590" y="9680"/>
                  </a:cubicBezTo>
                  <a:cubicBezTo>
                    <a:pt x="31826" y="13266"/>
                    <a:pt x="29211" y="17001"/>
                    <a:pt x="26821" y="20886"/>
                  </a:cubicBezTo>
                  <a:cubicBezTo>
                    <a:pt x="21292" y="29552"/>
                    <a:pt x="16586" y="38592"/>
                    <a:pt x="12178" y="47781"/>
                  </a:cubicBezTo>
                  <a:close/>
                </a:path>
              </a:pathLst>
            </a:custGeom>
            <a:solidFill>
              <a:srgbClr val="BC2E42"/>
            </a:solidFill>
            <a:ln w="74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03" name="Forme libre : forme 18602">
              <a:extLst>
                <a:ext uri="{FF2B5EF4-FFF2-40B4-BE49-F238E27FC236}">
                  <a16:creationId xmlns:a16="http://schemas.microsoft.com/office/drawing/2014/main" id="{635517A1-72EC-49BD-B7BF-EACC4062153C}"/>
                </a:ext>
              </a:extLst>
            </p:cNvPr>
            <p:cNvSpPr/>
            <p:nvPr/>
          </p:nvSpPr>
          <p:spPr>
            <a:xfrm>
              <a:off x="8383217" y="3059488"/>
              <a:ext cx="114524" cy="43774"/>
            </a:xfrm>
            <a:custGeom>
              <a:avLst/>
              <a:gdLst>
                <a:gd name="connsiteX0" fmla="*/ 29211 w 114524"/>
                <a:gd name="connsiteY0" fmla="*/ 32206 h 43774"/>
                <a:gd name="connsiteX1" fmla="*/ 0 w 114524"/>
                <a:gd name="connsiteY1" fmla="*/ 37436 h 43774"/>
                <a:gd name="connsiteX2" fmla="*/ 11206 w 114524"/>
                <a:gd name="connsiteY2" fmla="*/ 41694 h 43774"/>
                <a:gd name="connsiteX3" fmla="*/ 17482 w 114524"/>
                <a:gd name="connsiteY3" fmla="*/ 43562 h 43774"/>
                <a:gd name="connsiteX4" fmla="*/ 27568 w 114524"/>
                <a:gd name="connsiteY4" fmla="*/ 42889 h 43774"/>
                <a:gd name="connsiteX5" fmla="*/ 87335 w 114524"/>
                <a:gd name="connsiteY5" fmla="*/ 22793 h 43774"/>
                <a:gd name="connsiteX6" fmla="*/ 108328 w 114524"/>
                <a:gd name="connsiteY6" fmla="*/ 9270 h 43774"/>
                <a:gd name="connsiteX7" fmla="*/ 114379 w 114524"/>
                <a:gd name="connsiteY7" fmla="*/ 1351 h 43774"/>
                <a:gd name="connsiteX8" fmla="*/ 106983 w 114524"/>
                <a:gd name="connsiteY8" fmla="*/ 1501 h 43774"/>
                <a:gd name="connsiteX9" fmla="*/ 83749 w 114524"/>
                <a:gd name="connsiteY9" fmla="*/ 15172 h 43774"/>
                <a:gd name="connsiteX10" fmla="*/ 58796 w 114524"/>
                <a:gd name="connsiteY10" fmla="*/ 25258 h 43774"/>
                <a:gd name="connsiteX11" fmla="*/ 29211 w 114524"/>
                <a:gd name="connsiteY11" fmla="*/ 32206 h 43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4524" h="43774">
                  <a:moveTo>
                    <a:pt x="29211" y="32206"/>
                  </a:moveTo>
                  <a:cubicBezTo>
                    <a:pt x="19424" y="33625"/>
                    <a:pt x="9413" y="34298"/>
                    <a:pt x="0" y="37436"/>
                  </a:cubicBezTo>
                  <a:cubicBezTo>
                    <a:pt x="3735" y="38855"/>
                    <a:pt x="7471" y="40275"/>
                    <a:pt x="11206" y="41694"/>
                  </a:cubicBezTo>
                  <a:cubicBezTo>
                    <a:pt x="13224" y="42441"/>
                    <a:pt x="15315" y="43263"/>
                    <a:pt x="17482" y="43562"/>
                  </a:cubicBezTo>
                  <a:cubicBezTo>
                    <a:pt x="20844" y="44085"/>
                    <a:pt x="24206" y="43562"/>
                    <a:pt x="27568" y="42889"/>
                  </a:cubicBezTo>
                  <a:cubicBezTo>
                    <a:pt x="48262" y="39005"/>
                    <a:pt x="68433" y="32206"/>
                    <a:pt x="87335" y="22793"/>
                  </a:cubicBezTo>
                  <a:cubicBezTo>
                    <a:pt x="94731" y="19057"/>
                    <a:pt x="102127" y="14874"/>
                    <a:pt x="108328" y="9270"/>
                  </a:cubicBezTo>
                  <a:cubicBezTo>
                    <a:pt x="109822" y="7926"/>
                    <a:pt x="115500" y="3667"/>
                    <a:pt x="114379" y="1351"/>
                  </a:cubicBezTo>
                  <a:cubicBezTo>
                    <a:pt x="113109" y="-1338"/>
                    <a:pt x="108552" y="679"/>
                    <a:pt x="106983" y="1501"/>
                  </a:cubicBezTo>
                  <a:cubicBezTo>
                    <a:pt x="98989" y="5460"/>
                    <a:pt x="91817" y="11138"/>
                    <a:pt x="83749" y="15172"/>
                  </a:cubicBezTo>
                  <a:cubicBezTo>
                    <a:pt x="75680" y="19132"/>
                    <a:pt x="67387" y="22494"/>
                    <a:pt x="58796" y="25258"/>
                  </a:cubicBezTo>
                  <a:cubicBezTo>
                    <a:pt x="49233" y="28396"/>
                    <a:pt x="39297" y="30712"/>
                    <a:pt x="29211" y="32206"/>
                  </a:cubicBezTo>
                  <a:close/>
                </a:path>
              </a:pathLst>
            </a:custGeom>
            <a:solidFill>
              <a:srgbClr val="BC2E42"/>
            </a:solidFill>
            <a:ln w="74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04" name="Forme libre : forme 18603">
              <a:extLst>
                <a:ext uri="{FF2B5EF4-FFF2-40B4-BE49-F238E27FC236}">
                  <a16:creationId xmlns:a16="http://schemas.microsoft.com/office/drawing/2014/main" id="{864FC0B8-C6C5-43AA-97A7-AFB727FF559C}"/>
                </a:ext>
              </a:extLst>
            </p:cNvPr>
            <p:cNvSpPr/>
            <p:nvPr/>
          </p:nvSpPr>
          <p:spPr>
            <a:xfrm>
              <a:off x="7768620" y="2725397"/>
              <a:ext cx="85584" cy="99586"/>
            </a:xfrm>
            <a:custGeom>
              <a:avLst/>
              <a:gdLst>
                <a:gd name="connsiteX0" fmla="*/ 43 w 85584"/>
                <a:gd name="connsiteY0" fmla="*/ 2167 h 99586"/>
                <a:gd name="connsiteX1" fmla="*/ 85584 w 85584"/>
                <a:gd name="connsiteY1" fmla="*/ 99587 h 99586"/>
                <a:gd name="connsiteX2" fmla="*/ 42253 w 85584"/>
                <a:gd name="connsiteY2" fmla="*/ 62905 h 99586"/>
                <a:gd name="connsiteX3" fmla="*/ 16180 w 85584"/>
                <a:gd name="connsiteY3" fmla="*/ 30182 h 99586"/>
                <a:gd name="connsiteX4" fmla="*/ 1014 w 85584"/>
                <a:gd name="connsiteY4" fmla="*/ 0 h 99586"/>
                <a:gd name="connsiteX5" fmla="*/ 43 w 85584"/>
                <a:gd name="connsiteY5" fmla="*/ 2167 h 99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584" h="99586">
                  <a:moveTo>
                    <a:pt x="43" y="2167"/>
                  </a:moveTo>
                  <a:cubicBezTo>
                    <a:pt x="6991" y="47291"/>
                    <a:pt x="41730" y="86886"/>
                    <a:pt x="85584" y="99587"/>
                  </a:cubicBezTo>
                  <a:cubicBezTo>
                    <a:pt x="67953" y="92191"/>
                    <a:pt x="54804" y="77324"/>
                    <a:pt x="42253" y="62905"/>
                  </a:cubicBezTo>
                  <a:cubicBezTo>
                    <a:pt x="33064" y="52371"/>
                    <a:pt x="23875" y="41837"/>
                    <a:pt x="16180" y="30182"/>
                  </a:cubicBezTo>
                  <a:cubicBezTo>
                    <a:pt x="10278" y="21217"/>
                    <a:pt x="3255" y="10385"/>
                    <a:pt x="1014" y="0"/>
                  </a:cubicBezTo>
                  <a:cubicBezTo>
                    <a:pt x="117" y="374"/>
                    <a:pt x="-107" y="1121"/>
                    <a:pt x="43" y="2167"/>
                  </a:cubicBezTo>
                  <a:close/>
                </a:path>
              </a:pathLst>
            </a:custGeom>
            <a:solidFill>
              <a:srgbClr val="BC2E42"/>
            </a:solidFill>
            <a:ln w="74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05" name="Forme libre : forme 18604">
              <a:extLst>
                <a:ext uri="{FF2B5EF4-FFF2-40B4-BE49-F238E27FC236}">
                  <a16:creationId xmlns:a16="http://schemas.microsoft.com/office/drawing/2014/main" id="{4052B189-97F2-47D8-BC5E-5286E9F24899}"/>
                </a:ext>
              </a:extLst>
            </p:cNvPr>
            <p:cNvSpPr/>
            <p:nvPr/>
          </p:nvSpPr>
          <p:spPr>
            <a:xfrm>
              <a:off x="7904782" y="2825690"/>
              <a:ext cx="158905" cy="64584"/>
            </a:xfrm>
            <a:custGeom>
              <a:avLst/>
              <a:gdLst>
                <a:gd name="connsiteX0" fmla="*/ 55807 w 158905"/>
                <a:gd name="connsiteY0" fmla="*/ 53234 h 64584"/>
                <a:gd name="connsiteX1" fmla="*/ 74261 w 158905"/>
                <a:gd name="connsiteY1" fmla="*/ 58090 h 64584"/>
                <a:gd name="connsiteX2" fmla="*/ 158906 w 158905"/>
                <a:gd name="connsiteY2" fmla="*/ 64440 h 64584"/>
                <a:gd name="connsiteX3" fmla="*/ 48337 w 158905"/>
                <a:gd name="connsiteY3" fmla="*/ 30522 h 64584"/>
                <a:gd name="connsiteX4" fmla="*/ 23757 w 158905"/>
                <a:gd name="connsiteY4" fmla="*/ 13414 h 64584"/>
                <a:gd name="connsiteX5" fmla="*/ 0 w 158905"/>
                <a:gd name="connsiteY5" fmla="*/ 415 h 64584"/>
                <a:gd name="connsiteX6" fmla="*/ 55807 w 158905"/>
                <a:gd name="connsiteY6" fmla="*/ 53234 h 64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905" h="64584">
                  <a:moveTo>
                    <a:pt x="55807" y="53234"/>
                  </a:moveTo>
                  <a:cubicBezTo>
                    <a:pt x="61710" y="55699"/>
                    <a:pt x="67985" y="56969"/>
                    <a:pt x="74261" y="58090"/>
                  </a:cubicBezTo>
                  <a:cubicBezTo>
                    <a:pt x="102127" y="63021"/>
                    <a:pt x="130591" y="65187"/>
                    <a:pt x="158906" y="64440"/>
                  </a:cubicBezTo>
                  <a:cubicBezTo>
                    <a:pt x="121775" y="53458"/>
                    <a:pt x="81582" y="50320"/>
                    <a:pt x="48337" y="30522"/>
                  </a:cubicBezTo>
                  <a:cubicBezTo>
                    <a:pt x="39745" y="25442"/>
                    <a:pt x="31826" y="19316"/>
                    <a:pt x="23757" y="13414"/>
                  </a:cubicBezTo>
                  <a:cubicBezTo>
                    <a:pt x="19200" y="10127"/>
                    <a:pt x="5454" y="-2424"/>
                    <a:pt x="0" y="415"/>
                  </a:cubicBezTo>
                  <a:cubicBezTo>
                    <a:pt x="17482" y="17523"/>
                    <a:pt x="32498" y="43447"/>
                    <a:pt x="55807" y="53234"/>
                  </a:cubicBezTo>
                  <a:close/>
                </a:path>
              </a:pathLst>
            </a:custGeom>
            <a:solidFill>
              <a:srgbClr val="BC2E42"/>
            </a:solidFill>
            <a:ln w="74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06" name="Forme libre : forme 18605">
              <a:extLst>
                <a:ext uri="{FF2B5EF4-FFF2-40B4-BE49-F238E27FC236}">
                  <a16:creationId xmlns:a16="http://schemas.microsoft.com/office/drawing/2014/main" id="{E6E38149-336D-4414-A49B-C46276DD653B}"/>
                </a:ext>
              </a:extLst>
            </p:cNvPr>
            <p:cNvSpPr/>
            <p:nvPr/>
          </p:nvSpPr>
          <p:spPr>
            <a:xfrm>
              <a:off x="8207192" y="2871451"/>
              <a:ext cx="176622" cy="64288"/>
            </a:xfrm>
            <a:custGeom>
              <a:avLst/>
              <a:gdLst>
                <a:gd name="connsiteX0" fmla="*/ 74571 w 176622"/>
                <a:gd name="connsiteY0" fmla="*/ 61189 h 64288"/>
                <a:gd name="connsiteX1" fmla="*/ 153463 w 176622"/>
                <a:gd name="connsiteY1" fmla="*/ 25403 h 64288"/>
                <a:gd name="connsiteX2" fmla="*/ 176623 w 176622"/>
                <a:gd name="connsiteY2" fmla="*/ 77 h 64288"/>
                <a:gd name="connsiteX3" fmla="*/ 138746 w 176622"/>
                <a:gd name="connsiteY3" fmla="*/ 19202 h 64288"/>
                <a:gd name="connsiteX4" fmla="*/ 68295 w 176622"/>
                <a:gd name="connsiteY4" fmla="*/ 49161 h 64288"/>
                <a:gd name="connsiteX5" fmla="*/ 11 w 176622"/>
                <a:gd name="connsiteY5" fmla="*/ 53344 h 64288"/>
                <a:gd name="connsiteX6" fmla="*/ 34601 w 176622"/>
                <a:gd name="connsiteY6" fmla="*/ 63878 h 64288"/>
                <a:gd name="connsiteX7" fmla="*/ 74571 w 176622"/>
                <a:gd name="connsiteY7" fmla="*/ 61189 h 6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622" h="64288">
                  <a:moveTo>
                    <a:pt x="74571" y="61189"/>
                  </a:moveTo>
                  <a:cubicBezTo>
                    <a:pt x="103035" y="55287"/>
                    <a:pt x="129332" y="41690"/>
                    <a:pt x="153463" y="25403"/>
                  </a:cubicBezTo>
                  <a:cubicBezTo>
                    <a:pt x="163101" y="18903"/>
                    <a:pt x="173037" y="11208"/>
                    <a:pt x="176623" y="77"/>
                  </a:cubicBezTo>
                  <a:cubicBezTo>
                    <a:pt x="162204" y="-1044"/>
                    <a:pt x="150251" y="10312"/>
                    <a:pt x="138746" y="19202"/>
                  </a:cubicBezTo>
                  <a:cubicBezTo>
                    <a:pt x="118350" y="34891"/>
                    <a:pt x="93547" y="44379"/>
                    <a:pt x="68295" y="49161"/>
                  </a:cubicBezTo>
                  <a:cubicBezTo>
                    <a:pt x="45360" y="53494"/>
                    <a:pt x="22947" y="51551"/>
                    <a:pt x="11" y="53344"/>
                  </a:cubicBezTo>
                  <a:cubicBezTo>
                    <a:pt x="-661" y="60441"/>
                    <a:pt x="28998" y="63430"/>
                    <a:pt x="34601" y="63878"/>
                  </a:cubicBezTo>
                  <a:cubicBezTo>
                    <a:pt x="47900" y="64924"/>
                    <a:pt x="61422" y="63953"/>
                    <a:pt x="74571" y="61189"/>
                  </a:cubicBezTo>
                  <a:close/>
                </a:path>
              </a:pathLst>
            </a:custGeom>
            <a:solidFill>
              <a:srgbClr val="BC2E42"/>
            </a:solidFill>
            <a:ln w="74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07" name="Forme libre : forme 18606">
              <a:extLst>
                <a:ext uri="{FF2B5EF4-FFF2-40B4-BE49-F238E27FC236}">
                  <a16:creationId xmlns:a16="http://schemas.microsoft.com/office/drawing/2014/main" id="{BFF23953-0A6A-405C-AFD2-4466E5F0BACB}"/>
                </a:ext>
              </a:extLst>
            </p:cNvPr>
            <p:cNvSpPr/>
            <p:nvPr/>
          </p:nvSpPr>
          <p:spPr>
            <a:xfrm>
              <a:off x="7832796" y="2712909"/>
              <a:ext cx="12678" cy="52083"/>
            </a:xfrm>
            <a:custGeom>
              <a:avLst/>
              <a:gdLst>
                <a:gd name="connsiteX0" fmla="*/ 11621 w 12678"/>
                <a:gd name="connsiteY0" fmla="*/ 6511 h 52083"/>
                <a:gd name="connsiteX1" fmla="*/ 6242 w 12678"/>
                <a:gd name="connsiteY1" fmla="*/ 16373 h 52083"/>
                <a:gd name="connsiteX2" fmla="*/ 3926 w 12678"/>
                <a:gd name="connsiteY2" fmla="*/ 28027 h 52083"/>
                <a:gd name="connsiteX3" fmla="*/ 4898 w 12678"/>
                <a:gd name="connsiteY3" fmla="*/ 40205 h 52083"/>
                <a:gd name="connsiteX4" fmla="*/ 8633 w 12678"/>
                <a:gd name="connsiteY4" fmla="*/ 52084 h 52083"/>
                <a:gd name="connsiteX5" fmla="*/ 3105 w 12678"/>
                <a:gd name="connsiteY5" fmla="*/ 40653 h 52083"/>
                <a:gd name="connsiteX6" fmla="*/ 191 w 12678"/>
                <a:gd name="connsiteY6" fmla="*/ 28027 h 52083"/>
                <a:gd name="connsiteX7" fmla="*/ 863 w 12678"/>
                <a:gd name="connsiteY7" fmla="*/ 14804 h 52083"/>
                <a:gd name="connsiteX8" fmla="*/ 5719 w 12678"/>
                <a:gd name="connsiteY8" fmla="*/ 1805 h 52083"/>
                <a:gd name="connsiteX9" fmla="*/ 10874 w 12678"/>
                <a:gd name="connsiteY9" fmla="*/ 535 h 52083"/>
                <a:gd name="connsiteX10" fmla="*/ 12144 w 12678"/>
                <a:gd name="connsiteY10" fmla="*/ 5690 h 52083"/>
                <a:gd name="connsiteX11" fmla="*/ 11845 w 12678"/>
                <a:gd name="connsiteY11" fmla="*/ 6138 h 52083"/>
                <a:gd name="connsiteX12" fmla="*/ 11621 w 12678"/>
                <a:gd name="connsiteY12" fmla="*/ 6511 h 52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678" h="52083">
                  <a:moveTo>
                    <a:pt x="11621" y="6511"/>
                  </a:moveTo>
                  <a:cubicBezTo>
                    <a:pt x="9529" y="9051"/>
                    <a:pt x="7512" y="12787"/>
                    <a:pt x="6242" y="16373"/>
                  </a:cubicBezTo>
                  <a:cubicBezTo>
                    <a:pt x="4972" y="20108"/>
                    <a:pt x="4150" y="23993"/>
                    <a:pt x="3926" y="28027"/>
                  </a:cubicBezTo>
                  <a:cubicBezTo>
                    <a:pt x="3777" y="32062"/>
                    <a:pt x="4001" y="36171"/>
                    <a:pt x="4898" y="40205"/>
                  </a:cubicBezTo>
                  <a:cubicBezTo>
                    <a:pt x="5645" y="44239"/>
                    <a:pt x="7064" y="48199"/>
                    <a:pt x="8633" y="52084"/>
                  </a:cubicBezTo>
                  <a:cubicBezTo>
                    <a:pt x="6541" y="48498"/>
                    <a:pt x="4524" y="44688"/>
                    <a:pt x="3105" y="40653"/>
                  </a:cubicBezTo>
                  <a:cubicBezTo>
                    <a:pt x="1536" y="36619"/>
                    <a:pt x="714" y="32360"/>
                    <a:pt x="191" y="28027"/>
                  </a:cubicBezTo>
                  <a:cubicBezTo>
                    <a:pt x="-183" y="23694"/>
                    <a:pt x="-33" y="19212"/>
                    <a:pt x="863" y="14804"/>
                  </a:cubicBezTo>
                  <a:cubicBezTo>
                    <a:pt x="1760" y="10321"/>
                    <a:pt x="3030" y="6212"/>
                    <a:pt x="5719" y="1805"/>
                  </a:cubicBezTo>
                  <a:cubicBezTo>
                    <a:pt x="6765" y="12"/>
                    <a:pt x="9081" y="-511"/>
                    <a:pt x="10874" y="535"/>
                  </a:cubicBezTo>
                  <a:cubicBezTo>
                    <a:pt x="12667" y="1581"/>
                    <a:pt x="13190" y="3896"/>
                    <a:pt x="12144" y="5690"/>
                  </a:cubicBezTo>
                  <a:cubicBezTo>
                    <a:pt x="12070" y="5839"/>
                    <a:pt x="11920" y="5988"/>
                    <a:pt x="11845" y="6138"/>
                  </a:cubicBezTo>
                  <a:lnTo>
                    <a:pt x="11621" y="6511"/>
                  </a:lnTo>
                  <a:close/>
                </a:path>
              </a:pathLst>
            </a:custGeom>
            <a:solidFill>
              <a:srgbClr val="333333"/>
            </a:solidFill>
            <a:ln w="74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08" name="Forme libre : forme 18607">
              <a:extLst>
                <a:ext uri="{FF2B5EF4-FFF2-40B4-BE49-F238E27FC236}">
                  <a16:creationId xmlns:a16="http://schemas.microsoft.com/office/drawing/2014/main" id="{6BE50920-4639-45A4-B47A-9D3FF5E55AEA}"/>
                </a:ext>
              </a:extLst>
            </p:cNvPr>
            <p:cNvSpPr/>
            <p:nvPr/>
          </p:nvSpPr>
          <p:spPr>
            <a:xfrm>
              <a:off x="7717711" y="2496266"/>
              <a:ext cx="57152" cy="115574"/>
            </a:xfrm>
            <a:custGeom>
              <a:avLst/>
              <a:gdLst>
                <a:gd name="connsiteX0" fmla="*/ 57152 w 57152"/>
                <a:gd name="connsiteY0" fmla="*/ 0 h 115574"/>
                <a:gd name="connsiteX1" fmla="*/ 0 w 57152"/>
                <a:gd name="connsiteY1" fmla="*/ 115574 h 115574"/>
                <a:gd name="connsiteX2" fmla="*/ 0 w 57152"/>
                <a:gd name="connsiteY2" fmla="*/ 115574 h 115574"/>
                <a:gd name="connsiteX3" fmla="*/ 57152 w 57152"/>
                <a:gd name="connsiteY3" fmla="*/ 0 h 115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2" h="115574">
                  <a:moveTo>
                    <a:pt x="57152" y="0"/>
                  </a:moveTo>
                  <a:cubicBezTo>
                    <a:pt x="57152" y="0"/>
                    <a:pt x="8293" y="33096"/>
                    <a:pt x="0" y="115574"/>
                  </a:cubicBezTo>
                  <a:lnTo>
                    <a:pt x="0" y="115574"/>
                  </a:lnTo>
                  <a:cubicBezTo>
                    <a:pt x="75" y="115574"/>
                    <a:pt x="18229" y="39670"/>
                    <a:pt x="57152" y="0"/>
                  </a:cubicBezTo>
                </a:path>
              </a:pathLst>
            </a:custGeom>
            <a:solidFill>
              <a:srgbClr val="F4738F"/>
            </a:solidFill>
            <a:ln w="74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09" name="Forme libre : forme 18608">
              <a:extLst>
                <a:ext uri="{FF2B5EF4-FFF2-40B4-BE49-F238E27FC236}">
                  <a16:creationId xmlns:a16="http://schemas.microsoft.com/office/drawing/2014/main" id="{5BE4260B-933F-4D4C-8B16-6159312EC9A2}"/>
                </a:ext>
              </a:extLst>
            </p:cNvPr>
            <p:cNvSpPr/>
            <p:nvPr/>
          </p:nvSpPr>
          <p:spPr>
            <a:xfrm>
              <a:off x="7823573" y="2664584"/>
              <a:ext cx="13398" cy="48486"/>
            </a:xfrm>
            <a:custGeom>
              <a:avLst/>
              <a:gdLst>
                <a:gd name="connsiteX0" fmla="*/ 0 w 13398"/>
                <a:gd name="connsiteY0" fmla="*/ 0 h 48486"/>
                <a:gd name="connsiteX1" fmla="*/ 11804 w 13398"/>
                <a:gd name="connsiteY1" fmla="*/ 48486 h 48486"/>
                <a:gd name="connsiteX2" fmla="*/ 0 w 13398"/>
                <a:gd name="connsiteY2" fmla="*/ 0 h 48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398" h="48486">
                  <a:moveTo>
                    <a:pt x="0" y="0"/>
                  </a:moveTo>
                  <a:cubicBezTo>
                    <a:pt x="0" y="0"/>
                    <a:pt x="18901" y="8143"/>
                    <a:pt x="11804" y="48486"/>
                  </a:cubicBezTo>
                  <a:cubicBezTo>
                    <a:pt x="11804" y="48486"/>
                    <a:pt x="15539" y="16137"/>
                    <a:pt x="0" y="0"/>
                  </a:cubicBezTo>
                  <a:close/>
                </a:path>
              </a:pathLst>
            </a:custGeom>
            <a:solidFill>
              <a:srgbClr val="F4738F"/>
            </a:solidFill>
            <a:ln w="74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10" name="Forme libre : forme 18609">
              <a:extLst>
                <a:ext uri="{FF2B5EF4-FFF2-40B4-BE49-F238E27FC236}">
                  <a16:creationId xmlns:a16="http://schemas.microsoft.com/office/drawing/2014/main" id="{D949C7E8-53CE-484C-B96C-4E1FF26672B4}"/>
                </a:ext>
              </a:extLst>
            </p:cNvPr>
            <p:cNvSpPr/>
            <p:nvPr/>
          </p:nvSpPr>
          <p:spPr>
            <a:xfrm>
              <a:off x="7925103" y="2856063"/>
              <a:ext cx="56853" cy="34141"/>
            </a:xfrm>
            <a:custGeom>
              <a:avLst/>
              <a:gdLst>
                <a:gd name="connsiteX0" fmla="*/ 0 w 56853"/>
                <a:gd name="connsiteY0" fmla="*/ 0 h 34141"/>
                <a:gd name="connsiteX1" fmla="*/ 56853 w 56853"/>
                <a:gd name="connsiteY1" fmla="*/ 34142 h 34141"/>
                <a:gd name="connsiteX2" fmla="*/ 0 w 56853"/>
                <a:gd name="connsiteY2" fmla="*/ 0 h 34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853" h="34141">
                  <a:moveTo>
                    <a:pt x="0" y="0"/>
                  </a:moveTo>
                  <a:cubicBezTo>
                    <a:pt x="0" y="0"/>
                    <a:pt x="13373" y="29360"/>
                    <a:pt x="56853" y="34142"/>
                  </a:cubicBezTo>
                  <a:cubicBezTo>
                    <a:pt x="56853" y="34142"/>
                    <a:pt x="15091" y="24504"/>
                    <a:pt x="0" y="0"/>
                  </a:cubicBezTo>
                  <a:close/>
                </a:path>
              </a:pathLst>
            </a:custGeom>
            <a:solidFill>
              <a:srgbClr val="F4738F"/>
            </a:solidFill>
            <a:ln w="74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11" name="Forme libre : forme 18610">
              <a:extLst>
                <a:ext uri="{FF2B5EF4-FFF2-40B4-BE49-F238E27FC236}">
                  <a16:creationId xmlns:a16="http://schemas.microsoft.com/office/drawing/2014/main" id="{46580678-635D-4611-8CC9-5D38DDEB6E5E}"/>
                </a:ext>
              </a:extLst>
            </p:cNvPr>
            <p:cNvSpPr/>
            <p:nvPr/>
          </p:nvSpPr>
          <p:spPr>
            <a:xfrm>
              <a:off x="8424968" y="2750971"/>
              <a:ext cx="155255" cy="23659"/>
            </a:xfrm>
            <a:custGeom>
              <a:avLst/>
              <a:gdLst>
                <a:gd name="connsiteX0" fmla="*/ 11 w 155255"/>
                <a:gd name="connsiteY0" fmla="*/ 15292 h 23659"/>
                <a:gd name="connsiteX1" fmla="*/ 155256 w 155255"/>
                <a:gd name="connsiteY1" fmla="*/ 23659 h 23659"/>
                <a:gd name="connsiteX2" fmla="*/ 11 w 155255"/>
                <a:gd name="connsiteY2" fmla="*/ 15292 h 2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5255" h="23659">
                  <a:moveTo>
                    <a:pt x="11" y="15292"/>
                  </a:moveTo>
                  <a:cubicBezTo>
                    <a:pt x="-1035" y="15666"/>
                    <a:pt x="74122" y="-24378"/>
                    <a:pt x="155256" y="23659"/>
                  </a:cubicBezTo>
                  <a:cubicBezTo>
                    <a:pt x="155330" y="23659"/>
                    <a:pt x="85777" y="-15040"/>
                    <a:pt x="11" y="15292"/>
                  </a:cubicBezTo>
                  <a:close/>
                </a:path>
              </a:pathLst>
            </a:custGeom>
            <a:solidFill>
              <a:srgbClr val="F4738F"/>
            </a:solidFill>
            <a:ln w="74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12" name="Forme libre : forme 18611">
              <a:extLst>
                <a:ext uri="{FF2B5EF4-FFF2-40B4-BE49-F238E27FC236}">
                  <a16:creationId xmlns:a16="http://schemas.microsoft.com/office/drawing/2014/main" id="{90B6D1C2-92C4-4091-A6E2-D61D9AF60F73}"/>
                </a:ext>
              </a:extLst>
            </p:cNvPr>
            <p:cNvSpPr/>
            <p:nvPr/>
          </p:nvSpPr>
          <p:spPr>
            <a:xfrm>
              <a:off x="8446123" y="2961776"/>
              <a:ext cx="49231" cy="59617"/>
            </a:xfrm>
            <a:custGeom>
              <a:avLst/>
              <a:gdLst>
                <a:gd name="connsiteX0" fmla="*/ 1642 w 49231"/>
                <a:gd name="connsiteY0" fmla="*/ 0 h 59617"/>
                <a:gd name="connsiteX1" fmla="*/ 49232 w 49231"/>
                <a:gd name="connsiteY1" fmla="*/ 59618 h 59617"/>
                <a:gd name="connsiteX2" fmla="*/ 1642 w 49231"/>
                <a:gd name="connsiteY2" fmla="*/ 0 h 59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231" h="59617">
                  <a:moveTo>
                    <a:pt x="1642" y="0"/>
                  </a:moveTo>
                  <a:cubicBezTo>
                    <a:pt x="1642" y="0"/>
                    <a:pt x="-13673" y="41837"/>
                    <a:pt x="49232" y="59618"/>
                  </a:cubicBezTo>
                  <a:cubicBezTo>
                    <a:pt x="49307" y="59618"/>
                    <a:pt x="-4932" y="40642"/>
                    <a:pt x="1642" y="0"/>
                  </a:cubicBezTo>
                  <a:close/>
                </a:path>
              </a:pathLst>
            </a:custGeom>
            <a:solidFill>
              <a:srgbClr val="F4738F"/>
            </a:solidFill>
            <a:ln w="74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13" name="Forme libre : forme 18612">
              <a:extLst>
                <a:ext uri="{FF2B5EF4-FFF2-40B4-BE49-F238E27FC236}">
                  <a16:creationId xmlns:a16="http://schemas.microsoft.com/office/drawing/2014/main" id="{A5EDC30C-986B-449B-9155-C22F055E9E0A}"/>
                </a:ext>
              </a:extLst>
            </p:cNvPr>
            <p:cNvSpPr/>
            <p:nvPr/>
          </p:nvSpPr>
          <p:spPr>
            <a:xfrm>
              <a:off x="8567822" y="2963868"/>
              <a:ext cx="20272" cy="101454"/>
            </a:xfrm>
            <a:custGeom>
              <a:avLst/>
              <a:gdLst>
                <a:gd name="connsiteX0" fmla="*/ 0 w 20272"/>
                <a:gd name="connsiteY0" fmla="*/ 0 h 101454"/>
                <a:gd name="connsiteX1" fmla="*/ 6649 w 20272"/>
                <a:gd name="connsiteY1" fmla="*/ 101455 h 101454"/>
                <a:gd name="connsiteX2" fmla="*/ 0 w 20272"/>
                <a:gd name="connsiteY2" fmla="*/ 0 h 101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272" h="101454">
                  <a:moveTo>
                    <a:pt x="0" y="0"/>
                  </a:moveTo>
                  <a:cubicBezTo>
                    <a:pt x="0" y="0"/>
                    <a:pt x="40791" y="29211"/>
                    <a:pt x="6649" y="101455"/>
                  </a:cubicBezTo>
                  <a:cubicBezTo>
                    <a:pt x="6649" y="101455"/>
                    <a:pt x="34441" y="36010"/>
                    <a:pt x="0" y="0"/>
                  </a:cubicBezTo>
                  <a:close/>
                </a:path>
              </a:pathLst>
            </a:custGeom>
            <a:solidFill>
              <a:srgbClr val="F4738F"/>
            </a:solidFill>
            <a:ln w="74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EF6E0E23-7622-484B-9055-E52E12DEF4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fr-FR" altLang="x-none" sz="5067"/>
              <a:t>Embryo</a:t>
            </a:r>
            <a:endParaRPr lang="fr-FR" altLang="x-none" sz="1800"/>
          </a:p>
        </p:txBody>
      </p:sp>
      <p:grpSp>
        <p:nvGrpSpPr>
          <p:cNvPr id="19458" name="Group 3">
            <a:extLst>
              <a:ext uri="{FF2B5EF4-FFF2-40B4-BE49-F238E27FC236}">
                <a16:creationId xmlns:a16="http://schemas.microsoft.com/office/drawing/2014/main" id="{A0B9DD33-97A1-4475-97E5-7CC936087A9A}"/>
              </a:ext>
            </a:extLst>
          </p:cNvPr>
          <p:cNvGrpSpPr>
            <a:grpSpLocks/>
          </p:cNvGrpSpPr>
          <p:nvPr/>
        </p:nvGrpSpPr>
        <p:grpSpPr bwMode="auto">
          <a:xfrm>
            <a:off x="4192588" y="1531938"/>
            <a:ext cx="4079875" cy="4344987"/>
            <a:chOff x="1681" y="872"/>
            <a:chExt cx="2570" cy="2737"/>
          </a:xfrm>
        </p:grpSpPr>
        <p:sp>
          <p:nvSpPr>
            <p:cNvPr id="19460" name="Freeform 4">
              <a:extLst>
                <a:ext uri="{FF2B5EF4-FFF2-40B4-BE49-F238E27FC236}">
                  <a16:creationId xmlns:a16="http://schemas.microsoft.com/office/drawing/2014/main" id="{18BCAE87-0703-4214-A47E-FB7D28B9F2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3" y="1611"/>
              <a:ext cx="949" cy="1061"/>
            </a:xfrm>
            <a:custGeom>
              <a:avLst/>
              <a:gdLst>
                <a:gd name="T0" fmla="*/ 396 w 717"/>
                <a:gd name="T1" fmla="*/ 86 h 801"/>
                <a:gd name="T2" fmla="*/ 99 w 717"/>
                <a:gd name="T3" fmla="*/ 485 h 801"/>
                <a:gd name="T4" fmla="*/ 643 w 717"/>
                <a:gd name="T5" fmla="*/ 1072 h 801"/>
                <a:gd name="T6" fmla="*/ 605 w 717"/>
                <a:gd name="T7" fmla="*/ 1861 h 801"/>
                <a:gd name="T8" fmla="*/ 1030 w 717"/>
                <a:gd name="T9" fmla="*/ 1849 h 801"/>
                <a:gd name="T10" fmla="*/ 1662 w 717"/>
                <a:gd name="T11" fmla="*/ 1374 h 801"/>
                <a:gd name="T12" fmla="*/ 1463 w 717"/>
                <a:gd name="T13" fmla="*/ 321 h 801"/>
                <a:gd name="T14" fmla="*/ 1166 w 717"/>
                <a:gd name="T15" fmla="*/ 0 h 801"/>
                <a:gd name="T16" fmla="*/ 396 w 717"/>
                <a:gd name="T17" fmla="*/ 86 h 80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17" h="801">
                  <a:moveTo>
                    <a:pt x="171" y="37"/>
                  </a:moveTo>
                  <a:cubicBezTo>
                    <a:pt x="171" y="37"/>
                    <a:pt x="0" y="91"/>
                    <a:pt x="43" y="208"/>
                  </a:cubicBezTo>
                  <a:cubicBezTo>
                    <a:pt x="43" y="208"/>
                    <a:pt x="289" y="346"/>
                    <a:pt x="277" y="461"/>
                  </a:cubicBezTo>
                  <a:cubicBezTo>
                    <a:pt x="264" y="576"/>
                    <a:pt x="261" y="801"/>
                    <a:pt x="261" y="801"/>
                  </a:cubicBezTo>
                  <a:cubicBezTo>
                    <a:pt x="444" y="796"/>
                    <a:pt x="444" y="796"/>
                    <a:pt x="444" y="796"/>
                  </a:cubicBezTo>
                  <a:cubicBezTo>
                    <a:pt x="717" y="591"/>
                    <a:pt x="717" y="591"/>
                    <a:pt x="717" y="591"/>
                  </a:cubicBezTo>
                  <a:cubicBezTo>
                    <a:pt x="631" y="138"/>
                    <a:pt x="631" y="138"/>
                    <a:pt x="631" y="138"/>
                  </a:cubicBezTo>
                  <a:cubicBezTo>
                    <a:pt x="503" y="0"/>
                    <a:pt x="503" y="0"/>
                    <a:pt x="503" y="0"/>
                  </a:cubicBezTo>
                  <a:lnTo>
                    <a:pt x="171" y="37"/>
                  </a:lnTo>
                  <a:close/>
                </a:path>
              </a:pathLst>
            </a:custGeom>
            <a:solidFill>
              <a:srgbClr val="BFA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1" name="Freeform 5">
              <a:extLst>
                <a:ext uri="{FF2B5EF4-FFF2-40B4-BE49-F238E27FC236}">
                  <a16:creationId xmlns:a16="http://schemas.microsoft.com/office/drawing/2014/main" id="{488654E2-7160-4C79-BA8C-DE01042C91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4" y="1616"/>
              <a:ext cx="835" cy="900"/>
            </a:xfrm>
            <a:custGeom>
              <a:avLst/>
              <a:gdLst>
                <a:gd name="T0" fmla="*/ 373 w 631"/>
                <a:gd name="T1" fmla="*/ 48 h 679"/>
                <a:gd name="T2" fmla="*/ 172 w 631"/>
                <a:gd name="T3" fmla="*/ 152 h 679"/>
                <a:gd name="T4" fmla="*/ 12 w 631"/>
                <a:gd name="T5" fmla="*/ 248 h 679"/>
                <a:gd name="T6" fmla="*/ 12 w 631"/>
                <a:gd name="T7" fmla="*/ 309 h 679"/>
                <a:gd name="T8" fmla="*/ 99 w 631"/>
                <a:gd name="T9" fmla="*/ 309 h 679"/>
                <a:gd name="T10" fmla="*/ 299 w 631"/>
                <a:gd name="T11" fmla="*/ 351 h 679"/>
                <a:gd name="T12" fmla="*/ 429 w 631"/>
                <a:gd name="T13" fmla="*/ 358 h 679"/>
                <a:gd name="T14" fmla="*/ 516 w 631"/>
                <a:gd name="T15" fmla="*/ 464 h 679"/>
                <a:gd name="T16" fmla="*/ 689 w 631"/>
                <a:gd name="T17" fmla="*/ 608 h 679"/>
                <a:gd name="T18" fmla="*/ 709 w 631"/>
                <a:gd name="T19" fmla="*/ 741 h 679"/>
                <a:gd name="T20" fmla="*/ 775 w 631"/>
                <a:gd name="T21" fmla="*/ 840 h 679"/>
                <a:gd name="T22" fmla="*/ 830 w 631"/>
                <a:gd name="T23" fmla="*/ 1080 h 679"/>
                <a:gd name="T24" fmla="*/ 844 w 631"/>
                <a:gd name="T25" fmla="*/ 1208 h 679"/>
                <a:gd name="T26" fmla="*/ 884 w 631"/>
                <a:gd name="T27" fmla="*/ 1295 h 679"/>
                <a:gd name="T28" fmla="*/ 916 w 631"/>
                <a:gd name="T29" fmla="*/ 1414 h 679"/>
                <a:gd name="T30" fmla="*/ 1339 w 631"/>
                <a:gd name="T31" fmla="*/ 1454 h 679"/>
                <a:gd name="T32" fmla="*/ 1462 w 631"/>
                <a:gd name="T33" fmla="*/ 1235 h 679"/>
                <a:gd name="T34" fmla="*/ 1399 w 631"/>
                <a:gd name="T35" fmla="*/ 989 h 679"/>
                <a:gd name="T36" fmla="*/ 1339 w 631"/>
                <a:gd name="T37" fmla="*/ 859 h 679"/>
                <a:gd name="T38" fmla="*/ 1299 w 631"/>
                <a:gd name="T39" fmla="*/ 664 h 679"/>
                <a:gd name="T40" fmla="*/ 1220 w 631"/>
                <a:gd name="T41" fmla="*/ 341 h 679"/>
                <a:gd name="T42" fmla="*/ 1041 w 631"/>
                <a:gd name="T43" fmla="*/ 134 h 679"/>
                <a:gd name="T44" fmla="*/ 672 w 631"/>
                <a:gd name="T45" fmla="*/ 0 h 679"/>
                <a:gd name="T46" fmla="*/ 443 w 631"/>
                <a:gd name="T47" fmla="*/ 33 h 679"/>
                <a:gd name="T48" fmla="*/ 373 w 631"/>
                <a:gd name="T49" fmla="*/ 53 h 67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31" h="679">
                  <a:moveTo>
                    <a:pt x="161" y="20"/>
                  </a:moveTo>
                  <a:cubicBezTo>
                    <a:pt x="140" y="43"/>
                    <a:pt x="103" y="55"/>
                    <a:pt x="74" y="66"/>
                  </a:cubicBezTo>
                  <a:cubicBezTo>
                    <a:pt x="54" y="74"/>
                    <a:pt x="15" y="84"/>
                    <a:pt x="5" y="106"/>
                  </a:cubicBezTo>
                  <a:cubicBezTo>
                    <a:pt x="2" y="113"/>
                    <a:pt x="0" y="126"/>
                    <a:pt x="5" y="133"/>
                  </a:cubicBezTo>
                  <a:cubicBezTo>
                    <a:pt x="15" y="146"/>
                    <a:pt x="31" y="134"/>
                    <a:pt x="43" y="133"/>
                  </a:cubicBezTo>
                  <a:cubicBezTo>
                    <a:pt x="74" y="130"/>
                    <a:pt x="99" y="149"/>
                    <a:pt x="129" y="151"/>
                  </a:cubicBezTo>
                  <a:cubicBezTo>
                    <a:pt x="148" y="152"/>
                    <a:pt x="169" y="142"/>
                    <a:pt x="185" y="154"/>
                  </a:cubicBezTo>
                  <a:cubicBezTo>
                    <a:pt x="200" y="166"/>
                    <a:pt x="206" y="187"/>
                    <a:pt x="223" y="199"/>
                  </a:cubicBezTo>
                  <a:cubicBezTo>
                    <a:pt x="251" y="219"/>
                    <a:pt x="280" y="228"/>
                    <a:pt x="298" y="261"/>
                  </a:cubicBezTo>
                  <a:cubicBezTo>
                    <a:pt x="308" y="280"/>
                    <a:pt x="302" y="299"/>
                    <a:pt x="306" y="318"/>
                  </a:cubicBezTo>
                  <a:cubicBezTo>
                    <a:pt x="311" y="339"/>
                    <a:pt x="322" y="347"/>
                    <a:pt x="335" y="361"/>
                  </a:cubicBezTo>
                  <a:cubicBezTo>
                    <a:pt x="359" y="389"/>
                    <a:pt x="363" y="429"/>
                    <a:pt x="358" y="464"/>
                  </a:cubicBezTo>
                  <a:cubicBezTo>
                    <a:pt x="356" y="484"/>
                    <a:pt x="355" y="499"/>
                    <a:pt x="364" y="518"/>
                  </a:cubicBezTo>
                  <a:cubicBezTo>
                    <a:pt x="369" y="531"/>
                    <a:pt x="376" y="543"/>
                    <a:pt x="382" y="556"/>
                  </a:cubicBezTo>
                  <a:cubicBezTo>
                    <a:pt x="389" y="573"/>
                    <a:pt x="390" y="590"/>
                    <a:pt x="395" y="607"/>
                  </a:cubicBezTo>
                  <a:cubicBezTo>
                    <a:pt x="417" y="679"/>
                    <a:pt x="530" y="656"/>
                    <a:pt x="578" y="625"/>
                  </a:cubicBezTo>
                  <a:cubicBezTo>
                    <a:pt x="613" y="603"/>
                    <a:pt x="631" y="573"/>
                    <a:pt x="631" y="530"/>
                  </a:cubicBezTo>
                  <a:cubicBezTo>
                    <a:pt x="630" y="492"/>
                    <a:pt x="619" y="460"/>
                    <a:pt x="604" y="425"/>
                  </a:cubicBezTo>
                  <a:cubicBezTo>
                    <a:pt x="595" y="406"/>
                    <a:pt x="585" y="388"/>
                    <a:pt x="578" y="369"/>
                  </a:cubicBezTo>
                  <a:cubicBezTo>
                    <a:pt x="567" y="342"/>
                    <a:pt x="565" y="314"/>
                    <a:pt x="561" y="285"/>
                  </a:cubicBezTo>
                  <a:cubicBezTo>
                    <a:pt x="556" y="240"/>
                    <a:pt x="548" y="187"/>
                    <a:pt x="527" y="146"/>
                  </a:cubicBezTo>
                  <a:cubicBezTo>
                    <a:pt x="512" y="116"/>
                    <a:pt x="478" y="74"/>
                    <a:pt x="450" y="57"/>
                  </a:cubicBezTo>
                  <a:cubicBezTo>
                    <a:pt x="401" y="28"/>
                    <a:pt x="348" y="1"/>
                    <a:pt x="290" y="0"/>
                  </a:cubicBezTo>
                  <a:cubicBezTo>
                    <a:pt x="258" y="0"/>
                    <a:pt x="222" y="5"/>
                    <a:pt x="191" y="14"/>
                  </a:cubicBezTo>
                  <a:cubicBezTo>
                    <a:pt x="181" y="16"/>
                    <a:pt x="171" y="19"/>
                    <a:pt x="161" y="23"/>
                  </a:cubicBezTo>
                </a:path>
              </a:pathLst>
            </a:custGeom>
            <a:solidFill>
              <a:srgbClr val="B296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2" name="Freeform 6">
              <a:extLst>
                <a:ext uri="{FF2B5EF4-FFF2-40B4-BE49-F238E27FC236}">
                  <a16:creationId xmlns:a16="http://schemas.microsoft.com/office/drawing/2014/main" id="{ABA9E9E4-0DC0-4C94-91EB-CFB0212581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1" y="1502"/>
              <a:ext cx="569" cy="456"/>
            </a:xfrm>
            <a:custGeom>
              <a:avLst/>
              <a:gdLst>
                <a:gd name="T0" fmla="*/ 547 w 430"/>
                <a:gd name="T1" fmla="*/ 561 h 344"/>
                <a:gd name="T2" fmla="*/ 581 w 430"/>
                <a:gd name="T3" fmla="*/ 481 h 344"/>
                <a:gd name="T4" fmla="*/ 752 w 430"/>
                <a:gd name="T5" fmla="*/ 313 h 344"/>
                <a:gd name="T6" fmla="*/ 802 w 430"/>
                <a:gd name="T7" fmla="*/ 0 h 344"/>
                <a:gd name="T8" fmla="*/ 287 w 430"/>
                <a:gd name="T9" fmla="*/ 119 h 344"/>
                <a:gd name="T10" fmla="*/ 66 w 430"/>
                <a:gd name="T11" fmla="*/ 695 h 344"/>
                <a:gd name="T12" fmla="*/ 294 w 430"/>
                <a:gd name="T13" fmla="*/ 781 h 344"/>
                <a:gd name="T14" fmla="*/ 547 w 430"/>
                <a:gd name="T15" fmla="*/ 561 h 3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30" h="344">
                  <a:moveTo>
                    <a:pt x="236" y="241"/>
                  </a:moveTo>
                  <a:cubicBezTo>
                    <a:pt x="236" y="241"/>
                    <a:pt x="267" y="227"/>
                    <a:pt x="251" y="207"/>
                  </a:cubicBezTo>
                  <a:cubicBezTo>
                    <a:pt x="235" y="186"/>
                    <a:pt x="338" y="243"/>
                    <a:pt x="324" y="134"/>
                  </a:cubicBezTo>
                  <a:cubicBezTo>
                    <a:pt x="318" y="88"/>
                    <a:pt x="430" y="33"/>
                    <a:pt x="346" y="0"/>
                  </a:cubicBezTo>
                  <a:cubicBezTo>
                    <a:pt x="346" y="0"/>
                    <a:pt x="138" y="27"/>
                    <a:pt x="124" y="51"/>
                  </a:cubicBezTo>
                  <a:cubicBezTo>
                    <a:pt x="110" y="74"/>
                    <a:pt x="0" y="267"/>
                    <a:pt x="29" y="298"/>
                  </a:cubicBezTo>
                  <a:cubicBezTo>
                    <a:pt x="58" y="329"/>
                    <a:pt x="56" y="325"/>
                    <a:pt x="127" y="335"/>
                  </a:cubicBezTo>
                  <a:cubicBezTo>
                    <a:pt x="197" y="344"/>
                    <a:pt x="236" y="241"/>
                    <a:pt x="236" y="241"/>
                  </a:cubicBezTo>
                  <a:close/>
                </a:path>
              </a:pathLst>
            </a:custGeom>
            <a:solidFill>
              <a:srgbClr val="D8BF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3" name="Freeform 7">
              <a:extLst>
                <a:ext uri="{FF2B5EF4-FFF2-40B4-BE49-F238E27FC236}">
                  <a16:creationId xmlns:a16="http://schemas.microsoft.com/office/drawing/2014/main" id="{3D2C7EB1-09AD-44E4-9925-2619967223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2" y="1527"/>
              <a:ext cx="407" cy="367"/>
            </a:xfrm>
            <a:custGeom>
              <a:avLst/>
              <a:gdLst>
                <a:gd name="T0" fmla="*/ 658 w 308"/>
                <a:gd name="T1" fmla="*/ 232 h 277"/>
                <a:gd name="T2" fmla="*/ 710 w 308"/>
                <a:gd name="T3" fmla="*/ 95 h 277"/>
                <a:gd name="T4" fmla="*/ 662 w 308"/>
                <a:gd name="T5" fmla="*/ 15 h 277"/>
                <a:gd name="T6" fmla="*/ 572 w 308"/>
                <a:gd name="T7" fmla="*/ 60 h 277"/>
                <a:gd name="T8" fmla="*/ 510 w 308"/>
                <a:gd name="T9" fmla="*/ 193 h 277"/>
                <a:gd name="T10" fmla="*/ 386 w 308"/>
                <a:gd name="T11" fmla="*/ 184 h 277"/>
                <a:gd name="T12" fmla="*/ 271 w 308"/>
                <a:gd name="T13" fmla="*/ 77 h 277"/>
                <a:gd name="T14" fmla="*/ 167 w 308"/>
                <a:gd name="T15" fmla="*/ 215 h 277"/>
                <a:gd name="T16" fmla="*/ 44 w 308"/>
                <a:gd name="T17" fmla="*/ 363 h 277"/>
                <a:gd name="T18" fmla="*/ 9 w 308"/>
                <a:gd name="T19" fmla="*/ 431 h 277"/>
                <a:gd name="T20" fmla="*/ 0 w 308"/>
                <a:gd name="T21" fmla="*/ 502 h 277"/>
                <a:gd name="T22" fmla="*/ 34 w 308"/>
                <a:gd name="T23" fmla="*/ 599 h 277"/>
                <a:gd name="T24" fmla="*/ 137 w 308"/>
                <a:gd name="T25" fmla="*/ 551 h 277"/>
                <a:gd name="T26" fmla="*/ 118 w 308"/>
                <a:gd name="T27" fmla="*/ 486 h 277"/>
                <a:gd name="T28" fmla="*/ 141 w 308"/>
                <a:gd name="T29" fmla="*/ 409 h 277"/>
                <a:gd name="T30" fmla="*/ 233 w 308"/>
                <a:gd name="T31" fmla="*/ 352 h 277"/>
                <a:gd name="T32" fmla="*/ 278 w 308"/>
                <a:gd name="T33" fmla="*/ 378 h 277"/>
                <a:gd name="T34" fmla="*/ 264 w 308"/>
                <a:gd name="T35" fmla="*/ 335 h 277"/>
                <a:gd name="T36" fmla="*/ 318 w 308"/>
                <a:gd name="T37" fmla="*/ 339 h 277"/>
                <a:gd name="T38" fmla="*/ 439 w 308"/>
                <a:gd name="T39" fmla="*/ 356 h 277"/>
                <a:gd name="T40" fmla="*/ 429 w 308"/>
                <a:gd name="T41" fmla="*/ 329 h 277"/>
                <a:gd name="T42" fmla="*/ 465 w 308"/>
                <a:gd name="T43" fmla="*/ 321 h 277"/>
                <a:gd name="T44" fmla="*/ 554 w 308"/>
                <a:gd name="T45" fmla="*/ 331 h 277"/>
                <a:gd name="T46" fmla="*/ 630 w 308"/>
                <a:gd name="T47" fmla="*/ 301 h 277"/>
                <a:gd name="T48" fmla="*/ 662 w 308"/>
                <a:gd name="T49" fmla="*/ 231 h 27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08" h="277">
                  <a:moveTo>
                    <a:pt x="285" y="100"/>
                  </a:moveTo>
                  <a:cubicBezTo>
                    <a:pt x="296" y="84"/>
                    <a:pt x="308" y="61"/>
                    <a:pt x="307" y="41"/>
                  </a:cubicBezTo>
                  <a:cubicBezTo>
                    <a:pt x="306" y="27"/>
                    <a:pt x="301" y="11"/>
                    <a:pt x="287" y="6"/>
                  </a:cubicBezTo>
                  <a:cubicBezTo>
                    <a:pt x="270" y="0"/>
                    <a:pt x="254" y="11"/>
                    <a:pt x="248" y="26"/>
                  </a:cubicBezTo>
                  <a:cubicBezTo>
                    <a:pt x="240" y="47"/>
                    <a:pt x="241" y="67"/>
                    <a:pt x="221" y="83"/>
                  </a:cubicBezTo>
                  <a:cubicBezTo>
                    <a:pt x="204" y="96"/>
                    <a:pt x="182" y="95"/>
                    <a:pt x="167" y="79"/>
                  </a:cubicBezTo>
                  <a:cubicBezTo>
                    <a:pt x="154" y="64"/>
                    <a:pt x="141" y="34"/>
                    <a:pt x="117" y="33"/>
                  </a:cubicBezTo>
                  <a:cubicBezTo>
                    <a:pt x="87" y="31"/>
                    <a:pt x="85" y="74"/>
                    <a:pt x="72" y="92"/>
                  </a:cubicBezTo>
                  <a:cubicBezTo>
                    <a:pt x="56" y="114"/>
                    <a:pt x="32" y="131"/>
                    <a:pt x="19" y="156"/>
                  </a:cubicBezTo>
                  <a:cubicBezTo>
                    <a:pt x="14" y="165"/>
                    <a:pt x="8" y="174"/>
                    <a:pt x="4" y="185"/>
                  </a:cubicBezTo>
                  <a:cubicBezTo>
                    <a:pt x="1" y="195"/>
                    <a:pt x="1" y="206"/>
                    <a:pt x="0" y="216"/>
                  </a:cubicBezTo>
                  <a:cubicBezTo>
                    <a:pt x="0" y="231"/>
                    <a:pt x="6" y="246"/>
                    <a:pt x="15" y="257"/>
                  </a:cubicBezTo>
                  <a:cubicBezTo>
                    <a:pt x="32" y="277"/>
                    <a:pt x="59" y="260"/>
                    <a:pt x="60" y="237"/>
                  </a:cubicBezTo>
                  <a:cubicBezTo>
                    <a:pt x="61" y="226"/>
                    <a:pt x="54" y="219"/>
                    <a:pt x="51" y="209"/>
                  </a:cubicBezTo>
                  <a:cubicBezTo>
                    <a:pt x="48" y="198"/>
                    <a:pt x="54" y="184"/>
                    <a:pt x="61" y="176"/>
                  </a:cubicBezTo>
                  <a:cubicBezTo>
                    <a:pt x="70" y="166"/>
                    <a:pt x="87" y="151"/>
                    <a:pt x="101" y="152"/>
                  </a:cubicBezTo>
                  <a:cubicBezTo>
                    <a:pt x="108" y="153"/>
                    <a:pt x="116" y="156"/>
                    <a:pt x="120" y="162"/>
                  </a:cubicBezTo>
                  <a:cubicBezTo>
                    <a:pt x="117" y="159"/>
                    <a:pt x="110" y="148"/>
                    <a:pt x="114" y="144"/>
                  </a:cubicBezTo>
                  <a:cubicBezTo>
                    <a:pt x="118" y="139"/>
                    <a:pt x="133" y="144"/>
                    <a:pt x="138" y="146"/>
                  </a:cubicBezTo>
                  <a:cubicBezTo>
                    <a:pt x="155" y="150"/>
                    <a:pt x="172" y="153"/>
                    <a:pt x="190" y="153"/>
                  </a:cubicBezTo>
                  <a:cubicBezTo>
                    <a:pt x="188" y="151"/>
                    <a:pt x="183" y="146"/>
                    <a:pt x="186" y="141"/>
                  </a:cubicBezTo>
                  <a:cubicBezTo>
                    <a:pt x="188" y="135"/>
                    <a:pt x="196" y="137"/>
                    <a:pt x="201" y="138"/>
                  </a:cubicBezTo>
                  <a:cubicBezTo>
                    <a:pt x="214" y="140"/>
                    <a:pt x="227" y="144"/>
                    <a:pt x="240" y="143"/>
                  </a:cubicBezTo>
                  <a:cubicBezTo>
                    <a:pt x="252" y="142"/>
                    <a:pt x="264" y="137"/>
                    <a:pt x="273" y="129"/>
                  </a:cubicBezTo>
                  <a:cubicBezTo>
                    <a:pt x="281" y="123"/>
                    <a:pt x="285" y="108"/>
                    <a:pt x="287" y="99"/>
                  </a:cubicBezTo>
                </a:path>
              </a:pathLst>
            </a:custGeom>
            <a:solidFill>
              <a:srgbClr val="BFA0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4" name="Freeform 8">
              <a:extLst>
                <a:ext uri="{FF2B5EF4-FFF2-40B4-BE49-F238E27FC236}">
                  <a16:creationId xmlns:a16="http://schemas.microsoft.com/office/drawing/2014/main" id="{C19E68CC-5866-4AEB-B969-00A37AFFD5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2" y="872"/>
              <a:ext cx="2323" cy="2736"/>
            </a:xfrm>
            <a:custGeom>
              <a:avLst/>
              <a:gdLst>
                <a:gd name="T0" fmla="*/ 2995 w 1755"/>
                <a:gd name="T1" fmla="*/ 2531 h 2064"/>
                <a:gd name="T2" fmla="*/ 3768 w 1755"/>
                <a:gd name="T3" fmla="*/ 1144 h 2064"/>
                <a:gd name="T4" fmla="*/ 2886 w 1755"/>
                <a:gd name="T5" fmla="*/ 460 h 2064"/>
                <a:gd name="T6" fmla="*/ 1856 w 1755"/>
                <a:gd name="T7" fmla="*/ 81 h 2064"/>
                <a:gd name="T8" fmla="*/ 946 w 1755"/>
                <a:gd name="T9" fmla="*/ 358 h 2064"/>
                <a:gd name="T10" fmla="*/ 221 w 1755"/>
                <a:gd name="T11" fmla="*/ 2317 h 2064"/>
                <a:gd name="T12" fmla="*/ 1874 w 1755"/>
                <a:gd name="T13" fmla="*/ 4781 h 2064"/>
                <a:gd name="T14" fmla="*/ 2803 w 1755"/>
                <a:gd name="T15" fmla="*/ 4433 h 2064"/>
                <a:gd name="T16" fmla="*/ 2931 w 1755"/>
                <a:gd name="T17" fmla="*/ 4184 h 2064"/>
                <a:gd name="T18" fmla="*/ 3052 w 1755"/>
                <a:gd name="T19" fmla="*/ 3639 h 2064"/>
                <a:gd name="T20" fmla="*/ 2749 w 1755"/>
                <a:gd name="T21" fmla="*/ 3583 h 2064"/>
                <a:gd name="T22" fmla="*/ 2649 w 1755"/>
                <a:gd name="T23" fmla="*/ 3855 h 2064"/>
                <a:gd name="T24" fmla="*/ 2560 w 1755"/>
                <a:gd name="T25" fmla="*/ 3969 h 2064"/>
                <a:gd name="T26" fmla="*/ 2621 w 1755"/>
                <a:gd name="T27" fmla="*/ 3663 h 2064"/>
                <a:gd name="T28" fmla="*/ 2413 w 1755"/>
                <a:gd name="T29" fmla="*/ 3498 h 2064"/>
                <a:gd name="T30" fmla="*/ 2201 w 1755"/>
                <a:gd name="T31" fmla="*/ 3558 h 2064"/>
                <a:gd name="T32" fmla="*/ 2020 w 1755"/>
                <a:gd name="T33" fmla="*/ 3746 h 2064"/>
                <a:gd name="T34" fmla="*/ 1599 w 1755"/>
                <a:gd name="T35" fmla="*/ 3448 h 2064"/>
                <a:gd name="T36" fmla="*/ 2193 w 1755"/>
                <a:gd name="T37" fmla="*/ 2805 h 2064"/>
                <a:gd name="T38" fmla="*/ 1749 w 1755"/>
                <a:gd name="T39" fmla="*/ 1695 h 2064"/>
                <a:gd name="T40" fmla="*/ 1239 w 1755"/>
                <a:gd name="T41" fmla="*/ 1797 h 2064"/>
                <a:gd name="T42" fmla="*/ 1175 w 1755"/>
                <a:gd name="T43" fmla="*/ 1640 h 2064"/>
                <a:gd name="T44" fmla="*/ 1111 w 1755"/>
                <a:gd name="T45" fmla="*/ 1747 h 2064"/>
                <a:gd name="T46" fmla="*/ 1187 w 1755"/>
                <a:gd name="T47" fmla="*/ 1473 h 2064"/>
                <a:gd name="T48" fmla="*/ 1336 w 1755"/>
                <a:gd name="T49" fmla="*/ 1343 h 2064"/>
                <a:gd name="T50" fmla="*/ 1353 w 1755"/>
                <a:gd name="T51" fmla="*/ 1322 h 2064"/>
                <a:gd name="T52" fmla="*/ 1485 w 1755"/>
                <a:gd name="T53" fmla="*/ 1467 h 2064"/>
                <a:gd name="T54" fmla="*/ 1689 w 1755"/>
                <a:gd name="T55" fmla="*/ 1189 h 2064"/>
                <a:gd name="T56" fmla="*/ 1776 w 1755"/>
                <a:gd name="T57" fmla="*/ 1593 h 2064"/>
                <a:gd name="T58" fmla="*/ 2013 w 1755"/>
                <a:gd name="T59" fmla="*/ 1440 h 2064"/>
                <a:gd name="T60" fmla="*/ 2012 w 1755"/>
                <a:gd name="T61" fmla="*/ 1817 h 2064"/>
                <a:gd name="T62" fmla="*/ 2414 w 1755"/>
                <a:gd name="T63" fmla="*/ 1544 h 2064"/>
                <a:gd name="T64" fmla="*/ 2193 w 1755"/>
                <a:gd name="T65" fmla="*/ 2033 h 2064"/>
                <a:gd name="T66" fmla="*/ 2443 w 1755"/>
                <a:gd name="T67" fmla="*/ 2071 h 2064"/>
                <a:gd name="T68" fmla="*/ 2273 w 1755"/>
                <a:gd name="T69" fmla="*/ 2169 h 2064"/>
                <a:gd name="T70" fmla="*/ 2995 w 1755"/>
                <a:gd name="T71" fmla="*/ 2531 h 206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755" h="2064">
                  <a:moveTo>
                    <a:pt x="1292" y="1086"/>
                  </a:moveTo>
                  <a:cubicBezTo>
                    <a:pt x="1463" y="1071"/>
                    <a:pt x="1755" y="842"/>
                    <a:pt x="1625" y="491"/>
                  </a:cubicBezTo>
                  <a:cubicBezTo>
                    <a:pt x="1522" y="214"/>
                    <a:pt x="1396" y="225"/>
                    <a:pt x="1244" y="198"/>
                  </a:cubicBezTo>
                  <a:cubicBezTo>
                    <a:pt x="1046" y="162"/>
                    <a:pt x="1042" y="39"/>
                    <a:pt x="800" y="35"/>
                  </a:cubicBezTo>
                  <a:cubicBezTo>
                    <a:pt x="800" y="35"/>
                    <a:pt x="575" y="0"/>
                    <a:pt x="408" y="154"/>
                  </a:cubicBezTo>
                  <a:cubicBezTo>
                    <a:pt x="242" y="309"/>
                    <a:pt x="0" y="446"/>
                    <a:pt x="95" y="995"/>
                  </a:cubicBezTo>
                  <a:cubicBezTo>
                    <a:pt x="194" y="1566"/>
                    <a:pt x="356" y="2034"/>
                    <a:pt x="808" y="2053"/>
                  </a:cubicBezTo>
                  <a:cubicBezTo>
                    <a:pt x="1051" y="2064"/>
                    <a:pt x="1145" y="1966"/>
                    <a:pt x="1209" y="1903"/>
                  </a:cubicBezTo>
                  <a:cubicBezTo>
                    <a:pt x="1209" y="1903"/>
                    <a:pt x="1256" y="1859"/>
                    <a:pt x="1264" y="1796"/>
                  </a:cubicBezTo>
                  <a:cubicBezTo>
                    <a:pt x="1272" y="1732"/>
                    <a:pt x="1363" y="1669"/>
                    <a:pt x="1316" y="1562"/>
                  </a:cubicBezTo>
                  <a:cubicBezTo>
                    <a:pt x="1268" y="1455"/>
                    <a:pt x="1224" y="1501"/>
                    <a:pt x="1185" y="1538"/>
                  </a:cubicBezTo>
                  <a:cubicBezTo>
                    <a:pt x="1130" y="1589"/>
                    <a:pt x="1150" y="1621"/>
                    <a:pt x="1142" y="1655"/>
                  </a:cubicBezTo>
                  <a:cubicBezTo>
                    <a:pt x="1135" y="1688"/>
                    <a:pt x="1127" y="1711"/>
                    <a:pt x="1104" y="1704"/>
                  </a:cubicBezTo>
                  <a:cubicBezTo>
                    <a:pt x="1082" y="1698"/>
                    <a:pt x="1163" y="1639"/>
                    <a:pt x="1130" y="1572"/>
                  </a:cubicBezTo>
                  <a:cubicBezTo>
                    <a:pt x="1098" y="1505"/>
                    <a:pt x="1090" y="1501"/>
                    <a:pt x="1040" y="1502"/>
                  </a:cubicBezTo>
                  <a:cubicBezTo>
                    <a:pt x="989" y="1503"/>
                    <a:pt x="989" y="1488"/>
                    <a:pt x="949" y="1528"/>
                  </a:cubicBezTo>
                  <a:cubicBezTo>
                    <a:pt x="909" y="1567"/>
                    <a:pt x="890" y="1525"/>
                    <a:pt x="871" y="1608"/>
                  </a:cubicBezTo>
                  <a:cubicBezTo>
                    <a:pt x="690" y="1480"/>
                    <a:pt x="690" y="1480"/>
                    <a:pt x="690" y="1480"/>
                  </a:cubicBezTo>
                  <a:cubicBezTo>
                    <a:pt x="690" y="1480"/>
                    <a:pt x="910" y="1404"/>
                    <a:pt x="946" y="1204"/>
                  </a:cubicBezTo>
                  <a:cubicBezTo>
                    <a:pt x="982" y="1004"/>
                    <a:pt x="954" y="772"/>
                    <a:pt x="754" y="728"/>
                  </a:cubicBezTo>
                  <a:cubicBezTo>
                    <a:pt x="554" y="684"/>
                    <a:pt x="534" y="772"/>
                    <a:pt x="534" y="772"/>
                  </a:cubicBezTo>
                  <a:cubicBezTo>
                    <a:pt x="534" y="772"/>
                    <a:pt x="536" y="702"/>
                    <a:pt x="507" y="704"/>
                  </a:cubicBezTo>
                  <a:cubicBezTo>
                    <a:pt x="478" y="705"/>
                    <a:pt x="511" y="755"/>
                    <a:pt x="479" y="750"/>
                  </a:cubicBezTo>
                  <a:cubicBezTo>
                    <a:pt x="448" y="745"/>
                    <a:pt x="479" y="657"/>
                    <a:pt x="512" y="632"/>
                  </a:cubicBezTo>
                  <a:cubicBezTo>
                    <a:pt x="545" y="607"/>
                    <a:pt x="583" y="607"/>
                    <a:pt x="576" y="576"/>
                  </a:cubicBezTo>
                  <a:cubicBezTo>
                    <a:pt x="568" y="544"/>
                    <a:pt x="581" y="541"/>
                    <a:pt x="583" y="567"/>
                  </a:cubicBezTo>
                  <a:cubicBezTo>
                    <a:pt x="586" y="593"/>
                    <a:pt x="572" y="630"/>
                    <a:pt x="641" y="630"/>
                  </a:cubicBezTo>
                  <a:cubicBezTo>
                    <a:pt x="766" y="630"/>
                    <a:pt x="667" y="512"/>
                    <a:pt x="728" y="511"/>
                  </a:cubicBezTo>
                  <a:cubicBezTo>
                    <a:pt x="809" y="508"/>
                    <a:pt x="639" y="650"/>
                    <a:pt x="766" y="684"/>
                  </a:cubicBezTo>
                  <a:cubicBezTo>
                    <a:pt x="861" y="708"/>
                    <a:pt x="828" y="608"/>
                    <a:pt x="868" y="618"/>
                  </a:cubicBezTo>
                  <a:cubicBezTo>
                    <a:pt x="908" y="628"/>
                    <a:pt x="768" y="699"/>
                    <a:pt x="867" y="780"/>
                  </a:cubicBezTo>
                  <a:cubicBezTo>
                    <a:pt x="966" y="862"/>
                    <a:pt x="998" y="633"/>
                    <a:pt x="1041" y="663"/>
                  </a:cubicBezTo>
                  <a:cubicBezTo>
                    <a:pt x="1084" y="694"/>
                    <a:pt x="880" y="766"/>
                    <a:pt x="946" y="873"/>
                  </a:cubicBezTo>
                  <a:cubicBezTo>
                    <a:pt x="990" y="944"/>
                    <a:pt x="1046" y="839"/>
                    <a:pt x="1054" y="889"/>
                  </a:cubicBezTo>
                  <a:cubicBezTo>
                    <a:pt x="1061" y="939"/>
                    <a:pt x="981" y="858"/>
                    <a:pt x="980" y="931"/>
                  </a:cubicBezTo>
                  <a:cubicBezTo>
                    <a:pt x="978" y="1003"/>
                    <a:pt x="1122" y="1101"/>
                    <a:pt x="1292" y="1086"/>
                  </a:cubicBezTo>
                  <a:close/>
                </a:path>
              </a:pathLst>
            </a:custGeom>
            <a:solidFill>
              <a:srgbClr val="F9F6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5" name="Freeform 9">
              <a:extLst>
                <a:ext uri="{FF2B5EF4-FFF2-40B4-BE49-F238E27FC236}">
                  <a16:creationId xmlns:a16="http://schemas.microsoft.com/office/drawing/2014/main" id="{BA1962BA-B2C0-4440-BDC3-4AFE74AB1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8" y="1853"/>
              <a:ext cx="723" cy="948"/>
            </a:xfrm>
            <a:custGeom>
              <a:avLst/>
              <a:gdLst>
                <a:gd name="T0" fmla="*/ 9 w 546"/>
                <a:gd name="T1" fmla="*/ 385 h 715"/>
                <a:gd name="T2" fmla="*/ 74 w 546"/>
                <a:gd name="T3" fmla="*/ 301 h 715"/>
                <a:gd name="T4" fmla="*/ 150 w 546"/>
                <a:gd name="T5" fmla="*/ 199 h 715"/>
                <a:gd name="T6" fmla="*/ 242 w 546"/>
                <a:gd name="T7" fmla="*/ 95 h 715"/>
                <a:gd name="T8" fmla="*/ 324 w 546"/>
                <a:gd name="T9" fmla="*/ 85 h 715"/>
                <a:gd name="T10" fmla="*/ 434 w 546"/>
                <a:gd name="T11" fmla="*/ 91 h 715"/>
                <a:gd name="T12" fmla="*/ 604 w 546"/>
                <a:gd name="T13" fmla="*/ 16 h 715"/>
                <a:gd name="T14" fmla="*/ 931 w 546"/>
                <a:gd name="T15" fmla="*/ 37 h 715"/>
                <a:gd name="T16" fmla="*/ 1255 w 546"/>
                <a:gd name="T17" fmla="*/ 438 h 715"/>
                <a:gd name="T18" fmla="*/ 1212 w 546"/>
                <a:gd name="T19" fmla="*/ 757 h 715"/>
                <a:gd name="T20" fmla="*/ 1218 w 546"/>
                <a:gd name="T21" fmla="*/ 1002 h 715"/>
                <a:gd name="T22" fmla="*/ 1181 w 546"/>
                <a:gd name="T23" fmla="*/ 1301 h 715"/>
                <a:gd name="T24" fmla="*/ 967 w 546"/>
                <a:gd name="T25" fmla="*/ 1547 h 715"/>
                <a:gd name="T26" fmla="*/ 718 w 546"/>
                <a:gd name="T27" fmla="*/ 1614 h 715"/>
                <a:gd name="T28" fmla="*/ 364 w 546"/>
                <a:gd name="T29" fmla="*/ 1590 h 715"/>
                <a:gd name="T30" fmla="*/ 119 w 546"/>
                <a:gd name="T31" fmla="*/ 907 h 715"/>
                <a:gd name="T32" fmla="*/ 72 w 546"/>
                <a:gd name="T33" fmla="*/ 721 h 715"/>
                <a:gd name="T34" fmla="*/ 114 w 546"/>
                <a:gd name="T35" fmla="*/ 570 h 715"/>
                <a:gd name="T36" fmla="*/ 23 w 546"/>
                <a:gd name="T37" fmla="*/ 485 h 715"/>
                <a:gd name="T38" fmla="*/ 23 w 546"/>
                <a:gd name="T39" fmla="*/ 371 h 71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546" h="715">
                  <a:moveTo>
                    <a:pt x="4" y="165"/>
                  </a:moveTo>
                  <a:cubicBezTo>
                    <a:pt x="16" y="159"/>
                    <a:pt x="23" y="140"/>
                    <a:pt x="32" y="129"/>
                  </a:cubicBezTo>
                  <a:cubicBezTo>
                    <a:pt x="43" y="115"/>
                    <a:pt x="54" y="101"/>
                    <a:pt x="64" y="85"/>
                  </a:cubicBezTo>
                  <a:cubicBezTo>
                    <a:pt x="76" y="64"/>
                    <a:pt x="85" y="54"/>
                    <a:pt x="104" y="41"/>
                  </a:cubicBezTo>
                  <a:cubicBezTo>
                    <a:pt x="118" y="30"/>
                    <a:pt x="122" y="28"/>
                    <a:pt x="140" y="36"/>
                  </a:cubicBezTo>
                  <a:cubicBezTo>
                    <a:pt x="159" y="44"/>
                    <a:pt x="166" y="50"/>
                    <a:pt x="187" y="39"/>
                  </a:cubicBezTo>
                  <a:cubicBezTo>
                    <a:pt x="211" y="27"/>
                    <a:pt x="231" y="12"/>
                    <a:pt x="260" y="7"/>
                  </a:cubicBezTo>
                  <a:cubicBezTo>
                    <a:pt x="300" y="1"/>
                    <a:pt x="365" y="0"/>
                    <a:pt x="401" y="16"/>
                  </a:cubicBezTo>
                  <a:cubicBezTo>
                    <a:pt x="478" y="51"/>
                    <a:pt x="529" y="101"/>
                    <a:pt x="541" y="188"/>
                  </a:cubicBezTo>
                  <a:cubicBezTo>
                    <a:pt x="546" y="230"/>
                    <a:pt x="526" y="284"/>
                    <a:pt x="522" y="325"/>
                  </a:cubicBezTo>
                  <a:cubicBezTo>
                    <a:pt x="519" y="360"/>
                    <a:pt x="525" y="395"/>
                    <a:pt x="525" y="430"/>
                  </a:cubicBezTo>
                  <a:cubicBezTo>
                    <a:pt x="525" y="473"/>
                    <a:pt x="525" y="518"/>
                    <a:pt x="509" y="558"/>
                  </a:cubicBezTo>
                  <a:cubicBezTo>
                    <a:pt x="491" y="602"/>
                    <a:pt x="455" y="637"/>
                    <a:pt x="416" y="664"/>
                  </a:cubicBezTo>
                  <a:cubicBezTo>
                    <a:pt x="388" y="683"/>
                    <a:pt x="342" y="684"/>
                    <a:pt x="309" y="692"/>
                  </a:cubicBezTo>
                  <a:cubicBezTo>
                    <a:pt x="256" y="704"/>
                    <a:pt x="206" y="715"/>
                    <a:pt x="157" y="682"/>
                  </a:cubicBezTo>
                  <a:cubicBezTo>
                    <a:pt x="55" y="615"/>
                    <a:pt x="107" y="480"/>
                    <a:pt x="51" y="389"/>
                  </a:cubicBezTo>
                  <a:cubicBezTo>
                    <a:pt x="35" y="363"/>
                    <a:pt x="21" y="341"/>
                    <a:pt x="31" y="309"/>
                  </a:cubicBezTo>
                  <a:cubicBezTo>
                    <a:pt x="36" y="291"/>
                    <a:pt x="55" y="264"/>
                    <a:pt x="49" y="244"/>
                  </a:cubicBezTo>
                  <a:cubicBezTo>
                    <a:pt x="44" y="227"/>
                    <a:pt x="19" y="223"/>
                    <a:pt x="10" y="208"/>
                  </a:cubicBezTo>
                  <a:cubicBezTo>
                    <a:pt x="0" y="192"/>
                    <a:pt x="5" y="175"/>
                    <a:pt x="10" y="159"/>
                  </a:cubicBezTo>
                </a:path>
              </a:pathLst>
            </a:custGeom>
            <a:solidFill>
              <a:srgbClr val="F3EA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6" name="Freeform 10">
              <a:extLst>
                <a:ext uri="{FF2B5EF4-FFF2-40B4-BE49-F238E27FC236}">
                  <a16:creationId xmlns:a16="http://schemas.microsoft.com/office/drawing/2014/main" id="{DDA2B3F9-DE96-49F0-A4B3-417C59D7B9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" y="2272"/>
              <a:ext cx="1713" cy="810"/>
            </a:xfrm>
            <a:custGeom>
              <a:avLst/>
              <a:gdLst>
                <a:gd name="T0" fmla="*/ 70 w 1294"/>
                <a:gd name="T1" fmla="*/ 981 h 611"/>
                <a:gd name="T2" fmla="*/ 626 w 1294"/>
                <a:gd name="T3" fmla="*/ 551 h 611"/>
                <a:gd name="T4" fmla="*/ 1863 w 1294"/>
                <a:gd name="T5" fmla="*/ 64 h 611"/>
                <a:gd name="T6" fmla="*/ 2746 w 1294"/>
                <a:gd name="T7" fmla="*/ 56 h 611"/>
                <a:gd name="T8" fmla="*/ 2802 w 1294"/>
                <a:gd name="T9" fmla="*/ 595 h 611"/>
                <a:gd name="T10" fmla="*/ 2068 w 1294"/>
                <a:gd name="T11" fmla="*/ 765 h 611"/>
                <a:gd name="T12" fmla="*/ 1039 w 1294"/>
                <a:gd name="T13" fmla="*/ 1037 h 611"/>
                <a:gd name="T14" fmla="*/ 520 w 1294"/>
                <a:gd name="T15" fmla="*/ 1286 h 611"/>
                <a:gd name="T16" fmla="*/ 70 w 1294"/>
                <a:gd name="T17" fmla="*/ 981 h 6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94" h="611">
                  <a:moveTo>
                    <a:pt x="30" y="421"/>
                  </a:moveTo>
                  <a:cubicBezTo>
                    <a:pt x="30" y="421"/>
                    <a:pt x="195" y="371"/>
                    <a:pt x="270" y="237"/>
                  </a:cubicBezTo>
                  <a:cubicBezTo>
                    <a:pt x="344" y="104"/>
                    <a:pt x="627" y="0"/>
                    <a:pt x="803" y="27"/>
                  </a:cubicBezTo>
                  <a:cubicBezTo>
                    <a:pt x="979" y="53"/>
                    <a:pt x="1184" y="24"/>
                    <a:pt x="1184" y="24"/>
                  </a:cubicBezTo>
                  <a:cubicBezTo>
                    <a:pt x="1184" y="24"/>
                    <a:pt x="1294" y="120"/>
                    <a:pt x="1208" y="256"/>
                  </a:cubicBezTo>
                  <a:cubicBezTo>
                    <a:pt x="1208" y="256"/>
                    <a:pt x="966" y="272"/>
                    <a:pt x="891" y="328"/>
                  </a:cubicBezTo>
                  <a:cubicBezTo>
                    <a:pt x="816" y="384"/>
                    <a:pt x="644" y="516"/>
                    <a:pt x="448" y="445"/>
                  </a:cubicBezTo>
                  <a:cubicBezTo>
                    <a:pt x="360" y="413"/>
                    <a:pt x="266" y="494"/>
                    <a:pt x="224" y="552"/>
                  </a:cubicBezTo>
                  <a:cubicBezTo>
                    <a:pt x="182" y="611"/>
                    <a:pt x="0" y="528"/>
                    <a:pt x="30" y="421"/>
                  </a:cubicBezTo>
                  <a:close/>
                </a:path>
              </a:pathLst>
            </a:custGeom>
            <a:solidFill>
              <a:srgbClr val="F9F6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7" name="Freeform 11">
              <a:extLst>
                <a:ext uri="{FF2B5EF4-FFF2-40B4-BE49-F238E27FC236}">
                  <a16:creationId xmlns:a16="http://schemas.microsoft.com/office/drawing/2014/main" id="{E48827C3-9123-495D-A288-87D21FB205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0" y="1713"/>
              <a:ext cx="125" cy="149"/>
            </a:xfrm>
            <a:custGeom>
              <a:avLst/>
              <a:gdLst>
                <a:gd name="T0" fmla="*/ 1 w 95"/>
                <a:gd name="T1" fmla="*/ 247 h 113"/>
                <a:gd name="T2" fmla="*/ 34 w 95"/>
                <a:gd name="T3" fmla="*/ 179 h 113"/>
                <a:gd name="T4" fmla="*/ 50 w 95"/>
                <a:gd name="T5" fmla="*/ 105 h 113"/>
                <a:gd name="T6" fmla="*/ 161 w 95"/>
                <a:gd name="T7" fmla="*/ 28 h 113"/>
                <a:gd name="T8" fmla="*/ 186 w 95"/>
                <a:gd name="T9" fmla="*/ 142 h 113"/>
                <a:gd name="T10" fmla="*/ 80 w 95"/>
                <a:gd name="T11" fmla="*/ 203 h 113"/>
                <a:gd name="T12" fmla="*/ 0 w 95"/>
                <a:gd name="T13" fmla="*/ 254 h 113"/>
                <a:gd name="T14" fmla="*/ 0 w 95"/>
                <a:gd name="T15" fmla="*/ 247 h 1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5" h="113">
                  <a:moveTo>
                    <a:pt x="1" y="108"/>
                  </a:moveTo>
                  <a:cubicBezTo>
                    <a:pt x="4" y="98"/>
                    <a:pt x="11" y="88"/>
                    <a:pt x="15" y="78"/>
                  </a:cubicBezTo>
                  <a:cubicBezTo>
                    <a:pt x="19" y="68"/>
                    <a:pt x="19" y="56"/>
                    <a:pt x="22" y="46"/>
                  </a:cubicBezTo>
                  <a:cubicBezTo>
                    <a:pt x="27" y="24"/>
                    <a:pt x="46" y="0"/>
                    <a:pt x="71" y="12"/>
                  </a:cubicBezTo>
                  <a:cubicBezTo>
                    <a:pt x="91" y="22"/>
                    <a:pt x="95" y="45"/>
                    <a:pt x="81" y="62"/>
                  </a:cubicBezTo>
                  <a:cubicBezTo>
                    <a:pt x="70" y="75"/>
                    <a:pt x="50" y="81"/>
                    <a:pt x="35" y="89"/>
                  </a:cubicBezTo>
                  <a:cubicBezTo>
                    <a:pt x="26" y="93"/>
                    <a:pt x="10" y="113"/>
                    <a:pt x="0" y="111"/>
                  </a:cubicBezTo>
                  <a:cubicBezTo>
                    <a:pt x="0" y="110"/>
                    <a:pt x="0" y="109"/>
                    <a:pt x="0" y="108"/>
                  </a:cubicBezTo>
                </a:path>
              </a:pathLst>
            </a:custGeom>
            <a:solidFill>
              <a:srgbClr val="845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8" name="Freeform 12">
              <a:extLst>
                <a:ext uri="{FF2B5EF4-FFF2-40B4-BE49-F238E27FC236}">
                  <a16:creationId xmlns:a16="http://schemas.microsoft.com/office/drawing/2014/main" id="{9BDC165F-AF0B-4E80-AEFB-AC87F4E2B8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7" y="1746"/>
              <a:ext cx="20" cy="53"/>
            </a:xfrm>
            <a:custGeom>
              <a:avLst/>
              <a:gdLst>
                <a:gd name="T0" fmla="*/ 23 w 15"/>
                <a:gd name="T1" fmla="*/ 0 h 40"/>
                <a:gd name="T2" fmla="*/ 33 w 15"/>
                <a:gd name="T3" fmla="*/ 56 h 40"/>
                <a:gd name="T4" fmla="*/ 0 w 15"/>
                <a:gd name="T5" fmla="*/ 93 h 40"/>
                <a:gd name="T6" fmla="*/ 28 w 15"/>
                <a:gd name="T7" fmla="*/ 49 h 40"/>
                <a:gd name="T8" fmla="*/ 21 w 15"/>
                <a:gd name="T9" fmla="*/ 0 h 40"/>
                <a:gd name="T10" fmla="*/ 23 w 15"/>
                <a:gd name="T11" fmla="*/ 1 h 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" h="40">
                  <a:moveTo>
                    <a:pt x="10" y="0"/>
                  </a:moveTo>
                  <a:cubicBezTo>
                    <a:pt x="15" y="8"/>
                    <a:pt x="15" y="15"/>
                    <a:pt x="14" y="24"/>
                  </a:cubicBezTo>
                  <a:cubicBezTo>
                    <a:pt x="13" y="30"/>
                    <a:pt x="7" y="38"/>
                    <a:pt x="0" y="40"/>
                  </a:cubicBezTo>
                  <a:cubicBezTo>
                    <a:pt x="6" y="37"/>
                    <a:pt x="11" y="27"/>
                    <a:pt x="12" y="21"/>
                  </a:cubicBezTo>
                  <a:cubicBezTo>
                    <a:pt x="14" y="14"/>
                    <a:pt x="12" y="6"/>
                    <a:pt x="9" y="0"/>
                  </a:cubicBezTo>
                  <a:cubicBezTo>
                    <a:pt x="9" y="0"/>
                    <a:pt x="9" y="1"/>
                    <a:pt x="10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9" name="Freeform 13">
              <a:extLst>
                <a:ext uri="{FF2B5EF4-FFF2-40B4-BE49-F238E27FC236}">
                  <a16:creationId xmlns:a16="http://schemas.microsoft.com/office/drawing/2014/main" id="{DF49796A-168F-41D5-9093-9949707A25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9" y="1744"/>
              <a:ext cx="48" cy="76"/>
            </a:xfrm>
            <a:custGeom>
              <a:avLst/>
              <a:gdLst>
                <a:gd name="T0" fmla="*/ 33 w 36"/>
                <a:gd name="T1" fmla="*/ 0 h 57"/>
                <a:gd name="T2" fmla="*/ 5 w 36"/>
                <a:gd name="T3" fmla="*/ 91 h 57"/>
                <a:gd name="T4" fmla="*/ 41 w 36"/>
                <a:gd name="T5" fmla="*/ 129 h 57"/>
                <a:gd name="T6" fmla="*/ 85 w 36"/>
                <a:gd name="T7" fmla="*/ 127 h 57"/>
                <a:gd name="T8" fmla="*/ 16 w 36"/>
                <a:gd name="T9" fmla="*/ 85 h 57"/>
                <a:gd name="T10" fmla="*/ 27 w 36"/>
                <a:gd name="T11" fmla="*/ 5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6" h="57">
                  <a:moveTo>
                    <a:pt x="14" y="0"/>
                  </a:moveTo>
                  <a:cubicBezTo>
                    <a:pt x="4" y="5"/>
                    <a:pt x="0" y="28"/>
                    <a:pt x="2" y="38"/>
                  </a:cubicBezTo>
                  <a:cubicBezTo>
                    <a:pt x="4" y="46"/>
                    <a:pt x="9" y="52"/>
                    <a:pt x="17" y="55"/>
                  </a:cubicBezTo>
                  <a:cubicBezTo>
                    <a:pt x="24" y="57"/>
                    <a:pt x="29" y="55"/>
                    <a:pt x="36" y="53"/>
                  </a:cubicBezTo>
                  <a:cubicBezTo>
                    <a:pt x="25" y="50"/>
                    <a:pt x="11" y="49"/>
                    <a:pt x="7" y="36"/>
                  </a:cubicBezTo>
                  <a:cubicBezTo>
                    <a:pt x="3" y="24"/>
                    <a:pt x="9" y="12"/>
                    <a:pt x="11" y="2"/>
                  </a:cubicBezTo>
                </a:path>
              </a:pathLst>
            </a:custGeom>
            <a:solidFill>
              <a:srgbClr val="6B4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0" name="Freeform 14">
              <a:extLst>
                <a:ext uri="{FF2B5EF4-FFF2-40B4-BE49-F238E27FC236}">
                  <a16:creationId xmlns:a16="http://schemas.microsoft.com/office/drawing/2014/main" id="{940D5007-4E28-47F3-93E3-1449861E07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5" y="2208"/>
              <a:ext cx="723" cy="576"/>
            </a:xfrm>
            <a:custGeom>
              <a:avLst/>
              <a:gdLst>
                <a:gd name="T0" fmla="*/ 1201 w 546"/>
                <a:gd name="T1" fmla="*/ 336 h 434"/>
                <a:gd name="T2" fmla="*/ 757 w 546"/>
                <a:gd name="T3" fmla="*/ 921 h 434"/>
                <a:gd name="T4" fmla="*/ 66 w 546"/>
                <a:gd name="T5" fmla="*/ 678 h 434"/>
                <a:gd name="T6" fmla="*/ 510 w 546"/>
                <a:gd name="T7" fmla="*/ 93 h 434"/>
                <a:gd name="T8" fmla="*/ 1201 w 546"/>
                <a:gd name="T9" fmla="*/ 336 h 4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46" h="434">
                  <a:moveTo>
                    <a:pt x="517" y="144"/>
                  </a:moveTo>
                  <a:cubicBezTo>
                    <a:pt x="546" y="242"/>
                    <a:pt x="460" y="354"/>
                    <a:pt x="326" y="394"/>
                  </a:cubicBezTo>
                  <a:cubicBezTo>
                    <a:pt x="191" y="434"/>
                    <a:pt x="58" y="387"/>
                    <a:pt x="29" y="290"/>
                  </a:cubicBezTo>
                  <a:cubicBezTo>
                    <a:pt x="0" y="192"/>
                    <a:pt x="85" y="80"/>
                    <a:pt x="220" y="40"/>
                  </a:cubicBezTo>
                  <a:cubicBezTo>
                    <a:pt x="355" y="0"/>
                    <a:pt x="488" y="47"/>
                    <a:pt x="517" y="144"/>
                  </a:cubicBezTo>
                  <a:close/>
                </a:path>
              </a:pathLst>
            </a:custGeom>
            <a:solidFill>
              <a:srgbClr val="DF87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1" name="Freeform 15">
              <a:extLst>
                <a:ext uri="{FF2B5EF4-FFF2-40B4-BE49-F238E27FC236}">
                  <a16:creationId xmlns:a16="http://schemas.microsoft.com/office/drawing/2014/main" id="{763FF086-F039-416A-800E-3F9743C037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7" y="1866"/>
              <a:ext cx="493" cy="344"/>
            </a:xfrm>
            <a:custGeom>
              <a:avLst/>
              <a:gdLst>
                <a:gd name="T0" fmla="*/ 819 w 373"/>
                <a:gd name="T1" fmla="*/ 430 h 259"/>
                <a:gd name="T2" fmla="*/ 357 w 373"/>
                <a:gd name="T3" fmla="*/ 537 h 259"/>
                <a:gd name="T4" fmla="*/ 42 w 373"/>
                <a:gd name="T5" fmla="*/ 177 h 259"/>
                <a:gd name="T6" fmla="*/ 505 w 373"/>
                <a:gd name="T7" fmla="*/ 70 h 259"/>
                <a:gd name="T8" fmla="*/ 819 w 373"/>
                <a:gd name="T9" fmla="*/ 430 h 2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3" h="259">
                  <a:moveTo>
                    <a:pt x="355" y="184"/>
                  </a:moveTo>
                  <a:cubicBezTo>
                    <a:pt x="338" y="239"/>
                    <a:pt x="248" y="259"/>
                    <a:pt x="154" y="229"/>
                  </a:cubicBezTo>
                  <a:cubicBezTo>
                    <a:pt x="61" y="199"/>
                    <a:pt x="0" y="130"/>
                    <a:pt x="18" y="75"/>
                  </a:cubicBezTo>
                  <a:cubicBezTo>
                    <a:pt x="36" y="20"/>
                    <a:pt x="126" y="0"/>
                    <a:pt x="219" y="30"/>
                  </a:cubicBezTo>
                  <a:cubicBezTo>
                    <a:pt x="312" y="60"/>
                    <a:pt x="373" y="129"/>
                    <a:pt x="355" y="184"/>
                  </a:cubicBezTo>
                  <a:close/>
                </a:path>
              </a:pathLst>
            </a:custGeom>
            <a:solidFill>
              <a:srgbClr val="E49B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2" name="Freeform 16">
              <a:extLst>
                <a:ext uri="{FF2B5EF4-FFF2-40B4-BE49-F238E27FC236}">
                  <a16:creationId xmlns:a16="http://schemas.microsoft.com/office/drawing/2014/main" id="{2073E886-8CDB-4930-B683-B440D27810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3" y="1925"/>
              <a:ext cx="128" cy="283"/>
            </a:xfrm>
            <a:custGeom>
              <a:avLst/>
              <a:gdLst>
                <a:gd name="T0" fmla="*/ 197 w 97"/>
                <a:gd name="T1" fmla="*/ 264 h 214"/>
                <a:gd name="T2" fmla="*/ 65 w 97"/>
                <a:gd name="T3" fmla="*/ 483 h 214"/>
                <a:gd name="T4" fmla="*/ 28 w 97"/>
                <a:gd name="T5" fmla="*/ 229 h 214"/>
                <a:gd name="T6" fmla="*/ 158 w 97"/>
                <a:gd name="T7" fmla="*/ 9 h 214"/>
                <a:gd name="T8" fmla="*/ 197 w 97"/>
                <a:gd name="T9" fmla="*/ 264 h 2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7" h="214">
                  <a:moveTo>
                    <a:pt x="86" y="114"/>
                  </a:moveTo>
                  <a:cubicBezTo>
                    <a:pt x="75" y="171"/>
                    <a:pt x="49" y="214"/>
                    <a:pt x="28" y="209"/>
                  </a:cubicBezTo>
                  <a:cubicBezTo>
                    <a:pt x="8" y="205"/>
                    <a:pt x="0" y="156"/>
                    <a:pt x="12" y="99"/>
                  </a:cubicBezTo>
                  <a:cubicBezTo>
                    <a:pt x="23" y="42"/>
                    <a:pt x="49" y="0"/>
                    <a:pt x="69" y="4"/>
                  </a:cubicBezTo>
                  <a:cubicBezTo>
                    <a:pt x="90" y="8"/>
                    <a:pt x="97" y="57"/>
                    <a:pt x="86" y="114"/>
                  </a:cubicBezTo>
                  <a:close/>
                </a:path>
              </a:pathLst>
            </a:custGeom>
            <a:solidFill>
              <a:srgbClr val="EABC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3" name="Freeform 17">
              <a:extLst>
                <a:ext uri="{FF2B5EF4-FFF2-40B4-BE49-F238E27FC236}">
                  <a16:creationId xmlns:a16="http://schemas.microsoft.com/office/drawing/2014/main" id="{ECC019EA-3CB0-449B-8BEF-A9C207DD2B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8" y="2342"/>
              <a:ext cx="522" cy="447"/>
            </a:xfrm>
            <a:custGeom>
              <a:avLst/>
              <a:gdLst>
                <a:gd name="T0" fmla="*/ 309 w 395"/>
                <a:gd name="T1" fmla="*/ 80 h 337"/>
                <a:gd name="T2" fmla="*/ 311 w 395"/>
                <a:gd name="T3" fmla="*/ 117 h 337"/>
                <a:gd name="T4" fmla="*/ 424 w 395"/>
                <a:gd name="T5" fmla="*/ 215 h 337"/>
                <a:gd name="T6" fmla="*/ 712 w 395"/>
                <a:gd name="T7" fmla="*/ 651 h 337"/>
                <a:gd name="T8" fmla="*/ 157 w 395"/>
                <a:gd name="T9" fmla="*/ 545 h 337"/>
                <a:gd name="T10" fmla="*/ 1 w 395"/>
                <a:gd name="T11" fmla="*/ 0 h 337"/>
                <a:gd name="T12" fmla="*/ 309 w 395"/>
                <a:gd name="T13" fmla="*/ 80 h 3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95" h="337">
                  <a:moveTo>
                    <a:pt x="134" y="34"/>
                  </a:moveTo>
                  <a:cubicBezTo>
                    <a:pt x="135" y="50"/>
                    <a:pt x="135" y="50"/>
                    <a:pt x="135" y="50"/>
                  </a:cubicBezTo>
                  <a:cubicBezTo>
                    <a:pt x="135" y="50"/>
                    <a:pt x="139" y="77"/>
                    <a:pt x="184" y="92"/>
                  </a:cubicBezTo>
                  <a:cubicBezTo>
                    <a:pt x="229" y="106"/>
                    <a:pt x="395" y="146"/>
                    <a:pt x="309" y="279"/>
                  </a:cubicBezTo>
                  <a:cubicBezTo>
                    <a:pt x="271" y="337"/>
                    <a:pt x="116" y="273"/>
                    <a:pt x="68" y="234"/>
                  </a:cubicBezTo>
                  <a:cubicBezTo>
                    <a:pt x="0" y="177"/>
                    <a:pt x="20" y="48"/>
                    <a:pt x="1" y="0"/>
                  </a:cubicBezTo>
                  <a:lnTo>
                    <a:pt x="134" y="34"/>
                  </a:lnTo>
                  <a:close/>
                </a:path>
              </a:pathLst>
            </a:custGeom>
            <a:solidFill>
              <a:srgbClr val="F9F6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4" name="Freeform 18">
              <a:extLst>
                <a:ext uri="{FF2B5EF4-FFF2-40B4-BE49-F238E27FC236}">
                  <a16:creationId xmlns:a16="http://schemas.microsoft.com/office/drawing/2014/main" id="{6F718038-5644-42EE-9A04-08BC29DC06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9" y="2344"/>
              <a:ext cx="523" cy="445"/>
            </a:xfrm>
            <a:custGeom>
              <a:avLst/>
              <a:gdLst>
                <a:gd name="T0" fmla="*/ 314 w 395"/>
                <a:gd name="T1" fmla="*/ 114 h 336"/>
                <a:gd name="T2" fmla="*/ 428 w 395"/>
                <a:gd name="T3" fmla="*/ 212 h 336"/>
                <a:gd name="T4" fmla="*/ 718 w 395"/>
                <a:gd name="T5" fmla="*/ 645 h 336"/>
                <a:gd name="T6" fmla="*/ 158 w 395"/>
                <a:gd name="T7" fmla="*/ 542 h 336"/>
                <a:gd name="T8" fmla="*/ 1 w 395"/>
                <a:gd name="T9" fmla="*/ 0 h 3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5" h="336">
                  <a:moveTo>
                    <a:pt x="135" y="49"/>
                  </a:moveTo>
                  <a:cubicBezTo>
                    <a:pt x="135" y="49"/>
                    <a:pt x="139" y="76"/>
                    <a:pt x="184" y="91"/>
                  </a:cubicBezTo>
                  <a:cubicBezTo>
                    <a:pt x="229" y="105"/>
                    <a:pt x="395" y="145"/>
                    <a:pt x="309" y="278"/>
                  </a:cubicBezTo>
                  <a:cubicBezTo>
                    <a:pt x="271" y="336"/>
                    <a:pt x="116" y="272"/>
                    <a:pt x="68" y="233"/>
                  </a:cubicBezTo>
                  <a:cubicBezTo>
                    <a:pt x="0" y="177"/>
                    <a:pt x="20" y="47"/>
                    <a:pt x="1" y="0"/>
                  </a:cubicBezTo>
                </a:path>
              </a:pathLst>
            </a:custGeom>
            <a:noFill/>
            <a:ln w="6350" cap="rnd">
              <a:solidFill>
                <a:srgbClr val="494E4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5" name="Freeform 19">
              <a:extLst>
                <a:ext uri="{FF2B5EF4-FFF2-40B4-BE49-F238E27FC236}">
                  <a16:creationId xmlns:a16="http://schemas.microsoft.com/office/drawing/2014/main" id="{84A74795-BCB4-4FCE-9852-8F6F66FE20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5" y="1542"/>
              <a:ext cx="78" cy="336"/>
            </a:xfrm>
            <a:custGeom>
              <a:avLst/>
              <a:gdLst>
                <a:gd name="T0" fmla="*/ 131 w 59"/>
                <a:gd name="T1" fmla="*/ 0 h 254"/>
                <a:gd name="T2" fmla="*/ 63 w 59"/>
                <a:gd name="T3" fmla="*/ 91 h 254"/>
                <a:gd name="T4" fmla="*/ 28 w 59"/>
                <a:gd name="T5" fmla="*/ 314 h 254"/>
                <a:gd name="T6" fmla="*/ 0 w 59"/>
                <a:gd name="T7" fmla="*/ 542 h 254"/>
                <a:gd name="T8" fmla="*/ 50 w 59"/>
                <a:gd name="T9" fmla="*/ 587 h 254"/>
                <a:gd name="T10" fmla="*/ 83 w 59"/>
                <a:gd name="T11" fmla="*/ 438 h 254"/>
                <a:gd name="T12" fmla="*/ 91 w 59"/>
                <a:gd name="T13" fmla="*/ 364 h 254"/>
                <a:gd name="T14" fmla="*/ 78 w 59"/>
                <a:gd name="T15" fmla="*/ 299 h 254"/>
                <a:gd name="T16" fmla="*/ 94 w 59"/>
                <a:gd name="T17" fmla="*/ 148 h 254"/>
                <a:gd name="T18" fmla="*/ 131 w 59"/>
                <a:gd name="T19" fmla="*/ 12 h 2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9" h="254">
                  <a:moveTo>
                    <a:pt x="57" y="0"/>
                  </a:moveTo>
                  <a:cubicBezTo>
                    <a:pt x="59" y="16"/>
                    <a:pt x="48" y="52"/>
                    <a:pt x="27" y="39"/>
                  </a:cubicBezTo>
                  <a:cubicBezTo>
                    <a:pt x="37" y="55"/>
                    <a:pt x="39" y="138"/>
                    <a:pt x="12" y="135"/>
                  </a:cubicBezTo>
                  <a:cubicBezTo>
                    <a:pt x="34" y="149"/>
                    <a:pt x="31" y="242"/>
                    <a:pt x="0" y="234"/>
                  </a:cubicBezTo>
                  <a:cubicBezTo>
                    <a:pt x="7" y="235"/>
                    <a:pt x="17" y="246"/>
                    <a:pt x="22" y="254"/>
                  </a:cubicBezTo>
                  <a:cubicBezTo>
                    <a:pt x="21" y="232"/>
                    <a:pt x="32" y="210"/>
                    <a:pt x="36" y="189"/>
                  </a:cubicBezTo>
                  <a:cubicBezTo>
                    <a:pt x="37" y="179"/>
                    <a:pt x="41" y="167"/>
                    <a:pt x="39" y="157"/>
                  </a:cubicBezTo>
                  <a:cubicBezTo>
                    <a:pt x="36" y="144"/>
                    <a:pt x="32" y="143"/>
                    <a:pt x="34" y="129"/>
                  </a:cubicBezTo>
                  <a:cubicBezTo>
                    <a:pt x="36" y="108"/>
                    <a:pt x="37" y="85"/>
                    <a:pt x="41" y="64"/>
                  </a:cubicBezTo>
                  <a:cubicBezTo>
                    <a:pt x="46" y="42"/>
                    <a:pt x="57" y="29"/>
                    <a:pt x="57" y="5"/>
                  </a:cubicBezTo>
                </a:path>
              </a:pathLst>
            </a:custGeom>
            <a:solidFill>
              <a:srgbClr val="E2BE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6" name="Freeform 20">
              <a:extLst>
                <a:ext uri="{FF2B5EF4-FFF2-40B4-BE49-F238E27FC236}">
                  <a16:creationId xmlns:a16="http://schemas.microsoft.com/office/drawing/2014/main" id="{5B0FB010-9DAC-475E-A3CA-191A93790B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2" y="1428"/>
              <a:ext cx="60" cy="589"/>
            </a:xfrm>
            <a:custGeom>
              <a:avLst/>
              <a:gdLst>
                <a:gd name="T0" fmla="*/ 101 w 45"/>
                <a:gd name="T1" fmla="*/ 0 h 445"/>
                <a:gd name="T2" fmla="*/ 55 w 45"/>
                <a:gd name="T3" fmla="*/ 107 h 445"/>
                <a:gd name="T4" fmla="*/ 65 w 45"/>
                <a:gd name="T5" fmla="*/ 191 h 445"/>
                <a:gd name="T6" fmla="*/ 65 w 45"/>
                <a:gd name="T7" fmla="*/ 228 h 445"/>
                <a:gd name="T8" fmla="*/ 33 w 45"/>
                <a:gd name="T9" fmla="*/ 266 h 445"/>
                <a:gd name="T10" fmla="*/ 28 w 45"/>
                <a:gd name="T11" fmla="*/ 372 h 445"/>
                <a:gd name="T12" fmla="*/ 27 w 45"/>
                <a:gd name="T13" fmla="*/ 422 h 445"/>
                <a:gd name="T14" fmla="*/ 52 w 45"/>
                <a:gd name="T15" fmla="*/ 454 h 445"/>
                <a:gd name="T16" fmla="*/ 33 w 45"/>
                <a:gd name="T17" fmla="*/ 488 h 445"/>
                <a:gd name="T18" fmla="*/ 27 w 45"/>
                <a:gd name="T19" fmla="*/ 547 h 445"/>
                <a:gd name="T20" fmla="*/ 36 w 45"/>
                <a:gd name="T21" fmla="*/ 657 h 445"/>
                <a:gd name="T22" fmla="*/ 55 w 45"/>
                <a:gd name="T23" fmla="*/ 683 h 445"/>
                <a:gd name="T24" fmla="*/ 48 w 45"/>
                <a:gd name="T25" fmla="*/ 732 h 445"/>
                <a:gd name="T26" fmla="*/ 55 w 45"/>
                <a:gd name="T27" fmla="*/ 814 h 445"/>
                <a:gd name="T28" fmla="*/ 43 w 45"/>
                <a:gd name="T29" fmla="*/ 897 h 445"/>
                <a:gd name="T30" fmla="*/ 44 w 45"/>
                <a:gd name="T31" fmla="*/ 1032 h 445"/>
                <a:gd name="T32" fmla="*/ 41 w 45"/>
                <a:gd name="T33" fmla="*/ 768 h 445"/>
                <a:gd name="T34" fmla="*/ 15 w 45"/>
                <a:gd name="T35" fmla="*/ 564 h 445"/>
                <a:gd name="T36" fmla="*/ 27 w 45"/>
                <a:gd name="T37" fmla="*/ 467 h 445"/>
                <a:gd name="T38" fmla="*/ 7 w 45"/>
                <a:gd name="T39" fmla="*/ 380 h 445"/>
                <a:gd name="T40" fmla="*/ 23 w 45"/>
                <a:gd name="T41" fmla="*/ 159 h 445"/>
                <a:gd name="T42" fmla="*/ 105 w 45"/>
                <a:gd name="T43" fmla="*/ 7 h 44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5" h="445">
                  <a:moveTo>
                    <a:pt x="43" y="0"/>
                  </a:moveTo>
                  <a:cubicBezTo>
                    <a:pt x="45" y="13"/>
                    <a:pt x="27" y="32"/>
                    <a:pt x="23" y="46"/>
                  </a:cubicBezTo>
                  <a:cubicBezTo>
                    <a:pt x="18" y="62"/>
                    <a:pt x="23" y="67"/>
                    <a:pt x="28" y="82"/>
                  </a:cubicBezTo>
                  <a:cubicBezTo>
                    <a:pt x="32" y="93"/>
                    <a:pt x="34" y="87"/>
                    <a:pt x="28" y="98"/>
                  </a:cubicBezTo>
                  <a:cubicBezTo>
                    <a:pt x="24" y="104"/>
                    <a:pt x="16" y="107"/>
                    <a:pt x="14" y="115"/>
                  </a:cubicBezTo>
                  <a:cubicBezTo>
                    <a:pt x="9" y="128"/>
                    <a:pt x="13" y="146"/>
                    <a:pt x="12" y="160"/>
                  </a:cubicBezTo>
                  <a:cubicBezTo>
                    <a:pt x="12" y="167"/>
                    <a:pt x="9" y="175"/>
                    <a:pt x="11" y="182"/>
                  </a:cubicBezTo>
                  <a:cubicBezTo>
                    <a:pt x="13" y="187"/>
                    <a:pt x="21" y="191"/>
                    <a:pt x="22" y="196"/>
                  </a:cubicBezTo>
                  <a:cubicBezTo>
                    <a:pt x="23" y="201"/>
                    <a:pt x="16" y="206"/>
                    <a:pt x="14" y="211"/>
                  </a:cubicBezTo>
                  <a:cubicBezTo>
                    <a:pt x="11" y="219"/>
                    <a:pt x="12" y="228"/>
                    <a:pt x="11" y="236"/>
                  </a:cubicBezTo>
                  <a:cubicBezTo>
                    <a:pt x="9" y="253"/>
                    <a:pt x="8" y="268"/>
                    <a:pt x="15" y="283"/>
                  </a:cubicBezTo>
                  <a:cubicBezTo>
                    <a:pt x="19" y="289"/>
                    <a:pt x="21" y="287"/>
                    <a:pt x="23" y="295"/>
                  </a:cubicBezTo>
                  <a:cubicBezTo>
                    <a:pt x="25" y="301"/>
                    <a:pt x="21" y="309"/>
                    <a:pt x="20" y="316"/>
                  </a:cubicBezTo>
                  <a:cubicBezTo>
                    <a:pt x="19" y="328"/>
                    <a:pt x="23" y="339"/>
                    <a:pt x="23" y="351"/>
                  </a:cubicBezTo>
                  <a:cubicBezTo>
                    <a:pt x="23" y="363"/>
                    <a:pt x="19" y="375"/>
                    <a:pt x="18" y="387"/>
                  </a:cubicBezTo>
                  <a:cubicBezTo>
                    <a:pt x="17" y="409"/>
                    <a:pt x="31" y="427"/>
                    <a:pt x="19" y="445"/>
                  </a:cubicBezTo>
                  <a:cubicBezTo>
                    <a:pt x="20" y="407"/>
                    <a:pt x="17" y="369"/>
                    <a:pt x="17" y="331"/>
                  </a:cubicBezTo>
                  <a:cubicBezTo>
                    <a:pt x="17" y="300"/>
                    <a:pt x="6" y="274"/>
                    <a:pt x="6" y="243"/>
                  </a:cubicBezTo>
                  <a:cubicBezTo>
                    <a:pt x="6" y="229"/>
                    <a:pt x="11" y="216"/>
                    <a:pt x="11" y="202"/>
                  </a:cubicBezTo>
                  <a:cubicBezTo>
                    <a:pt x="11" y="188"/>
                    <a:pt x="5" y="177"/>
                    <a:pt x="3" y="164"/>
                  </a:cubicBezTo>
                  <a:cubicBezTo>
                    <a:pt x="0" y="132"/>
                    <a:pt x="3" y="100"/>
                    <a:pt x="10" y="69"/>
                  </a:cubicBezTo>
                  <a:cubicBezTo>
                    <a:pt x="15" y="49"/>
                    <a:pt x="27" y="15"/>
                    <a:pt x="44" y="3"/>
                  </a:cubicBezTo>
                </a:path>
              </a:pathLst>
            </a:custGeom>
            <a:solidFill>
              <a:srgbClr val="E2BE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7" name="Freeform 21">
              <a:extLst>
                <a:ext uri="{FF2B5EF4-FFF2-40B4-BE49-F238E27FC236}">
                  <a16:creationId xmlns:a16="http://schemas.microsoft.com/office/drawing/2014/main" id="{6F9C798F-F7EF-43D6-B726-19149EF659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1" y="1925"/>
              <a:ext cx="53" cy="456"/>
            </a:xfrm>
            <a:custGeom>
              <a:avLst/>
              <a:gdLst>
                <a:gd name="T0" fmla="*/ 93 w 40"/>
                <a:gd name="T1" fmla="*/ 21 h 344"/>
                <a:gd name="T2" fmla="*/ 74 w 40"/>
                <a:gd name="T3" fmla="*/ 101 h 344"/>
                <a:gd name="T4" fmla="*/ 44 w 40"/>
                <a:gd name="T5" fmla="*/ 156 h 344"/>
                <a:gd name="T6" fmla="*/ 16 w 40"/>
                <a:gd name="T7" fmla="*/ 392 h 344"/>
                <a:gd name="T8" fmla="*/ 16 w 40"/>
                <a:gd name="T9" fmla="*/ 603 h 344"/>
                <a:gd name="T10" fmla="*/ 23 w 40"/>
                <a:gd name="T11" fmla="*/ 680 h 344"/>
                <a:gd name="T12" fmla="*/ 23 w 40"/>
                <a:gd name="T13" fmla="*/ 793 h 344"/>
                <a:gd name="T14" fmla="*/ 15 w 40"/>
                <a:gd name="T15" fmla="*/ 801 h 344"/>
                <a:gd name="T16" fmla="*/ 37 w 40"/>
                <a:gd name="T17" fmla="*/ 701 h 344"/>
                <a:gd name="T18" fmla="*/ 53 w 40"/>
                <a:gd name="T19" fmla="*/ 595 h 344"/>
                <a:gd name="T20" fmla="*/ 50 w 40"/>
                <a:gd name="T21" fmla="*/ 400 h 344"/>
                <a:gd name="T22" fmla="*/ 77 w 40"/>
                <a:gd name="T23" fmla="*/ 212 h 344"/>
                <a:gd name="T24" fmla="*/ 91 w 40"/>
                <a:gd name="T25" fmla="*/ 27 h 344"/>
                <a:gd name="T26" fmla="*/ 91 w 40"/>
                <a:gd name="T27" fmla="*/ 0 h 34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0" h="344">
                  <a:moveTo>
                    <a:pt x="40" y="9"/>
                  </a:moveTo>
                  <a:cubicBezTo>
                    <a:pt x="35" y="14"/>
                    <a:pt x="35" y="34"/>
                    <a:pt x="32" y="43"/>
                  </a:cubicBezTo>
                  <a:cubicBezTo>
                    <a:pt x="29" y="52"/>
                    <a:pt x="24" y="59"/>
                    <a:pt x="19" y="67"/>
                  </a:cubicBezTo>
                  <a:cubicBezTo>
                    <a:pt x="36" y="90"/>
                    <a:pt x="29" y="150"/>
                    <a:pt x="7" y="168"/>
                  </a:cubicBezTo>
                  <a:cubicBezTo>
                    <a:pt x="22" y="200"/>
                    <a:pt x="21" y="227"/>
                    <a:pt x="7" y="259"/>
                  </a:cubicBezTo>
                  <a:cubicBezTo>
                    <a:pt x="0" y="277"/>
                    <a:pt x="5" y="276"/>
                    <a:pt x="10" y="292"/>
                  </a:cubicBezTo>
                  <a:cubicBezTo>
                    <a:pt x="14" y="307"/>
                    <a:pt x="11" y="325"/>
                    <a:pt x="10" y="340"/>
                  </a:cubicBezTo>
                  <a:cubicBezTo>
                    <a:pt x="9" y="341"/>
                    <a:pt x="7" y="343"/>
                    <a:pt x="6" y="344"/>
                  </a:cubicBezTo>
                  <a:cubicBezTo>
                    <a:pt x="16" y="337"/>
                    <a:pt x="15" y="313"/>
                    <a:pt x="16" y="301"/>
                  </a:cubicBezTo>
                  <a:cubicBezTo>
                    <a:pt x="17" y="285"/>
                    <a:pt x="20" y="271"/>
                    <a:pt x="23" y="256"/>
                  </a:cubicBezTo>
                  <a:cubicBezTo>
                    <a:pt x="29" y="227"/>
                    <a:pt x="22" y="201"/>
                    <a:pt x="22" y="172"/>
                  </a:cubicBezTo>
                  <a:cubicBezTo>
                    <a:pt x="22" y="145"/>
                    <a:pt x="33" y="119"/>
                    <a:pt x="33" y="91"/>
                  </a:cubicBezTo>
                  <a:cubicBezTo>
                    <a:pt x="33" y="64"/>
                    <a:pt x="39" y="38"/>
                    <a:pt x="39" y="11"/>
                  </a:cubicBezTo>
                  <a:cubicBezTo>
                    <a:pt x="39" y="7"/>
                    <a:pt x="39" y="4"/>
                    <a:pt x="39" y="0"/>
                  </a:cubicBezTo>
                </a:path>
              </a:pathLst>
            </a:custGeom>
            <a:solidFill>
              <a:srgbClr val="E2BE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8" name="Freeform 22">
              <a:extLst>
                <a:ext uri="{FF2B5EF4-FFF2-40B4-BE49-F238E27FC236}">
                  <a16:creationId xmlns:a16="http://schemas.microsoft.com/office/drawing/2014/main" id="{CBC2558A-5CDC-46B7-AEB6-D6315AC320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5" y="2064"/>
              <a:ext cx="51" cy="576"/>
            </a:xfrm>
            <a:custGeom>
              <a:avLst/>
              <a:gdLst>
                <a:gd name="T0" fmla="*/ 44 w 39"/>
                <a:gd name="T1" fmla="*/ 0 h 435"/>
                <a:gd name="T2" fmla="*/ 60 w 39"/>
                <a:gd name="T3" fmla="*/ 81 h 435"/>
                <a:gd name="T4" fmla="*/ 31 w 39"/>
                <a:gd name="T5" fmla="*/ 167 h 435"/>
                <a:gd name="T6" fmla="*/ 67 w 39"/>
                <a:gd name="T7" fmla="*/ 328 h 435"/>
                <a:gd name="T8" fmla="*/ 34 w 39"/>
                <a:gd name="T9" fmla="*/ 561 h 435"/>
                <a:gd name="T10" fmla="*/ 21 w 39"/>
                <a:gd name="T11" fmla="*/ 666 h 435"/>
                <a:gd name="T12" fmla="*/ 51 w 39"/>
                <a:gd name="T13" fmla="*/ 759 h 435"/>
                <a:gd name="T14" fmla="*/ 88 w 39"/>
                <a:gd name="T15" fmla="*/ 990 h 435"/>
                <a:gd name="T16" fmla="*/ 0 w 39"/>
                <a:gd name="T17" fmla="*/ 601 h 435"/>
                <a:gd name="T18" fmla="*/ 12 w 39"/>
                <a:gd name="T19" fmla="*/ 328 h 435"/>
                <a:gd name="T20" fmla="*/ 12 w 39"/>
                <a:gd name="T21" fmla="*/ 128 h 435"/>
                <a:gd name="T22" fmla="*/ 34 w 39"/>
                <a:gd name="T23" fmla="*/ 7 h 43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9" h="435">
                  <a:moveTo>
                    <a:pt x="20" y="0"/>
                  </a:moveTo>
                  <a:cubicBezTo>
                    <a:pt x="14" y="16"/>
                    <a:pt x="26" y="22"/>
                    <a:pt x="27" y="35"/>
                  </a:cubicBezTo>
                  <a:cubicBezTo>
                    <a:pt x="28" y="46"/>
                    <a:pt x="16" y="60"/>
                    <a:pt x="14" y="72"/>
                  </a:cubicBezTo>
                  <a:cubicBezTo>
                    <a:pt x="8" y="98"/>
                    <a:pt x="11" y="122"/>
                    <a:pt x="30" y="141"/>
                  </a:cubicBezTo>
                  <a:cubicBezTo>
                    <a:pt x="2" y="165"/>
                    <a:pt x="9" y="211"/>
                    <a:pt x="15" y="242"/>
                  </a:cubicBezTo>
                  <a:cubicBezTo>
                    <a:pt x="18" y="256"/>
                    <a:pt x="10" y="270"/>
                    <a:pt x="9" y="287"/>
                  </a:cubicBezTo>
                  <a:cubicBezTo>
                    <a:pt x="9" y="301"/>
                    <a:pt x="8" y="322"/>
                    <a:pt x="23" y="327"/>
                  </a:cubicBezTo>
                  <a:cubicBezTo>
                    <a:pt x="28" y="354"/>
                    <a:pt x="11" y="411"/>
                    <a:pt x="39" y="427"/>
                  </a:cubicBezTo>
                  <a:cubicBezTo>
                    <a:pt x="10" y="435"/>
                    <a:pt x="0" y="281"/>
                    <a:pt x="0" y="259"/>
                  </a:cubicBezTo>
                  <a:cubicBezTo>
                    <a:pt x="0" y="219"/>
                    <a:pt x="2" y="181"/>
                    <a:pt x="5" y="141"/>
                  </a:cubicBezTo>
                  <a:cubicBezTo>
                    <a:pt x="7" y="112"/>
                    <a:pt x="5" y="84"/>
                    <a:pt x="5" y="55"/>
                  </a:cubicBezTo>
                  <a:cubicBezTo>
                    <a:pt x="5" y="36"/>
                    <a:pt x="11" y="20"/>
                    <a:pt x="15" y="3"/>
                  </a:cubicBezTo>
                </a:path>
              </a:pathLst>
            </a:custGeom>
            <a:solidFill>
              <a:srgbClr val="E2BE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9" name="Freeform 23">
              <a:extLst>
                <a:ext uri="{FF2B5EF4-FFF2-40B4-BE49-F238E27FC236}">
                  <a16:creationId xmlns:a16="http://schemas.microsoft.com/office/drawing/2014/main" id="{A5A1507B-F337-4A84-B800-100F7F5C3A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6" y="2455"/>
              <a:ext cx="132" cy="509"/>
            </a:xfrm>
            <a:custGeom>
              <a:avLst/>
              <a:gdLst>
                <a:gd name="T0" fmla="*/ 22 w 100"/>
                <a:gd name="T1" fmla="*/ 0 h 384"/>
                <a:gd name="T2" fmla="*/ 0 w 100"/>
                <a:gd name="T3" fmla="*/ 74 h 384"/>
                <a:gd name="T4" fmla="*/ 34 w 100"/>
                <a:gd name="T5" fmla="*/ 201 h 384"/>
                <a:gd name="T6" fmla="*/ 32 w 100"/>
                <a:gd name="T7" fmla="*/ 319 h 384"/>
                <a:gd name="T8" fmla="*/ 77 w 100"/>
                <a:gd name="T9" fmla="*/ 513 h 384"/>
                <a:gd name="T10" fmla="*/ 108 w 100"/>
                <a:gd name="T11" fmla="*/ 585 h 384"/>
                <a:gd name="T12" fmla="*/ 136 w 100"/>
                <a:gd name="T13" fmla="*/ 680 h 384"/>
                <a:gd name="T14" fmla="*/ 185 w 100"/>
                <a:gd name="T15" fmla="*/ 809 h 384"/>
                <a:gd name="T16" fmla="*/ 223 w 100"/>
                <a:gd name="T17" fmla="*/ 885 h 384"/>
                <a:gd name="T18" fmla="*/ 230 w 100"/>
                <a:gd name="T19" fmla="*/ 895 h 384"/>
                <a:gd name="T20" fmla="*/ 102 w 100"/>
                <a:gd name="T21" fmla="*/ 492 h 384"/>
                <a:gd name="T22" fmla="*/ 66 w 100"/>
                <a:gd name="T23" fmla="*/ 285 h 384"/>
                <a:gd name="T24" fmla="*/ 29 w 100"/>
                <a:gd name="T25" fmla="*/ 102 h 384"/>
                <a:gd name="T26" fmla="*/ 21 w 100"/>
                <a:gd name="T27" fmla="*/ 15 h 38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0" h="384">
                  <a:moveTo>
                    <a:pt x="10" y="0"/>
                  </a:moveTo>
                  <a:cubicBezTo>
                    <a:pt x="10" y="13"/>
                    <a:pt x="11" y="24"/>
                    <a:pt x="0" y="32"/>
                  </a:cubicBezTo>
                  <a:cubicBezTo>
                    <a:pt x="13" y="49"/>
                    <a:pt x="13" y="67"/>
                    <a:pt x="15" y="87"/>
                  </a:cubicBezTo>
                  <a:cubicBezTo>
                    <a:pt x="16" y="100"/>
                    <a:pt x="25" y="130"/>
                    <a:pt x="14" y="137"/>
                  </a:cubicBezTo>
                  <a:cubicBezTo>
                    <a:pt x="32" y="139"/>
                    <a:pt x="41" y="206"/>
                    <a:pt x="33" y="220"/>
                  </a:cubicBezTo>
                  <a:cubicBezTo>
                    <a:pt x="47" y="224"/>
                    <a:pt x="46" y="240"/>
                    <a:pt x="47" y="251"/>
                  </a:cubicBezTo>
                  <a:cubicBezTo>
                    <a:pt x="48" y="266"/>
                    <a:pt x="55" y="277"/>
                    <a:pt x="59" y="292"/>
                  </a:cubicBezTo>
                  <a:cubicBezTo>
                    <a:pt x="65" y="310"/>
                    <a:pt x="75" y="328"/>
                    <a:pt x="80" y="347"/>
                  </a:cubicBezTo>
                  <a:cubicBezTo>
                    <a:pt x="85" y="361"/>
                    <a:pt x="83" y="372"/>
                    <a:pt x="97" y="380"/>
                  </a:cubicBezTo>
                  <a:cubicBezTo>
                    <a:pt x="99" y="384"/>
                    <a:pt x="97" y="382"/>
                    <a:pt x="100" y="384"/>
                  </a:cubicBezTo>
                  <a:cubicBezTo>
                    <a:pt x="83" y="326"/>
                    <a:pt x="62" y="269"/>
                    <a:pt x="44" y="211"/>
                  </a:cubicBezTo>
                  <a:cubicBezTo>
                    <a:pt x="35" y="183"/>
                    <a:pt x="33" y="151"/>
                    <a:pt x="29" y="122"/>
                  </a:cubicBezTo>
                  <a:cubicBezTo>
                    <a:pt x="24" y="96"/>
                    <a:pt x="17" y="70"/>
                    <a:pt x="13" y="44"/>
                  </a:cubicBezTo>
                  <a:cubicBezTo>
                    <a:pt x="12" y="33"/>
                    <a:pt x="15" y="16"/>
                    <a:pt x="9" y="6"/>
                  </a:cubicBezTo>
                </a:path>
              </a:pathLst>
            </a:custGeom>
            <a:solidFill>
              <a:srgbClr val="E2BE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0" name="Freeform 24">
              <a:extLst>
                <a:ext uri="{FF2B5EF4-FFF2-40B4-BE49-F238E27FC236}">
                  <a16:creationId xmlns:a16="http://schemas.microsoft.com/office/drawing/2014/main" id="{01BF4422-4193-41A5-A49F-7FF236EF37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6" y="3050"/>
              <a:ext cx="397" cy="346"/>
            </a:xfrm>
            <a:custGeom>
              <a:avLst/>
              <a:gdLst>
                <a:gd name="T0" fmla="*/ 0 w 300"/>
                <a:gd name="T1" fmla="*/ 0 h 261"/>
                <a:gd name="T2" fmla="*/ 56 w 300"/>
                <a:gd name="T3" fmla="*/ 49 h 261"/>
                <a:gd name="T4" fmla="*/ 98 w 300"/>
                <a:gd name="T5" fmla="*/ 126 h 261"/>
                <a:gd name="T6" fmla="*/ 131 w 300"/>
                <a:gd name="T7" fmla="*/ 221 h 261"/>
                <a:gd name="T8" fmla="*/ 237 w 300"/>
                <a:gd name="T9" fmla="*/ 286 h 261"/>
                <a:gd name="T10" fmla="*/ 322 w 300"/>
                <a:gd name="T11" fmla="*/ 394 h 261"/>
                <a:gd name="T12" fmla="*/ 417 w 300"/>
                <a:gd name="T13" fmla="*/ 436 h 261"/>
                <a:gd name="T14" fmla="*/ 504 w 300"/>
                <a:gd name="T15" fmla="*/ 509 h 261"/>
                <a:gd name="T16" fmla="*/ 596 w 300"/>
                <a:gd name="T17" fmla="*/ 528 h 261"/>
                <a:gd name="T18" fmla="*/ 659 w 300"/>
                <a:gd name="T19" fmla="*/ 608 h 261"/>
                <a:gd name="T20" fmla="*/ 695 w 300"/>
                <a:gd name="T21" fmla="*/ 589 h 261"/>
                <a:gd name="T22" fmla="*/ 537 w 300"/>
                <a:gd name="T23" fmla="*/ 485 h 261"/>
                <a:gd name="T24" fmla="*/ 381 w 300"/>
                <a:gd name="T25" fmla="*/ 384 h 261"/>
                <a:gd name="T26" fmla="*/ 255 w 300"/>
                <a:gd name="T27" fmla="*/ 277 h 261"/>
                <a:gd name="T28" fmla="*/ 124 w 300"/>
                <a:gd name="T29" fmla="*/ 151 h 261"/>
                <a:gd name="T30" fmla="*/ 71 w 300"/>
                <a:gd name="T31" fmla="*/ 56 h 261"/>
                <a:gd name="T32" fmla="*/ 45 w 300"/>
                <a:gd name="T33" fmla="*/ 15 h 261"/>
                <a:gd name="T34" fmla="*/ 5 w 300"/>
                <a:gd name="T35" fmla="*/ 0 h 26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00" h="261">
                  <a:moveTo>
                    <a:pt x="0" y="0"/>
                  </a:moveTo>
                  <a:cubicBezTo>
                    <a:pt x="12" y="7"/>
                    <a:pt x="17" y="9"/>
                    <a:pt x="24" y="21"/>
                  </a:cubicBezTo>
                  <a:cubicBezTo>
                    <a:pt x="30" y="32"/>
                    <a:pt x="35" y="43"/>
                    <a:pt x="42" y="54"/>
                  </a:cubicBezTo>
                  <a:cubicBezTo>
                    <a:pt x="50" y="67"/>
                    <a:pt x="58" y="80"/>
                    <a:pt x="57" y="95"/>
                  </a:cubicBezTo>
                  <a:cubicBezTo>
                    <a:pt x="79" y="85"/>
                    <a:pt x="88" y="108"/>
                    <a:pt x="102" y="123"/>
                  </a:cubicBezTo>
                  <a:cubicBezTo>
                    <a:pt x="114" y="135"/>
                    <a:pt x="138" y="151"/>
                    <a:pt x="139" y="169"/>
                  </a:cubicBezTo>
                  <a:cubicBezTo>
                    <a:pt x="153" y="160"/>
                    <a:pt x="168" y="181"/>
                    <a:pt x="180" y="187"/>
                  </a:cubicBezTo>
                  <a:cubicBezTo>
                    <a:pt x="193" y="193"/>
                    <a:pt x="220" y="200"/>
                    <a:pt x="218" y="219"/>
                  </a:cubicBezTo>
                  <a:cubicBezTo>
                    <a:pt x="231" y="213"/>
                    <a:pt x="246" y="220"/>
                    <a:pt x="257" y="226"/>
                  </a:cubicBezTo>
                  <a:cubicBezTo>
                    <a:pt x="275" y="235"/>
                    <a:pt x="277" y="243"/>
                    <a:pt x="284" y="261"/>
                  </a:cubicBezTo>
                  <a:cubicBezTo>
                    <a:pt x="288" y="255"/>
                    <a:pt x="293" y="252"/>
                    <a:pt x="300" y="253"/>
                  </a:cubicBezTo>
                  <a:cubicBezTo>
                    <a:pt x="279" y="235"/>
                    <a:pt x="257" y="220"/>
                    <a:pt x="232" y="208"/>
                  </a:cubicBezTo>
                  <a:cubicBezTo>
                    <a:pt x="209" y="198"/>
                    <a:pt x="188" y="178"/>
                    <a:pt x="165" y="165"/>
                  </a:cubicBezTo>
                  <a:cubicBezTo>
                    <a:pt x="143" y="153"/>
                    <a:pt x="128" y="136"/>
                    <a:pt x="110" y="119"/>
                  </a:cubicBezTo>
                  <a:cubicBezTo>
                    <a:pt x="91" y="101"/>
                    <a:pt x="68" y="85"/>
                    <a:pt x="54" y="65"/>
                  </a:cubicBezTo>
                  <a:cubicBezTo>
                    <a:pt x="45" y="52"/>
                    <a:pt x="38" y="38"/>
                    <a:pt x="31" y="24"/>
                  </a:cubicBezTo>
                  <a:cubicBezTo>
                    <a:pt x="28" y="18"/>
                    <a:pt x="26" y="10"/>
                    <a:pt x="20" y="6"/>
                  </a:cubicBezTo>
                  <a:cubicBezTo>
                    <a:pt x="15" y="2"/>
                    <a:pt x="5" y="4"/>
                    <a:pt x="2" y="0"/>
                  </a:cubicBezTo>
                </a:path>
              </a:pathLst>
            </a:custGeom>
            <a:solidFill>
              <a:srgbClr val="E2BE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1" name="Freeform 25">
              <a:extLst>
                <a:ext uri="{FF2B5EF4-FFF2-40B4-BE49-F238E27FC236}">
                  <a16:creationId xmlns:a16="http://schemas.microsoft.com/office/drawing/2014/main" id="{DFCC5960-6DDC-4EEC-8685-09065121D9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7" y="3238"/>
              <a:ext cx="452" cy="195"/>
            </a:xfrm>
            <a:custGeom>
              <a:avLst/>
              <a:gdLst>
                <a:gd name="T0" fmla="*/ 12 w 342"/>
                <a:gd name="T1" fmla="*/ 271 h 147"/>
                <a:gd name="T2" fmla="*/ 20 w 342"/>
                <a:gd name="T3" fmla="*/ 324 h 147"/>
                <a:gd name="T4" fmla="*/ 246 w 342"/>
                <a:gd name="T5" fmla="*/ 344 h 147"/>
                <a:gd name="T6" fmla="*/ 457 w 342"/>
                <a:gd name="T7" fmla="*/ 306 h 147"/>
                <a:gd name="T8" fmla="*/ 587 w 342"/>
                <a:gd name="T9" fmla="*/ 273 h 147"/>
                <a:gd name="T10" fmla="*/ 666 w 342"/>
                <a:gd name="T11" fmla="*/ 151 h 147"/>
                <a:gd name="T12" fmla="*/ 789 w 342"/>
                <a:gd name="T13" fmla="*/ 141 h 147"/>
                <a:gd name="T14" fmla="*/ 784 w 342"/>
                <a:gd name="T15" fmla="*/ 142 h 147"/>
                <a:gd name="T16" fmla="*/ 504 w 342"/>
                <a:gd name="T17" fmla="*/ 216 h 147"/>
                <a:gd name="T18" fmla="*/ 157 w 342"/>
                <a:gd name="T19" fmla="*/ 279 h 147"/>
                <a:gd name="T20" fmla="*/ 74 w 342"/>
                <a:gd name="T21" fmla="*/ 284 h 147"/>
                <a:gd name="T22" fmla="*/ 0 w 342"/>
                <a:gd name="T23" fmla="*/ 265 h 14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42" h="147">
                  <a:moveTo>
                    <a:pt x="5" y="116"/>
                  </a:moveTo>
                  <a:cubicBezTo>
                    <a:pt x="5" y="123"/>
                    <a:pt x="12" y="130"/>
                    <a:pt x="8" y="139"/>
                  </a:cubicBezTo>
                  <a:cubicBezTo>
                    <a:pt x="24" y="125"/>
                    <a:pt x="104" y="113"/>
                    <a:pt x="107" y="147"/>
                  </a:cubicBezTo>
                  <a:cubicBezTo>
                    <a:pt x="107" y="121"/>
                    <a:pt x="188" y="105"/>
                    <a:pt x="198" y="131"/>
                  </a:cubicBezTo>
                  <a:cubicBezTo>
                    <a:pt x="195" y="105"/>
                    <a:pt x="242" y="96"/>
                    <a:pt x="254" y="117"/>
                  </a:cubicBezTo>
                  <a:cubicBezTo>
                    <a:pt x="248" y="86"/>
                    <a:pt x="260" y="75"/>
                    <a:pt x="288" y="65"/>
                  </a:cubicBezTo>
                  <a:cubicBezTo>
                    <a:pt x="311" y="56"/>
                    <a:pt x="318" y="54"/>
                    <a:pt x="342" y="60"/>
                  </a:cubicBezTo>
                  <a:cubicBezTo>
                    <a:pt x="342" y="61"/>
                    <a:pt x="341" y="61"/>
                    <a:pt x="340" y="61"/>
                  </a:cubicBezTo>
                  <a:cubicBezTo>
                    <a:pt x="331" y="0"/>
                    <a:pt x="240" y="82"/>
                    <a:pt x="218" y="93"/>
                  </a:cubicBezTo>
                  <a:cubicBezTo>
                    <a:pt x="173" y="114"/>
                    <a:pt x="117" y="117"/>
                    <a:pt x="68" y="119"/>
                  </a:cubicBezTo>
                  <a:cubicBezTo>
                    <a:pt x="56" y="119"/>
                    <a:pt x="44" y="122"/>
                    <a:pt x="32" y="121"/>
                  </a:cubicBezTo>
                  <a:cubicBezTo>
                    <a:pt x="22" y="119"/>
                    <a:pt x="12" y="113"/>
                    <a:pt x="0" y="114"/>
                  </a:cubicBezTo>
                </a:path>
              </a:pathLst>
            </a:custGeom>
            <a:solidFill>
              <a:srgbClr val="E2BE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2" name="Freeform 26">
              <a:extLst>
                <a:ext uri="{FF2B5EF4-FFF2-40B4-BE49-F238E27FC236}">
                  <a16:creationId xmlns:a16="http://schemas.microsoft.com/office/drawing/2014/main" id="{3E445A4E-B6EC-48DB-8CDB-9D0222B5E7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9" y="2957"/>
              <a:ext cx="223" cy="337"/>
            </a:xfrm>
            <a:custGeom>
              <a:avLst/>
              <a:gdLst>
                <a:gd name="T0" fmla="*/ 16 w 168"/>
                <a:gd name="T1" fmla="*/ 564 h 254"/>
                <a:gd name="T2" fmla="*/ 109 w 168"/>
                <a:gd name="T3" fmla="*/ 523 h 254"/>
                <a:gd name="T4" fmla="*/ 135 w 168"/>
                <a:gd name="T5" fmla="*/ 431 h 254"/>
                <a:gd name="T6" fmla="*/ 224 w 168"/>
                <a:gd name="T7" fmla="*/ 391 h 254"/>
                <a:gd name="T8" fmla="*/ 305 w 168"/>
                <a:gd name="T9" fmla="*/ 263 h 254"/>
                <a:gd name="T10" fmla="*/ 366 w 168"/>
                <a:gd name="T11" fmla="*/ 130 h 254"/>
                <a:gd name="T12" fmla="*/ 393 w 168"/>
                <a:gd name="T13" fmla="*/ 0 h 254"/>
                <a:gd name="T14" fmla="*/ 308 w 168"/>
                <a:gd name="T15" fmla="*/ 151 h 254"/>
                <a:gd name="T16" fmla="*/ 264 w 168"/>
                <a:gd name="T17" fmla="*/ 222 h 254"/>
                <a:gd name="T18" fmla="*/ 230 w 168"/>
                <a:gd name="T19" fmla="*/ 297 h 254"/>
                <a:gd name="T20" fmla="*/ 134 w 168"/>
                <a:gd name="T21" fmla="*/ 411 h 254"/>
                <a:gd name="T22" fmla="*/ 74 w 168"/>
                <a:gd name="T23" fmla="*/ 479 h 254"/>
                <a:gd name="T24" fmla="*/ 12 w 168"/>
                <a:gd name="T25" fmla="*/ 529 h 254"/>
                <a:gd name="T26" fmla="*/ 1 w 168"/>
                <a:gd name="T27" fmla="*/ 593 h 25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68" h="254">
                  <a:moveTo>
                    <a:pt x="7" y="241"/>
                  </a:moveTo>
                  <a:cubicBezTo>
                    <a:pt x="20" y="227"/>
                    <a:pt x="26" y="219"/>
                    <a:pt x="47" y="224"/>
                  </a:cubicBezTo>
                  <a:cubicBezTo>
                    <a:pt x="37" y="208"/>
                    <a:pt x="46" y="198"/>
                    <a:pt x="58" y="185"/>
                  </a:cubicBezTo>
                  <a:cubicBezTo>
                    <a:pt x="68" y="174"/>
                    <a:pt x="81" y="159"/>
                    <a:pt x="96" y="167"/>
                  </a:cubicBezTo>
                  <a:cubicBezTo>
                    <a:pt x="71" y="164"/>
                    <a:pt x="110" y="108"/>
                    <a:pt x="130" y="112"/>
                  </a:cubicBezTo>
                  <a:cubicBezTo>
                    <a:pt x="111" y="91"/>
                    <a:pt x="141" y="66"/>
                    <a:pt x="157" y="56"/>
                  </a:cubicBezTo>
                  <a:cubicBezTo>
                    <a:pt x="147" y="40"/>
                    <a:pt x="158" y="13"/>
                    <a:pt x="168" y="0"/>
                  </a:cubicBezTo>
                  <a:cubicBezTo>
                    <a:pt x="148" y="5"/>
                    <a:pt x="142" y="50"/>
                    <a:pt x="132" y="65"/>
                  </a:cubicBezTo>
                  <a:cubicBezTo>
                    <a:pt x="124" y="76"/>
                    <a:pt x="118" y="83"/>
                    <a:pt x="113" y="95"/>
                  </a:cubicBezTo>
                  <a:cubicBezTo>
                    <a:pt x="109" y="106"/>
                    <a:pt x="105" y="118"/>
                    <a:pt x="98" y="127"/>
                  </a:cubicBezTo>
                  <a:cubicBezTo>
                    <a:pt x="85" y="142"/>
                    <a:pt x="70" y="163"/>
                    <a:pt x="57" y="176"/>
                  </a:cubicBezTo>
                  <a:cubicBezTo>
                    <a:pt x="47" y="186"/>
                    <a:pt x="40" y="194"/>
                    <a:pt x="32" y="205"/>
                  </a:cubicBezTo>
                  <a:cubicBezTo>
                    <a:pt x="25" y="214"/>
                    <a:pt x="12" y="217"/>
                    <a:pt x="5" y="227"/>
                  </a:cubicBezTo>
                  <a:cubicBezTo>
                    <a:pt x="0" y="235"/>
                    <a:pt x="1" y="244"/>
                    <a:pt x="1" y="254"/>
                  </a:cubicBezTo>
                </a:path>
              </a:pathLst>
            </a:custGeom>
            <a:solidFill>
              <a:srgbClr val="E2BE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3" name="Freeform 27">
              <a:extLst>
                <a:ext uri="{FF2B5EF4-FFF2-40B4-BE49-F238E27FC236}">
                  <a16:creationId xmlns:a16="http://schemas.microsoft.com/office/drawing/2014/main" id="{C35EF3A7-C5F7-4F20-9334-1EDC3A86CB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" y="1538"/>
              <a:ext cx="149" cy="42"/>
            </a:xfrm>
            <a:custGeom>
              <a:avLst/>
              <a:gdLst>
                <a:gd name="T0" fmla="*/ 0 w 113"/>
                <a:gd name="T1" fmla="*/ 5 h 32"/>
                <a:gd name="T2" fmla="*/ 146 w 113"/>
                <a:gd name="T3" fmla="*/ 18 h 32"/>
                <a:gd name="T4" fmla="*/ 258 w 113"/>
                <a:gd name="T5" fmla="*/ 72 h 32"/>
                <a:gd name="T6" fmla="*/ 5 w 113"/>
                <a:gd name="T7" fmla="*/ 7 h 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3" h="32">
                  <a:moveTo>
                    <a:pt x="0" y="2"/>
                  </a:moveTo>
                  <a:cubicBezTo>
                    <a:pt x="20" y="0"/>
                    <a:pt x="44" y="7"/>
                    <a:pt x="64" y="8"/>
                  </a:cubicBezTo>
                  <a:cubicBezTo>
                    <a:pt x="82" y="9"/>
                    <a:pt x="102" y="16"/>
                    <a:pt x="113" y="32"/>
                  </a:cubicBezTo>
                  <a:cubicBezTo>
                    <a:pt x="78" y="15"/>
                    <a:pt x="41" y="11"/>
                    <a:pt x="2" y="3"/>
                  </a:cubicBezTo>
                </a:path>
              </a:pathLst>
            </a:custGeom>
            <a:solidFill>
              <a:srgbClr val="E2BE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4" name="Freeform 28">
              <a:extLst>
                <a:ext uri="{FF2B5EF4-FFF2-40B4-BE49-F238E27FC236}">
                  <a16:creationId xmlns:a16="http://schemas.microsoft.com/office/drawing/2014/main" id="{AC76D787-73D3-46AB-96E3-FEA08B6871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7" y="1669"/>
              <a:ext cx="139" cy="44"/>
            </a:xfrm>
            <a:custGeom>
              <a:avLst/>
              <a:gdLst>
                <a:gd name="T0" fmla="*/ 20 w 105"/>
                <a:gd name="T1" fmla="*/ 0 h 33"/>
                <a:gd name="T2" fmla="*/ 244 w 105"/>
                <a:gd name="T3" fmla="*/ 79 h 33"/>
                <a:gd name="T4" fmla="*/ 0 w 105"/>
                <a:gd name="T5" fmla="*/ 5 h 3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5" h="33">
                  <a:moveTo>
                    <a:pt x="8" y="0"/>
                  </a:moveTo>
                  <a:cubicBezTo>
                    <a:pt x="35" y="8"/>
                    <a:pt x="79" y="13"/>
                    <a:pt x="105" y="33"/>
                  </a:cubicBezTo>
                  <a:cubicBezTo>
                    <a:pt x="70" y="25"/>
                    <a:pt x="33" y="13"/>
                    <a:pt x="0" y="2"/>
                  </a:cubicBezTo>
                </a:path>
              </a:pathLst>
            </a:custGeom>
            <a:solidFill>
              <a:srgbClr val="E2BE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5" name="Freeform 29">
              <a:extLst>
                <a:ext uri="{FF2B5EF4-FFF2-40B4-BE49-F238E27FC236}">
                  <a16:creationId xmlns:a16="http://schemas.microsoft.com/office/drawing/2014/main" id="{8ACF06DE-48D4-468A-AD93-B028017809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1" y="1819"/>
              <a:ext cx="100" cy="31"/>
            </a:xfrm>
            <a:custGeom>
              <a:avLst/>
              <a:gdLst>
                <a:gd name="T0" fmla="*/ 0 w 75"/>
                <a:gd name="T1" fmla="*/ 0 h 24"/>
                <a:gd name="T2" fmla="*/ 107 w 75"/>
                <a:gd name="T3" fmla="*/ 30 h 24"/>
                <a:gd name="T4" fmla="*/ 177 w 75"/>
                <a:gd name="T5" fmla="*/ 47 h 24"/>
                <a:gd name="T6" fmla="*/ 1 w 75"/>
                <a:gd name="T7" fmla="*/ 0 h 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5" h="24">
                  <a:moveTo>
                    <a:pt x="0" y="0"/>
                  </a:moveTo>
                  <a:cubicBezTo>
                    <a:pt x="14" y="6"/>
                    <a:pt x="30" y="8"/>
                    <a:pt x="45" y="14"/>
                  </a:cubicBezTo>
                  <a:cubicBezTo>
                    <a:pt x="54" y="17"/>
                    <a:pt x="65" y="24"/>
                    <a:pt x="75" y="22"/>
                  </a:cubicBezTo>
                  <a:cubicBezTo>
                    <a:pt x="51" y="12"/>
                    <a:pt x="25" y="7"/>
                    <a:pt x="1" y="0"/>
                  </a:cubicBezTo>
                </a:path>
              </a:pathLst>
            </a:custGeom>
            <a:solidFill>
              <a:srgbClr val="E2BE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6" name="Freeform 30">
              <a:extLst>
                <a:ext uri="{FF2B5EF4-FFF2-40B4-BE49-F238E27FC236}">
                  <a16:creationId xmlns:a16="http://schemas.microsoft.com/office/drawing/2014/main" id="{C5EBADE6-4545-4202-901A-6B442D5858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9" y="1975"/>
              <a:ext cx="94" cy="28"/>
            </a:xfrm>
            <a:custGeom>
              <a:avLst/>
              <a:gdLst>
                <a:gd name="T0" fmla="*/ 0 w 71"/>
                <a:gd name="T1" fmla="*/ 5 h 21"/>
                <a:gd name="T2" fmla="*/ 164 w 71"/>
                <a:gd name="T3" fmla="*/ 49 h 21"/>
                <a:gd name="T4" fmla="*/ 15 w 71"/>
                <a:gd name="T5" fmla="*/ 0 h 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1" h="21">
                  <a:moveTo>
                    <a:pt x="0" y="2"/>
                  </a:moveTo>
                  <a:cubicBezTo>
                    <a:pt x="24" y="6"/>
                    <a:pt x="48" y="13"/>
                    <a:pt x="71" y="21"/>
                  </a:cubicBezTo>
                  <a:cubicBezTo>
                    <a:pt x="57" y="14"/>
                    <a:pt x="14" y="12"/>
                    <a:pt x="6" y="0"/>
                  </a:cubicBezTo>
                </a:path>
              </a:pathLst>
            </a:custGeom>
            <a:solidFill>
              <a:srgbClr val="E2BE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7" name="Freeform 31">
              <a:extLst>
                <a:ext uri="{FF2B5EF4-FFF2-40B4-BE49-F238E27FC236}">
                  <a16:creationId xmlns:a16="http://schemas.microsoft.com/office/drawing/2014/main" id="{EAF3E86A-A709-424F-900D-8F1B0E084A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9" y="2108"/>
              <a:ext cx="90" cy="29"/>
            </a:xfrm>
            <a:custGeom>
              <a:avLst/>
              <a:gdLst>
                <a:gd name="T0" fmla="*/ 0 w 68"/>
                <a:gd name="T1" fmla="*/ 7 h 22"/>
                <a:gd name="T2" fmla="*/ 158 w 68"/>
                <a:gd name="T3" fmla="*/ 50 h 22"/>
                <a:gd name="T4" fmla="*/ 81 w 68"/>
                <a:gd name="T5" fmla="*/ 29 h 22"/>
                <a:gd name="T6" fmla="*/ 5 w 68"/>
                <a:gd name="T7" fmla="*/ 0 h 2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8" h="22">
                  <a:moveTo>
                    <a:pt x="0" y="3"/>
                  </a:moveTo>
                  <a:cubicBezTo>
                    <a:pt x="21" y="10"/>
                    <a:pt x="49" y="13"/>
                    <a:pt x="68" y="22"/>
                  </a:cubicBezTo>
                  <a:cubicBezTo>
                    <a:pt x="59" y="15"/>
                    <a:pt x="45" y="17"/>
                    <a:pt x="35" y="13"/>
                  </a:cubicBezTo>
                  <a:cubicBezTo>
                    <a:pt x="24" y="9"/>
                    <a:pt x="13" y="1"/>
                    <a:pt x="2" y="0"/>
                  </a:cubicBezTo>
                </a:path>
              </a:pathLst>
            </a:custGeom>
            <a:solidFill>
              <a:srgbClr val="E2BE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8" name="Freeform 32">
              <a:extLst>
                <a:ext uri="{FF2B5EF4-FFF2-40B4-BE49-F238E27FC236}">
                  <a16:creationId xmlns:a16="http://schemas.microsoft.com/office/drawing/2014/main" id="{6156C5D8-3CC3-4CDB-9747-D30FF0938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7" y="2257"/>
              <a:ext cx="86" cy="31"/>
            </a:xfrm>
            <a:custGeom>
              <a:avLst/>
              <a:gdLst>
                <a:gd name="T0" fmla="*/ 0 w 65"/>
                <a:gd name="T1" fmla="*/ 0 h 23"/>
                <a:gd name="T2" fmla="*/ 151 w 65"/>
                <a:gd name="T3" fmla="*/ 57 h 23"/>
                <a:gd name="T4" fmla="*/ 5 w 65"/>
                <a:gd name="T5" fmla="*/ 0 h 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5" h="23">
                  <a:moveTo>
                    <a:pt x="0" y="0"/>
                  </a:moveTo>
                  <a:cubicBezTo>
                    <a:pt x="23" y="2"/>
                    <a:pt x="42" y="20"/>
                    <a:pt x="65" y="23"/>
                  </a:cubicBezTo>
                  <a:cubicBezTo>
                    <a:pt x="44" y="15"/>
                    <a:pt x="23" y="5"/>
                    <a:pt x="2" y="0"/>
                  </a:cubicBezTo>
                </a:path>
              </a:pathLst>
            </a:custGeom>
            <a:solidFill>
              <a:srgbClr val="E2BE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9" name="Freeform 33">
              <a:extLst>
                <a:ext uri="{FF2B5EF4-FFF2-40B4-BE49-F238E27FC236}">
                  <a16:creationId xmlns:a16="http://schemas.microsoft.com/office/drawing/2014/main" id="{7F81EFD1-42CA-4DE5-A1E2-959AF57EE4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6" y="2488"/>
              <a:ext cx="113" cy="15"/>
            </a:xfrm>
            <a:custGeom>
              <a:avLst/>
              <a:gdLst>
                <a:gd name="T0" fmla="*/ 7 w 86"/>
                <a:gd name="T1" fmla="*/ 26 h 11"/>
                <a:gd name="T2" fmla="*/ 0 w 86"/>
                <a:gd name="T3" fmla="*/ 27 h 11"/>
                <a:gd name="T4" fmla="*/ 194 w 86"/>
                <a:gd name="T5" fmla="*/ 20 h 11"/>
                <a:gd name="T6" fmla="*/ 14 w 86"/>
                <a:gd name="T7" fmla="*/ 20 h 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6" h="11">
                  <a:moveTo>
                    <a:pt x="3" y="10"/>
                  </a:moveTo>
                  <a:cubicBezTo>
                    <a:pt x="1" y="11"/>
                    <a:pt x="0" y="9"/>
                    <a:pt x="0" y="11"/>
                  </a:cubicBezTo>
                  <a:cubicBezTo>
                    <a:pt x="27" y="8"/>
                    <a:pt x="59" y="8"/>
                    <a:pt x="86" y="8"/>
                  </a:cubicBezTo>
                  <a:cubicBezTo>
                    <a:pt x="65" y="5"/>
                    <a:pt x="25" y="0"/>
                    <a:pt x="6" y="8"/>
                  </a:cubicBezTo>
                </a:path>
              </a:pathLst>
            </a:custGeom>
            <a:solidFill>
              <a:srgbClr val="E2BE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0" name="Freeform 34">
              <a:extLst>
                <a:ext uri="{FF2B5EF4-FFF2-40B4-BE49-F238E27FC236}">
                  <a16:creationId xmlns:a16="http://schemas.microsoft.com/office/drawing/2014/main" id="{53C8F983-2281-4CD3-B632-DBDF65B5DA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8" y="2739"/>
              <a:ext cx="108" cy="33"/>
            </a:xfrm>
            <a:custGeom>
              <a:avLst/>
              <a:gdLst>
                <a:gd name="T0" fmla="*/ 192 w 81"/>
                <a:gd name="T1" fmla="*/ 0 h 25"/>
                <a:gd name="T2" fmla="*/ 0 w 81"/>
                <a:gd name="T3" fmla="*/ 37 h 25"/>
                <a:gd name="T4" fmla="*/ 183 w 81"/>
                <a:gd name="T5" fmla="*/ 7 h 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1" h="25">
                  <a:moveTo>
                    <a:pt x="81" y="0"/>
                  </a:moveTo>
                  <a:cubicBezTo>
                    <a:pt x="56" y="7"/>
                    <a:pt x="22" y="3"/>
                    <a:pt x="0" y="16"/>
                  </a:cubicBezTo>
                  <a:cubicBezTo>
                    <a:pt x="18" y="25"/>
                    <a:pt x="59" y="11"/>
                    <a:pt x="77" y="3"/>
                  </a:cubicBezTo>
                </a:path>
              </a:pathLst>
            </a:custGeom>
            <a:solidFill>
              <a:srgbClr val="E2BE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1" name="Freeform 35">
              <a:extLst>
                <a:ext uri="{FF2B5EF4-FFF2-40B4-BE49-F238E27FC236}">
                  <a16:creationId xmlns:a16="http://schemas.microsoft.com/office/drawing/2014/main" id="{BACB1929-7BBA-4F39-9DA5-1C408DFEEA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3" y="2932"/>
              <a:ext cx="100" cy="45"/>
            </a:xfrm>
            <a:custGeom>
              <a:avLst/>
              <a:gdLst>
                <a:gd name="T0" fmla="*/ 177 w 75"/>
                <a:gd name="T1" fmla="*/ 7 h 34"/>
                <a:gd name="T2" fmla="*/ 92 w 75"/>
                <a:gd name="T3" fmla="*/ 40 h 34"/>
                <a:gd name="T4" fmla="*/ 0 w 75"/>
                <a:gd name="T5" fmla="*/ 70 h 34"/>
                <a:gd name="T6" fmla="*/ 172 w 75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5" h="34">
                  <a:moveTo>
                    <a:pt x="75" y="3"/>
                  </a:moveTo>
                  <a:cubicBezTo>
                    <a:pt x="62" y="6"/>
                    <a:pt x="51" y="11"/>
                    <a:pt x="39" y="17"/>
                  </a:cubicBezTo>
                  <a:cubicBezTo>
                    <a:pt x="26" y="24"/>
                    <a:pt x="13" y="26"/>
                    <a:pt x="0" y="30"/>
                  </a:cubicBezTo>
                  <a:cubicBezTo>
                    <a:pt x="21" y="34"/>
                    <a:pt x="56" y="12"/>
                    <a:pt x="73" y="0"/>
                  </a:cubicBezTo>
                </a:path>
              </a:pathLst>
            </a:custGeom>
            <a:solidFill>
              <a:srgbClr val="E2BE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2" name="Freeform 36">
              <a:extLst>
                <a:ext uri="{FF2B5EF4-FFF2-40B4-BE49-F238E27FC236}">
                  <a16:creationId xmlns:a16="http://schemas.microsoft.com/office/drawing/2014/main" id="{0E5C4D00-0404-49AC-8D0F-DD172F9FFA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1" y="3043"/>
              <a:ext cx="74" cy="59"/>
            </a:xfrm>
            <a:custGeom>
              <a:avLst/>
              <a:gdLst>
                <a:gd name="T0" fmla="*/ 0 w 56"/>
                <a:gd name="T1" fmla="*/ 97 h 44"/>
                <a:gd name="T2" fmla="*/ 130 w 56"/>
                <a:gd name="T3" fmla="*/ 0 h 44"/>
                <a:gd name="T4" fmla="*/ 9 w 56"/>
                <a:gd name="T5" fmla="*/ 106 h 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6" h="44">
                  <a:moveTo>
                    <a:pt x="0" y="40"/>
                  </a:moveTo>
                  <a:cubicBezTo>
                    <a:pt x="20" y="32"/>
                    <a:pt x="36" y="7"/>
                    <a:pt x="56" y="0"/>
                  </a:cubicBezTo>
                  <a:cubicBezTo>
                    <a:pt x="50" y="22"/>
                    <a:pt x="17" y="31"/>
                    <a:pt x="4" y="44"/>
                  </a:cubicBezTo>
                </a:path>
              </a:pathLst>
            </a:custGeom>
            <a:solidFill>
              <a:srgbClr val="E2BE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3" name="Freeform 37">
              <a:extLst>
                <a:ext uri="{FF2B5EF4-FFF2-40B4-BE49-F238E27FC236}">
                  <a16:creationId xmlns:a16="http://schemas.microsoft.com/office/drawing/2014/main" id="{326CA0FF-AD97-4651-A40B-2A2EEAA210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1" y="3179"/>
              <a:ext cx="44" cy="59"/>
            </a:xfrm>
            <a:custGeom>
              <a:avLst/>
              <a:gdLst>
                <a:gd name="T0" fmla="*/ 9 w 33"/>
                <a:gd name="T1" fmla="*/ 94 h 45"/>
                <a:gd name="T2" fmla="*/ 79 w 33"/>
                <a:gd name="T3" fmla="*/ 0 h 45"/>
                <a:gd name="T4" fmla="*/ 0 w 33"/>
                <a:gd name="T5" fmla="*/ 101 h 4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3" h="45">
                  <a:moveTo>
                    <a:pt x="4" y="42"/>
                  </a:moveTo>
                  <a:cubicBezTo>
                    <a:pt x="13" y="29"/>
                    <a:pt x="22" y="13"/>
                    <a:pt x="33" y="0"/>
                  </a:cubicBezTo>
                  <a:cubicBezTo>
                    <a:pt x="24" y="14"/>
                    <a:pt x="13" y="35"/>
                    <a:pt x="0" y="45"/>
                  </a:cubicBezTo>
                </a:path>
              </a:pathLst>
            </a:custGeom>
            <a:solidFill>
              <a:srgbClr val="E2BE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4" name="Freeform 38">
              <a:extLst>
                <a:ext uri="{FF2B5EF4-FFF2-40B4-BE49-F238E27FC236}">
                  <a16:creationId xmlns:a16="http://schemas.microsoft.com/office/drawing/2014/main" id="{D7672013-B4E9-4737-9306-F562933C3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" y="3403"/>
              <a:ext cx="43" cy="63"/>
            </a:xfrm>
            <a:custGeom>
              <a:avLst/>
              <a:gdLst>
                <a:gd name="T0" fmla="*/ 78 w 32"/>
                <a:gd name="T1" fmla="*/ 0 h 48"/>
                <a:gd name="T2" fmla="*/ 0 w 32"/>
                <a:gd name="T3" fmla="*/ 109 h 48"/>
                <a:gd name="T4" fmla="*/ 63 w 32"/>
                <a:gd name="T5" fmla="*/ 21 h 4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" h="48">
                  <a:moveTo>
                    <a:pt x="32" y="0"/>
                  </a:moveTo>
                  <a:cubicBezTo>
                    <a:pt x="21" y="14"/>
                    <a:pt x="9" y="32"/>
                    <a:pt x="0" y="48"/>
                  </a:cubicBezTo>
                  <a:cubicBezTo>
                    <a:pt x="6" y="33"/>
                    <a:pt x="16" y="20"/>
                    <a:pt x="26" y="9"/>
                  </a:cubicBezTo>
                </a:path>
              </a:pathLst>
            </a:custGeom>
            <a:solidFill>
              <a:srgbClr val="E2BE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5" name="Freeform 39">
              <a:extLst>
                <a:ext uri="{FF2B5EF4-FFF2-40B4-BE49-F238E27FC236}">
                  <a16:creationId xmlns:a16="http://schemas.microsoft.com/office/drawing/2014/main" id="{90ADDFDA-76AA-4C8A-A114-98BA6AC2B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3" y="3438"/>
              <a:ext cx="16" cy="80"/>
            </a:xfrm>
            <a:custGeom>
              <a:avLst/>
              <a:gdLst>
                <a:gd name="T0" fmla="*/ 9 w 12"/>
                <a:gd name="T1" fmla="*/ 7 h 60"/>
                <a:gd name="T2" fmla="*/ 7 w 12"/>
                <a:gd name="T3" fmla="*/ 143 h 60"/>
                <a:gd name="T4" fmla="*/ 5 w 12"/>
                <a:gd name="T5" fmla="*/ 0 h 6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60">
                  <a:moveTo>
                    <a:pt x="4" y="3"/>
                  </a:moveTo>
                  <a:cubicBezTo>
                    <a:pt x="0" y="19"/>
                    <a:pt x="4" y="44"/>
                    <a:pt x="3" y="60"/>
                  </a:cubicBezTo>
                  <a:cubicBezTo>
                    <a:pt x="12" y="48"/>
                    <a:pt x="8" y="12"/>
                    <a:pt x="2" y="0"/>
                  </a:cubicBezTo>
                </a:path>
              </a:pathLst>
            </a:custGeom>
            <a:solidFill>
              <a:srgbClr val="E2BE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6" name="Freeform 40">
              <a:extLst>
                <a:ext uri="{FF2B5EF4-FFF2-40B4-BE49-F238E27FC236}">
                  <a16:creationId xmlns:a16="http://schemas.microsoft.com/office/drawing/2014/main" id="{ECBCCD70-43EF-48F1-AE9B-826FE85718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9" y="3396"/>
              <a:ext cx="33" cy="90"/>
            </a:xfrm>
            <a:custGeom>
              <a:avLst/>
              <a:gdLst>
                <a:gd name="T0" fmla="*/ 0 w 25"/>
                <a:gd name="T1" fmla="*/ 0 h 68"/>
                <a:gd name="T2" fmla="*/ 37 w 25"/>
                <a:gd name="T3" fmla="*/ 158 h 68"/>
                <a:gd name="T4" fmla="*/ 5 w 25"/>
                <a:gd name="T5" fmla="*/ 12 h 6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5" h="68">
                  <a:moveTo>
                    <a:pt x="0" y="0"/>
                  </a:moveTo>
                  <a:cubicBezTo>
                    <a:pt x="4" y="22"/>
                    <a:pt x="16" y="46"/>
                    <a:pt x="16" y="68"/>
                  </a:cubicBezTo>
                  <a:cubicBezTo>
                    <a:pt x="25" y="63"/>
                    <a:pt x="4" y="18"/>
                    <a:pt x="2" y="5"/>
                  </a:cubicBezTo>
                </a:path>
              </a:pathLst>
            </a:custGeom>
            <a:solidFill>
              <a:srgbClr val="E2BE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7" name="Freeform 41">
              <a:extLst>
                <a:ext uri="{FF2B5EF4-FFF2-40B4-BE49-F238E27FC236}">
                  <a16:creationId xmlns:a16="http://schemas.microsoft.com/office/drawing/2014/main" id="{BF990B04-FA15-496C-AB54-0EC4EDEE6A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" y="3323"/>
              <a:ext cx="41" cy="89"/>
            </a:xfrm>
            <a:custGeom>
              <a:avLst/>
              <a:gdLst>
                <a:gd name="T0" fmla="*/ 0 w 31"/>
                <a:gd name="T1" fmla="*/ 5 h 67"/>
                <a:gd name="T2" fmla="*/ 71 w 31"/>
                <a:gd name="T3" fmla="*/ 157 h 67"/>
                <a:gd name="T4" fmla="*/ 0 w 31"/>
                <a:gd name="T5" fmla="*/ 0 h 6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" h="67">
                  <a:moveTo>
                    <a:pt x="0" y="2"/>
                  </a:moveTo>
                  <a:cubicBezTo>
                    <a:pt x="16" y="18"/>
                    <a:pt x="18" y="48"/>
                    <a:pt x="31" y="67"/>
                  </a:cubicBezTo>
                  <a:cubicBezTo>
                    <a:pt x="28" y="47"/>
                    <a:pt x="12" y="15"/>
                    <a:pt x="0" y="0"/>
                  </a:cubicBezTo>
                </a:path>
              </a:pathLst>
            </a:custGeom>
            <a:solidFill>
              <a:srgbClr val="E2BE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8" name="Freeform 42">
              <a:extLst>
                <a:ext uri="{FF2B5EF4-FFF2-40B4-BE49-F238E27FC236}">
                  <a16:creationId xmlns:a16="http://schemas.microsoft.com/office/drawing/2014/main" id="{BFA3C618-03F3-43FA-B827-30F03026D0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3" y="3257"/>
              <a:ext cx="56" cy="55"/>
            </a:xfrm>
            <a:custGeom>
              <a:avLst/>
              <a:gdLst>
                <a:gd name="T0" fmla="*/ 9 w 42"/>
                <a:gd name="T1" fmla="*/ 12 h 42"/>
                <a:gd name="T2" fmla="*/ 36 w 42"/>
                <a:gd name="T3" fmla="*/ 45 h 42"/>
                <a:gd name="T4" fmla="*/ 100 w 42"/>
                <a:gd name="T5" fmla="*/ 94 h 42"/>
                <a:gd name="T6" fmla="*/ 9 w 42"/>
                <a:gd name="T7" fmla="*/ 0 h 4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2" h="42">
                  <a:moveTo>
                    <a:pt x="4" y="5"/>
                  </a:moveTo>
                  <a:cubicBezTo>
                    <a:pt x="0" y="6"/>
                    <a:pt x="10" y="15"/>
                    <a:pt x="15" y="20"/>
                  </a:cubicBezTo>
                  <a:cubicBezTo>
                    <a:pt x="22" y="28"/>
                    <a:pt x="32" y="39"/>
                    <a:pt x="42" y="42"/>
                  </a:cubicBezTo>
                  <a:cubicBezTo>
                    <a:pt x="31" y="28"/>
                    <a:pt x="17" y="14"/>
                    <a:pt x="4" y="0"/>
                  </a:cubicBezTo>
                </a:path>
              </a:pathLst>
            </a:custGeom>
            <a:solidFill>
              <a:srgbClr val="E2BE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9" name="Freeform 43">
              <a:extLst>
                <a:ext uri="{FF2B5EF4-FFF2-40B4-BE49-F238E27FC236}">
                  <a16:creationId xmlns:a16="http://schemas.microsoft.com/office/drawing/2014/main" id="{340BBCD0-2D5E-4980-97B4-201CEE3F6C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0" y="3183"/>
              <a:ext cx="77" cy="49"/>
            </a:xfrm>
            <a:custGeom>
              <a:avLst/>
              <a:gdLst>
                <a:gd name="T0" fmla="*/ 5 w 58"/>
                <a:gd name="T1" fmla="*/ 9 h 37"/>
                <a:gd name="T2" fmla="*/ 64 w 58"/>
                <a:gd name="T3" fmla="*/ 42 h 37"/>
                <a:gd name="T4" fmla="*/ 135 w 58"/>
                <a:gd name="T5" fmla="*/ 86 h 37"/>
                <a:gd name="T6" fmla="*/ 16 w 58"/>
                <a:gd name="T7" fmla="*/ 1 h 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" h="37">
                  <a:moveTo>
                    <a:pt x="2" y="4"/>
                  </a:moveTo>
                  <a:cubicBezTo>
                    <a:pt x="0" y="0"/>
                    <a:pt x="22" y="15"/>
                    <a:pt x="27" y="18"/>
                  </a:cubicBezTo>
                  <a:cubicBezTo>
                    <a:pt x="37" y="24"/>
                    <a:pt x="48" y="32"/>
                    <a:pt x="58" y="37"/>
                  </a:cubicBezTo>
                  <a:cubicBezTo>
                    <a:pt x="47" y="29"/>
                    <a:pt x="9" y="11"/>
                    <a:pt x="7" y="1"/>
                  </a:cubicBezTo>
                </a:path>
              </a:pathLst>
            </a:custGeom>
            <a:solidFill>
              <a:srgbClr val="E2BE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0" name="Freeform 44">
              <a:extLst>
                <a:ext uri="{FF2B5EF4-FFF2-40B4-BE49-F238E27FC236}">
                  <a16:creationId xmlns:a16="http://schemas.microsoft.com/office/drawing/2014/main" id="{20CF7D6B-10D1-4293-ABC3-D258039D9E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9" y="3106"/>
              <a:ext cx="57" cy="35"/>
            </a:xfrm>
            <a:custGeom>
              <a:avLst/>
              <a:gdLst>
                <a:gd name="T0" fmla="*/ 0 w 43"/>
                <a:gd name="T1" fmla="*/ 0 h 27"/>
                <a:gd name="T2" fmla="*/ 101 w 43"/>
                <a:gd name="T3" fmla="*/ 58 h 27"/>
                <a:gd name="T4" fmla="*/ 1 w 43"/>
                <a:gd name="T5" fmla="*/ 0 h 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" h="27">
                  <a:moveTo>
                    <a:pt x="0" y="0"/>
                  </a:moveTo>
                  <a:cubicBezTo>
                    <a:pt x="10" y="11"/>
                    <a:pt x="29" y="24"/>
                    <a:pt x="43" y="27"/>
                  </a:cubicBezTo>
                  <a:cubicBezTo>
                    <a:pt x="33" y="19"/>
                    <a:pt x="5" y="7"/>
                    <a:pt x="1" y="0"/>
                  </a:cubicBezTo>
                </a:path>
              </a:pathLst>
            </a:custGeom>
            <a:solidFill>
              <a:srgbClr val="E2BE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1" name="Freeform 45">
              <a:extLst>
                <a:ext uri="{FF2B5EF4-FFF2-40B4-BE49-F238E27FC236}">
                  <a16:creationId xmlns:a16="http://schemas.microsoft.com/office/drawing/2014/main" id="{7E462A5B-D6DD-48EF-B416-DCF2B850D9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1" y="3033"/>
              <a:ext cx="54" cy="26"/>
            </a:xfrm>
            <a:custGeom>
              <a:avLst/>
              <a:gdLst>
                <a:gd name="T0" fmla="*/ 0 w 41"/>
                <a:gd name="T1" fmla="*/ 0 h 20"/>
                <a:gd name="T2" fmla="*/ 94 w 41"/>
                <a:gd name="T3" fmla="*/ 44 h 20"/>
                <a:gd name="T4" fmla="*/ 7 w 41"/>
                <a:gd name="T5" fmla="*/ 0 h 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" h="20">
                  <a:moveTo>
                    <a:pt x="0" y="0"/>
                  </a:moveTo>
                  <a:cubicBezTo>
                    <a:pt x="12" y="8"/>
                    <a:pt x="28" y="16"/>
                    <a:pt x="41" y="20"/>
                  </a:cubicBezTo>
                  <a:cubicBezTo>
                    <a:pt x="30" y="11"/>
                    <a:pt x="12" y="5"/>
                    <a:pt x="3" y="0"/>
                  </a:cubicBezTo>
                </a:path>
              </a:pathLst>
            </a:custGeom>
            <a:solidFill>
              <a:srgbClr val="E2BE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2" name="Freeform 46">
              <a:extLst>
                <a:ext uri="{FF2B5EF4-FFF2-40B4-BE49-F238E27FC236}">
                  <a16:creationId xmlns:a16="http://schemas.microsoft.com/office/drawing/2014/main" id="{511AB47D-D2C9-467D-91EA-8FDFD255F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7" y="2959"/>
              <a:ext cx="45" cy="23"/>
            </a:xfrm>
            <a:custGeom>
              <a:avLst/>
              <a:gdLst>
                <a:gd name="T0" fmla="*/ 0 w 34"/>
                <a:gd name="T1" fmla="*/ 0 h 18"/>
                <a:gd name="T2" fmla="*/ 79 w 34"/>
                <a:gd name="T3" fmla="*/ 37 h 18"/>
                <a:gd name="T4" fmla="*/ 7 w 34"/>
                <a:gd name="T5" fmla="*/ 6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" h="18">
                  <a:moveTo>
                    <a:pt x="0" y="0"/>
                  </a:moveTo>
                  <a:cubicBezTo>
                    <a:pt x="11" y="7"/>
                    <a:pt x="24" y="12"/>
                    <a:pt x="34" y="18"/>
                  </a:cubicBezTo>
                  <a:cubicBezTo>
                    <a:pt x="23" y="17"/>
                    <a:pt x="14" y="6"/>
                    <a:pt x="3" y="3"/>
                  </a:cubicBezTo>
                </a:path>
              </a:pathLst>
            </a:custGeom>
            <a:solidFill>
              <a:srgbClr val="E2BE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3" name="Freeform 47">
              <a:extLst>
                <a:ext uri="{FF2B5EF4-FFF2-40B4-BE49-F238E27FC236}">
                  <a16:creationId xmlns:a16="http://schemas.microsoft.com/office/drawing/2014/main" id="{9476974B-5FB0-43DD-A26F-861FC1F2CB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5" y="1554"/>
              <a:ext cx="165" cy="104"/>
            </a:xfrm>
            <a:custGeom>
              <a:avLst/>
              <a:gdLst>
                <a:gd name="T0" fmla="*/ 1 w 125"/>
                <a:gd name="T1" fmla="*/ 165 h 79"/>
                <a:gd name="T2" fmla="*/ 7 w 125"/>
                <a:gd name="T3" fmla="*/ 105 h 79"/>
                <a:gd name="T4" fmla="*/ 7 w 125"/>
                <a:gd name="T5" fmla="*/ 51 h 79"/>
                <a:gd name="T6" fmla="*/ 44 w 125"/>
                <a:gd name="T7" fmla="*/ 14 h 79"/>
                <a:gd name="T8" fmla="*/ 86 w 125"/>
                <a:gd name="T9" fmla="*/ 1 h 79"/>
                <a:gd name="T10" fmla="*/ 230 w 125"/>
                <a:gd name="T11" fmla="*/ 28 h 79"/>
                <a:gd name="T12" fmla="*/ 281 w 125"/>
                <a:gd name="T13" fmla="*/ 59 h 79"/>
                <a:gd name="T14" fmla="*/ 198 w 125"/>
                <a:gd name="T15" fmla="*/ 75 h 79"/>
                <a:gd name="T16" fmla="*/ 87 w 125"/>
                <a:gd name="T17" fmla="*/ 132 h 79"/>
                <a:gd name="T18" fmla="*/ 63 w 125"/>
                <a:gd name="T19" fmla="*/ 171 h 79"/>
                <a:gd name="T20" fmla="*/ 0 w 125"/>
                <a:gd name="T21" fmla="*/ 153 h 7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5" h="79">
                  <a:moveTo>
                    <a:pt x="1" y="72"/>
                  </a:moveTo>
                  <a:cubicBezTo>
                    <a:pt x="4" y="64"/>
                    <a:pt x="3" y="54"/>
                    <a:pt x="3" y="46"/>
                  </a:cubicBezTo>
                  <a:cubicBezTo>
                    <a:pt x="2" y="39"/>
                    <a:pt x="1" y="30"/>
                    <a:pt x="3" y="23"/>
                  </a:cubicBezTo>
                  <a:cubicBezTo>
                    <a:pt x="6" y="16"/>
                    <a:pt x="14" y="11"/>
                    <a:pt x="19" y="6"/>
                  </a:cubicBezTo>
                  <a:cubicBezTo>
                    <a:pt x="25" y="1"/>
                    <a:pt x="29" y="0"/>
                    <a:pt x="37" y="1"/>
                  </a:cubicBezTo>
                  <a:cubicBezTo>
                    <a:pt x="58" y="4"/>
                    <a:pt x="79" y="8"/>
                    <a:pt x="100" y="12"/>
                  </a:cubicBezTo>
                  <a:cubicBezTo>
                    <a:pt x="106" y="13"/>
                    <a:pt x="125" y="16"/>
                    <a:pt x="122" y="26"/>
                  </a:cubicBezTo>
                  <a:cubicBezTo>
                    <a:pt x="119" y="36"/>
                    <a:pt x="93" y="33"/>
                    <a:pt x="86" y="33"/>
                  </a:cubicBezTo>
                  <a:cubicBezTo>
                    <a:pt x="67" y="34"/>
                    <a:pt x="45" y="39"/>
                    <a:pt x="38" y="58"/>
                  </a:cubicBezTo>
                  <a:cubicBezTo>
                    <a:pt x="36" y="65"/>
                    <a:pt x="33" y="71"/>
                    <a:pt x="27" y="75"/>
                  </a:cubicBezTo>
                  <a:cubicBezTo>
                    <a:pt x="19" y="79"/>
                    <a:pt x="2" y="77"/>
                    <a:pt x="0" y="6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4" name="Freeform 48">
              <a:extLst>
                <a:ext uri="{FF2B5EF4-FFF2-40B4-BE49-F238E27FC236}">
                  <a16:creationId xmlns:a16="http://schemas.microsoft.com/office/drawing/2014/main" id="{65792B76-47F4-4D3A-9579-FCDA6F52D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7" y="1681"/>
              <a:ext cx="151" cy="120"/>
            </a:xfrm>
            <a:custGeom>
              <a:avLst/>
              <a:gdLst>
                <a:gd name="T0" fmla="*/ 253 w 114"/>
                <a:gd name="T1" fmla="*/ 65 h 91"/>
                <a:gd name="T2" fmla="*/ 185 w 114"/>
                <a:gd name="T3" fmla="*/ 42 h 91"/>
                <a:gd name="T4" fmla="*/ 126 w 114"/>
                <a:gd name="T5" fmla="*/ 22 h 91"/>
                <a:gd name="T6" fmla="*/ 26 w 114"/>
                <a:gd name="T7" fmla="*/ 32 h 91"/>
                <a:gd name="T8" fmla="*/ 7 w 114"/>
                <a:gd name="T9" fmla="*/ 92 h 91"/>
                <a:gd name="T10" fmla="*/ 5 w 114"/>
                <a:gd name="T11" fmla="*/ 153 h 91"/>
                <a:gd name="T12" fmla="*/ 44 w 114"/>
                <a:gd name="T13" fmla="*/ 200 h 91"/>
                <a:gd name="T14" fmla="*/ 49 w 114"/>
                <a:gd name="T15" fmla="*/ 170 h 91"/>
                <a:gd name="T16" fmla="*/ 65 w 114"/>
                <a:gd name="T17" fmla="*/ 121 h 91"/>
                <a:gd name="T18" fmla="*/ 220 w 114"/>
                <a:gd name="T19" fmla="*/ 88 h 91"/>
                <a:gd name="T20" fmla="*/ 253 w 114"/>
                <a:gd name="T21" fmla="*/ 65 h 9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4" h="91">
                  <a:moveTo>
                    <a:pt x="109" y="28"/>
                  </a:moveTo>
                  <a:cubicBezTo>
                    <a:pt x="100" y="24"/>
                    <a:pt x="90" y="21"/>
                    <a:pt x="80" y="18"/>
                  </a:cubicBezTo>
                  <a:cubicBezTo>
                    <a:pt x="71" y="15"/>
                    <a:pt x="63" y="12"/>
                    <a:pt x="54" y="10"/>
                  </a:cubicBezTo>
                  <a:cubicBezTo>
                    <a:pt x="39" y="7"/>
                    <a:pt x="22" y="0"/>
                    <a:pt x="11" y="14"/>
                  </a:cubicBezTo>
                  <a:cubicBezTo>
                    <a:pt x="5" y="21"/>
                    <a:pt x="5" y="31"/>
                    <a:pt x="3" y="40"/>
                  </a:cubicBezTo>
                  <a:cubicBezTo>
                    <a:pt x="2" y="49"/>
                    <a:pt x="0" y="58"/>
                    <a:pt x="2" y="67"/>
                  </a:cubicBezTo>
                  <a:cubicBezTo>
                    <a:pt x="4" y="71"/>
                    <a:pt x="12" y="91"/>
                    <a:pt x="19" y="87"/>
                  </a:cubicBezTo>
                  <a:cubicBezTo>
                    <a:pt x="23" y="86"/>
                    <a:pt x="21" y="77"/>
                    <a:pt x="21" y="74"/>
                  </a:cubicBezTo>
                  <a:cubicBezTo>
                    <a:pt x="21" y="67"/>
                    <a:pt x="24" y="58"/>
                    <a:pt x="28" y="53"/>
                  </a:cubicBezTo>
                  <a:cubicBezTo>
                    <a:pt x="43" y="34"/>
                    <a:pt x="73" y="34"/>
                    <a:pt x="94" y="39"/>
                  </a:cubicBezTo>
                  <a:cubicBezTo>
                    <a:pt x="102" y="41"/>
                    <a:pt x="114" y="37"/>
                    <a:pt x="109" y="2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5" name="Freeform 49">
              <a:extLst>
                <a:ext uri="{FF2B5EF4-FFF2-40B4-BE49-F238E27FC236}">
                  <a16:creationId xmlns:a16="http://schemas.microsoft.com/office/drawing/2014/main" id="{11CDB36F-4DD8-4799-8CAB-7FC1421921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4" y="1829"/>
              <a:ext cx="152" cy="128"/>
            </a:xfrm>
            <a:custGeom>
              <a:avLst/>
              <a:gdLst>
                <a:gd name="T0" fmla="*/ 254 w 115"/>
                <a:gd name="T1" fmla="*/ 69 h 96"/>
                <a:gd name="T2" fmla="*/ 227 w 115"/>
                <a:gd name="T3" fmla="*/ 59 h 96"/>
                <a:gd name="T4" fmla="*/ 174 w 115"/>
                <a:gd name="T5" fmla="*/ 43 h 96"/>
                <a:gd name="T6" fmla="*/ 94 w 115"/>
                <a:gd name="T7" fmla="*/ 12 h 96"/>
                <a:gd name="T8" fmla="*/ 29 w 115"/>
                <a:gd name="T9" fmla="*/ 9 h 96"/>
                <a:gd name="T10" fmla="*/ 7 w 115"/>
                <a:gd name="T11" fmla="*/ 97 h 96"/>
                <a:gd name="T12" fmla="*/ 5 w 115"/>
                <a:gd name="T13" fmla="*/ 151 h 96"/>
                <a:gd name="T14" fmla="*/ 7 w 115"/>
                <a:gd name="T15" fmla="*/ 201 h 96"/>
                <a:gd name="T16" fmla="*/ 29 w 115"/>
                <a:gd name="T17" fmla="*/ 225 h 96"/>
                <a:gd name="T18" fmla="*/ 49 w 115"/>
                <a:gd name="T19" fmla="*/ 187 h 96"/>
                <a:gd name="T20" fmla="*/ 215 w 115"/>
                <a:gd name="T21" fmla="*/ 116 h 96"/>
                <a:gd name="T22" fmla="*/ 264 w 115"/>
                <a:gd name="T23" fmla="*/ 101 h 96"/>
                <a:gd name="T24" fmla="*/ 254 w 115"/>
                <a:gd name="T25" fmla="*/ 69 h 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5" h="96">
                  <a:moveTo>
                    <a:pt x="110" y="29"/>
                  </a:moveTo>
                  <a:cubicBezTo>
                    <a:pt x="106" y="29"/>
                    <a:pt x="102" y="27"/>
                    <a:pt x="98" y="25"/>
                  </a:cubicBezTo>
                  <a:cubicBezTo>
                    <a:pt x="90" y="23"/>
                    <a:pt x="83" y="21"/>
                    <a:pt x="76" y="18"/>
                  </a:cubicBezTo>
                  <a:cubicBezTo>
                    <a:pt x="64" y="14"/>
                    <a:pt x="53" y="10"/>
                    <a:pt x="41" y="5"/>
                  </a:cubicBezTo>
                  <a:cubicBezTo>
                    <a:pt x="32" y="2"/>
                    <a:pt x="22" y="0"/>
                    <a:pt x="13" y="4"/>
                  </a:cubicBezTo>
                  <a:cubicBezTo>
                    <a:pt x="0" y="9"/>
                    <a:pt x="3" y="29"/>
                    <a:pt x="3" y="41"/>
                  </a:cubicBezTo>
                  <a:cubicBezTo>
                    <a:pt x="3" y="49"/>
                    <a:pt x="3" y="57"/>
                    <a:pt x="2" y="64"/>
                  </a:cubicBezTo>
                  <a:cubicBezTo>
                    <a:pt x="2" y="71"/>
                    <a:pt x="1" y="78"/>
                    <a:pt x="3" y="85"/>
                  </a:cubicBezTo>
                  <a:cubicBezTo>
                    <a:pt x="4" y="89"/>
                    <a:pt x="8" y="96"/>
                    <a:pt x="13" y="95"/>
                  </a:cubicBezTo>
                  <a:cubicBezTo>
                    <a:pt x="19" y="94"/>
                    <a:pt x="19" y="83"/>
                    <a:pt x="21" y="79"/>
                  </a:cubicBezTo>
                  <a:cubicBezTo>
                    <a:pt x="32" y="46"/>
                    <a:pt x="64" y="47"/>
                    <a:pt x="93" y="49"/>
                  </a:cubicBezTo>
                  <a:cubicBezTo>
                    <a:pt x="99" y="50"/>
                    <a:pt x="112" y="51"/>
                    <a:pt x="114" y="43"/>
                  </a:cubicBezTo>
                  <a:cubicBezTo>
                    <a:pt x="115" y="38"/>
                    <a:pt x="114" y="32"/>
                    <a:pt x="110" y="2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6" name="Freeform 50">
              <a:extLst>
                <a:ext uri="{FF2B5EF4-FFF2-40B4-BE49-F238E27FC236}">
                  <a16:creationId xmlns:a16="http://schemas.microsoft.com/office/drawing/2014/main" id="{B16FAB8E-B84D-4DDE-B98D-681D8C50B4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3" y="1991"/>
              <a:ext cx="135" cy="115"/>
            </a:xfrm>
            <a:custGeom>
              <a:avLst/>
              <a:gdLst>
                <a:gd name="T0" fmla="*/ 229 w 102"/>
                <a:gd name="T1" fmla="*/ 53 h 87"/>
                <a:gd name="T2" fmla="*/ 199 w 102"/>
                <a:gd name="T3" fmla="*/ 44 h 87"/>
                <a:gd name="T4" fmla="*/ 144 w 102"/>
                <a:gd name="T5" fmla="*/ 28 h 87"/>
                <a:gd name="T6" fmla="*/ 105 w 102"/>
                <a:gd name="T7" fmla="*/ 15 h 87"/>
                <a:gd name="T8" fmla="*/ 60 w 102"/>
                <a:gd name="T9" fmla="*/ 5 h 87"/>
                <a:gd name="T10" fmla="*/ 12 w 102"/>
                <a:gd name="T11" fmla="*/ 38 h 87"/>
                <a:gd name="T12" fmla="*/ 7 w 102"/>
                <a:gd name="T13" fmla="*/ 141 h 87"/>
                <a:gd name="T14" fmla="*/ 50 w 102"/>
                <a:gd name="T15" fmla="*/ 172 h 87"/>
                <a:gd name="T16" fmla="*/ 66 w 102"/>
                <a:gd name="T17" fmla="*/ 124 h 87"/>
                <a:gd name="T18" fmla="*/ 114 w 102"/>
                <a:gd name="T19" fmla="*/ 87 h 87"/>
                <a:gd name="T20" fmla="*/ 159 w 102"/>
                <a:gd name="T21" fmla="*/ 86 h 87"/>
                <a:gd name="T22" fmla="*/ 201 w 102"/>
                <a:gd name="T23" fmla="*/ 87 h 87"/>
                <a:gd name="T24" fmla="*/ 234 w 102"/>
                <a:gd name="T25" fmla="*/ 77 h 87"/>
                <a:gd name="T26" fmla="*/ 228 w 102"/>
                <a:gd name="T27" fmla="*/ 58 h 8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2" h="87">
                  <a:moveTo>
                    <a:pt x="99" y="23"/>
                  </a:moveTo>
                  <a:cubicBezTo>
                    <a:pt x="95" y="24"/>
                    <a:pt x="88" y="21"/>
                    <a:pt x="85" y="19"/>
                  </a:cubicBezTo>
                  <a:cubicBezTo>
                    <a:pt x="77" y="17"/>
                    <a:pt x="69" y="15"/>
                    <a:pt x="62" y="12"/>
                  </a:cubicBezTo>
                  <a:cubicBezTo>
                    <a:pt x="56" y="9"/>
                    <a:pt x="51" y="7"/>
                    <a:pt x="45" y="6"/>
                  </a:cubicBezTo>
                  <a:cubicBezTo>
                    <a:pt x="38" y="5"/>
                    <a:pt x="33" y="3"/>
                    <a:pt x="26" y="2"/>
                  </a:cubicBezTo>
                  <a:cubicBezTo>
                    <a:pt x="13" y="0"/>
                    <a:pt x="6" y="1"/>
                    <a:pt x="5" y="17"/>
                  </a:cubicBezTo>
                  <a:cubicBezTo>
                    <a:pt x="5" y="31"/>
                    <a:pt x="0" y="46"/>
                    <a:pt x="3" y="61"/>
                  </a:cubicBezTo>
                  <a:cubicBezTo>
                    <a:pt x="4" y="69"/>
                    <a:pt x="13" y="87"/>
                    <a:pt x="22" y="74"/>
                  </a:cubicBezTo>
                  <a:cubicBezTo>
                    <a:pt x="26" y="68"/>
                    <a:pt x="25" y="60"/>
                    <a:pt x="29" y="54"/>
                  </a:cubicBezTo>
                  <a:cubicBezTo>
                    <a:pt x="33" y="47"/>
                    <a:pt x="42" y="41"/>
                    <a:pt x="49" y="38"/>
                  </a:cubicBezTo>
                  <a:cubicBezTo>
                    <a:pt x="55" y="36"/>
                    <a:pt x="63" y="38"/>
                    <a:pt x="69" y="37"/>
                  </a:cubicBezTo>
                  <a:cubicBezTo>
                    <a:pt x="75" y="37"/>
                    <a:pt x="81" y="39"/>
                    <a:pt x="87" y="38"/>
                  </a:cubicBezTo>
                  <a:cubicBezTo>
                    <a:pt x="92" y="38"/>
                    <a:pt x="101" y="39"/>
                    <a:pt x="101" y="33"/>
                  </a:cubicBezTo>
                  <a:cubicBezTo>
                    <a:pt x="102" y="30"/>
                    <a:pt x="99" y="26"/>
                    <a:pt x="98" y="2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7" name="Freeform 51">
              <a:extLst>
                <a:ext uri="{FF2B5EF4-FFF2-40B4-BE49-F238E27FC236}">
                  <a16:creationId xmlns:a16="http://schemas.microsoft.com/office/drawing/2014/main" id="{446E65CE-4611-4A4F-8B35-B0D0AD841C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8" y="2125"/>
              <a:ext cx="125" cy="128"/>
            </a:xfrm>
            <a:custGeom>
              <a:avLst/>
              <a:gdLst>
                <a:gd name="T0" fmla="*/ 193 w 94"/>
                <a:gd name="T1" fmla="*/ 37 h 97"/>
                <a:gd name="T2" fmla="*/ 150 w 94"/>
                <a:gd name="T3" fmla="*/ 21 h 97"/>
                <a:gd name="T4" fmla="*/ 122 w 94"/>
                <a:gd name="T5" fmla="*/ 15 h 97"/>
                <a:gd name="T6" fmla="*/ 97 w 94"/>
                <a:gd name="T7" fmla="*/ 7 h 97"/>
                <a:gd name="T8" fmla="*/ 33 w 94"/>
                <a:gd name="T9" fmla="*/ 20 h 97"/>
                <a:gd name="T10" fmla="*/ 20 w 94"/>
                <a:gd name="T11" fmla="*/ 53 h 97"/>
                <a:gd name="T12" fmla="*/ 7 w 94"/>
                <a:gd name="T13" fmla="*/ 88 h 97"/>
                <a:gd name="T14" fmla="*/ 15 w 94"/>
                <a:gd name="T15" fmla="*/ 164 h 97"/>
                <a:gd name="T16" fmla="*/ 65 w 94"/>
                <a:gd name="T17" fmla="*/ 191 h 97"/>
                <a:gd name="T18" fmla="*/ 78 w 94"/>
                <a:gd name="T19" fmla="*/ 131 h 97"/>
                <a:gd name="T20" fmla="*/ 117 w 94"/>
                <a:gd name="T21" fmla="*/ 88 h 97"/>
                <a:gd name="T22" fmla="*/ 198 w 94"/>
                <a:gd name="T23" fmla="*/ 80 h 97"/>
                <a:gd name="T24" fmla="*/ 214 w 94"/>
                <a:gd name="T25" fmla="*/ 55 h 97"/>
                <a:gd name="T26" fmla="*/ 194 w 94"/>
                <a:gd name="T27" fmla="*/ 37 h 9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4" h="97">
                  <a:moveTo>
                    <a:pt x="82" y="16"/>
                  </a:moveTo>
                  <a:cubicBezTo>
                    <a:pt x="76" y="16"/>
                    <a:pt x="70" y="11"/>
                    <a:pt x="64" y="9"/>
                  </a:cubicBezTo>
                  <a:cubicBezTo>
                    <a:pt x="60" y="7"/>
                    <a:pt x="56" y="7"/>
                    <a:pt x="52" y="6"/>
                  </a:cubicBezTo>
                  <a:cubicBezTo>
                    <a:pt x="48" y="5"/>
                    <a:pt x="45" y="3"/>
                    <a:pt x="41" y="3"/>
                  </a:cubicBezTo>
                  <a:cubicBezTo>
                    <a:pt x="32" y="0"/>
                    <a:pt x="20" y="0"/>
                    <a:pt x="14" y="8"/>
                  </a:cubicBezTo>
                  <a:cubicBezTo>
                    <a:pt x="11" y="13"/>
                    <a:pt x="10" y="17"/>
                    <a:pt x="8" y="23"/>
                  </a:cubicBezTo>
                  <a:cubicBezTo>
                    <a:pt x="6" y="28"/>
                    <a:pt x="4" y="33"/>
                    <a:pt x="3" y="39"/>
                  </a:cubicBezTo>
                  <a:cubicBezTo>
                    <a:pt x="1" y="50"/>
                    <a:pt x="0" y="61"/>
                    <a:pt x="6" y="71"/>
                  </a:cubicBezTo>
                  <a:cubicBezTo>
                    <a:pt x="10" y="77"/>
                    <a:pt x="22" y="97"/>
                    <a:pt x="28" y="83"/>
                  </a:cubicBezTo>
                  <a:cubicBezTo>
                    <a:pt x="32" y="75"/>
                    <a:pt x="30" y="65"/>
                    <a:pt x="33" y="57"/>
                  </a:cubicBezTo>
                  <a:cubicBezTo>
                    <a:pt x="37" y="49"/>
                    <a:pt x="42" y="42"/>
                    <a:pt x="50" y="39"/>
                  </a:cubicBezTo>
                  <a:cubicBezTo>
                    <a:pt x="62" y="34"/>
                    <a:pt x="73" y="37"/>
                    <a:pt x="84" y="35"/>
                  </a:cubicBezTo>
                  <a:cubicBezTo>
                    <a:pt x="91" y="34"/>
                    <a:pt x="94" y="30"/>
                    <a:pt x="91" y="24"/>
                  </a:cubicBezTo>
                  <a:cubicBezTo>
                    <a:pt x="90" y="20"/>
                    <a:pt x="87" y="17"/>
                    <a:pt x="83" y="1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8" name="Freeform 52">
              <a:extLst>
                <a:ext uri="{FF2B5EF4-FFF2-40B4-BE49-F238E27FC236}">
                  <a16:creationId xmlns:a16="http://schemas.microsoft.com/office/drawing/2014/main" id="{128D48B0-BB28-4855-A50D-1809021641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3" y="2275"/>
              <a:ext cx="124" cy="94"/>
            </a:xfrm>
            <a:custGeom>
              <a:avLst/>
              <a:gdLst>
                <a:gd name="T0" fmla="*/ 214 w 94"/>
                <a:gd name="T1" fmla="*/ 53 h 71"/>
                <a:gd name="T2" fmla="*/ 187 w 94"/>
                <a:gd name="T3" fmla="*/ 45 h 71"/>
                <a:gd name="T4" fmla="*/ 144 w 94"/>
                <a:gd name="T5" fmla="*/ 28 h 71"/>
                <a:gd name="T6" fmla="*/ 62 w 94"/>
                <a:gd name="T7" fmla="*/ 5 h 71"/>
                <a:gd name="T8" fmla="*/ 9 w 94"/>
                <a:gd name="T9" fmla="*/ 53 h 71"/>
                <a:gd name="T10" fmla="*/ 1 w 94"/>
                <a:gd name="T11" fmla="*/ 105 h 71"/>
                <a:gd name="T12" fmla="*/ 7 w 94"/>
                <a:gd name="T13" fmla="*/ 150 h 71"/>
                <a:gd name="T14" fmla="*/ 29 w 94"/>
                <a:gd name="T15" fmla="*/ 158 h 71"/>
                <a:gd name="T16" fmla="*/ 45 w 94"/>
                <a:gd name="T17" fmla="*/ 131 h 71"/>
                <a:gd name="T18" fmla="*/ 86 w 94"/>
                <a:gd name="T19" fmla="*/ 53 h 71"/>
                <a:gd name="T20" fmla="*/ 160 w 94"/>
                <a:gd name="T21" fmla="*/ 50 h 71"/>
                <a:gd name="T22" fmla="*/ 216 w 94"/>
                <a:gd name="T23" fmla="*/ 60 h 7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4" h="71">
                  <a:moveTo>
                    <a:pt x="93" y="23"/>
                  </a:moveTo>
                  <a:cubicBezTo>
                    <a:pt x="89" y="23"/>
                    <a:pt x="86" y="21"/>
                    <a:pt x="82" y="20"/>
                  </a:cubicBezTo>
                  <a:cubicBezTo>
                    <a:pt x="75" y="18"/>
                    <a:pt x="70" y="15"/>
                    <a:pt x="63" y="12"/>
                  </a:cubicBezTo>
                  <a:cubicBezTo>
                    <a:pt x="52" y="7"/>
                    <a:pt x="39" y="3"/>
                    <a:pt x="27" y="2"/>
                  </a:cubicBezTo>
                  <a:cubicBezTo>
                    <a:pt x="13" y="0"/>
                    <a:pt x="6" y="10"/>
                    <a:pt x="4" y="23"/>
                  </a:cubicBezTo>
                  <a:cubicBezTo>
                    <a:pt x="2" y="30"/>
                    <a:pt x="2" y="38"/>
                    <a:pt x="1" y="45"/>
                  </a:cubicBezTo>
                  <a:cubicBezTo>
                    <a:pt x="0" y="51"/>
                    <a:pt x="0" y="59"/>
                    <a:pt x="3" y="64"/>
                  </a:cubicBezTo>
                  <a:cubicBezTo>
                    <a:pt x="5" y="69"/>
                    <a:pt x="8" y="71"/>
                    <a:pt x="13" y="68"/>
                  </a:cubicBezTo>
                  <a:cubicBezTo>
                    <a:pt x="19" y="66"/>
                    <a:pt x="19" y="63"/>
                    <a:pt x="20" y="57"/>
                  </a:cubicBezTo>
                  <a:cubicBezTo>
                    <a:pt x="20" y="42"/>
                    <a:pt x="23" y="31"/>
                    <a:pt x="37" y="23"/>
                  </a:cubicBezTo>
                  <a:cubicBezTo>
                    <a:pt x="45" y="18"/>
                    <a:pt x="61" y="21"/>
                    <a:pt x="70" y="22"/>
                  </a:cubicBezTo>
                  <a:cubicBezTo>
                    <a:pt x="77" y="22"/>
                    <a:pt x="89" y="22"/>
                    <a:pt x="94" y="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9" name="Freeform 53">
              <a:extLst>
                <a:ext uri="{FF2B5EF4-FFF2-40B4-BE49-F238E27FC236}">
                  <a16:creationId xmlns:a16="http://schemas.microsoft.com/office/drawing/2014/main" id="{501D5711-9C96-4F42-A466-EBE36E2B8E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6" y="2389"/>
              <a:ext cx="88" cy="102"/>
            </a:xfrm>
            <a:custGeom>
              <a:avLst/>
              <a:gdLst>
                <a:gd name="T0" fmla="*/ 150 w 67"/>
                <a:gd name="T1" fmla="*/ 1 h 77"/>
                <a:gd name="T2" fmla="*/ 116 w 67"/>
                <a:gd name="T3" fmla="*/ 0 h 77"/>
                <a:gd name="T4" fmla="*/ 56 w 67"/>
                <a:gd name="T5" fmla="*/ 5 h 77"/>
                <a:gd name="T6" fmla="*/ 7 w 67"/>
                <a:gd name="T7" fmla="*/ 64 h 77"/>
                <a:gd name="T8" fmla="*/ 7 w 67"/>
                <a:gd name="T9" fmla="*/ 151 h 77"/>
                <a:gd name="T10" fmla="*/ 29 w 67"/>
                <a:gd name="T11" fmla="*/ 178 h 77"/>
                <a:gd name="T12" fmla="*/ 64 w 67"/>
                <a:gd name="T13" fmla="*/ 170 h 77"/>
                <a:gd name="T14" fmla="*/ 56 w 67"/>
                <a:gd name="T15" fmla="*/ 150 h 77"/>
                <a:gd name="T16" fmla="*/ 50 w 67"/>
                <a:gd name="T17" fmla="*/ 109 h 77"/>
                <a:gd name="T18" fmla="*/ 71 w 67"/>
                <a:gd name="T19" fmla="*/ 42 h 77"/>
                <a:gd name="T20" fmla="*/ 122 w 67"/>
                <a:gd name="T21" fmla="*/ 12 h 77"/>
                <a:gd name="T22" fmla="*/ 152 w 67"/>
                <a:gd name="T23" fmla="*/ 5 h 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7" h="77">
                  <a:moveTo>
                    <a:pt x="66" y="1"/>
                  </a:moveTo>
                  <a:cubicBezTo>
                    <a:pt x="61" y="2"/>
                    <a:pt x="56" y="0"/>
                    <a:pt x="51" y="0"/>
                  </a:cubicBezTo>
                  <a:cubicBezTo>
                    <a:pt x="43" y="0"/>
                    <a:pt x="34" y="0"/>
                    <a:pt x="25" y="2"/>
                  </a:cubicBezTo>
                  <a:cubicBezTo>
                    <a:pt x="10" y="4"/>
                    <a:pt x="6" y="13"/>
                    <a:pt x="3" y="27"/>
                  </a:cubicBezTo>
                  <a:cubicBezTo>
                    <a:pt x="1" y="41"/>
                    <a:pt x="0" y="51"/>
                    <a:pt x="3" y="65"/>
                  </a:cubicBezTo>
                  <a:cubicBezTo>
                    <a:pt x="4" y="71"/>
                    <a:pt x="7" y="75"/>
                    <a:pt x="13" y="76"/>
                  </a:cubicBezTo>
                  <a:cubicBezTo>
                    <a:pt x="19" y="77"/>
                    <a:pt x="23" y="74"/>
                    <a:pt x="28" y="73"/>
                  </a:cubicBezTo>
                  <a:cubicBezTo>
                    <a:pt x="28" y="70"/>
                    <a:pt x="26" y="66"/>
                    <a:pt x="25" y="64"/>
                  </a:cubicBezTo>
                  <a:cubicBezTo>
                    <a:pt x="24" y="58"/>
                    <a:pt x="22" y="52"/>
                    <a:pt x="22" y="47"/>
                  </a:cubicBezTo>
                  <a:cubicBezTo>
                    <a:pt x="21" y="37"/>
                    <a:pt x="24" y="25"/>
                    <a:pt x="31" y="18"/>
                  </a:cubicBezTo>
                  <a:cubicBezTo>
                    <a:pt x="37" y="12"/>
                    <a:pt x="46" y="8"/>
                    <a:pt x="54" y="5"/>
                  </a:cubicBezTo>
                  <a:cubicBezTo>
                    <a:pt x="57" y="5"/>
                    <a:pt x="66" y="5"/>
                    <a:pt x="67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0" name="Freeform 54">
              <a:extLst>
                <a:ext uri="{FF2B5EF4-FFF2-40B4-BE49-F238E27FC236}">
                  <a16:creationId xmlns:a16="http://schemas.microsoft.com/office/drawing/2014/main" id="{1006EB3E-1C5E-46F3-8541-3780C726F8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4" y="2508"/>
              <a:ext cx="84" cy="113"/>
            </a:xfrm>
            <a:custGeom>
              <a:avLst/>
              <a:gdLst>
                <a:gd name="T0" fmla="*/ 143 w 63"/>
                <a:gd name="T1" fmla="*/ 1 h 85"/>
                <a:gd name="T2" fmla="*/ 121 w 63"/>
                <a:gd name="T3" fmla="*/ 1 h 85"/>
                <a:gd name="T4" fmla="*/ 71 w 63"/>
                <a:gd name="T5" fmla="*/ 1 h 85"/>
                <a:gd name="T6" fmla="*/ 12 w 63"/>
                <a:gd name="T7" fmla="*/ 28 h 85"/>
                <a:gd name="T8" fmla="*/ 1 w 63"/>
                <a:gd name="T9" fmla="*/ 102 h 85"/>
                <a:gd name="T10" fmla="*/ 20 w 63"/>
                <a:gd name="T11" fmla="*/ 183 h 85"/>
                <a:gd name="T12" fmla="*/ 23 w 63"/>
                <a:gd name="T13" fmla="*/ 122 h 85"/>
                <a:gd name="T14" fmla="*/ 49 w 63"/>
                <a:gd name="T15" fmla="*/ 49 h 85"/>
                <a:gd name="T16" fmla="*/ 121 w 63"/>
                <a:gd name="T17" fmla="*/ 21 h 85"/>
                <a:gd name="T18" fmla="*/ 149 w 63"/>
                <a:gd name="T19" fmla="*/ 1 h 8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3" h="85">
                  <a:moveTo>
                    <a:pt x="60" y="1"/>
                  </a:moveTo>
                  <a:cubicBezTo>
                    <a:pt x="57" y="0"/>
                    <a:pt x="54" y="1"/>
                    <a:pt x="51" y="1"/>
                  </a:cubicBezTo>
                  <a:cubicBezTo>
                    <a:pt x="44" y="1"/>
                    <a:pt x="37" y="1"/>
                    <a:pt x="30" y="1"/>
                  </a:cubicBezTo>
                  <a:cubicBezTo>
                    <a:pt x="20" y="2"/>
                    <a:pt x="11" y="2"/>
                    <a:pt x="5" y="12"/>
                  </a:cubicBezTo>
                  <a:cubicBezTo>
                    <a:pt x="0" y="22"/>
                    <a:pt x="1" y="34"/>
                    <a:pt x="1" y="44"/>
                  </a:cubicBezTo>
                  <a:cubicBezTo>
                    <a:pt x="1" y="52"/>
                    <a:pt x="0" y="73"/>
                    <a:pt x="8" y="78"/>
                  </a:cubicBezTo>
                  <a:cubicBezTo>
                    <a:pt x="18" y="85"/>
                    <a:pt x="10" y="56"/>
                    <a:pt x="10" y="52"/>
                  </a:cubicBezTo>
                  <a:cubicBezTo>
                    <a:pt x="10" y="41"/>
                    <a:pt x="12" y="29"/>
                    <a:pt x="21" y="21"/>
                  </a:cubicBezTo>
                  <a:cubicBezTo>
                    <a:pt x="30" y="13"/>
                    <a:pt x="40" y="12"/>
                    <a:pt x="51" y="9"/>
                  </a:cubicBezTo>
                  <a:cubicBezTo>
                    <a:pt x="55" y="7"/>
                    <a:pt x="61" y="5"/>
                    <a:pt x="63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1" name="Freeform 55">
              <a:extLst>
                <a:ext uri="{FF2B5EF4-FFF2-40B4-BE49-F238E27FC236}">
                  <a16:creationId xmlns:a16="http://schemas.microsoft.com/office/drawing/2014/main" id="{3AF05081-1E59-41EE-8705-4ECE69769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9" y="2646"/>
              <a:ext cx="81" cy="94"/>
            </a:xfrm>
            <a:custGeom>
              <a:avLst/>
              <a:gdLst>
                <a:gd name="T0" fmla="*/ 141 w 61"/>
                <a:gd name="T1" fmla="*/ 5 h 71"/>
                <a:gd name="T2" fmla="*/ 9 w 61"/>
                <a:gd name="T3" fmla="*/ 49 h 71"/>
                <a:gd name="T4" fmla="*/ 23 w 61"/>
                <a:gd name="T5" fmla="*/ 114 h 71"/>
                <a:gd name="T6" fmla="*/ 61 w 61"/>
                <a:gd name="T7" fmla="*/ 163 h 71"/>
                <a:gd name="T8" fmla="*/ 85 w 61"/>
                <a:gd name="T9" fmla="*/ 142 h 71"/>
                <a:gd name="T10" fmla="*/ 86 w 61"/>
                <a:gd name="T11" fmla="*/ 119 h 71"/>
                <a:gd name="T12" fmla="*/ 88 w 61"/>
                <a:gd name="T13" fmla="*/ 64 h 71"/>
                <a:gd name="T14" fmla="*/ 129 w 61"/>
                <a:gd name="T15" fmla="*/ 21 h 71"/>
                <a:gd name="T16" fmla="*/ 141 w 61"/>
                <a:gd name="T17" fmla="*/ 5 h 7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1" h="71">
                  <a:moveTo>
                    <a:pt x="60" y="2"/>
                  </a:moveTo>
                  <a:cubicBezTo>
                    <a:pt x="43" y="4"/>
                    <a:pt x="12" y="0"/>
                    <a:pt x="4" y="21"/>
                  </a:cubicBezTo>
                  <a:cubicBezTo>
                    <a:pt x="0" y="30"/>
                    <a:pt x="7" y="41"/>
                    <a:pt x="10" y="49"/>
                  </a:cubicBezTo>
                  <a:cubicBezTo>
                    <a:pt x="13" y="55"/>
                    <a:pt x="17" y="71"/>
                    <a:pt x="26" y="70"/>
                  </a:cubicBezTo>
                  <a:cubicBezTo>
                    <a:pt x="30" y="70"/>
                    <a:pt x="34" y="64"/>
                    <a:pt x="36" y="61"/>
                  </a:cubicBezTo>
                  <a:cubicBezTo>
                    <a:pt x="39" y="57"/>
                    <a:pt x="39" y="56"/>
                    <a:pt x="37" y="51"/>
                  </a:cubicBezTo>
                  <a:cubicBezTo>
                    <a:pt x="33" y="42"/>
                    <a:pt x="31" y="37"/>
                    <a:pt x="38" y="27"/>
                  </a:cubicBezTo>
                  <a:cubicBezTo>
                    <a:pt x="42" y="21"/>
                    <a:pt x="48" y="14"/>
                    <a:pt x="55" y="9"/>
                  </a:cubicBezTo>
                  <a:cubicBezTo>
                    <a:pt x="58" y="7"/>
                    <a:pt x="61" y="6"/>
                    <a:pt x="60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2" name="Freeform 56">
              <a:extLst>
                <a:ext uri="{FF2B5EF4-FFF2-40B4-BE49-F238E27FC236}">
                  <a16:creationId xmlns:a16="http://schemas.microsoft.com/office/drawing/2014/main" id="{4649EFF3-CEDC-4108-9A3B-A83638A7BD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4" y="2769"/>
              <a:ext cx="45" cy="74"/>
            </a:xfrm>
            <a:custGeom>
              <a:avLst/>
              <a:gdLst>
                <a:gd name="T0" fmla="*/ 40 w 34"/>
                <a:gd name="T1" fmla="*/ 5 h 56"/>
                <a:gd name="T2" fmla="*/ 9 w 34"/>
                <a:gd name="T3" fmla="*/ 22 h 56"/>
                <a:gd name="T4" fmla="*/ 9 w 34"/>
                <a:gd name="T5" fmla="*/ 81 h 56"/>
                <a:gd name="T6" fmla="*/ 37 w 34"/>
                <a:gd name="T7" fmla="*/ 123 h 56"/>
                <a:gd name="T8" fmla="*/ 71 w 34"/>
                <a:gd name="T9" fmla="*/ 94 h 56"/>
                <a:gd name="T10" fmla="*/ 58 w 34"/>
                <a:gd name="T11" fmla="*/ 70 h 56"/>
                <a:gd name="T12" fmla="*/ 50 w 34"/>
                <a:gd name="T13" fmla="*/ 29 h 56"/>
                <a:gd name="T14" fmla="*/ 37 w 34"/>
                <a:gd name="T15" fmla="*/ 5 h 5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4" h="56">
                  <a:moveTo>
                    <a:pt x="17" y="2"/>
                  </a:moveTo>
                  <a:cubicBezTo>
                    <a:pt x="12" y="0"/>
                    <a:pt x="6" y="6"/>
                    <a:pt x="4" y="10"/>
                  </a:cubicBezTo>
                  <a:cubicBezTo>
                    <a:pt x="0" y="18"/>
                    <a:pt x="2" y="27"/>
                    <a:pt x="4" y="35"/>
                  </a:cubicBezTo>
                  <a:cubicBezTo>
                    <a:pt x="5" y="43"/>
                    <a:pt x="7" y="51"/>
                    <a:pt x="16" y="53"/>
                  </a:cubicBezTo>
                  <a:cubicBezTo>
                    <a:pt x="24" y="56"/>
                    <a:pt x="28" y="48"/>
                    <a:pt x="31" y="41"/>
                  </a:cubicBezTo>
                  <a:cubicBezTo>
                    <a:pt x="34" y="34"/>
                    <a:pt x="29" y="35"/>
                    <a:pt x="25" y="30"/>
                  </a:cubicBezTo>
                  <a:cubicBezTo>
                    <a:pt x="22" y="25"/>
                    <a:pt x="22" y="18"/>
                    <a:pt x="22" y="13"/>
                  </a:cubicBezTo>
                  <a:cubicBezTo>
                    <a:pt x="21" y="9"/>
                    <a:pt x="20" y="2"/>
                    <a:pt x="16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3" name="Freeform 57">
              <a:extLst>
                <a:ext uri="{FF2B5EF4-FFF2-40B4-BE49-F238E27FC236}">
                  <a16:creationId xmlns:a16="http://schemas.microsoft.com/office/drawing/2014/main" id="{16042204-3451-4AFD-A25C-94A1DDD8BE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9" y="2839"/>
              <a:ext cx="58" cy="117"/>
            </a:xfrm>
            <a:custGeom>
              <a:avLst/>
              <a:gdLst>
                <a:gd name="T0" fmla="*/ 42 w 44"/>
                <a:gd name="T1" fmla="*/ 23 h 88"/>
                <a:gd name="T2" fmla="*/ 1 w 44"/>
                <a:gd name="T3" fmla="*/ 62 h 88"/>
                <a:gd name="T4" fmla="*/ 21 w 44"/>
                <a:gd name="T5" fmla="*/ 134 h 88"/>
                <a:gd name="T6" fmla="*/ 53 w 44"/>
                <a:gd name="T7" fmla="*/ 191 h 88"/>
                <a:gd name="T8" fmla="*/ 94 w 44"/>
                <a:gd name="T9" fmla="*/ 183 h 88"/>
                <a:gd name="T10" fmla="*/ 80 w 44"/>
                <a:gd name="T11" fmla="*/ 122 h 88"/>
                <a:gd name="T12" fmla="*/ 70 w 44"/>
                <a:gd name="T13" fmla="*/ 49 h 88"/>
                <a:gd name="T14" fmla="*/ 37 w 44"/>
                <a:gd name="T15" fmla="*/ 23 h 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88">
                  <a:moveTo>
                    <a:pt x="18" y="10"/>
                  </a:moveTo>
                  <a:cubicBezTo>
                    <a:pt x="11" y="14"/>
                    <a:pt x="2" y="17"/>
                    <a:pt x="1" y="26"/>
                  </a:cubicBezTo>
                  <a:cubicBezTo>
                    <a:pt x="0" y="36"/>
                    <a:pt x="6" y="48"/>
                    <a:pt x="9" y="57"/>
                  </a:cubicBezTo>
                  <a:cubicBezTo>
                    <a:pt x="13" y="64"/>
                    <a:pt x="17" y="75"/>
                    <a:pt x="23" y="81"/>
                  </a:cubicBezTo>
                  <a:cubicBezTo>
                    <a:pt x="30" y="87"/>
                    <a:pt x="39" y="88"/>
                    <a:pt x="41" y="78"/>
                  </a:cubicBezTo>
                  <a:cubicBezTo>
                    <a:pt x="44" y="69"/>
                    <a:pt x="39" y="61"/>
                    <a:pt x="35" y="52"/>
                  </a:cubicBezTo>
                  <a:cubicBezTo>
                    <a:pt x="30" y="42"/>
                    <a:pt x="32" y="32"/>
                    <a:pt x="30" y="21"/>
                  </a:cubicBezTo>
                  <a:cubicBezTo>
                    <a:pt x="29" y="15"/>
                    <a:pt x="23" y="0"/>
                    <a:pt x="16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4" name="Freeform 58">
              <a:extLst>
                <a:ext uri="{FF2B5EF4-FFF2-40B4-BE49-F238E27FC236}">
                  <a16:creationId xmlns:a16="http://schemas.microsoft.com/office/drawing/2014/main" id="{59816D75-4655-4387-BD09-78EC064711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7" y="2965"/>
              <a:ext cx="83" cy="126"/>
            </a:xfrm>
            <a:custGeom>
              <a:avLst/>
              <a:gdLst>
                <a:gd name="T0" fmla="*/ 70 w 63"/>
                <a:gd name="T1" fmla="*/ 1 h 95"/>
                <a:gd name="T2" fmla="*/ 16 w 63"/>
                <a:gd name="T3" fmla="*/ 41 h 95"/>
                <a:gd name="T4" fmla="*/ 37 w 63"/>
                <a:gd name="T5" fmla="*/ 126 h 95"/>
                <a:gd name="T6" fmla="*/ 82 w 63"/>
                <a:gd name="T7" fmla="*/ 194 h 95"/>
                <a:gd name="T8" fmla="*/ 128 w 63"/>
                <a:gd name="T9" fmla="*/ 210 h 95"/>
                <a:gd name="T10" fmla="*/ 109 w 63"/>
                <a:gd name="T11" fmla="*/ 145 h 95"/>
                <a:gd name="T12" fmla="*/ 86 w 63"/>
                <a:gd name="T13" fmla="*/ 102 h 95"/>
                <a:gd name="T14" fmla="*/ 86 w 63"/>
                <a:gd name="T15" fmla="*/ 60 h 95"/>
                <a:gd name="T16" fmla="*/ 65 w 63"/>
                <a:gd name="T17" fmla="*/ 0 h 9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3" h="95">
                  <a:moveTo>
                    <a:pt x="30" y="1"/>
                  </a:moveTo>
                  <a:cubicBezTo>
                    <a:pt x="23" y="0"/>
                    <a:pt x="10" y="12"/>
                    <a:pt x="7" y="17"/>
                  </a:cubicBezTo>
                  <a:cubicBezTo>
                    <a:pt x="0" y="27"/>
                    <a:pt x="11" y="45"/>
                    <a:pt x="16" y="54"/>
                  </a:cubicBezTo>
                  <a:cubicBezTo>
                    <a:pt x="21" y="64"/>
                    <a:pt x="28" y="75"/>
                    <a:pt x="36" y="83"/>
                  </a:cubicBezTo>
                  <a:cubicBezTo>
                    <a:pt x="40" y="87"/>
                    <a:pt x="51" y="95"/>
                    <a:pt x="56" y="90"/>
                  </a:cubicBezTo>
                  <a:cubicBezTo>
                    <a:pt x="63" y="82"/>
                    <a:pt x="52" y="68"/>
                    <a:pt x="48" y="62"/>
                  </a:cubicBezTo>
                  <a:cubicBezTo>
                    <a:pt x="44" y="56"/>
                    <a:pt x="39" y="51"/>
                    <a:pt x="37" y="44"/>
                  </a:cubicBezTo>
                  <a:cubicBezTo>
                    <a:pt x="36" y="38"/>
                    <a:pt x="37" y="32"/>
                    <a:pt x="37" y="26"/>
                  </a:cubicBezTo>
                  <a:cubicBezTo>
                    <a:pt x="38" y="15"/>
                    <a:pt x="44" y="0"/>
                    <a:pt x="2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5" name="Freeform 59">
              <a:extLst>
                <a:ext uri="{FF2B5EF4-FFF2-40B4-BE49-F238E27FC236}">
                  <a16:creationId xmlns:a16="http://schemas.microsoft.com/office/drawing/2014/main" id="{D736C816-9341-4348-A499-7122444721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2" y="3094"/>
              <a:ext cx="79" cy="122"/>
            </a:xfrm>
            <a:custGeom>
              <a:avLst/>
              <a:gdLst>
                <a:gd name="T0" fmla="*/ 34 w 60"/>
                <a:gd name="T1" fmla="*/ 9 h 92"/>
                <a:gd name="T2" fmla="*/ 1 w 60"/>
                <a:gd name="T3" fmla="*/ 56 h 92"/>
                <a:gd name="T4" fmla="*/ 21 w 60"/>
                <a:gd name="T5" fmla="*/ 93 h 92"/>
                <a:gd name="T6" fmla="*/ 50 w 60"/>
                <a:gd name="T7" fmla="*/ 145 h 92"/>
                <a:gd name="T8" fmla="*/ 78 w 60"/>
                <a:gd name="T9" fmla="*/ 182 h 92"/>
                <a:gd name="T10" fmla="*/ 108 w 60"/>
                <a:gd name="T11" fmla="*/ 210 h 92"/>
                <a:gd name="T12" fmla="*/ 137 w 60"/>
                <a:gd name="T13" fmla="*/ 166 h 92"/>
                <a:gd name="T14" fmla="*/ 103 w 60"/>
                <a:gd name="T15" fmla="*/ 113 h 92"/>
                <a:gd name="T16" fmla="*/ 59 w 60"/>
                <a:gd name="T17" fmla="*/ 53 h 92"/>
                <a:gd name="T18" fmla="*/ 29 w 60"/>
                <a:gd name="T19" fmla="*/ 9 h 9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0" h="92">
                  <a:moveTo>
                    <a:pt x="15" y="4"/>
                  </a:moveTo>
                  <a:cubicBezTo>
                    <a:pt x="7" y="4"/>
                    <a:pt x="0" y="17"/>
                    <a:pt x="1" y="24"/>
                  </a:cubicBezTo>
                  <a:cubicBezTo>
                    <a:pt x="1" y="30"/>
                    <a:pt x="7" y="35"/>
                    <a:pt x="9" y="40"/>
                  </a:cubicBezTo>
                  <a:cubicBezTo>
                    <a:pt x="13" y="48"/>
                    <a:pt x="17" y="55"/>
                    <a:pt x="22" y="62"/>
                  </a:cubicBezTo>
                  <a:cubicBezTo>
                    <a:pt x="26" y="68"/>
                    <a:pt x="30" y="73"/>
                    <a:pt x="34" y="78"/>
                  </a:cubicBezTo>
                  <a:cubicBezTo>
                    <a:pt x="38" y="82"/>
                    <a:pt x="42" y="89"/>
                    <a:pt x="47" y="90"/>
                  </a:cubicBezTo>
                  <a:cubicBezTo>
                    <a:pt x="56" y="92"/>
                    <a:pt x="59" y="77"/>
                    <a:pt x="60" y="71"/>
                  </a:cubicBezTo>
                  <a:cubicBezTo>
                    <a:pt x="60" y="60"/>
                    <a:pt x="51" y="55"/>
                    <a:pt x="45" y="48"/>
                  </a:cubicBezTo>
                  <a:cubicBezTo>
                    <a:pt x="37" y="40"/>
                    <a:pt x="30" y="34"/>
                    <a:pt x="26" y="23"/>
                  </a:cubicBezTo>
                  <a:cubicBezTo>
                    <a:pt x="24" y="20"/>
                    <a:pt x="20" y="0"/>
                    <a:pt x="13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6" name="Freeform 60">
              <a:extLst>
                <a:ext uri="{FF2B5EF4-FFF2-40B4-BE49-F238E27FC236}">
                  <a16:creationId xmlns:a16="http://schemas.microsoft.com/office/drawing/2014/main" id="{9045974B-0DE0-47E4-AA22-76E280BA10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5" y="3213"/>
              <a:ext cx="79" cy="107"/>
            </a:xfrm>
            <a:custGeom>
              <a:avLst/>
              <a:gdLst>
                <a:gd name="T0" fmla="*/ 29 w 60"/>
                <a:gd name="T1" fmla="*/ 5 h 81"/>
                <a:gd name="T2" fmla="*/ 1 w 60"/>
                <a:gd name="T3" fmla="*/ 49 h 81"/>
                <a:gd name="T4" fmla="*/ 45 w 60"/>
                <a:gd name="T5" fmla="*/ 120 h 81"/>
                <a:gd name="T6" fmla="*/ 108 w 60"/>
                <a:gd name="T7" fmla="*/ 173 h 81"/>
                <a:gd name="T8" fmla="*/ 128 w 60"/>
                <a:gd name="T9" fmla="*/ 181 h 81"/>
                <a:gd name="T10" fmla="*/ 136 w 60"/>
                <a:gd name="T11" fmla="*/ 152 h 81"/>
                <a:gd name="T12" fmla="*/ 95 w 60"/>
                <a:gd name="T13" fmla="*/ 91 h 81"/>
                <a:gd name="T14" fmla="*/ 57 w 60"/>
                <a:gd name="T15" fmla="*/ 53 h 81"/>
                <a:gd name="T16" fmla="*/ 28 w 60"/>
                <a:gd name="T17" fmla="*/ 7 h 8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0" h="81">
                  <a:moveTo>
                    <a:pt x="13" y="2"/>
                  </a:moveTo>
                  <a:cubicBezTo>
                    <a:pt x="7" y="8"/>
                    <a:pt x="1" y="11"/>
                    <a:pt x="1" y="21"/>
                  </a:cubicBezTo>
                  <a:cubicBezTo>
                    <a:pt x="0" y="33"/>
                    <a:pt x="11" y="44"/>
                    <a:pt x="20" y="52"/>
                  </a:cubicBezTo>
                  <a:cubicBezTo>
                    <a:pt x="28" y="60"/>
                    <a:pt x="37" y="69"/>
                    <a:pt x="47" y="75"/>
                  </a:cubicBezTo>
                  <a:cubicBezTo>
                    <a:pt x="49" y="77"/>
                    <a:pt x="53" y="81"/>
                    <a:pt x="56" y="79"/>
                  </a:cubicBezTo>
                  <a:cubicBezTo>
                    <a:pt x="60" y="77"/>
                    <a:pt x="59" y="69"/>
                    <a:pt x="59" y="66"/>
                  </a:cubicBezTo>
                  <a:cubicBezTo>
                    <a:pt x="57" y="55"/>
                    <a:pt x="50" y="46"/>
                    <a:pt x="42" y="39"/>
                  </a:cubicBezTo>
                  <a:cubicBezTo>
                    <a:pt x="37" y="34"/>
                    <a:pt x="29" y="30"/>
                    <a:pt x="25" y="23"/>
                  </a:cubicBezTo>
                  <a:cubicBezTo>
                    <a:pt x="23" y="17"/>
                    <a:pt x="22" y="0"/>
                    <a:pt x="12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7" name="Freeform 61">
              <a:extLst>
                <a:ext uri="{FF2B5EF4-FFF2-40B4-BE49-F238E27FC236}">
                  <a16:creationId xmlns:a16="http://schemas.microsoft.com/office/drawing/2014/main" id="{8C13AA62-3E3D-40CD-BDF6-060A2AAE63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6" y="3308"/>
              <a:ext cx="98" cy="85"/>
            </a:xfrm>
            <a:custGeom>
              <a:avLst/>
              <a:gdLst>
                <a:gd name="T0" fmla="*/ 26 w 74"/>
                <a:gd name="T1" fmla="*/ 1 h 64"/>
                <a:gd name="T2" fmla="*/ 7 w 74"/>
                <a:gd name="T3" fmla="*/ 57 h 64"/>
                <a:gd name="T4" fmla="*/ 65 w 74"/>
                <a:gd name="T5" fmla="*/ 108 h 64"/>
                <a:gd name="T6" fmla="*/ 142 w 74"/>
                <a:gd name="T7" fmla="*/ 143 h 64"/>
                <a:gd name="T8" fmla="*/ 163 w 74"/>
                <a:gd name="T9" fmla="*/ 106 h 64"/>
                <a:gd name="T10" fmla="*/ 119 w 74"/>
                <a:gd name="T11" fmla="*/ 57 h 64"/>
                <a:gd name="T12" fmla="*/ 95 w 74"/>
                <a:gd name="T13" fmla="*/ 44 h 64"/>
                <a:gd name="T14" fmla="*/ 72 w 74"/>
                <a:gd name="T15" fmla="*/ 27 h 64"/>
                <a:gd name="T16" fmla="*/ 16 w 74"/>
                <a:gd name="T17" fmla="*/ 9 h 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64">
                  <a:moveTo>
                    <a:pt x="11" y="1"/>
                  </a:moveTo>
                  <a:cubicBezTo>
                    <a:pt x="6" y="7"/>
                    <a:pt x="0" y="15"/>
                    <a:pt x="3" y="24"/>
                  </a:cubicBezTo>
                  <a:cubicBezTo>
                    <a:pt x="8" y="34"/>
                    <a:pt x="19" y="40"/>
                    <a:pt x="28" y="46"/>
                  </a:cubicBezTo>
                  <a:cubicBezTo>
                    <a:pt x="38" y="52"/>
                    <a:pt x="50" y="57"/>
                    <a:pt x="61" y="61"/>
                  </a:cubicBezTo>
                  <a:cubicBezTo>
                    <a:pt x="73" y="64"/>
                    <a:pt x="74" y="54"/>
                    <a:pt x="70" y="45"/>
                  </a:cubicBezTo>
                  <a:cubicBezTo>
                    <a:pt x="67" y="36"/>
                    <a:pt x="59" y="29"/>
                    <a:pt x="51" y="24"/>
                  </a:cubicBezTo>
                  <a:cubicBezTo>
                    <a:pt x="48" y="22"/>
                    <a:pt x="44" y="21"/>
                    <a:pt x="41" y="19"/>
                  </a:cubicBezTo>
                  <a:cubicBezTo>
                    <a:pt x="37" y="17"/>
                    <a:pt x="34" y="14"/>
                    <a:pt x="31" y="11"/>
                  </a:cubicBezTo>
                  <a:cubicBezTo>
                    <a:pt x="25" y="6"/>
                    <a:pt x="16" y="0"/>
                    <a:pt x="7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8" name="Freeform 62">
              <a:extLst>
                <a:ext uri="{FF2B5EF4-FFF2-40B4-BE49-F238E27FC236}">
                  <a16:creationId xmlns:a16="http://schemas.microsoft.com/office/drawing/2014/main" id="{3734A5E7-87A2-471E-AD93-09CAFF8D9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3" y="3343"/>
              <a:ext cx="80" cy="58"/>
            </a:xfrm>
            <a:custGeom>
              <a:avLst/>
              <a:gdLst>
                <a:gd name="T0" fmla="*/ 5 w 60"/>
                <a:gd name="T1" fmla="*/ 42 h 44"/>
                <a:gd name="T2" fmla="*/ 28 w 60"/>
                <a:gd name="T3" fmla="*/ 9 h 44"/>
                <a:gd name="T4" fmla="*/ 80 w 60"/>
                <a:gd name="T5" fmla="*/ 16 h 44"/>
                <a:gd name="T6" fmla="*/ 121 w 60"/>
                <a:gd name="T7" fmla="*/ 45 h 44"/>
                <a:gd name="T8" fmla="*/ 137 w 60"/>
                <a:gd name="T9" fmla="*/ 87 h 44"/>
                <a:gd name="T10" fmla="*/ 100 w 60"/>
                <a:gd name="T11" fmla="*/ 71 h 44"/>
                <a:gd name="T12" fmla="*/ 55 w 60"/>
                <a:gd name="T13" fmla="*/ 42 h 44"/>
                <a:gd name="T14" fmla="*/ 20 w 60"/>
                <a:gd name="T15" fmla="*/ 42 h 44"/>
                <a:gd name="T16" fmla="*/ 0 w 60"/>
                <a:gd name="T17" fmla="*/ 37 h 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0" h="44">
                  <a:moveTo>
                    <a:pt x="2" y="18"/>
                  </a:moveTo>
                  <a:cubicBezTo>
                    <a:pt x="3" y="13"/>
                    <a:pt x="7" y="6"/>
                    <a:pt x="12" y="4"/>
                  </a:cubicBezTo>
                  <a:cubicBezTo>
                    <a:pt x="19" y="0"/>
                    <a:pt x="27" y="5"/>
                    <a:pt x="34" y="7"/>
                  </a:cubicBezTo>
                  <a:cubicBezTo>
                    <a:pt x="41" y="10"/>
                    <a:pt x="48" y="13"/>
                    <a:pt x="51" y="20"/>
                  </a:cubicBezTo>
                  <a:cubicBezTo>
                    <a:pt x="53" y="23"/>
                    <a:pt x="60" y="35"/>
                    <a:pt x="58" y="38"/>
                  </a:cubicBezTo>
                  <a:cubicBezTo>
                    <a:pt x="54" y="44"/>
                    <a:pt x="44" y="34"/>
                    <a:pt x="42" y="31"/>
                  </a:cubicBezTo>
                  <a:cubicBezTo>
                    <a:pt x="37" y="25"/>
                    <a:pt x="30" y="21"/>
                    <a:pt x="23" y="18"/>
                  </a:cubicBezTo>
                  <a:cubicBezTo>
                    <a:pt x="17" y="16"/>
                    <a:pt x="13" y="16"/>
                    <a:pt x="8" y="18"/>
                  </a:cubicBezTo>
                  <a:cubicBezTo>
                    <a:pt x="5" y="19"/>
                    <a:pt x="0" y="22"/>
                    <a:pt x="0" y="1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9" name="Freeform 63">
              <a:extLst>
                <a:ext uri="{FF2B5EF4-FFF2-40B4-BE49-F238E27FC236}">
                  <a16:creationId xmlns:a16="http://schemas.microsoft.com/office/drawing/2014/main" id="{7EC06253-5B46-4A36-896A-A16E1E3347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9" y="3391"/>
              <a:ext cx="69" cy="53"/>
            </a:xfrm>
            <a:custGeom>
              <a:avLst/>
              <a:gdLst>
                <a:gd name="T0" fmla="*/ 9 w 52"/>
                <a:gd name="T1" fmla="*/ 56 h 40"/>
                <a:gd name="T2" fmla="*/ 85 w 52"/>
                <a:gd name="T3" fmla="*/ 9 h 40"/>
                <a:gd name="T4" fmla="*/ 114 w 52"/>
                <a:gd name="T5" fmla="*/ 28 h 40"/>
                <a:gd name="T6" fmla="*/ 109 w 52"/>
                <a:gd name="T7" fmla="*/ 70 h 40"/>
                <a:gd name="T8" fmla="*/ 93 w 52"/>
                <a:gd name="T9" fmla="*/ 91 h 40"/>
                <a:gd name="T10" fmla="*/ 50 w 52"/>
                <a:gd name="T11" fmla="*/ 85 h 40"/>
                <a:gd name="T12" fmla="*/ 15 w 52"/>
                <a:gd name="T13" fmla="*/ 50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2" h="40">
                  <a:moveTo>
                    <a:pt x="4" y="24"/>
                  </a:moveTo>
                  <a:cubicBezTo>
                    <a:pt x="3" y="11"/>
                    <a:pt x="25" y="0"/>
                    <a:pt x="36" y="4"/>
                  </a:cubicBezTo>
                  <a:cubicBezTo>
                    <a:pt x="40" y="5"/>
                    <a:pt x="46" y="8"/>
                    <a:pt x="49" y="12"/>
                  </a:cubicBezTo>
                  <a:cubicBezTo>
                    <a:pt x="52" y="18"/>
                    <a:pt x="48" y="24"/>
                    <a:pt x="47" y="30"/>
                  </a:cubicBezTo>
                  <a:cubicBezTo>
                    <a:pt x="45" y="35"/>
                    <a:pt x="46" y="39"/>
                    <a:pt x="40" y="39"/>
                  </a:cubicBezTo>
                  <a:cubicBezTo>
                    <a:pt x="34" y="40"/>
                    <a:pt x="27" y="38"/>
                    <a:pt x="22" y="36"/>
                  </a:cubicBezTo>
                  <a:cubicBezTo>
                    <a:pt x="18" y="35"/>
                    <a:pt x="0" y="30"/>
                    <a:pt x="6" y="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0" name="Freeform 64">
              <a:extLst>
                <a:ext uri="{FF2B5EF4-FFF2-40B4-BE49-F238E27FC236}">
                  <a16:creationId xmlns:a16="http://schemas.microsoft.com/office/drawing/2014/main" id="{DC61A522-EA82-41FF-8A03-F265C27D34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1" y="3408"/>
              <a:ext cx="114" cy="58"/>
            </a:xfrm>
            <a:custGeom>
              <a:avLst/>
              <a:gdLst>
                <a:gd name="T0" fmla="*/ 5 w 86"/>
                <a:gd name="T1" fmla="*/ 62 h 44"/>
                <a:gd name="T2" fmla="*/ 56 w 86"/>
                <a:gd name="T3" fmla="*/ 20 h 44"/>
                <a:gd name="T4" fmla="*/ 135 w 86"/>
                <a:gd name="T5" fmla="*/ 7 h 44"/>
                <a:gd name="T6" fmla="*/ 184 w 86"/>
                <a:gd name="T7" fmla="*/ 28 h 44"/>
                <a:gd name="T8" fmla="*/ 194 w 86"/>
                <a:gd name="T9" fmla="*/ 59 h 44"/>
                <a:gd name="T10" fmla="*/ 134 w 86"/>
                <a:gd name="T11" fmla="*/ 49 h 44"/>
                <a:gd name="T12" fmla="*/ 77 w 86"/>
                <a:gd name="T13" fmla="*/ 65 h 44"/>
                <a:gd name="T14" fmla="*/ 0 w 86"/>
                <a:gd name="T15" fmla="*/ 71 h 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6" h="44">
                  <a:moveTo>
                    <a:pt x="2" y="27"/>
                  </a:moveTo>
                  <a:cubicBezTo>
                    <a:pt x="7" y="18"/>
                    <a:pt x="14" y="11"/>
                    <a:pt x="24" y="8"/>
                  </a:cubicBezTo>
                  <a:cubicBezTo>
                    <a:pt x="35" y="5"/>
                    <a:pt x="47" y="0"/>
                    <a:pt x="58" y="3"/>
                  </a:cubicBezTo>
                  <a:cubicBezTo>
                    <a:pt x="64" y="4"/>
                    <a:pt x="75" y="7"/>
                    <a:pt x="79" y="12"/>
                  </a:cubicBezTo>
                  <a:cubicBezTo>
                    <a:pt x="81" y="14"/>
                    <a:pt x="86" y="24"/>
                    <a:pt x="83" y="26"/>
                  </a:cubicBezTo>
                  <a:cubicBezTo>
                    <a:pt x="79" y="30"/>
                    <a:pt x="62" y="21"/>
                    <a:pt x="57" y="21"/>
                  </a:cubicBezTo>
                  <a:cubicBezTo>
                    <a:pt x="48" y="20"/>
                    <a:pt x="41" y="23"/>
                    <a:pt x="33" y="28"/>
                  </a:cubicBezTo>
                  <a:cubicBezTo>
                    <a:pt x="27" y="32"/>
                    <a:pt x="3" y="44"/>
                    <a:pt x="0" y="3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1" name="Freeform 65">
              <a:extLst>
                <a:ext uri="{FF2B5EF4-FFF2-40B4-BE49-F238E27FC236}">
                  <a16:creationId xmlns:a16="http://schemas.microsoft.com/office/drawing/2014/main" id="{B8F13F7E-1A7F-4FE3-80C5-03F2C6ACEE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3" y="3400"/>
              <a:ext cx="91" cy="73"/>
            </a:xfrm>
            <a:custGeom>
              <a:avLst/>
              <a:gdLst>
                <a:gd name="T0" fmla="*/ 1 w 69"/>
                <a:gd name="T1" fmla="*/ 98 h 55"/>
                <a:gd name="T2" fmla="*/ 1 w 69"/>
                <a:gd name="T3" fmla="*/ 58 h 55"/>
                <a:gd name="T4" fmla="*/ 55 w 69"/>
                <a:gd name="T5" fmla="*/ 15 h 55"/>
                <a:gd name="T6" fmla="*/ 157 w 69"/>
                <a:gd name="T7" fmla="*/ 54 h 55"/>
                <a:gd name="T8" fmla="*/ 115 w 69"/>
                <a:gd name="T9" fmla="*/ 70 h 55"/>
                <a:gd name="T10" fmla="*/ 55 w 69"/>
                <a:gd name="T11" fmla="*/ 80 h 55"/>
                <a:gd name="T12" fmla="*/ 5 w 69"/>
                <a:gd name="T13" fmla="*/ 106 h 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9" h="55">
                  <a:moveTo>
                    <a:pt x="1" y="42"/>
                  </a:moveTo>
                  <a:cubicBezTo>
                    <a:pt x="3" y="37"/>
                    <a:pt x="0" y="31"/>
                    <a:pt x="1" y="25"/>
                  </a:cubicBezTo>
                  <a:cubicBezTo>
                    <a:pt x="3" y="14"/>
                    <a:pt x="14" y="8"/>
                    <a:pt x="24" y="6"/>
                  </a:cubicBezTo>
                  <a:cubicBezTo>
                    <a:pt x="40" y="4"/>
                    <a:pt x="67" y="0"/>
                    <a:pt x="68" y="23"/>
                  </a:cubicBezTo>
                  <a:cubicBezTo>
                    <a:pt x="69" y="34"/>
                    <a:pt x="57" y="31"/>
                    <a:pt x="50" y="30"/>
                  </a:cubicBezTo>
                  <a:cubicBezTo>
                    <a:pt x="40" y="28"/>
                    <a:pt x="32" y="28"/>
                    <a:pt x="24" y="34"/>
                  </a:cubicBezTo>
                  <a:cubicBezTo>
                    <a:pt x="22" y="36"/>
                    <a:pt x="5" y="55"/>
                    <a:pt x="2" y="4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2" name="Freeform 66">
              <a:extLst>
                <a:ext uri="{FF2B5EF4-FFF2-40B4-BE49-F238E27FC236}">
                  <a16:creationId xmlns:a16="http://schemas.microsoft.com/office/drawing/2014/main" id="{686842F6-3515-4F6D-8E73-53606B7C15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9" y="3385"/>
              <a:ext cx="57" cy="49"/>
            </a:xfrm>
            <a:custGeom>
              <a:avLst/>
              <a:gdLst>
                <a:gd name="T0" fmla="*/ 7 w 43"/>
                <a:gd name="T1" fmla="*/ 86 h 37"/>
                <a:gd name="T2" fmla="*/ 5 w 43"/>
                <a:gd name="T3" fmla="*/ 49 h 37"/>
                <a:gd name="T4" fmla="*/ 33 w 43"/>
                <a:gd name="T5" fmla="*/ 9 h 37"/>
                <a:gd name="T6" fmla="*/ 91 w 43"/>
                <a:gd name="T7" fmla="*/ 37 h 37"/>
                <a:gd name="T8" fmla="*/ 87 w 43"/>
                <a:gd name="T9" fmla="*/ 72 h 37"/>
                <a:gd name="T10" fmla="*/ 49 w 43"/>
                <a:gd name="T11" fmla="*/ 70 h 37"/>
                <a:gd name="T12" fmla="*/ 23 w 43"/>
                <a:gd name="T13" fmla="*/ 77 h 37"/>
                <a:gd name="T14" fmla="*/ 9 w 43"/>
                <a:gd name="T15" fmla="*/ 86 h 3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3" h="37">
                  <a:moveTo>
                    <a:pt x="3" y="37"/>
                  </a:moveTo>
                  <a:cubicBezTo>
                    <a:pt x="0" y="32"/>
                    <a:pt x="1" y="26"/>
                    <a:pt x="2" y="21"/>
                  </a:cubicBezTo>
                  <a:cubicBezTo>
                    <a:pt x="3" y="12"/>
                    <a:pt x="5" y="6"/>
                    <a:pt x="14" y="4"/>
                  </a:cubicBezTo>
                  <a:cubicBezTo>
                    <a:pt x="26" y="0"/>
                    <a:pt x="35" y="5"/>
                    <a:pt x="39" y="16"/>
                  </a:cubicBezTo>
                  <a:cubicBezTo>
                    <a:pt x="40" y="20"/>
                    <a:pt x="43" y="28"/>
                    <a:pt x="38" y="31"/>
                  </a:cubicBezTo>
                  <a:cubicBezTo>
                    <a:pt x="34" y="33"/>
                    <a:pt x="25" y="30"/>
                    <a:pt x="21" y="30"/>
                  </a:cubicBezTo>
                  <a:cubicBezTo>
                    <a:pt x="16" y="30"/>
                    <a:pt x="14" y="30"/>
                    <a:pt x="10" y="33"/>
                  </a:cubicBezTo>
                  <a:cubicBezTo>
                    <a:pt x="8" y="35"/>
                    <a:pt x="7" y="37"/>
                    <a:pt x="4" y="3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3" name="Freeform 67">
              <a:extLst>
                <a:ext uri="{FF2B5EF4-FFF2-40B4-BE49-F238E27FC236}">
                  <a16:creationId xmlns:a16="http://schemas.microsoft.com/office/drawing/2014/main" id="{7B8137E6-1F71-4F96-B67F-1890F5FDE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4" y="3324"/>
              <a:ext cx="113" cy="91"/>
            </a:xfrm>
            <a:custGeom>
              <a:avLst/>
              <a:gdLst>
                <a:gd name="T0" fmla="*/ 12 w 86"/>
                <a:gd name="T1" fmla="*/ 147 h 68"/>
                <a:gd name="T2" fmla="*/ 7 w 86"/>
                <a:gd name="T3" fmla="*/ 78 h 68"/>
                <a:gd name="T4" fmla="*/ 66 w 86"/>
                <a:gd name="T5" fmla="*/ 16 h 68"/>
                <a:gd name="T6" fmla="*/ 137 w 86"/>
                <a:gd name="T7" fmla="*/ 0 h 68"/>
                <a:gd name="T8" fmla="*/ 176 w 86"/>
                <a:gd name="T9" fmla="*/ 28 h 68"/>
                <a:gd name="T10" fmla="*/ 159 w 86"/>
                <a:gd name="T11" fmla="*/ 64 h 68"/>
                <a:gd name="T12" fmla="*/ 78 w 86"/>
                <a:gd name="T13" fmla="*/ 94 h 68"/>
                <a:gd name="T14" fmla="*/ 45 w 86"/>
                <a:gd name="T15" fmla="*/ 142 h 68"/>
                <a:gd name="T16" fmla="*/ 7 w 86"/>
                <a:gd name="T17" fmla="*/ 147 h 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6" h="68">
                  <a:moveTo>
                    <a:pt x="5" y="61"/>
                  </a:moveTo>
                  <a:cubicBezTo>
                    <a:pt x="0" y="58"/>
                    <a:pt x="2" y="38"/>
                    <a:pt x="3" y="32"/>
                  </a:cubicBezTo>
                  <a:cubicBezTo>
                    <a:pt x="5" y="19"/>
                    <a:pt x="17" y="11"/>
                    <a:pt x="29" y="7"/>
                  </a:cubicBezTo>
                  <a:cubicBezTo>
                    <a:pt x="38" y="3"/>
                    <a:pt x="50" y="0"/>
                    <a:pt x="60" y="0"/>
                  </a:cubicBezTo>
                  <a:cubicBezTo>
                    <a:pt x="68" y="0"/>
                    <a:pt x="73" y="6"/>
                    <a:pt x="78" y="12"/>
                  </a:cubicBezTo>
                  <a:cubicBezTo>
                    <a:pt x="86" y="22"/>
                    <a:pt x="81" y="25"/>
                    <a:pt x="70" y="27"/>
                  </a:cubicBezTo>
                  <a:cubicBezTo>
                    <a:pt x="58" y="30"/>
                    <a:pt x="44" y="30"/>
                    <a:pt x="34" y="39"/>
                  </a:cubicBezTo>
                  <a:cubicBezTo>
                    <a:pt x="28" y="44"/>
                    <a:pt x="27" y="53"/>
                    <a:pt x="20" y="59"/>
                  </a:cubicBezTo>
                  <a:cubicBezTo>
                    <a:pt x="18" y="61"/>
                    <a:pt x="3" y="68"/>
                    <a:pt x="3" y="6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4" name="Freeform 68">
              <a:extLst>
                <a:ext uri="{FF2B5EF4-FFF2-40B4-BE49-F238E27FC236}">
                  <a16:creationId xmlns:a16="http://schemas.microsoft.com/office/drawing/2014/main" id="{DAA185F4-CD25-4219-B16C-FAD3BB4D9C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3" y="3263"/>
              <a:ext cx="62" cy="84"/>
            </a:xfrm>
            <a:custGeom>
              <a:avLst/>
              <a:gdLst>
                <a:gd name="T0" fmla="*/ 22 w 47"/>
                <a:gd name="T1" fmla="*/ 148 h 63"/>
                <a:gd name="T2" fmla="*/ 1 w 47"/>
                <a:gd name="T3" fmla="*/ 100 h 63"/>
                <a:gd name="T4" fmla="*/ 16 w 47"/>
                <a:gd name="T5" fmla="*/ 28 h 63"/>
                <a:gd name="T6" fmla="*/ 58 w 47"/>
                <a:gd name="T7" fmla="*/ 5 h 63"/>
                <a:gd name="T8" fmla="*/ 99 w 47"/>
                <a:gd name="T9" fmla="*/ 27 h 63"/>
                <a:gd name="T10" fmla="*/ 86 w 47"/>
                <a:gd name="T11" fmla="*/ 55 h 63"/>
                <a:gd name="T12" fmla="*/ 50 w 47"/>
                <a:gd name="T13" fmla="*/ 87 h 63"/>
                <a:gd name="T14" fmla="*/ 26 w 47"/>
                <a:gd name="T15" fmla="*/ 148 h 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7" h="63">
                  <a:moveTo>
                    <a:pt x="10" y="62"/>
                  </a:moveTo>
                  <a:cubicBezTo>
                    <a:pt x="5" y="59"/>
                    <a:pt x="2" y="48"/>
                    <a:pt x="1" y="42"/>
                  </a:cubicBezTo>
                  <a:cubicBezTo>
                    <a:pt x="0" y="31"/>
                    <a:pt x="0" y="21"/>
                    <a:pt x="7" y="12"/>
                  </a:cubicBezTo>
                  <a:cubicBezTo>
                    <a:pt x="11" y="7"/>
                    <a:pt x="19" y="0"/>
                    <a:pt x="25" y="2"/>
                  </a:cubicBezTo>
                  <a:cubicBezTo>
                    <a:pt x="30" y="3"/>
                    <a:pt x="40" y="8"/>
                    <a:pt x="43" y="11"/>
                  </a:cubicBezTo>
                  <a:cubicBezTo>
                    <a:pt x="47" y="16"/>
                    <a:pt x="41" y="20"/>
                    <a:pt x="37" y="23"/>
                  </a:cubicBezTo>
                  <a:cubicBezTo>
                    <a:pt x="30" y="26"/>
                    <a:pt x="23" y="29"/>
                    <a:pt x="22" y="37"/>
                  </a:cubicBezTo>
                  <a:cubicBezTo>
                    <a:pt x="21" y="44"/>
                    <a:pt x="22" y="63"/>
                    <a:pt x="11" y="6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5" name="Freeform 69">
              <a:extLst>
                <a:ext uri="{FF2B5EF4-FFF2-40B4-BE49-F238E27FC236}">
                  <a16:creationId xmlns:a16="http://schemas.microsoft.com/office/drawing/2014/main" id="{35EE19BD-B3C2-4FBB-A34A-44DB018340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3" y="3187"/>
              <a:ext cx="71" cy="80"/>
            </a:xfrm>
            <a:custGeom>
              <a:avLst/>
              <a:gdLst>
                <a:gd name="T0" fmla="*/ 121 w 54"/>
                <a:gd name="T1" fmla="*/ 29 h 61"/>
                <a:gd name="T2" fmla="*/ 84 w 54"/>
                <a:gd name="T3" fmla="*/ 5 h 61"/>
                <a:gd name="T4" fmla="*/ 50 w 54"/>
                <a:gd name="T5" fmla="*/ 17 h 61"/>
                <a:gd name="T6" fmla="*/ 12 w 54"/>
                <a:gd name="T7" fmla="*/ 101 h 61"/>
                <a:gd name="T8" fmla="*/ 49 w 54"/>
                <a:gd name="T9" fmla="*/ 129 h 61"/>
                <a:gd name="T10" fmla="*/ 55 w 54"/>
                <a:gd name="T11" fmla="*/ 77 h 61"/>
                <a:gd name="T12" fmla="*/ 99 w 54"/>
                <a:gd name="T13" fmla="*/ 50 h 61"/>
                <a:gd name="T14" fmla="*/ 121 w 54"/>
                <a:gd name="T15" fmla="*/ 29 h 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4" h="61">
                  <a:moveTo>
                    <a:pt x="53" y="13"/>
                  </a:moveTo>
                  <a:cubicBezTo>
                    <a:pt x="51" y="8"/>
                    <a:pt x="42" y="3"/>
                    <a:pt x="37" y="2"/>
                  </a:cubicBezTo>
                  <a:cubicBezTo>
                    <a:pt x="30" y="0"/>
                    <a:pt x="26" y="3"/>
                    <a:pt x="22" y="8"/>
                  </a:cubicBezTo>
                  <a:cubicBezTo>
                    <a:pt x="14" y="16"/>
                    <a:pt x="0" y="32"/>
                    <a:pt x="5" y="45"/>
                  </a:cubicBezTo>
                  <a:cubicBezTo>
                    <a:pt x="7" y="50"/>
                    <a:pt x="15" y="61"/>
                    <a:pt x="21" y="57"/>
                  </a:cubicBezTo>
                  <a:cubicBezTo>
                    <a:pt x="26" y="54"/>
                    <a:pt x="21" y="40"/>
                    <a:pt x="24" y="34"/>
                  </a:cubicBezTo>
                  <a:cubicBezTo>
                    <a:pt x="28" y="26"/>
                    <a:pt x="35" y="25"/>
                    <a:pt x="43" y="22"/>
                  </a:cubicBezTo>
                  <a:cubicBezTo>
                    <a:pt x="47" y="21"/>
                    <a:pt x="54" y="19"/>
                    <a:pt x="53" y="1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6" name="Freeform 70">
              <a:extLst>
                <a:ext uri="{FF2B5EF4-FFF2-40B4-BE49-F238E27FC236}">
                  <a16:creationId xmlns:a16="http://schemas.microsoft.com/office/drawing/2014/main" id="{0C03D437-2AD4-4517-A1AA-22B07C036A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0" y="3114"/>
              <a:ext cx="79" cy="74"/>
            </a:xfrm>
            <a:custGeom>
              <a:avLst/>
              <a:gdLst>
                <a:gd name="T0" fmla="*/ 108 w 60"/>
                <a:gd name="T1" fmla="*/ 16 h 56"/>
                <a:gd name="T2" fmla="*/ 70 w 60"/>
                <a:gd name="T3" fmla="*/ 1 h 56"/>
                <a:gd name="T4" fmla="*/ 34 w 60"/>
                <a:gd name="T5" fmla="*/ 33 h 56"/>
                <a:gd name="T6" fmla="*/ 18 w 60"/>
                <a:gd name="T7" fmla="*/ 110 h 56"/>
                <a:gd name="T8" fmla="*/ 62 w 60"/>
                <a:gd name="T9" fmla="*/ 123 h 56"/>
                <a:gd name="T10" fmla="*/ 66 w 60"/>
                <a:gd name="T11" fmla="*/ 107 h 56"/>
                <a:gd name="T12" fmla="*/ 72 w 60"/>
                <a:gd name="T13" fmla="*/ 74 h 56"/>
                <a:gd name="T14" fmla="*/ 105 w 60"/>
                <a:gd name="T15" fmla="*/ 15 h 5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0" h="56">
                  <a:moveTo>
                    <a:pt x="47" y="7"/>
                  </a:moveTo>
                  <a:cubicBezTo>
                    <a:pt x="47" y="3"/>
                    <a:pt x="34" y="0"/>
                    <a:pt x="30" y="1"/>
                  </a:cubicBezTo>
                  <a:cubicBezTo>
                    <a:pt x="24" y="2"/>
                    <a:pt x="19" y="9"/>
                    <a:pt x="15" y="14"/>
                  </a:cubicBezTo>
                  <a:cubicBezTo>
                    <a:pt x="9" y="22"/>
                    <a:pt x="0" y="37"/>
                    <a:pt x="8" y="48"/>
                  </a:cubicBezTo>
                  <a:cubicBezTo>
                    <a:pt x="11" y="52"/>
                    <a:pt x="22" y="56"/>
                    <a:pt x="27" y="53"/>
                  </a:cubicBezTo>
                  <a:cubicBezTo>
                    <a:pt x="29" y="51"/>
                    <a:pt x="28" y="49"/>
                    <a:pt x="29" y="46"/>
                  </a:cubicBezTo>
                  <a:cubicBezTo>
                    <a:pt x="29" y="41"/>
                    <a:pt x="30" y="36"/>
                    <a:pt x="32" y="32"/>
                  </a:cubicBezTo>
                  <a:cubicBezTo>
                    <a:pt x="33" y="30"/>
                    <a:pt x="60" y="7"/>
                    <a:pt x="46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7" name="Freeform 71">
              <a:extLst>
                <a:ext uri="{FF2B5EF4-FFF2-40B4-BE49-F238E27FC236}">
                  <a16:creationId xmlns:a16="http://schemas.microsoft.com/office/drawing/2014/main" id="{FECDC2A5-6E2B-48B6-93C4-AA8C15E85F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8" y="3042"/>
              <a:ext cx="56" cy="61"/>
            </a:xfrm>
            <a:custGeom>
              <a:avLst/>
              <a:gdLst>
                <a:gd name="T0" fmla="*/ 90 w 43"/>
                <a:gd name="T1" fmla="*/ 12 h 46"/>
                <a:gd name="T2" fmla="*/ 64 w 43"/>
                <a:gd name="T3" fmla="*/ 1 h 46"/>
                <a:gd name="T4" fmla="*/ 38 w 43"/>
                <a:gd name="T5" fmla="*/ 16 h 46"/>
                <a:gd name="T6" fmla="*/ 17 w 43"/>
                <a:gd name="T7" fmla="*/ 86 h 46"/>
                <a:gd name="T8" fmla="*/ 56 w 43"/>
                <a:gd name="T9" fmla="*/ 107 h 46"/>
                <a:gd name="T10" fmla="*/ 68 w 43"/>
                <a:gd name="T11" fmla="*/ 72 h 46"/>
                <a:gd name="T12" fmla="*/ 90 w 43"/>
                <a:gd name="T13" fmla="*/ 16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3" h="46">
                  <a:moveTo>
                    <a:pt x="41" y="5"/>
                  </a:moveTo>
                  <a:cubicBezTo>
                    <a:pt x="37" y="5"/>
                    <a:pt x="33" y="2"/>
                    <a:pt x="29" y="1"/>
                  </a:cubicBezTo>
                  <a:cubicBezTo>
                    <a:pt x="23" y="0"/>
                    <a:pt x="20" y="3"/>
                    <a:pt x="17" y="7"/>
                  </a:cubicBezTo>
                  <a:cubicBezTo>
                    <a:pt x="11" y="15"/>
                    <a:pt x="0" y="27"/>
                    <a:pt x="8" y="37"/>
                  </a:cubicBezTo>
                  <a:cubicBezTo>
                    <a:pt x="11" y="41"/>
                    <a:pt x="19" y="46"/>
                    <a:pt x="25" y="46"/>
                  </a:cubicBezTo>
                  <a:cubicBezTo>
                    <a:pt x="33" y="45"/>
                    <a:pt x="30" y="36"/>
                    <a:pt x="31" y="31"/>
                  </a:cubicBezTo>
                  <a:cubicBezTo>
                    <a:pt x="34" y="21"/>
                    <a:pt x="43" y="17"/>
                    <a:pt x="41" y="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8" name="Freeform 72">
              <a:extLst>
                <a:ext uri="{FF2B5EF4-FFF2-40B4-BE49-F238E27FC236}">
                  <a16:creationId xmlns:a16="http://schemas.microsoft.com/office/drawing/2014/main" id="{37E2A851-9B59-4B8D-97E3-8EFD4E4923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5" y="2964"/>
              <a:ext cx="47" cy="70"/>
            </a:xfrm>
            <a:custGeom>
              <a:avLst/>
              <a:gdLst>
                <a:gd name="T0" fmla="*/ 78 w 36"/>
                <a:gd name="T1" fmla="*/ 22 h 53"/>
                <a:gd name="T2" fmla="*/ 17 w 36"/>
                <a:gd name="T3" fmla="*/ 21 h 53"/>
                <a:gd name="T4" fmla="*/ 21 w 36"/>
                <a:gd name="T5" fmla="*/ 107 h 53"/>
                <a:gd name="T6" fmla="*/ 56 w 36"/>
                <a:gd name="T7" fmla="*/ 116 h 53"/>
                <a:gd name="T8" fmla="*/ 60 w 36"/>
                <a:gd name="T9" fmla="*/ 81 h 53"/>
                <a:gd name="T10" fmla="*/ 74 w 36"/>
                <a:gd name="T11" fmla="*/ 42 h 53"/>
                <a:gd name="T12" fmla="*/ 74 w 36"/>
                <a:gd name="T13" fmla="*/ 26 h 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" h="53">
                  <a:moveTo>
                    <a:pt x="35" y="10"/>
                  </a:moveTo>
                  <a:cubicBezTo>
                    <a:pt x="27" y="8"/>
                    <a:pt x="14" y="0"/>
                    <a:pt x="8" y="9"/>
                  </a:cubicBezTo>
                  <a:cubicBezTo>
                    <a:pt x="3" y="18"/>
                    <a:pt x="0" y="39"/>
                    <a:pt x="9" y="46"/>
                  </a:cubicBezTo>
                  <a:cubicBezTo>
                    <a:pt x="12" y="49"/>
                    <a:pt x="20" y="53"/>
                    <a:pt x="25" y="51"/>
                  </a:cubicBezTo>
                  <a:cubicBezTo>
                    <a:pt x="31" y="48"/>
                    <a:pt x="27" y="40"/>
                    <a:pt x="27" y="35"/>
                  </a:cubicBezTo>
                  <a:cubicBezTo>
                    <a:pt x="27" y="28"/>
                    <a:pt x="31" y="24"/>
                    <a:pt x="34" y="18"/>
                  </a:cubicBezTo>
                  <a:cubicBezTo>
                    <a:pt x="35" y="16"/>
                    <a:pt x="36" y="13"/>
                    <a:pt x="34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9" name="Freeform 73">
              <a:extLst>
                <a:ext uri="{FF2B5EF4-FFF2-40B4-BE49-F238E27FC236}">
                  <a16:creationId xmlns:a16="http://schemas.microsoft.com/office/drawing/2014/main" id="{12EBDFA9-42EF-4C02-82D1-4BF85C9A63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1" y="3310"/>
              <a:ext cx="33" cy="53"/>
            </a:xfrm>
            <a:custGeom>
              <a:avLst/>
              <a:gdLst>
                <a:gd name="T0" fmla="*/ 0 w 25"/>
                <a:gd name="T1" fmla="*/ 0 h 40"/>
                <a:gd name="T2" fmla="*/ 45 w 25"/>
                <a:gd name="T3" fmla="*/ 40 h 40"/>
                <a:gd name="T4" fmla="*/ 37 w 25"/>
                <a:gd name="T5" fmla="*/ 91 h 40"/>
                <a:gd name="T6" fmla="*/ 32 w 25"/>
                <a:gd name="T7" fmla="*/ 44 h 40"/>
                <a:gd name="T8" fmla="*/ 0 w 25"/>
                <a:gd name="T9" fmla="*/ 7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" h="40">
                  <a:moveTo>
                    <a:pt x="0" y="0"/>
                  </a:moveTo>
                  <a:cubicBezTo>
                    <a:pt x="8" y="7"/>
                    <a:pt x="15" y="7"/>
                    <a:pt x="20" y="17"/>
                  </a:cubicBezTo>
                  <a:cubicBezTo>
                    <a:pt x="22" y="22"/>
                    <a:pt x="25" y="39"/>
                    <a:pt x="16" y="39"/>
                  </a:cubicBezTo>
                  <a:cubicBezTo>
                    <a:pt x="10" y="40"/>
                    <a:pt x="15" y="24"/>
                    <a:pt x="14" y="19"/>
                  </a:cubicBezTo>
                  <a:cubicBezTo>
                    <a:pt x="12" y="13"/>
                    <a:pt x="5" y="6"/>
                    <a:pt x="0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0" name="Freeform 74">
              <a:extLst>
                <a:ext uri="{FF2B5EF4-FFF2-40B4-BE49-F238E27FC236}">
                  <a16:creationId xmlns:a16="http://schemas.microsoft.com/office/drawing/2014/main" id="{AB9DA3C1-4C83-437C-A062-A75F2F6E2D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1" y="3387"/>
              <a:ext cx="40" cy="45"/>
            </a:xfrm>
            <a:custGeom>
              <a:avLst/>
              <a:gdLst>
                <a:gd name="T0" fmla="*/ 33 w 30"/>
                <a:gd name="T1" fmla="*/ 0 h 34"/>
                <a:gd name="T2" fmla="*/ 64 w 30"/>
                <a:gd name="T3" fmla="*/ 79 h 34"/>
                <a:gd name="T4" fmla="*/ 27 w 30"/>
                <a:gd name="T5" fmla="*/ 7 h 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0" h="34">
                  <a:moveTo>
                    <a:pt x="14" y="0"/>
                  </a:moveTo>
                  <a:cubicBezTo>
                    <a:pt x="0" y="17"/>
                    <a:pt x="13" y="26"/>
                    <a:pt x="27" y="34"/>
                  </a:cubicBezTo>
                  <a:cubicBezTo>
                    <a:pt x="30" y="26"/>
                    <a:pt x="21" y="3"/>
                    <a:pt x="11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1" name="Freeform 75">
              <a:extLst>
                <a:ext uri="{FF2B5EF4-FFF2-40B4-BE49-F238E27FC236}">
                  <a16:creationId xmlns:a16="http://schemas.microsoft.com/office/drawing/2014/main" id="{7FA9297C-817E-4912-9EC6-EE13D7469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1" y="3437"/>
              <a:ext cx="28" cy="41"/>
            </a:xfrm>
            <a:custGeom>
              <a:avLst/>
              <a:gdLst>
                <a:gd name="T0" fmla="*/ 5 w 21"/>
                <a:gd name="T1" fmla="*/ 0 h 31"/>
                <a:gd name="T2" fmla="*/ 7 w 21"/>
                <a:gd name="T3" fmla="*/ 44 h 31"/>
                <a:gd name="T4" fmla="*/ 49 w 21"/>
                <a:gd name="T5" fmla="*/ 65 h 31"/>
                <a:gd name="T6" fmla="*/ 7 w 21"/>
                <a:gd name="T7" fmla="*/ 1 h 3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" h="31">
                  <a:moveTo>
                    <a:pt x="2" y="0"/>
                  </a:moveTo>
                  <a:cubicBezTo>
                    <a:pt x="5" y="6"/>
                    <a:pt x="0" y="12"/>
                    <a:pt x="3" y="19"/>
                  </a:cubicBezTo>
                  <a:cubicBezTo>
                    <a:pt x="5" y="22"/>
                    <a:pt x="17" y="31"/>
                    <a:pt x="21" y="28"/>
                  </a:cubicBezTo>
                  <a:cubicBezTo>
                    <a:pt x="21" y="27"/>
                    <a:pt x="7" y="3"/>
                    <a:pt x="3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2" name="Freeform 76">
              <a:extLst>
                <a:ext uri="{FF2B5EF4-FFF2-40B4-BE49-F238E27FC236}">
                  <a16:creationId xmlns:a16="http://schemas.microsoft.com/office/drawing/2014/main" id="{7CE7D7F8-8D1B-4D85-B4DD-F5A321E38B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1" y="872"/>
              <a:ext cx="2324" cy="2737"/>
            </a:xfrm>
            <a:custGeom>
              <a:avLst/>
              <a:gdLst>
                <a:gd name="T0" fmla="*/ 1603 w 1756"/>
                <a:gd name="T1" fmla="*/ 3449 h 2065"/>
                <a:gd name="T2" fmla="*/ 2194 w 1756"/>
                <a:gd name="T3" fmla="*/ 2806 h 2065"/>
                <a:gd name="T4" fmla="*/ 1750 w 1756"/>
                <a:gd name="T5" fmla="*/ 1697 h 2065"/>
                <a:gd name="T6" fmla="*/ 1240 w 1756"/>
                <a:gd name="T7" fmla="*/ 1801 h 2065"/>
                <a:gd name="T8" fmla="*/ 1177 w 1756"/>
                <a:gd name="T9" fmla="*/ 1640 h 2065"/>
                <a:gd name="T10" fmla="*/ 1112 w 1756"/>
                <a:gd name="T11" fmla="*/ 1748 h 2065"/>
                <a:gd name="T12" fmla="*/ 1190 w 1756"/>
                <a:gd name="T13" fmla="*/ 1474 h 2065"/>
                <a:gd name="T14" fmla="*/ 1338 w 1756"/>
                <a:gd name="T15" fmla="*/ 1340 h 2065"/>
                <a:gd name="T16" fmla="*/ 1354 w 1756"/>
                <a:gd name="T17" fmla="*/ 1323 h 2065"/>
                <a:gd name="T18" fmla="*/ 1489 w 1756"/>
                <a:gd name="T19" fmla="*/ 1467 h 2065"/>
                <a:gd name="T20" fmla="*/ 1686 w 1756"/>
                <a:gd name="T21" fmla="*/ 1189 h 2065"/>
                <a:gd name="T22" fmla="*/ 1777 w 1756"/>
                <a:gd name="T23" fmla="*/ 1593 h 2065"/>
                <a:gd name="T24" fmla="*/ 2014 w 1756"/>
                <a:gd name="T25" fmla="*/ 1441 h 2065"/>
                <a:gd name="T26" fmla="*/ 2009 w 1756"/>
                <a:gd name="T27" fmla="*/ 1818 h 2065"/>
                <a:gd name="T28" fmla="*/ 2222 w 1756"/>
                <a:gd name="T29" fmla="*/ 1787 h 2065"/>
                <a:gd name="T30" fmla="*/ 2263 w 1756"/>
                <a:gd name="T31" fmla="*/ 1720 h 2065"/>
                <a:gd name="T32" fmla="*/ 2274 w 1756"/>
                <a:gd name="T33" fmla="*/ 1731 h 2065"/>
                <a:gd name="T34" fmla="*/ 2226 w 1756"/>
                <a:gd name="T35" fmla="*/ 1787 h 2065"/>
                <a:gd name="T36" fmla="*/ 2193 w 1756"/>
                <a:gd name="T37" fmla="*/ 2033 h 2065"/>
                <a:gd name="T38" fmla="*/ 2443 w 1756"/>
                <a:gd name="T39" fmla="*/ 2073 h 2065"/>
                <a:gd name="T40" fmla="*/ 2272 w 1756"/>
                <a:gd name="T41" fmla="*/ 2168 h 2065"/>
                <a:gd name="T42" fmla="*/ 2996 w 1756"/>
                <a:gd name="T43" fmla="*/ 2532 h 2065"/>
                <a:gd name="T44" fmla="*/ 3769 w 1756"/>
                <a:gd name="T45" fmla="*/ 1145 h 2065"/>
                <a:gd name="T46" fmla="*/ 2886 w 1756"/>
                <a:gd name="T47" fmla="*/ 464 h 2065"/>
                <a:gd name="T48" fmla="*/ 1857 w 1756"/>
                <a:gd name="T49" fmla="*/ 85 h 2065"/>
                <a:gd name="T50" fmla="*/ 948 w 1756"/>
                <a:gd name="T51" fmla="*/ 361 h 2065"/>
                <a:gd name="T52" fmla="*/ 222 w 1756"/>
                <a:gd name="T53" fmla="*/ 2319 h 2065"/>
                <a:gd name="T54" fmla="*/ 1875 w 1756"/>
                <a:gd name="T55" fmla="*/ 4782 h 2065"/>
                <a:gd name="T56" fmla="*/ 2803 w 1756"/>
                <a:gd name="T57" fmla="*/ 4431 h 2065"/>
                <a:gd name="T58" fmla="*/ 2931 w 1756"/>
                <a:gd name="T59" fmla="*/ 4182 h 2065"/>
                <a:gd name="T60" fmla="*/ 3053 w 1756"/>
                <a:gd name="T61" fmla="*/ 3637 h 2065"/>
                <a:gd name="T62" fmla="*/ 2750 w 1756"/>
                <a:gd name="T63" fmla="*/ 3584 h 2065"/>
                <a:gd name="T64" fmla="*/ 2650 w 1756"/>
                <a:gd name="T65" fmla="*/ 3854 h 2065"/>
                <a:gd name="T66" fmla="*/ 2561 w 1756"/>
                <a:gd name="T67" fmla="*/ 3970 h 2065"/>
                <a:gd name="T68" fmla="*/ 2622 w 1756"/>
                <a:gd name="T69" fmla="*/ 3661 h 2065"/>
                <a:gd name="T70" fmla="*/ 2410 w 1756"/>
                <a:gd name="T71" fmla="*/ 3498 h 2065"/>
                <a:gd name="T72" fmla="*/ 2202 w 1756"/>
                <a:gd name="T73" fmla="*/ 3557 h 2065"/>
                <a:gd name="T74" fmla="*/ 2020 w 1756"/>
                <a:gd name="T75" fmla="*/ 3747 h 206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756" h="2065">
                  <a:moveTo>
                    <a:pt x="691" y="1481"/>
                  </a:moveTo>
                  <a:cubicBezTo>
                    <a:pt x="691" y="1481"/>
                    <a:pt x="911" y="1405"/>
                    <a:pt x="947" y="1205"/>
                  </a:cubicBezTo>
                  <a:cubicBezTo>
                    <a:pt x="983" y="1005"/>
                    <a:pt x="955" y="773"/>
                    <a:pt x="755" y="729"/>
                  </a:cubicBezTo>
                  <a:cubicBezTo>
                    <a:pt x="555" y="685"/>
                    <a:pt x="535" y="773"/>
                    <a:pt x="535" y="773"/>
                  </a:cubicBezTo>
                  <a:cubicBezTo>
                    <a:pt x="535" y="773"/>
                    <a:pt x="536" y="703"/>
                    <a:pt x="508" y="704"/>
                  </a:cubicBezTo>
                  <a:cubicBezTo>
                    <a:pt x="479" y="705"/>
                    <a:pt x="511" y="756"/>
                    <a:pt x="480" y="751"/>
                  </a:cubicBezTo>
                  <a:cubicBezTo>
                    <a:pt x="449" y="746"/>
                    <a:pt x="480" y="658"/>
                    <a:pt x="513" y="633"/>
                  </a:cubicBezTo>
                  <a:cubicBezTo>
                    <a:pt x="545" y="608"/>
                    <a:pt x="584" y="608"/>
                    <a:pt x="577" y="576"/>
                  </a:cubicBezTo>
                  <a:cubicBezTo>
                    <a:pt x="569" y="545"/>
                    <a:pt x="582" y="541"/>
                    <a:pt x="584" y="568"/>
                  </a:cubicBezTo>
                  <a:cubicBezTo>
                    <a:pt x="587" y="594"/>
                    <a:pt x="573" y="630"/>
                    <a:pt x="642" y="630"/>
                  </a:cubicBezTo>
                  <a:cubicBezTo>
                    <a:pt x="767" y="630"/>
                    <a:pt x="668" y="513"/>
                    <a:pt x="728" y="511"/>
                  </a:cubicBezTo>
                  <a:cubicBezTo>
                    <a:pt x="810" y="509"/>
                    <a:pt x="639" y="650"/>
                    <a:pt x="767" y="684"/>
                  </a:cubicBezTo>
                  <a:cubicBezTo>
                    <a:pt x="861" y="709"/>
                    <a:pt x="829" y="609"/>
                    <a:pt x="869" y="619"/>
                  </a:cubicBezTo>
                  <a:cubicBezTo>
                    <a:pt x="909" y="629"/>
                    <a:pt x="768" y="699"/>
                    <a:pt x="867" y="781"/>
                  </a:cubicBezTo>
                  <a:cubicBezTo>
                    <a:pt x="907" y="813"/>
                    <a:pt x="936" y="796"/>
                    <a:pt x="959" y="767"/>
                  </a:cubicBezTo>
                  <a:cubicBezTo>
                    <a:pt x="959" y="767"/>
                    <a:pt x="975" y="744"/>
                    <a:pt x="976" y="739"/>
                  </a:cubicBezTo>
                  <a:cubicBezTo>
                    <a:pt x="976" y="739"/>
                    <a:pt x="976" y="747"/>
                    <a:pt x="981" y="743"/>
                  </a:cubicBezTo>
                  <a:cubicBezTo>
                    <a:pt x="960" y="767"/>
                    <a:pt x="960" y="767"/>
                    <a:pt x="960" y="767"/>
                  </a:cubicBezTo>
                  <a:cubicBezTo>
                    <a:pt x="935" y="797"/>
                    <a:pt x="921" y="833"/>
                    <a:pt x="946" y="873"/>
                  </a:cubicBezTo>
                  <a:cubicBezTo>
                    <a:pt x="990" y="945"/>
                    <a:pt x="1047" y="840"/>
                    <a:pt x="1054" y="890"/>
                  </a:cubicBezTo>
                  <a:cubicBezTo>
                    <a:pt x="1062" y="940"/>
                    <a:pt x="982" y="858"/>
                    <a:pt x="980" y="931"/>
                  </a:cubicBezTo>
                  <a:cubicBezTo>
                    <a:pt x="979" y="1004"/>
                    <a:pt x="1122" y="1102"/>
                    <a:pt x="1293" y="1087"/>
                  </a:cubicBezTo>
                  <a:cubicBezTo>
                    <a:pt x="1463" y="1072"/>
                    <a:pt x="1756" y="843"/>
                    <a:pt x="1626" y="492"/>
                  </a:cubicBezTo>
                  <a:cubicBezTo>
                    <a:pt x="1523" y="215"/>
                    <a:pt x="1397" y="226"/>
                    <a:pt x="1245" y="199"/>
                  </a:cubicBezTo>
                  <a:cubicBezTo>
                    <a:pt x="1047" y="163"/>
                    <a:pt x="1043" y="40"/>
                    <a:pt x="801" y="36"/>
                  </a:cubicBezTo>
                  <a:cubicBezTo>
                    <a:pt x="801" y="36"/>
                    <a:pt x="575" y="0"/>
                    <a:pt x="409" y="155"/>
                  </a:cubicBezTo>
                  <a:cubicBezTo>
                    <a:pt x="242" y="310"/>
                    <a:pt x="0" y="447"/>
                    <a:pt x="96" y="996"/>
                  </a:cubicBezTo>
                  <a:cubicBezTo>
                    <a:pt x="195" y="1566"/>
                    <a:pt x="357" y="2034"/>
                    <a:pt x="809" y="2054"/>
                  </a:cubicBezTo>
                  <a:cubicBezTo>
                    <a:pt x="1051" y="2065"/>
                    <a:pt x="1146" y="1967"/>
                    <a:pt x="1209" y="1903"/>
                  </a:cubicBezTo>
                  <a:cubicBezTo>
                    <a:pt x="1209" y="1903"/>
                    <a:pt x="1257" y="1860"/>
                    <a:pt x="1265" y="1796"/>
                  </a:cubicBezTo>
                  <a:cubicBezTo>
                    <a:pt x="1273" y="1733"/>
                    <a:pt x="1364" y="1669"/>
                    <a:pt x="1317" y="1562"/>
                  </a:cubicBezTo>
                  <a:cubicBezTo>
                    <a:pt x="1269" y="1455"/>
                    <a:pt x="1225" y="1502"/>
                    <a:pt x="1186" y="1539"/>
                  </a:cubicBezTo>
                  <a:cubicBezTo>
                    <a:pt x="1131" y="1590"/>
                    <a:pt x="1150" y="1622"/>
                    <a:pt x="1143" y="1655"/>
                  </a:cubicBezTo>
                  <a:cubicBezTo>
                    <a:pt x="1135" y="1689"/>
                    <a:pt x="1128" y="1711"/>
                    <a:pt x="1105" y="1705"/>
                  </a:cubicBezTo>
                  <a:cubicBezTo>
                    <a:pt x="1082" y="1698"/>
                    <a:pt x="1163" y="1639"/>
                    <a:pt x="1131" y="1572"/>
                  </a:cubicBezTo>
                  <a:cubicBezTo>
                    <a:pt x="1099" y="1506"/>
                    <a:pt x="1091" y="1501"/>
                    <a:pt x="1040" y="1502"/>
                  </a:cubicBezTo>
                  <a:cubicBezTo>
                    <a:pt x="990" y="1503"/>
                    <a:pt x="990" y="1488"/>
                    <a:pt x="950" y="1528"/>
                  </a:cubicBezTo>
                  <a:cubicBezTo>
                    <a:pt x="910" y="1568"/>
                    <a:pt x="891" y="1526"/>
                    <a:pt x="871" y="1609"/>
                  </a:cubicBezTo>
                </a:path>
              </a:pathLst>
            </a:custGeom>
            <a:noFill/>
            <a:ln w="7938" cap="rnd">
              <a:solidFill>
                <a:srgbClr val="494E4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3" name="Freeform 77">
              <a:extLst>
                <a:ext uri="{FF2B5EF4-FFF2-40B4-BE49-F238E27FC236}">
                  <a16:creationId xmlns:a16="http://schemas.microsoft.com/office/drawing/2014/main" id="{C6BCFFD8-19E2-42B4-995C-20F2A15B64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5" y="2807"/>
              <a:ext cx="31" cy="35"/>
            </a:xfrm>
            <a:custGeom>
              <a:avLst/>
              <a:gdLst>
                <a:gd name="T0" fmla="*/ 0 w 23"/>
                <a:gd name="T1" fmla="*/ 30 h 26"/>
                <a:gd name="T2" fmla="*/ 49 w 23"/>
                <a:gd name="T3" fmla="*/ 54 h 26"/>
                <a:gd name="T4" fmla="*/ 47 w 23"/>
                <a:gd name="T5" fmla="*/ 0 h 2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" h="26">
                  <a:moveTo>
                    <a:pt x="0" y="12"/>
                  </a:moveTo>
                  <a:cubicBezTo>
                    <a:pt x="4" y="15"/>
                    <a:pt x="16" y="26"/>
                    <a:pt x="20" y="22"/>
                  </a:cubicBezTo>
                  <a:cubicBezTo>
                    <a:pt x="23" y="19"/>
                    <a:pt x="19" y="4"/>
                    <a:pt x="19" y="0"/>
                  </a:cubicBezTo>
                </a:path>
              </a:pathLst>
            </a:custGeom>
            <a:noFill/>
            <a:ln w="7938" cap="flat">
              <a:solidFill>
                <a:srgbClr val="F9F6F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4" name="Freeform 78">
              <a:extLst>
                <a:ext uri="{FF2B5EF4-FFF2-40B4-BE49-F238E27FC236}">
                  <a16:creationId xmlns:a16="http://schemas.microsoft.com/office/drawing/2014/main" id="{C2401E04-3DC9-4418-8EB6-15430C1223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3" y="2792"/>
              <a:ext cx="49" cy="31"/>
            </a:xfrm>
            <a:custGeom>
              <a:avLst/>
              <a:gdLst>
                <a:gd name="T0" fmla="*/ 21 w 37"/>
                <a:gd name="T1" fmla="*/ 52 h 24"/>
                <a:gd name="T2" fmla="*/ 86 w 37"/>
                <a:gd name="T3" fmla="*/ 30 h 2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7" h="24">
                  <a:moveTo>
                    <a:pt x="9" y="24"/>
                  </a:moveTo>
                  <a:cubicBezTo>
                    <a:pt x="0" y="0"/>
                    <a:pt x="25" y="7"/>
                    <a:pt x="37" y="14"/>
                  </a:cubicBezTo>
                </a:path>
              </a:pathLst>
            </a:custGeom>
            <a:noFill/>
            <a:ln w="7938" cap="flat">
              <a:solidFill>
                <a:srgbClr val="F9F6F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5" name="Freeform 79">
              <a:extLst>
                <a:ext uri="{FF2B5EF4-FFF2-40B4-BE49-F238E27FC236}">
                  <a16:creationId xmlns:a16="http://schemas.microsoft.com/office/drawing/2014/main" id="{939B67B9-C0FF-445B-AB49-1BCD2A43E5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6" y="2772"/>
              <a:ext cx="9" cy="26"/>
            </a:xfrm>
            <a:custGeom>
              <a:avLst/>
              <a:gdLst>
                <a:gd name="T0" fmla="*/ 15 w 7"/>
                <a:gd name="T1" fmla="*/ 44 h 20"/>
                <a:gd name="T2" fmla="*/ 0 w 7"/>
                <a:gd name="T3" fmla="*/ 0 h 2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20">
                  <a:moveTo>
                    <a:pt x="7" y="20"/>
                  </a:moveTo>
                  <a:cubicBezTo>
                    <a:pt x="7" y="14"/>
                    <a:pt x="3" y="5"/>
                    <a:pt x="0" y="0"/>
                  </a:cubicBezTo>
                </a:path>
              </a:pathLst>
            </a:custGeom>
            <a:noFill/>
            <a:ln w="7938" cap="flat">
              <a:solidFill>
                <a:srgbClr val="F9F6F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6" name="Freeform 80">
              <a:extLst>
                <a:ext uri="{FF2B5EF4-FFF2-40B4-BE49-F238E27FC236}">
                  <a16:creationId xmlns:a16="http://schemas.microsoft.com/office/drawing/2014/main" id="{F05CF988-2CC0-4800-A1C3-57B466776F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9" y="2969"/>
              <a:ext cx="33" cy="29"/>
            </a:xfrm>
            <a:custGeom>
              <a:avLst/>
              <a:gdLst>
                <a:gd name="T0" fmla="*/ 44 w 25"/>
                <a:gd name="T1" fmla="*/ 42 h 22"/>
                <a:gd name="T2" fmla="*/ 0 w 25"/>
                <a:gd name="T3" fmla="*/ 9 h 22"/>
                <a:gd name="T4" fmla="*/ 58 w 25"/>
                <a:gd name="T5" fmla="*/ 9 h 2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5" h="22">
                  <a:moveTo>
                    <a:pt x="19" y="18"/>
                  </a:moveTo>
                  <a:cubicBezTo>
                    <a:pt x="12" y="22"/>
                    <a:pt x="1" y="11"/>
                    <a:pt x="0" y="4"/>
                  </a:cubicBezTo>
                  <a:cubicBezTo>
                    <a:pt x="5" y="0"/>
                    <a:pt x="18" y="2"/>
                    <a:pt x="25" y="4"/>
                  </a:cubicBezTo>
                </a:path>
              </a:pathLst>
            </a:custGeom>
            <a:noFill/>
            <a:ln w="7938" cap="flat">
              <a:solidFill>
                <a:srgbClr val="F9F6F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7" name="Freeform 81">
              <a:extLst>
                <a:ext uri="{FF2B5EF4-FFF2-40B4-BE49-F238E27FC236}">
                  <a16:creationId xmlns:a16="http://schemas.microsoft.com/office/drawing/2014/main" id="{96AA71E7-AAFC-42BB-885A-B99585578A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5" y="2957"/>
              <a:ext cx="17" cy="4"/>
            </a:xfrm>
            <a:custGeom>
              <a:avLst/>
              <a:gdLst>
                <a:gd name="T0" fmla="*/ 29 w 13"/>
                <a:gd name="T1" fmla="*/ 7 h 3"/>
                <a:gd name="T2" fmla="*/ 0 w 13"/>
                <a:gd name="T3" fmla="*/ 0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3">
                  <a:moveTo>
                    <a:pt x="13" y="3"/>
                  </a:moveTo>
                  <a:cubicBezTo>
                    <a:pt x="8" y="3"/>
                    <a:pt x="4" y="1"/>
                    <a:pt x="0" y="0"/>
                  </a:cubicBezTo>
                </a:path>
              </a:pathLst>
            </a:custGeom>
            <a:noFill/>
            <a:ln w="7938" cap="flat">
              <a:solidFill>
                <a:srgbClr val="F9F6F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8" name="Freeform 82">
              <a:extLst>
                <a:ext uri="{FF2B5EF4-FFF2-40B4-BE49-F238E27FC236}">
                  <a16:creationId xmlns:a16="http://schemas.microsoft.com/office/drawing/2014/main" id="{195E51B4-69EE-4C95-B029-793A18E74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4" y="2272"/>
              <a:ext cx="1333" cy="453"/>
            </a:xfrm>
            <a:custGeom>
              <a:avLst/>
              <a:gdLst>
                <a:gd name="T0" fmla="*/ 0 w 1007"/>
                <a:gd name="T1" fmla="*/ 795 h 342"/>
                <a:gd name="T2" fmla="*/ 213 w 1007"/>
                <a:gd name="T3" fmla="*/ 552 h 342"/>
                <a:gd name="T4" fmla="*/ 1452 w 1007"/>
                <a:gd name="T5" fmla="*/ 64 h 342"/>
                <a:gd name="T6" fmla="*/ 2336 w 1007"/>
                <a:gd name="T7" fmla="*/ 56 h 34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7" h="342">
                  <a:moveTo>
                    <a:pt x="0" y="342"/>
                  </a:moveTo>
                  <a:cubicBezTo>
                    <a:pt x="35" y="315"/>
                    <a:pt x="68" y="281"/>
                    <a:pt x="92" y="238"/>
                  </a:cubicBezTo>
                  <a:cubicBezTo>
                    <a:pt x="167" y="104"/>
                    <a:pt x="450" y="0"/>
                    <a:pt x="626" y="27"/>
                  </a:cubicBezTo>
                  <a:cubicBezTo>
                    <a:pt x="802" y="54"/>
                    <a:pt x="1007" y="24"/>
                    <a:pt x="1007" y="24"/>
                  </a:cubicBezTo>
                </a:path>
              </a:pathLst>
            </a:custGeom>
            <a:noFill/>
            <a:ln w="7938" cap="rnd">
              <a:solidFill>
                <a:srgbClr val="494E4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9" name="Freeform 83">
              <a:extLst>
                <a:ext uri="{FF2B5EF4-FFF2-40B4-BE49-F238E27FC236}">
                  <a16:creationId xmlns:a16="http://schemas.microsoft.com/office/drawing/2014/main" id="{365058AD-2914-4DE8-A371-740292D8DC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4" y="2850"/>
              <a:ext cx="244" cy="40"/>
            </a:xfrm>
            <a:custGeom>
              <a:avLst/>
              <a:gdLst>
                <a:gd name="T0" fmla="*/ 430 w 184"/>
                <a:gd name="T1" fmla="*/ 71 h 30"/>
                <a:gd name="T2" fmla="*/ 192 w 184"/>
                <a:gd name="T3" fmla="*/ 23 h 30"/>
                <a:gd name="T4" fmla="*/ 0 w 184"/>
                <a:gd name="T5" fmla="*/ 20 h 3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4" h="30">
                  <a:moveTo>
                    <a:pt x="184" y="30"/>
                  </a:moveTo>
                  <a:cubicBezTo>
                    <a:pt x="151" y="28"/>
                    <a:pt x="117" y="22"/>
                    <a:pt x="82" y="10"/>
                  </a:cubicBezTo>
                  <a:cubicBezTo>
                    <a:pt x="55" y="0"/>
                    <a:pt x="27" y="1"/>
                    <a:pt x="0" y="8"/>
                  </a:cubicBezTo>
                </a:path>
              </a:pathLst>
            </a:custGeom>
            <a:noFill/>
            <a:ln w="7938" cap="rnd">
              <a:solidFill>
                <a:srgbClr val="494E4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0" name="Freeform 84">
              <a:extLst>
                <a:ext uri="{FF2B5EF4-FFF2-40B4-BE49-F238E27FC236}">
                  <a16:creationId xmlns:a16="http://schemas.microsoft.com/office/drawing/2014/main" id="{79DABC1B-A181-4956-9B3E-6E5E7BD596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5" y="2611"/>
              <a:ext cx="753" cy="268"/>
            </a:xfrm>
            <a:custGeom>
              <a:avLst/>
              <a:gdLst>
                <a:gd name="T0" fmla="*/ 1319 w 569"/>
                <a:gd name="T1" fmla="*/ 0 h 202"/>
                <a:gd name="T2" fmla="*/ 584 w 569"/>
                <a:gd name="T3" fmla="*/ 168 h 202"/>
                <a:gd name="T4" fmla="*/ 0 w 569"/>
                <a:gd name="T5" fmla="*/ 472 h 20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69" h="202">
                  <a:moveTo>
                    <a:pt x="569" y="0"/>
                  </a:moveTo>
                  <a:cubicBezTo>
                    <a:pt x="569" y="0"/>
                    <a:pt x="326" y="16"/>
                    <a:pt x="252" y="72"/>
                  </a:cubicBezTo>
                  <a:cubicBezTo>
                    <a:pt x="203" y="109"/>
                    <a:pt x="112" y="178"/>
                    <a:pt x="0" y="202"/>
                  </a:cubicBezTo>
                </a:path>
              </a:pathLst>
            </a:custGeom>
            <a:noFill/>
            <a:ln w="7938" cap="rnd">
              <a:solidFill>
                <a:srgbClr val="494E4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1" name="Freeform 85">
              <a:extLst>
                <a:ext uri="{FF2B5EF4-FFF2-40B4-BE49-F238E27FC236}">
                  <a16:creationId xmlns:a16="http://schemas.microsoft.com/office/drawing/2014/main" id="{E9AB8562-E382-40EA-9208-B03142B7E5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1" y="2864"/>
              <a:ext cx="230" cy="197"/>
            </a:xfrm>
            <a:custGeom>
              <a:avLst/>
              <a:gdLst>
                <a:gd name="T0" fmla="*/ 5 w 174"/>
                <a:gd name="T1" fmla="*/ 57 h 148"/>
                <a:gd name="T2" fmla="*/ 33 w 174"/>
                <a:gd name="T3" fmla="*/ 23 h 148"/>
                <a:gd name="T4" fmla="*/ 65 w 174"/>
                <a:gd name="T5" fmla="*/ 7 h 148"/>
                <a:gd name="T6" fmla="*/ 145 w 174"/>
                <a:gd name="T7" fmla="*/ 12 h 148"/>
                <a:gd name="T8" fmla="*/ 227 w 174"/>
                <a:gd name="T9" fmla="*/ 16 h 148"/>
                <a:gd name="T10" fmla="*/ 308 w 174"/>
                <a:gd name="T11" fmla="*/ 44 h 148"/>
                <a:gd name="T12" fmla="*/ 353 w 174"/>
                <a:gd name="T13" fmla="*/ 126 h 148"/>
                <a:gd name="T14" fmla="*/ 393 w 174"/>
                <a:gd name="T15" fmla="*/ 213 h 148"/>
                <a:gd name="T16" fmla="*/ 374 w 174"/>
                <a:gd name="T17" fmla="*/ 322 h 148"/>
                <a:gd name="T18" fmla="*/ 330 w 174"/>
                <a:gd name="T19" fmla="*/ 326 h 148"/>
                <a:gd name="T20" fmla="*/ 330 w 174"/>
                <a:gd name="T21" fmla="*/ 294 h 148"/>
                <a:gd name="T22" fmla="*/ 332 w 174"/>
                <a:gd name="T23" fmla="*/ 256 h 148"/>
                <a:gd name="T24" fmla="*/ 332 w 174"/>
                <a:gd name="T25" fmla="*/ 188 h 148"/>
                <a:gd name="T26" fmla="*/ 316 w 174"/>
                <a:gd name="T27" fmla="*/ 172 h 148"/>
                <a:gd name="T28" fmla="*/ 282 w 174"/>
                <a:gd name="T29" fmla="*/ 168 h 148"/>
                <a:gd name="T30" fmla="*/ 229 w 174"/>
                <a:gd name="T31" fmla="*/ 129 h 148"/>
                <a:gd name="T32" fmla="*/ 200 w 174"/>
                <a:gd name="T33" fmla="*/ 80 h 148"/>
                <a:gd name="T34" fmla="*/ 164 w 174"/>
                <a:gd name="T35" fmla="*/ 55 h 148"/>
                <a:gd name="T36" fmla="*/ 127 w 174"/>
                <a:gd name="T37" fmla="*/ 57 h 148"/>
                <a:gd name="T38" fmla="*/ 65 w 174"/>
                <a:gd name="T39" fmla="*/ 85 h 148"/>
                <a:gd name="T40" fmla="*/ 9 w 174"/>
                <a:gd name="T41" fmla="*/ 84 h 148"/>
                <a:gd name="T42" fmla="*/ 5 w 174"/>
                <a:gd name="T43" fmla="*/ 57 h 14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74" h="148">
                  <a:moveTo>
                    <a:pt x="2" y="24"/>
                  </a:moveTo>
                  <a:cubicBezTo>
                    <a:pt x="4" y="19"/>
                    <a:pt x="10" y="13"/>
                    <a:pt x="14" y="10"/>
                  </a:cubicBezTo>
                  <a:cubicBezTo>
                    <a:pt x="18" y="7"/>
                    <a:pt x="23" y="5"/>
                    <a:pt x="28" y="3"/>
                  </a:cubicBezTo>
                  <a:cubicBezTo>
                    <a:pt x="39" y="0"/>
                    <a:pt x="51" y="3"/>
                    <a:pt x="63" y="5"/>
                  </a:cubicBezTo>
                  <a:cubicBezTo>
                    <a:pt x="74" y="7"/>
                    <a:pt x="86" y="7"/>
                    <a:pt x="98" y="7"/>
                  </a:cubicBezTo>
                  <a:cubicBezTo>
                    <a:pt x="111" y="7"/>
                    <a:pt x="125" y="8"/>
                    <a:pt x="133" y="19"/>
                  </a:cubicBezTo>
                  <a:cubicBezTo>
                    <a:pt x="140" y="30"/>
                    <a:pt x="147" y="41"/>
                    <a:pt x="153" y="53"/>
                  </a:cubicBezTo>
                  <a:cubicBezTo>
                    <a:pt x="159" y="66"/>
                    <a:pt x="166" y="76"/>
                    <a:pt x="170" y="90"/>
                  </a:cubicBezTo>
                  <a:cubicBezTo>
                    <a:pt x="174" y="105"/>
                    <a:pt x="173" y="124"/>
                    <a:pt x="162" y="137"/>
                  </a:cubicBezTo>
                  <a:cubicBezTo>
                    <a:pt x="157" y="143"/>
                    <a:pt x="148" y="148"/>
                    <a:pt x="143" y="138"/>
                  </a:cubicBezTo>
                  <a:cubicBezTo>
                    <a:pt x="141" y="134"/>
                    <a:pt x="143" y="130"/>
                    <a:pt x="143" y="125"/>
                  </a:cubicBezTo>
                  <a:cubicBezTo>
                    <a:pt x="143" y="119"/>
                    <a:pt x="143" y="114"/>
                    <a:pt x="144" y="108"/>
                  </a:cubicBezTo>
                  <a:cubicBezTo>
                    <a:pt x="145" y="98"/>
                    <a:pt x="145" y="89"/>
                    <a:pt x="144" y="80"/>
                  </a:cubicBezTo>
                  <a:cubicBezTo>
                    <a:pt x="144" y="76"/>
                    <a:pt x="142" y="73"/>
                    <a:pt x="137" y="73"/>
                  </a:cubicBezTo>
                  <a:cubicBezTo>
                    <a:pt x="132" y="72"/>
                    <a:pt x="128" y="73"/>
                    <a:pt x="122" y="71"/>
                  </a:cubicBezTo>
                  <a:cubicBezTo>
                    <a:pt x="113" y="68"/>
                    <a:pt x="105" y="62"/>
                    <a:pt x="99" y="55"/>
                  </a:cubicBezTo>
                  <a:cubicBezTo>
                    <a:pt x="95" y="48"/>
                    <a:pt x="92" y="40"/>
                    <a:pt x="86" y="34"/>
                  </a:cubicBezTo>
                  <a:cubicBezTo>
                    <a:pt x="82" y="29"/>
                    <a:pt x="77" y="25"/>
                    <a:pt x="71" y="23"/>
                  </a:cubicBezTo>
                  <a:cubicBezTo>
                    <a:pt x="66" y="20"/>
                    <a:pt x="60" y="22"/>
                    <a:pt x="55" y="24"/>
                  </a:cubicBezTo>
                  <a:cubicBezTo>
                    <a:pt x="46" y="28"/>
                    <a:pt x="37" y="33"/>
                    <a:pt x="28" y="36"/>
                  </a:cubicBezTo>
                  <a:cubicBezTo>
                    <a:pt x="21" y="38"/>
                    <a:pt x="9" y="40"/>
                    <a:pt x="4" y="35"/>
                  </a:cubicBezTo>
                  <a:cubicBezTo>
                    <a:pt x="0" y="32"/>
                    <a:pt x="1" y="27"/>
                    <a:pt x="2" y="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2" name="Freeform 86">
              <a:extLst>
                <a:ext uri="{FF2B5EF4-FFF2-40B4-BE49-F238E27FC236}">
                  <a16:creationId xmlns:a16="http://schemas.microsoft.com/office/drawing/2014/main" id="{AFFC9BEB-B686-424A-956A-638B758561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0" y="2317"/>
              <a:ext cx="1049" cy="464"/>
            </a:xfrm>
            <a:custGeom>
              <a:avLst/>
              <a:gdLst>
                <a:gd name="T0" fmla="*/ 26 w 792"/>
                <a:gd name="T1" fmla="*/ 142 h 350"/>
                <a:gd name="T2" fmla="*/ 121 w 792"/>
                <a:gd name="T3" fmla="*/ 163 h 350"/>
                <a:gd name="T4" fmla="*/ 126 w 792"/>
                <a:gd name="T5" fmla="*/ 280 h 350"/>
                <a:gd name="T6" fmla="*/ 374 w 792"/>
                <a:gd name="T7" fmla="*/ 378 h 350"/>
                <a:gd name="T8" fmla="*/ 535 w 792"/>
                <a:gd name="T9" fmla="*/ 415 h 350"/>
                <a:gd name="T10" fmla="*/ 477 w 792"/>
                <a:gd name="T11" fmla="*/ 545 h 350"/>
                <a:gd name="T12" fmla="*/ 428 w 792"/>
                <a:gd name="T13" fmla="*/ 675 h 350"/>
                <a:gd name="T14" fmla="*/ 570 w 792"/>
                <a:gd name="T15" fmla="*/ 689 h 350"/>
                <a:gd name="T16" fmla="*/ 600 w 792"/>
                <a:gd name="T17" fmla="*/ 787 h 350"/>
                <a:gd name="T18" fmla="*/ 709 w 792"/>
                <a:gd name="T19" fmla="*/ 787 h 350"/>
                <a:gd name="T20" fmla="*/ 893 w 792"/>
                <a:gd name="T21" fmla="*/ 638 h 350"/>
                <a:gd name="T22" fmla="*/ 1340 w 792"/>
                <a:gd name="T23" fmla="*/ 506 h 350"/>
                <a:gd name="T24" fmla="*/ 1710 w 792"/>
                <a:gd name="T25" fmla="*/ 443 h 350"/>
                <a:gd name="T26" fmla="*/ 1605 w 792"/>
                <a:gd name="T27" fmla="*/ 27 h 350"/>
                <a:gd name="T28" fmla="*/ 914 w 792"/>
                <a:gd name="T29" fmla="*/ 36 h 350"/>
                <a:gd name="T30" fmla="*/ 523 w 792"/>
                <a:gd name="T31" fmla="*/ 5 h 350"/>
                <a:gd name="T32" fmla="*/ 0 w 792"/>
                <a:gd name="T33" fmla="*/ 145 h 350"/>
                <a:gd name="T34" fmla="*/ 20 w 792"/>
                <a:gd name="T35" fmla="*/ 152 h 35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92" h="350">
                  <a:moveTo>
                    <a:pt x="11" y="61"/>
                  </a:moveTo>
                  <a:cubicBezTo>
                    <a:pt x="26" y="61"/>
                    <a:pt x="41" y="58"/>
                    <a:pt x="52" y="70"/>
                  </a:cubicBezTo>
                  <a:cubicBezTo>
                    <a:pt x="69" y="86"/>
                    <a:pt x="59" y="102"/>
                    <a:pt x="54" y="120"/>
                  </a:cubicBezTo>
                  <a:cubicBezTo>
                    <a:pt x="33" y="199"/>
                    <a:pt x="117" y="168"/>
                    <a:pt x="161" y="162"/>
                  </a:cubicBezTo>
                  <a:cubicBezTo>
                    <a:pt x="181" y="159"/>
                    <a:pt x="219" y="154"/>
                    <a:pt x="230" y="178"/>
                  </a:cubicBezTo>
                  <a:cubicBezTo>
                    <a:pt x="240" y="198"/>
                    <a:pt x="217" y="220"/>
                    <a:pt x="205" y="234"/>
                  </a:cubicBezTo>
                  <a:cubicBezTo>
                    <a:pt x="196" y="246"/>
                    <a:pt x="171" y="275"/>
                    <a:pt x="184" y="290"/>
                  </a:cubicBezTo>
                  <a:cubicBezTo>
                    <a:pt x="197" y="307"/>
                    <a:pt x="227" y="285"/>
                    <a:pt x="245" y="296"/>
                  </a:cubicBezTo>
                  <a:cubicBezTo>
                    <a:pt x="263" y="308"/>
                    <a:pt x="247" y="325"/>
                    <a:pt x="258" y="338"/>
                  </a:cubicBezTo>
                  <a:cubicBezTo>
                    <a:pt x="268" y="350"/>
                    <a:pt x="292" y="343"/>
                    <a:pt x="305" y="338"/>
                  </a:cubicBezTo>
                  <a:cubicBezTo>
                    <a:pt x="336" y="326"/>
                    <a:pt x="359" y="295"/>
                    <a:pt x="384" y="274"/>
                  </a:cubicBezTo>
                  <a:cubicBezTo>
                    <a:pt x="437" y="230"/>
                    <a:pt x="513" y="229"/>
                    <a:pt x="577" y="217"/>
                  </a:cubicBezTo>
                  <a:cubicBezTo>
                    <a:pt x="638" y="206"/>
                    <a:pt x="728" y="202"/>
                    <a:pt x="736" y="190"/>
                  </a:cubicBezTo>
                  <a:cubicBezTo>
                    <a:pt x="792" y="100"/>
                    <a:pt x="706" y="12"/>
                    <a:pt x="691" y="11"/>
                  </a:cubicBezTo>
                  <a:cubicBezTo>
                    <a:pt x="669" y="10"/>
                    <a:pt x="467" y="15"/>
                    <a:pt x="393" y="15"/>
                  </a:cubicBezTo>
                  <a:cubicBezTo>
                    <a:pt x="367" y="15"/>
                    <a:pt x="268" y="0"/>
                    <a:pt x="225" y="2"/>
                  </a:cubicBezTo>
                  <a:cubicBezTo>
                    <a:pt x="176" y="4"/>
                    <a:pt x="6" y="46"/>
                    <a:pt x="0" y="62"/>
                  </a:cubicBezTo>
                  <a:cubicBezTo>
                    <a:pt x="3" y="64"/>
                    <a:pt x="5" y="65"/>
                    <a:pt x="8" y="66"/>
                  </a:cubicBezTo>
                </a:path>
              </a:pathLst>
            </a:custGeom>
            <a:solidFill>
              <a:srgbClr val="F0E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3" name="Freeform 87">
              <a:extLst>
                <a:ext uri="{FF2B5EF4-FFF2-40B4-BE49-F238E27FC236}">
                  <a16:creationId xmlns:a16="http://schemas.microsoft.com/office/drawing/2014/main" id="{D9214240-422D-47F2-B3F7-98DFC10D7A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8" y="2310"/>
              <a:ext cx="759" cy="53"/>
            </a:xfrm>
            <a:custGeom>
              <a:avLst/>
              <a:gdLst>
                <a:gd name="T0" fmla="*/ 0 w 573"/>
                <a:gd name="T1" fmla="*/ 81 h 40"/>
                <a:gd name="T2" fmla="*/ 501 w 573"/>
                <a:gd name="T3" fmla="*/ 40 h 40"/>
                <a:gd name="T4" fmla="*/ 1331 w 573"/>
                <a:gd name="T5" fmla="*/ 21 h 40"/>
                <a:gd name="T6" fmla="*/ 509 w 573"/>
                <a:gd name="T7" fmla="*/ 65 h 40"/>
                <a:gd name="T8" fmla="*/ 0 w 573"/>
                <a:gd name="T9" fmla="*/ 81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3" h="40">
                  <a:moveTo>
                    <a:pt x="0" y="35"/>
                  </a:moveTo>
                  <a:cubicBezTo>
                    <a:pt x="0" y="35"/>
                    <a:pt x="116" y="0"/>
                    <a:pt x="215" y="17"/>
                  </a:cubicBezTo>
                  <a:cubicBezTo>
                    <a:pt x="314" y="34"/>
                    <a:pt x="573" y="9"/>
                    <a:pt x="573" y="9"/>
                  </a:cubicBezTo>
                  <a:cubicBezTo>
                    <a:pt x="573" y="9"/>
                    <a:pt x="327" y="40"/>
                    <a:pt x="219" y="28"/>
                  </a:cubicBezTo>
                  <a:cubicBezTo>
                    <a:pt x="112" y="17"/>
                    <a:pt x="0" y="35"/>
                    <a:pt x="0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4" name="Oval 88">
              <a:extLst>
                <a:ext uri="{FF2B5EF4-FFF2-40B4-BE49-F238E27FC236}">
                  <a16:creationId xmlns:a16="http://schemas.microsoft.com/office/drawing/2014/main" id="{9778DE54-113A-459B-B9BB-E466C0736A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4" y="2333"/>
              <a:ext cx="74" cy="4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9545" name="Oval 89">
              <a:extLst>
                <a:ext uri="{FF2B5EF4-FFF2-40B4-BE49-F238E27FC236}">
                  <a16:creationId xmlns:a16="http://schemas.microsoft.com/office/drawing/2014/main" id="{04EF40EC-CBBD-445A-A3FF-02F73EFB0C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9" y="2340"/>
              <a:ext cx="24" cy="2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9546" name="Oval 90">
              <a:extLst>
                <a:ext uri="{FF2B5EF4-FFF2-40B4-BE49-F238E27FC236}">
                  <a16:creationId xmlns:a16="http://schemas.microsoft.com/office/drawing/2014/main" id="{140611E4-61C7-44AC-902A-AF35CB2966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4" y="2386"/>
              <a:ext cx="23" cy="2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9547" name="Freeform 91">
              <a:extLst>
                <a:ext uri="{FF2B5EF4-FFF2-40B4-BE49-F238E27FC236}">
                  <a16:creationId xmlns:a16="http://schemas.microsoft.com/office/drawing/2014/main" id="{AAA608C0-7694-49AB-88F3-77CC8908BF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6" y="1762"/>
              <a:ext cx="166" cy="98"/>
            </a:xfrm>
            <a:custGeom>
              <a:avLst/>
              <a:gdLst>
                <a:gd name="T0" fmla="*/ 292 w 125"/>
                <a:gd name="T1" fmla="*/ 20 h 74"/>
                <a:gd name="T2" fmla="*/ 251 w 125"/>
                <a:gd name="T3" fmla="*/ 5 h 74"/>
                <a:gd name="T4" fmla="*/ 206 w 125"/>
                <a:gd name="T5" fmla="*/ 1 h 74"/>
                <a:gd name="T6" fmla="*/ 165 w 125"/>
                <a:gd name="T7" fmla="*/ 7 h 74"/>
                <a:gd name="T8" fmla="*/ 117 w 125"/>
                <a:gd name="T9" fmla="*/ 5 h 74"/>
                <a:gd name="T10" fmla="*/ 92 w 125"/>
                <a:gd name="T11" fmla="*/ 34 h 74"/>
                <a:gd name="T12" fmla="*/ 54 w 125"/>
                <a:gd name="T13" fmla="*/ 95 h 74"/>
                <a:gd name="T14" fmla="*/ 0 w 125"/>
                <a:gd name="T15" fmla="*/ 172 h 7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5" h="74">
                  <a:moveTo>
                    <a:pt x="125" y="8"/>
                  </a:moveTo>
                  <a:cubicBezTo>
                    <a:pt x="119" y="8"/>
                    <a:pt x="113" y="4"/>
                    <a:pt x="107" y="2"/>
                  </a:cubicBezTo>
                  <a:cubicBezTo>
                    <a:pt x="102" y="1"/>
                    <a:pt x="94" y="0"/>
                    <a:pt x="88" y="1"/>
                  </a:cubicBezTo>
                  <a:cubicBezTo>
                    <a:pt x="82" y="1"/>
                    <a:pt x="76" y="3"/>
                    <a:pt x="70" y="3"/>
                  </a:cubicBezTo>
                  <a:cubicBezTo>
                    <a:pt x="64" y="3"/>
                    <a:pt x="56" y="1"/>
                    <a:pt x="50" y="2"/>
                  </a:cubicBezTo>
                  <a:cubicBezTo>
                    <a:pt x="44" y="3"/>
                    <a:pt x="42" y="10"/>
                    <a:pt x="39" y="15"/>
                  </a:cubicBezTo>
                  <a:cubicBezTo>
                    <a:pt x="35" y="24"/>
                    <a:pt x="29" y="32"/>
                    <a:pt x="23" y="41"/>
                  </a:cubicBezTo>
                  <a:cubicBezTo>
                    <a:pt x="16" y="52"/>
                    <a:pt x="0" y="60"/>
                    <a:pt x="0" y="74"/>
                  </a:cubicBezTo>
                </a:path>
              </a:pathLst>
            </a:custGeom>
            <a:noFill/>
            <a:ln w="4763" cap="rnd">
              <a:solidFill>
                <a:srgbClr val="494E4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8" name="Freeform 92">
              <a:extLst>
                <a:ext uri="{FF2B5EF4-FFF2-40B4-BE49-F238E27FC236}">
                  <a16:creationId xmlns:a16="http://schemas.microsoft.com/office/drawing/2014/main" id="{C6478929-D361-40CC-9BB7-5366BEFACE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6" y="1697"/>
              <a:ext cx="61" cy="70"/>
            </a:xfrm>
            <a:custGeom>
              <a:avLst/>
              <a:gdLst>
                <a:gd name="T0" fmla="*/ 107 w 46"/>
                <a:gd name="T1" fmla="*/ 122 h 53"/>
                <a:gd name="T2" fmla="*/ 58 w 46"/>
                <a:gd name="T3" fmla="*/ 42 h 53"/>
                <a:gd name="T4" fmla="*/ 0 w 46"/>
                <a:gd name="T5" fmla="*/ 0 h 5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6" h="53">
                  <a:moveTo>
                    <a:pt x="46" y="53"/>
                  </a:moveTo>
                  <a:cubicBezTo>
                    <a:pt x="46" y="39"/>
                    <a:pt x="34" y="26"/>
                    <a:pt x="25" y="18"/>
                  </a:cubicBezTo>
                  <a:cubicBezTo>
                    <a:pt x="18" y="12"/>
                    <a:pt x="9" y="0"/>
                    <a:pt x="0" y="0"/>
                  </a:cubicBezTo>
                </a:path>
              </a:pathLst>
            </a:custGeom>
            <a:noFill/>
            <a:ln w="4763" cap="rnd">
              <a:solidFill>
                <a:srgbClr val="494E4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9" name="Freeform 93">
              <a:extLst>
                <a:ext uri="{FF2B5EF4-FFF2-40B4-BE49-F238E27FC236}">
                  <a16:creationId xmlns:a16="http://schemas.microsoft.com/office/drawing/2014/main" id="{E70604B5-1B12-4BB6-A463-A980B7A65E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4" y="1707"/>
              <a:ext cx="49" cy="64"/>
            </a:xfrm>
            <a:custGeom>
              <a:avLst/>
              <a:gdLst>
                <a:gd name="T0" fmla="*/ 86 w 37"/>
                <a:gd name="T1" fmla="*/ 113 h 48"/>
                <a:gd name="T2" fmla="*/ 0 w 37"/>
                <a:gd name="T3" fmla="*/ 0 h 4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7" h="48">
                  <a:moveTo>
                    <a:pt x="37" y="48"/>
                  </a:moveTo>
                  <a:cubicBezTo>
                    <a:pt x="33" y="27"/>
                    <a:pt x="20" y="8"/>
                    <a:pt x="0" y="0"/>
                  </a:cubicBezTo>
                </a:path>
              </a:pathLst>
            </a:custGeom>
            <a:noFill/>
            <a:ln w="4763" cap="rnd">
              <a:solidFill>
                <a:srgbClr val="494E4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0" name="Freeform 94">
              <a:extLst>
                <a:ext uri="{FF2B5EF4-FFF2-40B4-BE49-F238E27FC236}">
                  <a16:creationId xmlns:a16="http://schemas.microsoft.com/office/drawing/2014/main" id="{6FE12C23-C1F3-4997-B202-9987E736DB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8" y="1589"/>
              <a:ext cx="42" cy="41"/>
            </a:xfrm>
            <a:custGeom>
              <a:avLst/>
              <a:gdLst>
                <a:gd name="T0" fmla="*/ 72 w 32"/>
                <a:gd name="T1" fmla="*/ 50 h 31"/>
                <a:gd name="T2" fmla="*/ 22 w 32"/>
                <a:gd name="T3" fmla="*/ 56 h 31"/>
                <a:gd name="T4" fmla="*/ 0 w 32"/>
                <a:gd name="T5" fmla="*/ 0 h 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" h="31">
                  <a:moveTo>
                    <a:pt x="32" y="22"/>
                  </a:moveTo>
                  <a:cubicBezTo>
                    <a:pt x="24" y="29"/>
                    <a:pt x="18" y="31"/>
                    <a:pt x="10" y="24"/>
                  </a:cubicBezTo>
                  <a:cubicBezTo>
                    <a:pt x="5" y="19"/>
                    <a:pt x="2" y="6"/>
                    <a:pt x="0" y="0"/>
                  </a:cubicBezTo>
                </a:path>
              </a:pathLst>
            </a:custGeom>
            <a:noFill/>
            <a:ln w="4763" cap="rnd">
              <a:solidFill>
                <a:srgbClr val="494E4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1" name="Freeform 95">
              <a:extLst>
                <a:ext uri="{FF2B5EF4-FFF2-40B4-BE49-F238E27FC236}">
                  <a16:creationId xmlns:a16="http://schemas.microsoft.com/office/drawing/2014/main" id="{2A47BBEC-9904-4075-ACD3-ED0F579856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5" y="1711"/>
              <a:ext cx="47" cy="101"/>
            </a:xfrm>
            <a:custGeom>
              <a:avLst/>
              <a:gdLst>
                <a:gd name="T0" fmla="*/ 1 w 35"/>
                <a:gd name="T1" fmla="*/ 0 h 76"/>
                <a:gd name="T2" fmla="*/ 43 w 35"/>
                <a:gd name="T3" fmla="*/ 37 h 76"/>
                <a:gd name="T4" fmla="*/ 73 w 35"/>
                <a:gd name="T5" fmla="*/ 82 h 76"/>
                <a:gd name="T6" fmla="*/ 12 w 35"/>
                <a:gd name="T7" fmla="*/ 178 h 76"/>
                <a:gd name="T8" fmla="*/ 51 w 35"/>
                <a:gd name="T9" fmla="*/ 76 h 76"/>
                <a:gd name="T10" fmla="*/ 0 w 35"/>
                <a:gd name="T11" fmla="*/ 5 h 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" h="76">
                  <a:moveTo>
                    <a:pt x="1" y="0"/>
                  </a:moveTo>
                  <a:cubicBezTo>
                    <a:pt x="5" y="5"/>
                    <a:pt x="13" y="11"/>
                    <a:pt x="18" y="16"/>
                  </a:cubicBezTo>
                  <a:cubicBezTo>
                    <a:pt x="23" y="22"/>
                    <a:pt x="28" y="27"/>
                    <a:pt x="30" y="35"/>
                  </a:cubicBezTo>
                  <a:cubicBezTo>
                    <a:pt x="35" y="53"/>
                    <a:pt x="16" y="64"/>
                    <a:pt x="5" y="76"/>
                  </a:cubicBezTo>
                  <a:cubicBezTo>
                    <a:pt x="13" y="60"/>
                    <a:pt x="29" y="51"/>
                    <a:pt x="21" y="32"/>
                  </a:cubicBezTo>
                  <a:cubicBezTo>
                    <a:pt x="17" y="22"/>
                    <a:pt x="9" y="8"/>
                    <a:pt x="0" y="2"/>
                  </a:cubicBezTo>
                </a:path>
              </a:pathLst>
            </a:custGeom>
            <a:solidFill>
              <a:srgbClr val="F9F6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2" name="Freeform 96">
              <a:extLst>
                <a:ext uri="{FF2B5EF4-FFF2-40B4-BE49-F238E27FC236}">
                  <a16:creationId xmlns:a16="http://schemas.microsoft.com/office/drawing/2014/main" id="{F73BDC1E-AED8-473B-80ED-583D49B1D5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8" y="1725"/>
              <a:ext cx="75" cy="33"/>
            </a:xfrm>
            <a:custGeom>
              <a:avLst/>
              <a:gdLst>
                <a:gd name="T0" fmla="*/ 0 w 57"/>
                <a:gd name="T1" fmla="*/ 0 h 25"/>
                <a:gd name="T2" fmla="*/ 49 w 57"/>
                <a:gd name="T3" fmla="*/ 53 h 25"/>
                <a:gd name="T4" fmla="*/ 130 w 57"/>
                <a:gd name="T5" fmla="*/ 53 h 25"/>
                <a:gd name="T6" fmla="*/ 45 w 57"/>
                <a:gd name="T7" fmla="*/ 32 h 25"/>
                <a:gd name="T8" fmla="*/ 1 w 57"/>
                <a:gd name="T9" fmla="*/ 9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" h="25">
                  <a:moveTo>
                    <a:pt x="0" y="0"/>
                  </a:moveTo>
                  <a:cubicBezTo>
                    <a:pt x="7" y="9"/>
                    <a:pt x="9" y="21"/>
                    <a:pt x="21" y="23"/>
                  </a:cubicBezTo>
                  <a:cubicBezTo>
                    <a:pt x="33" y="25"/>
                    <a:pt x="45" y="22"/>
                    <a:pt x="57" y="23"/>
                  </a:cubicBezTo>
                  <a:cubicBezTo>
                    <a:pt x="45" y="16"/>
                    <a:pt x="32" y="19"/>
                    <a:pt x="20" y="14"/>
                  </a:cubicBezTo>
                  <a:cubicBezTo>
                    <a:pt x="14" y="11"/>
                    <a:pt x="5" y="10"/>
                    <a:pt x="1" y="4"/>
                  </a:cubicBezTo>
                </a:path>
              </a:pathLst>
            </a:custGeom>
            <a:solidFill>
              <a:srgbClr val="F9F6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3" name="Freeform 97">
              <a:extLst>
                <a:ext uri="{FF2B5EF4-FFF2-40B4-BE49-F238E27FC236}">
                  <a16:creationId xmlns:a16="http://schemas.microsoft.com/office/drawing/2014/main" id="{11D2739F-8064-448D-B535-81AB04DBC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8" y="1775"/>
              <a:ext cx="41" cy="42"/>
            </a:xfrm>
            <a:custGeom>
              <a:avLst/>
              <a:gdLst>
                <a:gd name="T0" fmla="*/ 33 w 31"/>
                <a:gd name="T1" fmla="*/ 5 h 32"/>
                <a:gd name="T2" fmla="*/ 7 w 31"/>
                <a:gd name="T3" fmla="*/ 72 h 32"/>
                <a:gd name="T4" fmla="*/ 29 w 31"/>
                <a:gd name="T5" fmla="*/ 29 h 32"/>
                <a:gd name="T6" fmla="*/ 0 w 31"/>
                <a:gd name="T7" fmla="*/ 1 h 32"/>
                <a:gd name="T8" fmla="*/ 33 w 31"/>
                <a:gd name="T9" fmla="*/ 7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" h="32">
                  <a:moveTo>
                    <a:pt x="14" y="2"/>
                  </a:moveTo>
                  <a:cubicBezTo>
                    <a:pt x="31" y="6"/>
                    <a:pt x="13" y="30"/>
                    <a:pt x="3" y="32"/>
                  </a:cubicBezTo>
                  <a:cubicBezTo>
                    <a:pt x="8" y="27"/>
                    <a:pt x="14" y="21"/>
                    <a:pt x="13" y="13"/>
                  </a:cubicBezTo>
                  <a:cubicBezTo>
                    <a:pt x="11" y="6"/>
                    <a:pt x="6" y="3"/>
                    <a:pt x="0" y="1"/>
                  </a:cubicBezTo>
                  <a:cubicBezTo>
                    <a:pt x="4" y="0"/>
                    <a:pt x="11" y="1"/>
                    <a:pt x="14" y="3"/>
                  </a:cubicBezTo>
                </a:path>
              </a:pathLst>
            </a:custGeom>
            <a:solidFill>
              <a:srgbClr val="F9F6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4" name="Freeform 98">
              <a:extLst>
                <a:ext uri="{FF2B5EF4-FFF2-40B4-BE49-F238E27FC236}">
                  <a16:creationId xmlns:a16="http://schemas.microsoft.com/office/drawing/2014/main" id="{64B26658-4D5E-4908-BFB8-3F9160260E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2" y="1726"/>
              <a:ext cx="77" cy="46"/>
            </a:xfrm>
            <a:custGeom>
              <a:avLst/>
              <a:gdLst>
                <a:gd name="T0" fmla="*/ 0 w 58"/>
                <a:gd name="T1" fmla="*/ 0 h 35"/>
                <a:gd name="T2" fmla="*/ 42 w 58"/>
                <a:gd name="T3" fmla="*/ 66 h 35"/>
                <a:gd name="T4" fmla="*/ 135 w 58"/>
                <a:gd name="T5" fmla="*/ 50 h 35"/>
                <a:gd name="T6" fmla="*/ 52 w 58"/>
                <a:gd name="T7" fmla="*/ 45 h 35"/>
                <a:gd name="T8" fmla="*/ 28 w 58"/>
                <a:gd name="T9" fmla="*/ 24 h 35"/>
                <a:gd name="T10" fmla="*/ 1 w 58"/>
                <a:gd name="T11" fmla="*/ 7 h 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8" h="35">
                  <a:moveTo>
                    <a:pt x="0" y="0"/>
                  </a:moveTo>
                  <a:cubicBezTo>
                    <a:pt x="7" y="9"/>
                    <a:pt x="7" y="24"/>
                    <a:pt x="18" y="29"/>
                  </a:cubicBezTo>
                  <a:cubicBezTo>
                    <a:pt x="31" y="35"/>
                    <a:pt x="47" y="30"/>
                    <a:pt x="58" y="22"/>
                  </a:cubicBezTo>
                  <a:cubicBezTo>
                    <a:pt x="46" y="23"/>
                    <a:pt x="31" y="28"/>
                    <a:pt x="22" y="20"/>
                  </a:cubicBezTo>
                  <a:cubicBezTo>
                    <a:pt x="18" y="17"/>
                    <a:pt x="16" y="14"/>
                    <a:pt x="12" y="11"/>
                  </a:cubicBezTo>
                  <a:cubicBezTo>
                    <a:pt x="9" y="8"/>
                    <a:pt x="4" y="6"/>
                    <a:pt x="1" y="3"/>
                  </a:cubicBezTo>
                </a:path>
              </a:pathLst>
            </a:custGeom>
            <a:solidFill>
              <a:srgbClr val="F9F6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5" name="Freeform 99">
              <a:extLst>
                <a:ext uri="{FF2B5EF4-FFF2-40B4-BE49-F238E27FC236}">
                  <a16:creationId xmlns:a16="http://schemas.microsoft.com/office/drawing/2014/main" id="{2D3B4A56-EFF7-4522-A37B-76E50870EC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3" y="1588"/>
              <a:ext cx="30" cy="33"/>
            </a:xfrm>
            <a:custGeom>
              <a:avLst/>
              <a:gdLst>
                <a:gd name="T0" fmla="*/ 5 w 23"/>
                <a:gd name="T1" fmla="*/ 0 h 25"/>
                <a:gd name="T2" fmla="*/ 51 w 23"/>
                <a:gd name="T3" fmla="*/ 42 h 25"/>
                <a:gd name="T4" fmla="*/ 22 w 23"/>
                <a:gd name="T5" fmla="*/ 20 h 25"/>
                <a:gd name="T6" fmla="*/ 0 w 23"/>
                <a:gd name="T7" fmla="*/ 0 h 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" h="25">
                  <a:moveTo>
                    <a:pt x="2" y="0"/>
                  </a:moveTo>
                  <a:cubicBezTo>
                    <a:pt x="5" y="7"/>
                    <a:pt x="12" y="25"/>
                    <a:pt x="23" y="18"/>
                  </a:cubicBezTo>
                  <a:cubicBezTo>
                    <a:pt x="17" y="17"/>
                    <a:pt x="14" y="12"/>
                    <a:pt x="10" y="8"/>
                  </a:cubicBezTo>
                  <a:cubicBezTo>
                    <a:pt x="7" y="5"/>
                    <a:pt x="4" y="3"/>
                    <a:pt x="0" y="0"/>
                  </a:cubicBezTo>
                </a:path>
              </a:pathLst>
            </a:custGeom>
            <a:solidFill>
              <a:srgbClr val="F9F6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6" name="Freeform 100">
              <a:extLst>
                <a:ext uri="{FF2B5EF4-FFF2-40B4-BE49-F238E27FC236}">
                  <a16:creationId xmlns:a16="http://schemas.microsoft.com/office/drawing/2014/main" id="{ABF62535-1AD5-4D63-913D-405B9EAD18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4" y="1750"/>
              <a:ext cx="109" cy="71"/>
            </a:xfrm>
            <a:custGeom>
              <a:avLst/>
              <a:gdLst>
                <a:gd name="T0" fmla="*/ 0 w 82"/>
                <a:gd name="T1" fmla="*/ 122 h 54"/>
                <a:gd name="T2" fmla="*/ 36 w 82"/>
                <a:gd name="T3" fmla="*/ 45 h 54"/>
                <a:gd name="T4" fmla="*/ 193 w 82"/>
                <a:gd name="T5" fmla="*/ 0 h 5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2" h="54">
                  <a:moveTo>
                    <a:pt x="0" y="54"/>
                  </a:moveTo>
                  <a:cubicBezTo>
                    <a:pt x="0" y="54"/>
                    <a:pt x="31" y="40"/>
                    <a:pt x="15" y="20"/>
                  </a:cubicBezTo>
                  <a:cubicBezTo>
                    <a:pt x="3" y="4"/>
                    <a:pt x="60" y="33"/>
                    <a:pt x="82" y="0"/>
                  </a:cubicBezTo>
                </a:path>
              </a:pathLst>
            </a:custGeom>
            <a:noFill/>
            <a:ln w="4763" cap="rnd">
              <a:solidFill>
                <a:srgbClr val="494E4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7" name="Freeform 101">
              <a:extLst>
                <a:ext uri="{FF2B5EF4-FFF2-40B4-BE49-F238E27FC236}">
                  <a16:creationId xmlns:a16="http://schemas.microsoft.com/office/drawing/2014/main" id="{A4CBD048-5C20-49F5-BA3F-531F873A81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6" y="2207"/>
              <a:ext cx="72" cy="321"/>
            </a:xfrm>
            <a:custGeom>
              <a:avLst/>
              <a:gdLst>
                <a:gd name="T0" fmla="*/ 0 w 54"/>
                <a:gd name="T1" fmla="*/ 565 h 242"/>
                <a:gd name="T2" fmla="*/ 57 w 54"/>
                <a:gd name="T3" fmla="*/ 0 h 242"/>
                <a:gd name="T4" fmla="*/ 0 w 54"/>
                <a:gd name="T5" fmla="*/ 565 h 24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4" h="242">
                  <a:moveTo>
                    <a:pt x="0" y="242"/>
                  </a:moveTo>
                  <a:cubicBezTo>
                    <a:pt x="0" y="242"/>
                    <a:pt x="44" y="91"/>
                    <a:pt x="24" y="0"/>
                  </a:cubicBezTo>
                  <a:cubicBezTo>
                    <a:pt x="24" y="0"/>
                    <a:pt x="54" y="65"/>
                    <a:pt x="0" y="2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8" name="Freeform 102">
              <a:extLst>
                <a:ext uri="{FF2B5EF4-FFF2-40B4-BE49-F238E27FC236}">
                  <a16:creationId xmlns:a16="http://schemas.microsoft.com/office/drawing/2014/main" id="{FA044919-76EE-4250-83F9-A53E145959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3" y="1646"/>
              <a:ext cx="130" cy="67"/>
            </a:xfrm>
            <a:custGeom>
              <a:avLst/>
              <a:gdLst>
                <a:gd name="T0" fmla="*/ 0 w 98"/>
                <a:gd name="T1" fmla="*/ 0 h 50"/>
                <a:gd name="T2" fmla="*/ 228 w 98"/>
                <a:gd name="T3" fmla="*/ 38 h 50"/>
                <a:gd name="T4" fmla="*/ 81 w 98"/>
                <a:gd name="T5" fmla="*/ 58 h 50"/>
                <a:gd name="T6" fmla="*/ 0 w 98"/>
                <a:gd name="T7" fmla="*/ 12 h 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8" h="50">
                  <a:moveTo>
                    <a:pt x="0" y="0"/>
                  </a:moveTo>
                  <a:cubicBezTo>
                    <a:pt x="0" y="50"/>
                    <a:pt x="77" y="44"/>
                    <a:pt x="98" y="16"/>
                  </a:cubicBezTo>
                  <a:cubicBezTo>
                    <a:pt x="75" y="21"/>
                    <a:pt x="59" y="27"/>
                    <a:pt x="35" y="24"/>
                  </a:cubicBezTo>
                  <a:cubicBezTo>
                    <a:pt x="24" y="22"/>
                    <a:pt x="2" y="18"/>
                    <a:pt x="0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9" name="Freeform 103">
              <a:extLst>
                <a:ext uri="{FF2B5EF4-FFF2-40B4-BE49-F238E27FC236}">
                  <a16:creationId xmlns:a16="http://schemas.microsoft.com/office/drawing/2014/main" id="{634EDF43-746F-41C4-A701-31FBE1D729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4" y="1681"/>
              <a:ext cx="122" cy="95"/>
            </a:xfrm>
            <a:custGeom>
              <a:avLst/>
              <a:gdLst>
                <a:gd name="T0" fmla="*/ 9 w 92"/>
                <a:gd name="T1" fmla="*/ 0 h 72"/>
                <a:gd name="T2" fmla="*/ 70 w 92"/>
                <a:gd name="T3" fmla="*/ 143 h 72"/>
                <a:gd name="T4" fmla="*/ 215 w 92"/>
                <a:gd name="T5" fmla="*/ 108 h 72"/>
                <a:gd name="T6" fmla="*/ 60 w 92"/>
                <a:gd name="T7" fmla="*/ 113 h 72"/>
                <a:gd name="T8" fmla="*/ 9 w 92"/>
                <a:gd name="T9" fmla="*/ 15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2" h="72">
                  <a:moveTo>
                    <a:pt x="4" y="0"/>
                  </a:moveTo>
                  <a:cubicBezTo>
                    <a:pt x="0" y="25"/>
                    <a:pt x="6" y="50"/>
                    <a:pt x="30" y="62"/>
                  </a:cubicBezTo>
                  <a:cubicBezTo>
                    <a:pt x="48" y="71"/>
                    <a:pt x="85" y="72"/>
                    <a:pt x="92" y="47"/>
                  </a:cubicBezTo>
                  <a:cubicBezTo>
                    <a:pt x="71" y="57"/>
                    <a:pt x="48" y="63"/>
                    <a:pt x="26" y="49"/>
                  </a:cubicBezTo>
                  <a:cubicBezTo>
                    <a:pt x="10" y="39"/>
                    <a:pt x="4" y="23"/>
                    <a:pt x="4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0" name="Freeform 104">
              <a:extLst>
                <a:ext uri="{FF2B5EF4-FFF2-40B4-BE49-F238E27FC236}">
                  <a16:creationId xmlns:a16="http://schemas.microsoft.com/office/drawing/2014/main" id="{41B5F0EF-ABFB-4353-B069-172213478E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1" y="1788"/>
              <a:ext cx="127" cy="134"/>
            </a:xfrm>
            <a:custGeom>
              <a:avLst/>
              <a:gdLst>
                <a:gd name="T0" fmla="*/ 22 w 96"/>
                <a:gd name="T1" fmla="*/ 0 h 101"/>
                <a:gd name="T2" fmla="*/ 20 w 96"/>
                <a:gd name="T3" fmla="*/ 109 h 101"/>
                <a:gd name="T4" fmla="*/ 81 w 96"/>
                <a:gd name="T5" fmla="*/ 199 h 101"/>
                <a:gd name="T6" fmla="*/ 222 w 96"/>
                <a:gd name="T7" fmla="*/ 172 h 101"/>
                <a:gd name="T8" fmla="*/ 136 w 96"/>
                <a:gd name="T9" fmla="*/ 194 h 101"/>
                <a:gd name="T10" fmla="*/ 58 w 96"/>
                <a:gd name="T11" fmla="*/ 141 h 101"/>
                <a:gd name="T12" fmla="*/ 20 w 96"/>
                <a:gd name="T13" fmla="*/ 7 h 1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" h="101">
                  <a:moveTo>
                    <a:pt x="10" y="0"/>
                  </a:moveTo>
                  <a:cubicBezTo>
                    <a:pt x="6" y="17"/>
                    <a:pt x="1" y="30"/>
                    <a:pt x="8" y="47"/>
                  </a:cubicBezTo>
                  <a:cubicBezTo>
                    <a:pt x="13" y="60"/>
                    <a:pt x="23" y="76"/>
                    <a:pt x="35" y="85"/>
                  </a:cubicBezTo>
                  <a:cubicBezTo>
                    <a:pt x="52" y="97"/>
                    <a:pt x="87" y="101"/>
                    <a:pt x="96" y="74"/>
                  </a:cubicBezTo>
                  <a:cubicBezTo>
                    <a:pt x="83" y="76"/>
                    <a:pt x="73" y="84"/>
                    <a:pt x="59" y="83"/>
                  </a:cubicBezTo>
                  <a:cubicBezTo>
                    <a:pt x="45" y="81"/>
                    <a:pt x="34" y="70"/>
                    <a:pt x="25" y="60"/>
                  </a:cubicBezTo>
                  <a:cubicBezTo>
                    <a:pt x="12" y="46"/>
                    <a:pt x="0" y="22"/>
                    <a:pt x="8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1" name="Freeform 105">
              <a:extLst>
                <a:ext uri="{FF2B5EF4-FFF2-40B4-BE49-F238E27FC236}">
                  <a16:creationId xmlns:a16="http://schemas.microsoft.com/office/drawing/2014/main" id="{7CDC1F6F-6074-4C73-BF2B-F77173C092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2" y="1919"/>
              <a:ext cx="127" cy="167"/>
            </a:xfrm>
            <a:custGeom>
              <a:avLst/>
              <a:gdLst>
                <a:gd name="T0" fmla="*/ 102 w 96"/>
                <a:gd name="T1" fmla="*/ 0 h 126"/>
                <a:gd name="T2" fmla="*/ 222 w 96"/>
                <a:gd name="T3" fmla="*/ 191 h 126"/>
                <a:gd name="T4" fmla="*/ 91 w 96"/>
                <a:gd name="T5" fmla="*/ 1 h 12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6" h="126">
                  <a:moveTo>
                    <a:pt x="44" y="0"/>
                  </a:moveTo>
                  <a:cubicBezTo>
                    <a:pt x="0" y="31"/>
                    <a:pt x="63" y="126"/>
                    <a:pt x="96" y="82"/>
                  </a:cubicBezTo>
                  <a:cubicBezTo>
                    <a:pt x="61" y="73"/>
                    <a:pt x="28" y="41"/>
                    <a:pt x="39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2" name="Freeform 106">
              <a:extLst>
                <a:ext uri="{FF2B5EF4-FFF2-40B4-BE49-F238E27FC236}">
                  <a16:creationId xmlns:a16="http://schemas.microsoft.com/office/drawing/2014/main" id="{D7A6A02F-CB19-486C-B72B-A282CC1A00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6" y="2015"/>
              <a:ext cx="57" cy="73"/>
            </a:xfrm>
            <a:custGeom>
              <a:avLst/>
              <a:gdLst>
                <a:gd name="T0" fmla="*/ 1 w 43"/>
                <a:gd name="T1" fmla="*/ 9 h 55"/>
                <a:gd name="T2" fmla="*/ 33 w 43"/>
                <a:gd name="T3" fmla="*/ 16 h 55"/>
                <a:gd name="T4" fmla="*/ 64 w 43"/>
                <a:gd name="T5" fmla="*/ 54 h 55"/>
                <a:gd name="T6" fmla="*/ 56 w 43"/>
                <a:gd name="T7" fmla="*/ 129 h 55"/>
                <a:gd name="T8" fmla="*/ 80 w 43"/>
                <a:gd name="T9" fmla="*/ 31 h 55"/>
                <a:gd name="T10" fmla="*/ 1 w 43"/>
                <a:gd name="T11" fmla="*/ 1 h 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55">
                  <a:moveTo>
                    <a:pt x="1" y="4"/>
                  </a:moveTo>
                  <a:cubicBezTo>
                    <a:pt x="0" y="0"/>
                    <a:pt x="10" y="5"/>
                    <a:pt x="14" y="7"/>
                  </a:cubicBezTo>
                  <a:cubicBezTo>
                    <a:pt x="21" y="11"/>
                    <a:pt x="24" y="16"/>
                    <a:pt x="27" y="23"/>
                  </a:cubicBezTo>
                  <a:cubicBezTo>
                    <a:pt x="30" y="35"/>
                    <a:pt x="26" y="44"/>
                    <a:pt x="24" y="55"/>
                  </a:cubicBezTo>
                  <a:cubicBezTo>
                    <a:pt x="41" y="51"/>
                    <a:pt x="43" y="26"/>
                    <a:pt x="34" y="13"/>
                  </a:cubicBezTo>
                  <a:cubicBezTo>
                    <a:pt x="25" y="1"/>
                    <a:pt x="15" y="1"/>
                    <a:pt x="1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3" name="Freeform 107">
              <a:extLst>
                <a:ext uri="{FF2B5EF4-FFF2-40B4-BE49-F238E27FC236}">
                  <a16:creationId xmlns:a16="http://schemas.microsoft.com/office/drawing/2014/main" id="{3B4D2FD9-6553-44E7-A63F-DF16E5D47A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7" y="2071"/>
              <a:ext cx="56" cy="116"/>
            </a:xfrm>
            <a:custGeom>
              <a:avLst/>
              <a:gdLst>
                <a:gd name="T0" fmla="*/ 76 w 42"/>
                <a:gd name="T1" fmla="*/ 28 h 88"/>
                <a:gd name="T2" fmla="*/ 9 w 42"/>
                <a:gd name="T3" fmla="*/ 82 h 88"/>
                <a:gd name="T4" fmla="*/ 100 w 42"/>
                <a:gd name="T5" fmla="*/ 202 h 88"/>
                <a:gd name="T6" fmla="*/ 59 w 42"/>
                <a:gd name="T7" fmla="*/ 21 h 8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2" h="88">
                  <a:moveTo>
                    <a:pt x="32" y="12"/>
                  </a:moveTo>
                  <a:cubicBezTo>
                    <a:pt x="14" y="0"/>
                    <a:pt x="2" y="18"/>
                    <a:pt x="4" y="36"/>
                  </a:cubicBezTo>
                  <a:cubicBezTo>
                    <a:pt x="7" y="58"/>
                    <a:pt x="29" y="73"/>
                    <a:pt x="42" y="88"/>
                  </a:cubicBezTo>
                  <a:cubicBezTo>
                    <a:pt x="30" y="78"/>
                    <a:pt x="0" y="21"/>
                    <a:pt x="2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4" name="Freeform 108">
              <a:extLst>
                <a:ext uri="{FF2B5EF4-FFF2-40B4-BE49-F238E27FC236}">
                  <a16:creationId xmlns:a16="http://schemas.microsoft.com/office/drawing/2014/main" id="{4BC4862C-1453-4894-AAFC-453C9A5FB3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5" y="1820"/>
              <a:ext cx="68" cy="86"/>
            </a:xfrm>
            <a:custGeom>
              <a:avLst/>
              <a:gdLst>
                <a:gd name="T0" fmla="*/ 59 w 51"/>
                <a:gd name="T1" fmla="*/ 0 h 65"/>
                <a:gd name="T2" fmla="*/ 69 w 51"/>
                <a:gd name="T3" fmla="*/ 91 h 65"/>
                <a:gd name="T4" fmla="*/ 73 w 51"/>
                <a:gd name="T5" fmla="*/ 142 h 65"/>
                <a:gd name="T6" fmla="*/ 52 w 51"/>
                <a:gd name="T7" fmla="*/ 9 h 6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1" h="65">
                  <a:moveTo>
                    <a:pt x="25" y="0"/>
                  </a:moveTo>
                  <a:cubicBezTo>
                    <a:pt x="21" y="12"/>
                    <a:pt x="23" y="28"/>
                    <a:pt x="29" y="39"/>
                  </a:cubicBezTo>
                  <a:cubicBezTo>
                    <a:pt x="34" y="47"/>
                    <a:pt x="51" y="58"/>
                    <a:pt x="31" y="61"/>
                  </a:cubicBezTo>
                  <a:cubicBezTo>
                    <a:pt x="5" y="65"/>
                    <a:pt x="0" y="9"/>
                    <a:pt x="22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5" name="Freeform 109">
              <a:extLst>
                <a:ext uri="{FF2B5EF4-FFF2-40B4-BE49-F238E27FC236}">
                  <a16:creationId xmlns:a16="http://schemas.microsoft.com/office/drawing/2014/main" id="{952A4799-9557-49D0-933A-CBF272506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3" y="1835"/>
              <a:ext cx="423" cy="687"/>
            </a:xfrm>
            <a:custGeom>
              <a:avLst/>
              <a:gdLst>
                <a:gd name="T0" fmla="*/ 0 w 320"/>
                <a:gd name="T1" fmla="*/ 0 h 519"/>
                <a:gd name="T2" fmla="*/ 432 w 320"/>
                <a:gd name="T3" fmla="*/ 1203 h 519"/>
                <a:gd name="T4" fmla="*/ 0 w 320"/>
                <a:gd name="T5" fmla="*/ 0 h 5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0" h="519">
                  <a:moveTo>
                    <a:pt x="0" y="0"/>
                  </a:moveTo>
                  <a:cubicBezTo>
                    <a:pt x="0" y="0"/>
                    <a:pt x="320" y="54"/>
                    <a:pt x="187" y="519"/>
                  </a:cubicBezTo>
                  <a:cubicBezTo>
                    <a:pt x="187" y="519"/>
                    <a:pt x="306" y="106"/>
                    <a:pt x="0" y="0"/>
                  </a:cubicBezTo>
                  <a:close/>
                </a:path>
              </a:pathLst>
            </a:custGeom>
            <a:solidFill>
              <a:srgbClr val="F9F6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6" name="Oval 110">
              <a:extLst>
                <a:ext uri="{FF2B5EF4-FFF2-40B4-BE49-F238E27FC236}">
                  <a16:creationId xmlns:a16="http://schemas.microsoft.com/office/drawing/2014/main" id="{EDA9CC56-0374-478E-87AF-CA008F78D7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8" y="1957"/>
              <a:ext cx="61" cy="51"/>
            </a:xfrm>
            <a:prstGeom prst="ellipse">
              <a:avLst/>
            </a:prstGeom>
            <a:solidFill>
              <a:srgbClr val="F9F6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9567" name="Oval 111">
              <a:extLst>
                <a:ext uri="{FF2B5EF4-FFF2-40B4-BE49-F238E27FC236}">
                  <a16:creationId xmlns:a16="http://schemas.microsoft.com/office/drawing/2014/main" id="{37967232-8655-4250-B354-5B2074DB62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9" y="2024"/>
              <a:ext cx="32" cy="29"/>
            </a:xfrm>
            <a:prstGeom prst="ellipse">
              <a:avLst/>
            </a:prstGeom>
            <a:solidFill>
              <a:srgbClr val="F9F6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9568" name="Oval 112">
              <a:extLst>
                <a:ext uri="{FF2B5EF4-FFF2-40B4-BE49-F238E27FC236}">
                  <a16:creationId xmlns:a16="http://schemas.microsoft.com/office/drawing/2014/main" id="{7A1D3601-B16A-4C5C-8B72-40354CEF5B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1" y="2456"/>
              <a:ext cx="17" cy="16"/>
            </a:xfrm>
            <a:prstGeom prst="ellipse">
              <a:avLst/>
            </a:prstGeom>
            <a:solidFill>
              <a:srgbClr val="F9F6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9569" name="Oval 113">
              <a:extLst>
                <a:ext uri="{FF2B5EF4-FFF2-40B4-BE49-F238E27FC236}">
                  <a16:creationId xmlns:a16="http://schemas.microsoft.com/office/drawing/2014/main" id="{95BCA4B9-8CB4-481D-8FD6-8704420273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9" y="2427"/>
              <a:ext cx="16" cy="17"/>
            </a:xfrm>
            <a:prstGeom prst="ellipse">
              <a:avLst/>
            </a:prstGeom>
            <a:solidFill>
              <a:srgbClr val="F9F6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9570" name="Freeform 114">
              <a:extLst>
                <a:ext uri="{FF2B5EF4-FFF2-40B4-BE49-F238E27FC236}">
                  <a16:creationId xmlns:a16="http://schemas.microsoft.com/office/drawing/2014/main" id="{82D24AC4-D4EA-41DD-A243-ABC84BB23D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5" y="2515"/>
              <a:ext cx="94" cy="208"/>
            </a:xfrm>
            <a:custGeom>
              <a:avLst/>
              <a:gdLst>
                <a:gd name="T0" fmla="*/ 5 w 71"/>
                <a:gd name="T1" fmla="*/ 0 h 157"/>
                <a:gd name="T2" fmla="*/ 136 w 71"/>
                <a:gd name="T3" fmla="*/ 105 h 157"/>
                <a:gd name="T4" fmla="*/ 124 w 71"/>
                <a:gd name="T5" fmla="*/ 321 h 157"/>
                <a:gd name="T6" fmla="*/ 45 w 71"/>
                <a:gd name="T7" fmla="*/ 352 h 157"/>
                <a:gd name="T8" fmla="*/ 44 w 71"/>
                <a:gd name="T9" fmla="*/ 258 h 157"/>
                <a:gd name="T10" fmla="*/ 21 w 71"/>
                <a:gd name="T11" fmla="*/ 56 h 157"/>
                <a:gd name="T12" fmla="*/ 0 w 71"/>
                <a:gd name="T13" fmla="*/ 5 h 1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1" h="157">
                  <a:moveTo>
                    <a:pt x="2" y="0"/>
                  </a:moveTo>
                  <a:cubicBezTo>
                    <a:pt x="25" y="6"/>
                    <a:pt x="50" y="24"/>
                    <a:pt x="59" y="45"/>
                  </a:cubicBezTo>
                  <a:cubicBezTo>
                    <a:pt x="71" y="73"/>
                    <a:pt x="70" y="112"/>
                    <a:pt x="54" y="138"/>
                  </a:cubicBezTo>
                  <a:cubicBezTo>
                    <a:pt x="47" y="148"/>
                    <a:pt x="33" y="157"/>
                    <a:pt x="20" y="152"/>
                  </a:cubicBezTo>
                  <a:cubicBezTo>
                    <a:pt x="2" y="146"/>
                    <a:pt x="16" y="124"/>
                    <a:pt x="19" y="111"/>
                  </a:cubicBezTo>
                  <a:cubicBezTo>
                    <a:pt x="26" y="79"/>
                    <a:pt x="20" y="54"/>
                    <a:pt x="9" y="24"/>
                  </a:cubicBezTo>
                  <a:cubicBezTo>
                    <a:pt x="6" y="17"/>
                    <a:pt x="1" y="10"/>
                    <a:pt x="0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72" name="Text Box 115">
            <a:extLst>
              <a:ext uri="{FF2B5EF4-FFF2-40B4-BE49-F238E27FC236}">
                <a16:creationId xmlns:a16="http://schemas.microsoft.com/office/drawing/2014/main" id="{81B4C1AA-8518-40AE-B33A-E247F3689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5334000"/>
            <a:ext cx="1416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fr-FR" altLang="x-none">
                <a:solidFill>
                  <a:srgbClr val="0070C0"/>
                </a:solidFill>
              </a:rPr>
              <a:t>First quarter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F1133880-2C82-475E-B091-381A0F25B1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fr-FR" altLang="x-none" sz="5067"/>
              <a:t>Foetus</a:t>
            </a:r>
            <a:endParaRPr lang="fr-FR" altLang="x-none" sz="1800"/>
          </a:p>
        </p:txBody>
      </p:sp>
      <p:grpSp>
        <p:nvGrpSpPr>
          <p:cNvPr id="20482" name="Group 3">
            <a:extLst>
              <a:ext uri="{FF2B5EF4-FFF2-40B4-BE49-F238E27FC236}">
                <a16:creationId xmlns:a16="http://schemas.microsoft.com/office/drawing/2014/main" id="{01E98B81-520E-441C-B506-3389916D5AFF}"/>
              </a:ext>
            </a:extLst>
          </p:cNvPr>
          <p:cNvGrpSpPr>
            <a:grpSpLocks/>
          </p:cNvGrpSpPr>
          <p:nvPr/>
        </p:nvGrpSpPr>
        <p:grpSpPr bwMode="auto">
          <a:xfrm>
            <a:off x="2341563" y="1246188"/>
            <a:ext cx="3421062" cy="4814887"/>
            <a:chOff x="515" y="785"/>
            <a:chExt cx="2155" cy="3033"/>
          </a:xfrm>
        </p:grpSpPr>
        <p:sp>
          <p:nvSpPr>
            <p:cNvPr id="20671" name="Freeform 4">
              <a:extLst>
                <a:ext uri="{FF2B5EF4-FFF2-40B4-BE49-F238E27FC236}">
                  <a16:creationId xmlns:a16="http://schemas.microsoft.com/office/drawing/2014/main" id="{41D970EC-D5EC-491C-A635-53B07FA3F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0" y="3151"/>
              <a:ext cx="442" cy="345"/>
            </a:xfrm>
            <a:custGeom>
              <a:avLst/>
              <a:gdLst>
                <a:gd name="T0" fmla="*/ 182 w 410"/>
                <a:gd name="T1" fmla="*/ 41 h 320"/>
                <a:gd name="T2" fmla="*/ 191 w 410"/>
                <a:gd name="T3" fmla="*/ 124 h 320"/>
                <a:gd name="T4" fmla="*/ 238 w 410"/>
                <a:gd name="T5" fmla="*/ 160 h 320"/>
                <a:gd name="T6" fmla="*/ 362 w 410"/>
                <a:gd name="T7" fmla="*/ 109 h 320"/>
                <a:gd name="T8" fmla="*/ 483 w 410"/>
                <a:gd name="T9" fmla="*/ 93 h 320"/>
                <a:gd name="T10" fmla="*/ 436 w 410"/>
                <a:gd name="T11" fmla="*/ 153 h 320"/>
                <a:gd name="T12" fmla="*/ 496 w 410"/>
                <a:gd name="T13" fmla="*/ 165 h 320"/>
                <a:gd name="T14" fmla="*/ 444 w 410"/>
                <a:gd name="T15" fmla="*/ 191 h 320"/>
                <a:gd name="T16" fmla="*/ 487 w 410"/>
                <a:gd name="T17" fmla="*/ 218 h 320"/>
                <a:gd name="T18" fmla="*/ 448 w 410"/>
                <a:gd name="T19" fmla="*/ 236 h 320"/>
                <a:gd name="T20" fmla="*/ 486 w 410"/>
                <a:gd name="T21" fmla="*/ 262 h 320"/>
                <a:gd name="T22" fmla="*/ 448 w 410"/>
                <a:gd name="T23" fmla="*/ 274 h 320"/>
                <a:gd name="T24" fmla="*/ 472 w 410"/>
                <a:gd name="T25" fmla="*/ 312 h 320"/>
                <a:gd name="T26" fmla="*/ 428 w 410"/>
                <a:gd name="T27" fmla="*/ 315 h 320"/>
                <a:gd name="T28" fmla="*/ 273 w 410"/>
                <a:gd name="T29" fmla="*/ 340 h 320"/>
                <a:gd name="T30" fmla="*/ 54 w 410"/>
                <a:gd name="T31" fmla="*/ 316 h 320"/>
                <a:gd name="T32" fmla="*/ 0 w 410"/>
                <a:gd name="T33" fmla="*/ 128 h 320"/>
                <a:gd name="T34" fmla="*/ 182 w 410"/>
                <a:gd name="T35" fmla="*/ 41 h 3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10" h="320">
                  <a:moveTo>
                    <a:pt x="146" y="32"/>
                  </a:moveTo>
                  <a:cubicBezTo>
                    <a:pt x="146" y="32"/>
                    <a:pt x="140" y="85"/>
                    <a:pt x="152" y="99"/>
                  </a:cubicBezTo>
                  <a:cubicBezTo>
                    <a:pt x="164" y="112"/>
                    <a:pt x="160" y="129"/>
                    <a:pt x="190" y="127"/>
                  </a:cubicBezTo>
                  <a:cubicBezTo>
                    <a:pt x="221" y="125"/>
                    <a:pt x="250" y="82"/>
                    <a:pt x="289" y="87"/>
                  </a:cubicBezTo>
                  <a:cubicBezTo>
                    <a:pt x="328" y="93"/>
                    <a:pt x="362" y="25"/>
                    <a:pt x="386" y="74"/>
                  </a:cubicBezTo>
                  <a:cubicBezTo>
                    <a:pt x="410" y="123"/>
                    <a:pt x="345" y="110"/>
                    <a:pt x="348" y="122"/>
                  </a:cubicBezTo>
                  <a:cubicBezTo>
                    <a:pt x="353" y="140"/>
                    <a:pt x="394" y="97"/>
                    <a:pt x="396" y="132"/>
                  </a:cubicBezTo>
                  <a:cubicBezTo>
                    <a:pt x="397" y="154"/>
                    <a:pt x="348" y="131"/>
                    <a:pt x="354" y="152"/>
                  </a:cubicBezTo>
                  <a:cubicBezTo>
                    <a:pt x="360" y="173"/>
                    <a:pt x="393" y="140"/>
                    <a:pt x="389" y="173"/>
                  </a:cubicBezTo>
                  <a:cubicBezTo>
                    <a:pt x="386" y="196"/>
                    <a:pt x="354" y="168"/>
                    <a:pt x="358" y="188"/>
                  </a:cubicBezTo>
                  <a:cubicBezTo>
                    <a:pt x="361" y="208"/>
                    <a:pt x="392" y="186"/>
                    <a:pt x="388" y="209"/>
                  </a:cubicBezTo>
                  <a:cubicBezTo>
                    <a:pt x="384" y="232"/>
                    <a:pt x="359" y="204"/>
                    <a:pt x="358" y="219"/>
                  </a:cubicBezTo>
                  <a:cubicBezTo>
                    <a:pt x="357" y="233"/>
                    <a:pt x="385" y="225"/>
                    <a:pt x="377" y="249"/>
                  </a:cubicBezTo>
                  <a:cubicBezTo>
                    <a:pt x="371" y="266"/>
                    <a:pt x="353" y="242"/>
                    <a:pt x="341" y="251"/>
                  </a:cubicBezTo>
                  <a:cubicBezTo>
                    <a:pt x="306" y="278"/>
                    <a:pt x="277" y="268"/>
                    <a:pt x="218" y="271"/>
                  </a:cubicBezTo>
                  <a:cubicBezTo>
                    <a:pt x="159" y="274"/>
                    <a:pt x="93" y="320"/>
                    <a:pt x="43" y="252"/>
                  </a:cubicBezTo>
                  <a:cubicBezTo>
                    <a:pt x="21" y="223"/>
                    <a:pt x="42" y="205"/>
                    <a:pt x="0" y="102"/>
                  </a:cubicBezTo>
                  <a:cubicBezTo>
                    <a:pt x="0" y="102"/>
                    <a:pt x="2" y="0"/>
                    <a:pt x="146" y="32"/>
                  </a:cubicBezTo>
                  <a:close/>
                </a:path>
              </a:pathLst>
            </a:custGeom>
            <a:solidFill>
              <a:srgbClr val="F5EB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72" name="Freeform 5">
              <a:extLst>
                <a:ext uri="{FF2B5EF4-FFF2-40B4-BE49-F238E27FC236}">
                  <a16:creationId xmlns:a16="http://schemas.microsoft.com/office/drawing/2014/main" id="{A3BDBFF0-B4FC-4C85-8AAC-617E3B98BB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3" y="2301"/>
              <a:ext cx="1047" cy="756"/>
            </a:xfrm>
            <a:custGeom>
              <a:avLst/>
              <a:gdLst>
                <a:gd name="T0" fmla="*/ 61 w 972"/>
                <a:gd name="T1" fmla="*/ 631 h 701"/>
                <a:gd name="T2" fmla="*/ 93 w 972"/>
                <a:gd name="T3" fmla="*/ 670 h 701"/>
                <a:gd name="T4" fmla="*/ 95 w 972"/>
                <a:gd name="T5" fmla="*/ 698 h 701"/>
                <a:gd name="T6" fmla="*/ 167 w 972"/>
                <a:gd name="T7" fmla="*/ 647 h 701"/>
                <a:gd name="T8" fmla="*/ 270 w 972"/>
                <a:gd name="T9" fmla="*/ 594 h 701"/>
                <a:gd name="T10" fmla="*/ 334 w 972"/>
                <a:gd name="T11" fmla="*/ 549 h 701"/>
                <a:gd name="T12" fmla="*/ 406 w 972"/>
                <a:gd name="T13" fmla="*/ 477 h 701"/>
                <a:gd name="T14" fmla="*/ 475 w 972"/>
                <a:gd name="T15" fmla="*/ 347 h 701"/>
                <a:gd name="T16" fmla="*/ 587 w 972"/>
                <a:gd name="T17" fmla="*/ 222 h 701"/>
                <a:gd name="T18" fmla="*/ 695 w 972"/>
                <a:gd name="T19" fmla="*/ 139 h 701"/>
                <a:gd name="T20" fmla="*/ 1086 w 972"/>
                <a:gd name="T21" fmla="*/ 0 h 701"/>
                <a:gd name="T22" fmla="*/ 1204 w 972"/>
                <a:gd name="T23" fmla="*/ 163 h 701"/>
                <a:gd name="T24" fmla="*/ 893 w 972"/>
                <a:gd name="T25" fmla="*/ 326 h 701"/>
                <a:gd name="T26" fmla="*/ 629 w 972"/>
                <a:gd name="T27" fmla="*/ 421 h 701"/>
                <a:gd name="T28" fmla="*/ 590 w 972"/>
                <a:gd name="T29" fmla="*/ 469 h 701"/>
                <a:gd name="T30" fmla="*/ 481 w 972"/>
                <a:gd name="T31" fmla="*/ 668 h 701"/>
                <a:gd name="T32" fmla="*/ 343 w 972"/>
                <a:gd name="T33" fmla="*/ 768 h 701"/>
                <a:gd name="T34" fmla="*/ 250 w 972"/>
                <a:gd name="T35" fmla="*/ 809 h 701"/>
                <a:gd name="T36" fmla="*/ 0 w 972"/>
                <a:gd name="T37" fmla="*/ 879 h 701"/>
                <a:gd name="T38" fmla="*/ 61 w 972"/>
                <a:gd name="T39" fmla="*/ 631 h 70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972" h="701">
                  <a:moveTo>
                    <a:pt x="49" y="503"/>
                  </a:moveTo>
                  <a:cubicBezTo>
                    <a:pt x="49" y="503"/>
                    <a:pt x="79" y="516"/>
                    <a:pt x="74" y="534"/>
                  </a:cubicBezTo>
                  <a:cubicBezTo>
                    <a:pt x="69" y="551"/>
                    <a:pt x="74" y="555"/>
                    <a:pt x="76" y="556"/>
                  </a:cubicBezTo>
                  <a:cubicBezTo>
                    <a:pt x="90" y="561"/>
                    <a:pt x="125" y="498"/>
                    <a:pt x="134" y="516"/>
                  </a:cubicBezTo>
                  <a:cubicBezTo>
                    <a:pt x="134" y="516"/>
                    <a:pt x="177" y="463"/>
                    <a:pt x="216" y="474"/>
                  </a:cubicBezTo>
                  <a:cubicBezTo>
                    <a:pt x="216" y="474"/>
                    <a:pt x="245" y="438"/>
                    <a:pt x="267" y="438"/>
                  </a:cubicBezTo>
                  <a:cubicBezTo>
                    <a:pt x="289" y="438"/>
                    <a:pt x="312" y="378"/>
                    <a:pt x="325" y="380"/>
                  </a:cubicBezTo>
                  <a:cubicBezTo>
                    <a:pt x="338" y="382"/>
                    <a:pt x="365" y="279"/>
                    <a:pt x="380" y="277"/>
                  </a:cubicBezTo>
                  <a:cubicBezTo>
                    <a:pt x="395" y="275"/>
                    <a:pt x="434" y="171"/>
                    <a:pt x="470" y="177"/>
                  </a:cubicBezTo>
                  <a:cubicBezTo>
                    <a:pt x="487" y="180"/>
                    <a:pt x="477" y="119"/>
                    <a:pt x="556" y="111"/>
                  </a:cubicBezTo>
                  <a:cubicBezTo>
                    <a:pt x="635" y="103"/>
                    <a:pt x="730" y="150"/>
                    <a:pt x="869" y="0"/>
                  </a:cubicBezTo>
                  <a:cubicBezTo>
                    <a:pt x="869" y="0"/>
                    <a:pt x="972" y="20"/>
                    <a:pt x="964" y="130"/>
                  </a:cubicBezTo>
                  <a:cubicBezTo>
                    <a:pt x="964" y="130"/>
                    <a:pt x="860" y="230"/>
                    <a:pt x="715" y="260"/>
                  </a:cubicBezTo>
                  <a:cubicBezTo>
                    <a:pt x="570" y="290"/>
                    <a:pt x="564" y="224"/>
                    <a:pt x="503" y="336"/>
                  </a:cubicBezTo>
                  <a:cubicBezTo>
                    <a:pt x="497" y="347"/>
                    <a:pt x="486" y="375"/>
                    <a:pt x="473" y="374"/>
                  </a:cubicBezTo>
                  <a:cubicBezTo>
                    <a:pt x="473" y="374"/>
                    <a:pt x="446" y="504"/>
                    <a:pt x="385" y="532"/>
                  </a:cubicBezTo>
                  <a:cubicBezTo>
                    <a:pt x="385" y="532"/>
                    <a:pt x="313" y="620"/>
                    <a:pt x="274" y="612"/>
                  </a:cubicBezTo>
                  <a:cubicBezTo>
                    <a:pt x="235" y="604"/>
                    <a:pt x="253" y="634"/>
                    <a:pt x="200" y="644"/>
                  </a:cubicBezTo>
                  <a:cubicBezTo>
                    <a:pt x="147" y="654"/>
                    <a:pt x="0" y="701"/>
                    <a:pt x="0" y="701"/>
                  </a:cubicBezTo>
                  <a:lnTo>
                    <a:pt x="49" y="503"/>
                  </a:lnTo>
                  <a:close/>
                </a:path>
              </a:pathLst>
            </a:custGeom>
            <a:solidFill>
              <a:srgbClr val="F0E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73" name="Freeform 6">
              <a:extLst>
                <a:ext uri="{FF2B5EF4-FFF2-40B4-BE49-F238E27FC236}">
                  <a16:creationId xmlns:a16="http://schemas.microsoft.com/office/drawing/2014/main" id="{35C23086-B0BA-4C13-9DCC-6B001ECB33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4" y="1970"/>
              <a:ext cx="625" cy="352"/>
            </a:xfrm>
            <a:custGeom>
              <a:avLst/>
              <a:gdLst>
                <a:gd name="T0" fmla="*/ 550 w 580"/>
                <a:gd name="T1" fmla="*/ 20 h 327"/>
                <a:gd name="T2" fmla="*/ 586 w 580"/>
                <a:gd name="T3" fmla="*/ 3 h 327"/>
                <a:gd name="T4" fmla="*/ 613 w 580"/>
                <a:gd name="T5" fmla="*/ 74 h 327"/>
                <a:gd name="T6" fmla="*/ 706 w 580"/>
                <a:gd name="T7" fmla="*/ 87 h 327"/>
                <a:gd name="T8" fmla="*/ 699 w 580"/>
                <a:gd name="T9" fmla="*/ 118 h 327"/>
                <a:gd name="T10" fmla="*/ 722 w 580"/>
                <a:gd name="T11" fmla="*/ 146 h 327"/>
                <a:gd name="T12" fmla="*/ 708 w 580"/>
                <a:gd name="T13" fmla="*/ 193 h 327"/>
                <a:gd name="T14" fmla="*/ 720 w 580"/>
                <a:gd name="T15" fmla="*/ 214 h 327"/>
                <a:gd name="T16" fmla="*/ 695 w 580"/>
                <a:gd name="T17" fmla="*/ 244 h 327"/>
                <a:gd name="T18" fmla="*/ 683 w 580"/>
                <a:gd name="T19" fmla="*/ 276 h 327"/>
                <a:gd name="T20" fmla="*/ 615 w 580"/>
                <a:gd name="T21" fmla="*/ 272 h 327"/>
                <a:gd name="T22" fmla="*/ 500 w 580"/>
                <a:gd name="T23" fmla="*/ 272 h 327"/>
                <a:gd name="T24" fmla="*/ 390 w 580"/>
                <a:gd name="T25" fmla="*/ 330 h 327"/>
                <a:gd name="T26" fmla="*/ 83 w 580"/>
                <a:gd name="T27" fmla="*/ 322 h 327"/>
                <a:gd name="T28" fmla="*/ 40 w 580"/>
                <a:gd name="T29" fmla="*/ 62 h 327"/>
                <a:gd name="T30" fmla="*/ 550 w 580"/>
                <a:gd name="T31" fmla="*/ 20 h 32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80" h="327">
                  <a:moveTo>
                    <a:pt x="439" y="17"/>
                  </a:moveTo>
                  <a:cubicBezTo>
                    <a:pt x="439" y="17"/>
                    <a:pt x="450" y="0"/>
                    <a:pt x="469" y="3"/>
                  </a:cubicBezTo>
                  <a:cubicBezTo>
                    <a:pt x="489" y="6"/>
                    <a:pt x="465" y="56"/>
                    <a:pt x="490" y="59"/>
                  </a:cubicBezTo>
                  <a:cubicBezTo>
                    <a:pt x="516" y="62"/>
                    <a:pt x="561" y="48"/>
                    <a:pt x="564" y="70"/>
                  </a:cubicBezTo>
                  <a:cubicBezTo>
                    <a:pt x="567" y="93"/>
                    <a:pt x="558" y="87"/>
                    <a:pt x="559" y="95"/>
                  </a:cubicBezTo>
                  <a:cubicBezTo>
                    <a:pt x="561" y="103"/>
                    <a:pt x="574" y="104"/>
                    <a:pt x="577" y="117"/>
                  </a:cubicBezTo>
                  <a:cubicBezTo>
                    <a:pt x="580" y="130"/>
                    <a:pt x="564" y="140"/>
                    <a:pt x="566" y="154"/>
                  </a:cubicBezTo>
                  <a:cubicBezTo>
                    <a:pt x="567" y="168"/>
                    <a:pt x="575" y="156"/>
                    <a:pt x="575" y="172"/>
                  </a:cubicBezTo>
                  <a:cubicBezTo>
                    <a:pt x="575" y="188"/>
                    <a:pt x="556" y="186"/>
                    <a:pt x="556" y="196"/>
                  </a:cubicBezTo>
                  <a:cubicBezTo>
                    <a:pt x="556" y="205"/>
                    <a:pt x="560" y="217"/>
                    <a:pt x="546" y="221"/>
                  </a:cubicBezTo>
                  <a:cubicBezTo>
                    <a:pt x="536" y="225"/>
                    <a:pt x="506" y="215"/>
                    <a:pt x="492" y="218"/>
                  </a:cubicBezTo>
                  <a:cubicBezTo>
                    <a:pt x="477" y="221"/>
                    <a:pt x="420" y="223"/>
                    <a:pt x="400" y="218"/>
                  </a:cubicBezTo>
                  <a:cubicBezTo>
                    <a:pt x="381" y="213"/>
                    <a:pt x="341" y="252"/>
                    <a:pt x="312" y="265"/>
                  </a:cubicBezTo>
                  <a:cubicBezTo>
                    <a:pt x="288" y="276"/>
                    <a:pt x="101" y="327"/>
                    <a:pt x="66" y="258"/>
                  </a:cubicBezTo>
                  <a:cubicBezTo>
                    <a:pt x="31" y="189"/>
                    <a:pt x="0" y="50"/>
                    <a:pt x="32" y="50"/>
                  </a:cubicBezTo>
                  <a:cubicBezTo>
                    <a:pt x="65" y="50"/>
                    <a:pt x="439" y="17"/>
                    <a:pt x="439" y="17"/>
                  </a:cubicBezTo>
                  <a:close/>
                </a:path>
              </a:pathLst>
            </a:custGeom>
            <a:solidFill>
              <a:srgbClr val="F5EB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74" name="Freeform 7">
              <a:extLst>
                <a:ext uri="{FF2B5EF4-FFF2-40B4-BE49-F238E27FC236}">
                  <a16:creationId xmlns:a16="http://schemas.microsoft.com/office/drawing/2014/main" id="{AEB9BD20-EEAE-4227-B6E8-098F181AC3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6" y="1977"/>
              <a:ext cx="465" cy="235"/>
            </a:xfrm>
            <a:custGeom>
              <a:avLst/>
              <a:gdLst>
                <a:gd name="T0" fmla="*/ 522 w 431"/>
                <a:gd name="T1" fmla="*/ 0 h 218"/>
                <a:gd name="T2" fmla="*/ 542 w 431"/>
                <a:gd name="T3" fmla="*/ 27 h 218"/>
                <a:gd name="T4" fmla="*/ 525 w 431"/>
                <a:gd name="T5" fmla="*/ 64 h 218"/>
                <a:gd name="T6" fmla="*/ 490 w 431"/>
                <a:gd name="T7" fmla="*/ 146 h 218"/>
                <a:gd name="T8" fmla="*/ 441 w 431"/>
                <a:gd name="T9" fmla="*/ 164 h 218"/>
                <a:gd name="T10" fmla="*/ 412 w 431"/>
                <a:gd name="T11" fmla="*/ 198 h 218"/>
                <a:gd name="T12" fmla="*/ 381 w 431"/>
                <a:gd name="T13" fmla="*/ 224 h 218"/>
                <a:gd name="T14" fmla="*/ 336 w 431"/>
                <a:gd name="T15" fmla="*/ 241 h 218"/>
                <a:gd name="T16" fmla="*/ 196 w 431"/>
                <a:gd name="T17" fmla="*/ 266 h 218"/>
                <a:gd name="T18" fmla="*/ 38 w 431"/>
                <a:gd name="T19" fmla="*/ 210 h 218"/>
                <a:gd name="T20" fmla="*/ 1 w 431"/>
                <a:gd name="T21" fmla="*/ 102 h 218"/>
                <a:gd name="T22" fmla="*/ 20 w 431"/>
                <a:gd name="T23" fmla="*/ 74 h 218"/>
                <a:gd name="T24" fmla="*/ 53 w 431"/>
                <a:gd name="T25" fmla="*/ 73 h 218"/>
                <a:gd name="T26" fmla="*/ 115 w 431"/>
                <a:gd name="T27" fmla="*/ 73 h 218"/>
                <a:gd name="T28" fmla="*/ 325 w 431"/>
                <a:gd name="T29" fmla="*/ 77 h 218"/>
                <a:gd name="T30" fmla="*/ 452 w 431"/>
                <a:gd name="T31" fmla="*/ 32 h 218"/>
                <a:gd name="T32" fmla="*/ 511 w 431"/>
                <a:gd name="T33" fmla="*/ 5 h 2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31" h="218">
                  <a:moveTo>
                    <a:pt x="416" y="0"/>
                  </a:moveTo>
                  <a:cubicBezTo>
                    <a:pt x="421" y="4"/>
                    <a:pt x="430" y="9"/>
                    <a:pt x="431" y="21"/>
                  </a:cubicBezTo>
                  <a:cubicBezTo>
                    <a:pt x="431" y="32"/>
                    <a:pt x="423" y="41"/>
                    <a:pt x="418" y="51"/>
                  </a:cubicBezTo>
                  <a:cubicBezTo>
                    <a:pt x="409" y="74"/>
                    <a:pt x="413" y="102"/>
                    <a:pt x="390" y="116"/>
                  </a:cubicBezTo>
                  <a:cubicBezTo>
                    <a:pt x="377" y="124"/>
                    <a:pt x="363" y="124"/>
                    <a:pt x="351" y="131"/>
                  </a:cubicBezTo>
                  <a:cubicBezTo>
                    <a:pt x="339" y="138"/>
                    <a:pt x="334" y="146"/>
                    <a:pt x="328" y="159"/>
                  </a:cubicBezTo>
                  <a:cubicBezTo>
                    <a:pt x="321" y="174"/>
                    <a:pt x="319" y="175"/>
                    <a:pt x="303" y="179"/>
                  </a:cubicBezTo>
                  <a:cubicBezTo>
                    <a:pt x="290" y="182"/>
                    <a:pt x="280" y="188"/>
                    <a:pt x="267" y="193"/>
                  </a:cubicBezTo>
                  <a:cubicBezTo>
                    <a:pt x="233" y="208"/>
                    <a:pt x="195" y="209"/>
                    <a:pt x="157" y="212"/>
                  </a:cubicBezTo>
                  <a:cubicBezTo>
                    <a:pt x="105" y="215"/>
                    <a:pt x="62" y="218"/>
                    <a:pt x="30" y="168"/>
                  </a:cubicBezTo>
                  <a:cubicBezTo>
                    <a:pt x="14" y="144"/>
                    <a:pt x="0" y="112"/>
                    <a:pt x="1" y="82"/>
                  </a:cubicBezTo>
                  <a:cubicBezTo>
                    <a:pt x="1" y="70"/>
                    <a:pt x="5" y="63"/>
                    <a:pt x="17" y="59"/>
                  </a:cubicBezTo>
                  <a:cubicBezTo>
                    <a:pt x="24" y="57"/>
                    <a:pt x="34" y="58"/>
                    <a:pt x="42" y="58"/>
                  </a:cubicBezTo>
                  <a:cubicBezTo>
                    <a:pt x="59" y="59"/>
                    <a:pt x="75" y="58"/>
                    <a:pt x="92" y="58"/>
                  </a:cubicBezTo>
                  <a:cubicBezTo>
                    <a:pt x="148" y="56"/>
                    <a:pt x="203" y="75"/>
                    <a:pt x="259" y="61"/>
                  </a:cubicBezTo>
                  <a:cubicBezTo>
                    <a:pt x="293" y="52"/>
                    <a:pt x="327" y="40"/>
                    <a:pt x="360" y="26"/>
                  </a:cubicBezTo>
                  <a:cubicBezTo>
                    <a:pt x="376" y="19"/>
                    <a:pt x="390" y="10"/>
                    <a:pt x="407" y="5"/>
                  </a:cubicBezTo>
                </a:path>
              </a:pathLst>
            </a:custGeom>
            <a:solidFill>
              <a:srgbClr val="F0D9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75" name="Freeform 8">
              <a:extLst>
                <a:ext uri="{FF2B5EF4-FFF2-40B4-BE49-F238E27FC236}">
                  <a16:creationId xmlns:a16="http://schemas.microsoft.com/office/drawing/2014/main" id="{1CC5021C-E0F5-4CD3-ADCA-1C5210F01D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" y="785"/>
              <a:ext cx="2000" cy="3032"/>
            </a:xfrm>
            <a:custGeom>
              <a:avLst/>
              <a:gdLst>
                <a:gd name="T0" fmla="*/ 1839 w 1856"/>
                <a:gd name="T1" fmla="*/ 255 h 2814"/>
                <a:gd name="T2" fmla="*/ 856 w 1856"/>
                <a:gd name="T3" fmla="*/ 255 h 2814"/>
                <a:gd name="T4" fmla="*/ 120 w 1856"/>
                <a:gd name="T5" fmla="*/ 1336 h 2814"/>
                <a:gd name="T6" fmla="*/ 450 w 1856"/>
                <a:gd name="T7" fmla="*/ 2972 h 2814"/>
                <a:gd name="T8" fmla="*/ 1096 w 1856"/>
                <a:gd name="T9" fmla="*/ 3190 h 2814"/>
                <a:gd name="T10" fmla="*/ 1456 w 1856"/>
                <a:gd name="T11" fmla="*/ 2799 h 2814"/>
                <a:gd name="T12" fmla="*/ 1610 w 1856"/>
                <a:gd name="T13" fmla="*/ 2822 h 2814"/>
                <a:gd name="T14" fmla="*/ 1676 w 1856"/>
                <a:gd name="T15" fmla="*/ 2848 h 2814"/>
                <a:gd name="T16" fmla="*/ 1778 w 1856"/>
                <a:gd name="T17" fmla="*/ 2852 h 2814"/>
                <a:gd name="T18" fmla="*/ 1900 w 1856"/>
                <a:gd name="T19" fmla="*/ 2748 h 2814"/>
                <a:gd name="T20" fmla="*/ 1964 w 1856"/>
                <a:gd name="T21" fmla="*/ 2717 h 2814"/>
                <a:gd name="T22" fmla="*/ 1988 w 1856"/>
                <a:gd name="T23" fmla="*/ 2692 h 2814"/>
                <a:gd name="T24" fmla="*/ 1955 w 1856"/>
                <a:gd name="T25" fmla="*/ 2681 h 2814"/>
                <a:gd name="T26" fmla="*/ 1978 w 1856"/>
                <a:gd name="T27" fmla="*/ 2638 h 2814"/>
                <a:gd name="T28" fmla="*/ 1931 w 1856"/>
                <a:gd name="T29" fmla="*/ 2653 h 2814"/>
                <a:gd name="T30" fmla="*/ 1950 w 1856"/>
                <a:gd name="T31" fmla="*/ 2587 h 2814"/>
                <a:gd name="T32" fmla="*/ 1892 w 1856"/>
                <a:gd name="T33" fmla="*/ 2623 h 2814"/>
                <a:gd name="T34" fmla="*/ 1916 w 1856"/>
                <a:gd name="T35" fmla="*/ 2542 h 2814"/>
                <a:gd name="T36" fmla="*/ 1851 w 1856"/>
                <a:gd name="T37" fmla="*/ 2583 h 2814"/>
                <a:gd name="T38" fmla="*/ 1845 w 1856"/>
                <a:gd name="T39" fmla="*/ 2496 h 2814"/>
                <a:gd name="T40" fmla="*/ 1763 w 1856"/>
                <a:gd name="T41" fmla="*/ 2593 h 2814"/>
                <a:gd name="T42" fmla="*/ 1681 w 1856"/>
                <a:gd name="T43" fmla="*/ 2653 h 2814"/>
                <a:gd name="T44" fmla="*/ 1403 w 1856"/>
                <a:gd name="T45" fmla="*/ 2546 h 2814"/>
                <a:gd name="T46" fmla="*/ 1313 w 1856"/>
                <a:gd name="T47" fmla="*/ 2596 h 2814"/>
                <a:gd name="T48" fmla="*/ 1364 w 1856"/>
                <a:gd name="T49" fmla="*/ 2401 h 2814"/>
                <a:gd name="T50" fmla="*/ 1342 w 1856"/>
                <a:gd name="T51" fmla="*/ 2069 h 2814"/>
                <a:gd name="T52" fmla="*/ 1292 w 1856"/>
                <a:gd name="T53" fmla="*/ 1917 h 2814"/>
                <a:gd name="T54" fmla="*/ 1518 w 1856"/>
                <a:gd name="T55" fmla="*/ 1830 h 2814"/>
                <a:gd name="T56" fmla="*/ 1554 w 1856"/>
                <a:gd name="T57" fmla="*/ 1839 h 2814"/>
                <a:gd name="T58" fmla="*/ 1627 w 1856"/>
                <a:gd name="T59" fmla="*/ 1869 h 2814"/>
                <a:gd name="T60" fmla="*/ 1672 w 1856"/>
                <a:gd name="T61" fmla="*/ 1872 h 2814"/>
                <a:gd name="T62" fmla="*/ 1708 w 1856"/>
                <a:gd name="T63" fmla="*/ 1879 h 2814"/>
                <a:gd name="T64" fmla="*/ 1661 w 1856"/>
                <a:gd name="T65" fmla="*/ 1770 h 2814"/>
                <a:gd name="T66" fmla="*/ 1543 w 1856"/>
                <a:gd name="T67" fmla="*/ 1691 h 2814"/>
                <a:gd name="T68" fmla="*/ 1278 w 1856"/>
                <a:gd name="T69" fmla="*/ 1711 h 2814"/>
                <a:gd name="T70" fmla="*/ 1191 w 1856"/>
                <a:gd name="T71" fmla="*/ 1677 h 2814"/>
                <a:gd name="T72" fmla="*/ 1122 w 1856"/>
                <a:gd name="T73" fmla="*/ 1502 h 2814"/>
                <a:gd name="T74" fmla="*/ 1126 w 1856"/>
                <a:gd name="T75" fmla="*/ 1499 h 2814"/>
                <a:gd name="T76" fmla="*/ 1307 w 1856"/>
                <a:gd name="T77" fmla="*/ 1591 h 2814"/>
                <a:gd name="T78" fmla="*/ 1430 w 1856"/>
                <a:gd name="T79" fmla="*/ 1583 h 2814"/>
                <a:gd name="T80" fmla="*/ 1448 w 1856"/>
                <a:gd name="T81" fmla="*/ 1556 h 2814"/>
                <a:gd name="T82" fmla="*/ 1473 w 1856"/>
                <a:gd name="T83" fmla="*/ 1554 h 2814"/>
                <a:gd name="T84" fmla="*/ 1541 w 1856"/>
                <a:gd name="T85" fmla="*/ 1498 h 2814"/>
                <a:gd name="T86" fmla="*/ 1627 w 1856"/>
                <a:gd name="T87" fmla="*/ 1404 h 2814"/>
                <a:gd name="T88" fmla="*/ 1960 w 1856"/>
                <a:gd name="T89" fmla="*/ 1167 h 2814"/>
                <a:gd name="T90" fmla="*/ 1839 w 1856"/>
                <a:gd name="T91" fmla="*/ 255 h 281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856" h="2814">
                  <a:moveTo>
                    <a:pt x="1470" y="204"/>
                  </a:moveTo>
                  <a:cubicBezTo>
                    <a:pt x="1294" y="63"/>
                    <a:pt x="882" y="0"/>
                    <a:pt x="684" y="204"/>
                  </a:cubicBezTo>
                  <a:cubicBezTo>
                    <a:pt x="486" y="408"/>
                    <a:pt x="156" y="870"/>
                    <a:pt x="96" y="1068"/>
                  </a:cubicBezTo>
                  <a:cubicBezTo>
                    <a:pt x="36" y="1266"/>
                    <a:pt x="0" y="1938"/>
                    <a:pt x="360" y="2376"/>
                  </a:cubicBezTo>
                  <a:cubicBezTo>
                    <a:pt x="720" y="2814"/>
                    <a:pt x="792" y="2652"/>
                    <a:pt x="876" y="2550"/>
                  </a:cubicBezTo>
                  <a:cubicBezTo>
                    <a:pt x="960" y="2448"/>
                    <a:pt x="1164" y="2238"/>
                    <a:pt x="1164" y="2238"/>
                  </a:cubicBezTo>
                  <a:cubicBezTo>
                    <a:pt x="1164" y="2238"/>
                    <a:pt x="1252" y="2256"/>
                    <a:pt x="1286" y="2256"/>
                  </a:cubicBezTo>
                  <a:cubicBezTo>
                    <a:pt x="1320" y="2256"/>
                    <a:pt x="1330" y="2267"/>
                    <a:pt x="1339" y="2277"/>
                  </a:cubicBezTo>
                  <a:cubicBezTo>
                    <a:pt x="1348" y="2288"/>
                    <a:pt x="1382" y="2307"/>
                    <a:pt x="1421" y="2280"/>
                  </a:cubicBezTo>
                  <a:cubicBezTo>
                    <a:pt x="1460" y="2253"/>
                    <a:pt x="1501" y="2203"/>
                    <a:pt x="1518" y="2197"/>
                  </a:cubicBezTo>
                  <a:cubicBezTo>
                    <a:pt x="1534" y="2191"/>
                    <a:pt x="1549" y="2172"/>
                    <a:pt x="1570" y="2173"/>
                  </a:cubicBezTo>
                  <a:cubicBezTo>
                    <a:pt x="1591" y="2175"/>
                    <a:pt x="1592" y="2161"/>
                    <a:pt x="1589" y="2151"/>
                  </a:cubicBezTo>
                  <a:cubicBezTo>
                    <a:pt x="1586" y="2140"/>
                    <a:pt x="1565" y="2162"/>
                    <a:pt x="1562" y="2143"/>
                  </a:cubicBezTo>
                  <a:cubicBezTo>
                    <a:pt x="1561" y="2137"/>
                    <a:pt x="1596" y="2128"/>
                    <a:pt x="1581" y="2109"/>
                  </a:cubicBezTo>
                  <a:cubicBezTo>
                    <a:pt x="1570" y="2096"/>
                    <a:pt x="1559" y="2140"/>
                    <a:pt x="1543" y="2121"/>
                  </a:cubicBezTo>
                  <a:cubicBezTo>
                    <a:pt x="1528" y="2104"/>
                    <a:pt x="1583" y="2092"/>
                    <a:pt x="1559" y="2068"/>
                  </a:cubicBezTo>
                  <a:cubicBezTo>
                    <a:pt x="1547" y="2055"/>
                    <a:pt x="1538" y="2120"/>
                    <a:pt x="1513" y="2097"/>
                  </a:cubicBezTo>
                  <a:cubicBezTo>
                    <a:pt x="1488" y="2074"/>
                    <a:pt x="1562" y="2059"/>
                    <a:pt x="1531" y="2032"/>
                  </a:cubicBezTo>
                  <a:cubicBezTo>
                    <a:pt x="1512" y="2015"/>
                    <a:pt x="1498" y="2084"/>
                    <a:pt x="1479" y="2065"/>
                  </a:cubicBezTo>
                  <a:cubicBezTo>
                    <a:pt x="1460" y="2045"/>
                    <a:pt x="1516" y="2016"/>
                    <a:pt x="1475" y="1995"/>
                  </a:cubicBezTo>
                  <a:cubicBezTo>
                    <a:pt x="1438" y="1976"/>
                    <a:pt x="1439" y="2050"/>
                    <a:pt x="1409" y="2073"/>
                  </a:cubicBezTo>
                  <a:cubicBezTo>
                    <a:pt x="1379" y="2097"/>
                    <a:pt x="1371" y="2130"/>
                    <a:pt x="1344" y="2121"/>
                  </a:cubicBezTo>
                  <a:cubicBezTo>
                    <a:pt x="1317" y="2112"/>
                    <a:pt x="1207" y="1997"/>
                    <a:pt x="1121" y="2035"/>
                  </a:cubicBezTo>
                  <a:cubicBezTo>
                    <a:pt x="1097" y="2045"/>
                    <a:pt x="1049" y="2075"/>
                    <a:pt x="1049" y="2075"/>
                  </a:cubicBezTo>
                  <a:cubicBezTo>
                    <a:pt x="1049" y="2075"/>
                    <a:pt x="1073" y="1958"/>
                    <a:pt x="1090" y="1919"/>
                  </a:cubicBezTo>
                  <a:cubicBezTo>
                    <a:pt x="1106" y="1880"/>
                    <a:pt x="1146" y="1758"/>
                    <a:pt x="1072" y="1654"/>
                  </a:cubicBezTo>
                  <a:cubicBezTo>
                    <a:pt x="1045" y="1617"/>
                    <a:pt x="1064" y="1568"/>
                    <a:pt x="1033" y="1532"/>
                  </a:cubicBezTo>
                  <a:cubicBezTo>
                    <a:pt x="1033" y="1532"/>
                    <a:pt x="1190" y="1473"/>
                    <a:pt x="1214" y="1463"/>
                  </a:cubicBezTo>
                  <a:cubicBezTo>
                    <a:pt x="1237" y="1452"/>
                    <a:pt x="1226" y="1473"/>
                    <a:pt x="1242" y="1470"/>
                  </a:cubicBezTo>
                  <a:cubicBezTo>
                    <a:pt x="1258" y="1467"/>
                    <a:pt x="1277" y="1502"/>
                    <a:pt x="1300" y="1494"/>
                  </a:cubicBezTo>
                  <a:cubicBezTo>
                    <a:pt x="1323" y="1486"/>
                    <a:pt x="1321" y="1502"/>
                    <a:pt x="1336" y="1496"/>
                  </a:cubicBezTo>
                  <a:cubicBezTo>
                    <a:pt x="1336" y="1496"/>
                    <a:pt x="1351" y="1510"/>
                    <a:pt x="1365" y="1503"/>
                  </a:cubicBezTo>
                  <a:cubicBezTo>
                    <a:pt x="1379" y="1496"/>
                    <a:pt x="1331" y="1428"/>
                    <a:pt x="1327" y="1415"/>
                  </a:cubicBezTo>
                  <a:cubicBezTo>
                    <a:pt x="1323" y="1402"/>
                    <a:pt x="1279" y="1356"/>
                    <a:pt x="1233" y="1351"/>
                  </a:cubicBezTo>
                  <a:cubicBezTo>
                    <a:pt x="1187" y="1346"/>
                    <a:pt x="1060" y="1361"/>
                    <a:pt x="1022" y="1368"/>
                  </a:cubicBezTo>
                  <a:cubicBezTo>
                    <a:pt x="984" y="1375"/>
                    <a:pt x="966" y="1372"/>
                    <a:pt x="951" y="1340"/>
                  </a:cubicBezTo>
                  <a:cubicBezTo>
                    <a:pt x="937" y="1309"/>
                    <a:pt x="903" y="1227"/>
                    <a:pt x="896" y="1201"/>
                  </a:cubicBezTo>
                  <a:cubicBezTo>
                    <a:pt x="900" y="1198"/>
                    <a:pt x="900" y="1198"/>
                    <a:pt x="900" y="1198"/>
                  </a:cubicBezTo>
                  <a:cubicBezTo>
                    <a:pt x="900" y="1198"/>
                    <a:pt x="984" y="1293"/>
                    <a:pt x="1045" y="1272"/>
                  </a:cubicBezTo>
                  <a:cubicBezTo>
                    <a:pt x="1106" y="1251"/>
                    <a:pt x="1123" y="1278"/>
                    <a:pt x="1142" y="1265"/>
                  </a:cubicBezTo>
                  <a:cubicBezTo>
                    <a:pt x="1156" y="1254"/>
                    <a:pt x="1152" y="1247"/>
                    <a:pt x="1157" y="1244"/>
                  </a:cubicBezTo>
                  <a:cubicBezTo>
                    <a:pt x="1168" y="1237"/>
                    <a:pt x="1166" y="1249"/>
                    <a:pt x="1178" y="1242"/>
                  </a:cubicBezTo>
                  <a:cubicBezTo>
                    <a:pt x="1190" y="1235"/>
                    <a:pt x="1202" y="1199"/>
                    <a:pt x="1231" y="1197"/>
                  </a:cubicBezTo>
                  <a:cubicBezTo>
                    <a:pt x="1260" y="1195"/>
                    <a:pt x="1296" y="1187"/>
                    <a:pt x="1300" y="1122"/>
                  </a:cubicBezTo>
                  <a:cubicBezTo>
                    <a:pt x="1304" y="1057"/>
                    <a:pt x="1444" y="1073"/>
                    <a:pt x="1566" y="933"/>
                  </a:cubicBezTo>
                  <a:cubicBezTo>
                    <a:pt x="1646" y="841"/>
                    <a:pt x="1856" y="512"/>
                    <a:pt x="1470" y="204"/>
                  </a:cubicBezTo>
                  <a:close/>
                </a:path>
              </a:pathLst>
            </a:custGeom>
            <a:solidFill>
              <a:srgbClr val="F9F6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76" name="Freeform 9">
              <a:extLst>
                <a:ext uri="{FF2B5EF4-FFF2-40B4-BE49-F238E27FC236}">
                  <a16:creationId xmlns:a16="http://schemas.microsoft.com/office/drawing/2014/main" id="{3FF9DF82-2D76-4656-AF48-6F812FFAB5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8" y="1645"/>
              <a:ext cx="134" cy="152"/>
            </a:xfrm>
            <a:custGeom>
              <a:avLst/>
              <a:gdLst>
                <a:gd name="T0" fmla="*/ 150 w 124"/>
                <a:gd name="T1" fmla="*/ 13 h 141"/>
                <a:gd name="T2" fmla="*/ 116 w 124"/>
                <a:gd name="T3" fmla="*/ 18 h 141"/>
                <a:gd name="T4" fmla="*/ 37 w 124"/>
                <a:gd name="T5" fmla="*/ 47 h 141"/>
                <a:gd name="T6" fmla="*/ 35 w 124"/>
                <a:gd name="T7" fmla="*/ 150 h 141"/>
                <a:gd name="T8" fmla="*/ 77 w 124"/>
                <a:gd name="T9" fmla="*/ 57 h 141"/>
                <a:gd name="T10" fmla="*/ 150 w 124"/>
                <a:gd name="T11" fmla="*/ 13 h 1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4" h="141">
                  <a:moveTo>
                    <a:pt x="119" y="10"/>
                  </a:moveTo>
                  <a:cubicBezTo>
                    <a:pt x="124" y="2"/>
                    <a:pt x="105" y="0"/>
                    <a:pt x="92" y="15"/>
                  </a:cubicBezTo>
                  <a:cubicBezTo>
                    <a:pt x="80" y="30"/>
                    <a:pt x="16" y="3"/>
                    <a:pt x="29" y="38"/>
                  </a:cubicBezTo>
                  <a:cubicBezTo>
                    <a:pt x="42" y="72"/>
                    <a:pt x="0" y="141"/>
                    <a:pt x="28" y="120"/>
                  </a:cubicBezTo>
                  <a:cubicBezTo>
                    <a:pt x="56" y="100"/>
                    <a:pt x="33" y="50"/>
                    <a:pt x="61" y="45"/>
                  </a:cubicBezTo>
                  <a:cubicBezTo>
                    <a:pt x="89" y="40"/>
                    <a:pt x="119" y="10"/>
                    <a:pt x="119" y="10"/>
                  </a:cubicBezTo>
                  <a:close/>
                </a:path>
              </a:pathLst>
            </a:custGeom>
            <a:no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77" name="Freeform 10">
              <a:extLst>
                <a:ext uri="{FF2B5EF4-FFF2-40B4-BE49-F238E27FC236}">
                  <a16:creationId xmlns:a16="http://schemas.microsoft.com/office/drawing/2014/main" id="{EDF9EE18-802D-422D-8F86-966E022697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6" y="1937"/>
              <a:ext cx="18" cy="27"/>
            </a:xfrm>
            <a:custGeom>
              <a:avLst/>
              <a:gdLst>
                <a:gd name="T0" fmla="*/ 20 w 17"/>
                <a:gd name="T1" fmla="*/ 0 h 25"/>
                <a:gd name="T2" fmla="*/ 0 w 17"/>
                <a:gd name="T3" fmla="*/ 31 h 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7" h="25">
                  <a:moveTo>
                    <a:pt x="17" y="0"/>
                  </a:moveTo>
                  <a:cubicBezTo>
                    <a:pt x="17" y="0"/>
                    <a:pt x="7" y="23"/>
                    <a:pt x="0" y="25"/>
                  </a:cubicBezTo>
                </a:path>
              </a:pathLst>
            </a:custGeom>
            <a:no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78" name="Freeform 11">
              <a:extLst>
                <a:ext uri="{FF2B5EF4-FFF2-40B4-BE49-F238E27FC236}">
                  <a16:creationId xmlns:a16="http://schemas.microsoft.com/office/drawing/2014/main" id="{4D3E2208-6331-48B2-915E-75C4C1859B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4" y="1833"/>
              <a:ext cx="247" cy="246"/>
            </a:xfrm>
            <a:custGeom>
              <a:avLst/>
              <a:gdLst>
                <a:gd name="T0" fmla="*/ 285 w 230"/>
                <a:gd name="T1" fmla="*/ 284 h 229"/>
                <a:gd name="T2" fmla="*/ 0 w 230"/>
                <a:gd name="T3" fmla="*/ 28 h 22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30" h="229">
                  <a:moveTo>
                    <a:pt x="230" y="229"/>
                  </a:moveTo>
                  <a:cubicBezTo>
                    <a:pt x="230" y="229"/>
                    <a:pt x="126" y="0"/>
                    <a:pt x="0" y="22"/>
                  </a:cubicBezTo>
                </a:path>
              </a:pathLst>
            </a:custGeom>
            <a:noFill/>
            <a:ln w="7938" cap="rnd">
              <a:solidFill>
                <a:srgbClr val="494E4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79" name="Freeform 12">
              <a:extLst>
                <a:ext uri="{FF2B5EF4-FFF2-40B4-BE49-F238E27FC236}">
                  <a16:creationId xmlns:a16="http://schemas.microsoft.com/office/drawing/2014/main" id="{2F31930D-4960-4F02-BE86-BDD2898E3C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1" y="1841"/>
              <a:ext cx="125" cy="235"/>
            </a:xfrm>
            <a:custGeom>
              <a:avLst/>
              <a:gdLst>
                <a:gd name="T0" fmla="*/ 145 w 116"/>
                <a:gd name="T1" fmla="*/ 273 h 218"/>
                <a:gd name="T2" fmla="*/ 81 w 116"/>
                <a:gd name="T3" fmla="*/ 135 h 218"/>
                <a:gd name="T4" fmla="*/ 0 w 116"/>
                <a:gd name="T5" fmla="*/ 0 h 2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6" h="218">
                  <a:moveTo>
                    <a:pt x="116" y="218"/>
                  </a:moveTo>
                  <a:cubicBezTo>
                    <a:pt x="116" y="218"/>
                    <a:pt x="75" y="152"/>
                    <a:pt x="65" y="108"/>
                  </a:cubicBezTo>
                  <a:cubicBezTo>
                    <a:pt x="54" y="65"/>
                    <a:pt x="4" y="3"/>
                    <a:pt x="0" y="0"/>
                  </a:cubicBezTo>
                </a:path>
              </a:pathLst>
            </a:custGeom>
            <a:noFill/>
            <a:ln w="7938" cap="rnd">
              <a:solidFill>
                <a:srgbClr val="494E4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0" name="Freeform 13">
              <a:extLst>
                <a:ext uri="{FF2B5EF4-FFF2-40B4-BE49-F238E27FC236}">
                  <a16:creationId xmlns:a16="http://schemas.microsoft.com/office/drawing/2014/main" id="{BC070459-E1B2-4B4F-BB71-A57F694D7C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5" y="2214"/>
              <a:ext cx="324" cy="247"/>
            </a:xfrm>
            <a:custGeom>
              <a:avLst/>
              <a:gdLst>
                <a:gd name="T0" fmla="*/ 376 w 301"/>
                <a:gd name="T1" fmla="*/ 260 h 229"/>
                <a:gd name="T2" fmla="*/ 230 w 301"/>
                <a:gd name="T3" fmla="*/ 255 h 229"/>
                <a:gd name="T4" fmla="*/ 0 w 301"/>
                <a:gd name="T5" fmla="*/ 0 h 22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01" h="229">
                  <a:moveTo>
                    <a:pt x="301" y="207"/>
                  </a:moveTo>
                  <a:cubicBezTo>
                    <a:pt x="301" y="207"/>
                    <a:pt x="250" y="229"/>
                    <a:pt x="185" y="203"/>
                  </a:cubicBezTo>
                  <a:cubicBezTo>
                    <a:pt x="119" y="178"/>
                    <a:pt x="28" y="19"/>
                    <a:pt x="0" y="0"/>
                  </a:cubicBezTo>
                </a:path>
              </a:pathLst>
            </a:custGeom>
            <a:noFill/>
            <a:ln w="7938" cap="rnd">
              <a:solidFill>
                <a:srgbClr val="494E4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1" name="Freeform 14">
              <a:extLst>
                <a:ext uri="{FF2B5EF4-FFF2-40B4-BE49-F238E27FC236}">
                  <a16:creationId xmlns:a16="http://schemas.microsoft.com/office/drawing/2014/main" id="{C0803767-A313-48E0-8EE4-B7DA5CF9B8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9" y="2226"/>
              <a:ext cx="30" cy="4"/>
            </a:xfrm>
            <a:custGeom>
              <a:avLst/>
              <a:gdLst>
                <a:gd name="T0" fmla="*/ 34 w 28"/>
                <a:gd name="T1" fmla="*/ 4 h 4"/>
                <a:gd name="T2" fmla="*/ 0 w 28"/>
                <a:gd name="T3" fmla="*/ 3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8" h="4">
                  <a:moveTo>
                    <a:pt x="28" y="4"/>
                  </a:moveTo>
                  <a:cubicBezTo>
                    <a:pt x="28" y="4"/>
                    <a:pt x="13" y="0"/>
                    <a:pt x="0" y="3"/>
                  </a:cubicBezTo>
                </a:path>
              </a:pathLst>
            </a:custGeom>
            <a:noFill/>
            <a:ln w="7938" cap="rnd">
              <a:solidFill>
                <a:srgbClr val="494E4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2" name="Freeform 15">
              <a:extLst>
                <a:ext uri="{FF2B5EF4-FFF2-40B4-BE49-F238E27FC236}">
                  <a16:creationId xmlns:a16="http://schemas.microsoft.com/office/drawing/2014/main" id="{C41421BE-A8BD-4C78-8003-A95DC8233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8" y="2046"/>
              <a:ext cx="31" cy="142"/>
            </a:xfrm>
            <a:custGeom>
              <a:avLst/>
              <a:gdLst>
                <a:gd name="T0" fmla="*/ 33 w 29"/>
                <a:gd name="T1" fmla="*/ 0 h 132"/>
                <a:gd name="T2" fmla="*/ 35 w 29"/>
                <a:gd name="T3" fmla="*/ 43 h 132"/>
                <a:gd name="T4" fmla="*/ 35 w 29"/>
                <a:gd name="T5" fmla="*/ 86 h 132"/>
                <a:gd name="T6" fmla="*/ 28 w 29"/>
                <a:gd name="T7" fmla="*/ 129 h 132"/>
                <a:gd name="T8" fmla="*/ 18 w 29"/>
                <a:gd name="T9" fmla="*/ 165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" h="132">
                  <a:moveTo>
                    <a:pt x="27" y="0"/>
                  </a:moveTo>
                  <a:cubicBezTo>
                    <a:pt x="27" y="0"/>
                    <a:pt x="11" y="27"/>
                    <a:pt x="29" y="34"/>
                  </a:cubicBezTo>
                  <a:cubicBezTo>
                    <a:pt x="29" y="34"/>
                    <a:pt x="11" y="55"/>
                    <a:pt x="29" y="69"/>
                  </a:cubicBezTo>
                  <a:cubicBezTo>
                    <a:pt x="29" y="69"/>
                    <a:pt x="8" y="91"/>
                    <a:pt x="22" y="104"/>
                  </a:cubicBezTo>
                  <a:cubicBezTo>
                    <a:pt x="22" y="104"/>
                    <a:pt x="0" y="116"/>
                    <a:pt x="15" y="132"/>
                  </a:cubicBezTo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3" name="Freeform 16">
              <a:extLst>
                <a:ext uri="{FF2B5EF4-FFF2-40B4-BE49-F238E27FC236}">
                  <a16:creationId xmlns:a16="http://schemas.microsoft.com/office/drawing/2014/main" id="{285ED252-107F-4619-95A4-DB113F102E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2" y="2068"/>
              <a:ext cx="52" cy="84"/>
            </a:xfrm>
            <a:custGeom>
              <a:avLst/>
              <a:gdLst>
                <a:gd name="T0" fmla="*/ 58 w 48"/>
                <a:gd name="T1" fmla="*/ 0 h 78"/>
                <a:gd name="T2" fmla="*/ 0 w 48"/>
                <a:gd name="T3" fmla="*/ 79 h 78"/>
                <a:gd name="T4" fmla="*/ 15 w 48"/>
                <a:gd name="T5" fmla="*/ 97 h 7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8" h="78">
                  <a:moveTo>
                    <a:pt x="46" y="0"/>
                  </a:moveTo>
                  <a:cubicBezTo>
                    <a:pt x="46" y="0"/>
                    <a:pt x="48" y="43"/>
                    <a:pt x="0" y="63"/>
                  </a:cubicBezTo>
                  <a:cubicBezTo>
                    <a:pt x="0" y="63"/>
                    <a:pt x="3" y="68"/>
                    <a:pt x="12" y="78"/>
                  </a:cubicBezTo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4" name="Freeform 17">
              <a:extLst>
                <a:ext uri="{FF2B5EF4-FFF2-40B4-BE49-F238E27FC236}">
                  <a16:creationId xmlns:a16="http://schemas.microsoft.com/office/drawing/2014/main" id="{B1A84801-9474-4382-B7A8-55ED074EC6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3" y="3021"/>
              <a:ext cx="264" cy="171"/>
            </a:xfrm>
            <a:custGeom>
              <a:avLst/>
              <a:gdLst>
                <a:gd name="T0" fmla="*/ 306 w 245"/>
                <a:gd name="T1" fmla="*/ 0 h 159"/>
                <a:gd name="T2" fmla="*/ 117 w 245"/>
                <a:gd name="T3" fmla="*/ 141 h 159"/>
                <a:gd name="T4" fmla="*/ 0 w 245"/>
                <a:gd name="T5" fmla="*/ 190 h 15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5" h="159">
                  <a:moveTo>
                    <a:pt x="245" y="0"/>
                  </a:moveTo>
                  <a:cubicBezTo>
                    <a:pt x="245" y="0"/>
                    <a:pt x="136" y="84"/>
                    <a:pt x="94" y="113"/>
                  </a:cubicBezTo>
                  <a:cubicBezTo>
                    <a:pt x="52" y="143"/>
                    <a:pt x="27" y="159"/>
                    <a:pt x="0" y="153"/>
                  </a:cubicBezTo>
                </a:path>
              </a:pathLst>
            </a:custGeom>
            <a:noFill/>
            <a:ln w="7938" cap="rnd">
              <a:solidFill>
                <a:srgbClr val="494E4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5" name="Freeform 18">
              <a:extLst>
                <a:ext uri="{FF2B5EF4-FFF2-40B4-BE49-F238E27FC236}">
                  <a16:creationId xmlns:a16="http://schemas.microsoft.com/office/drawing/2014/main" id="{D7E89034-E306-4B72-A11E-55AE6276E1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6" y="3157"/>
              <a:ext cx="29" cy="13"/>
            </a:xfrm>
            <a:custGeom>
              <a:avLst/>
              <a:gdLst>
                <a:gd name="T0" fmla="*/ 33 w 27"/>
                <a:gd name="T1" fmla="*/ 13 h 12"/>
                <a:gd name="T2" fmla="*/ 0 w 27"/>
                <a:gd name="T3" fmla="*/ 0 h 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7" h="12">
                  <a:moveTo>
                    <a:pt x="27" y="10"/>
                  </a:moveTo>
                  <a:cubicBezTo>
                    <a:pt x="27" y="10"/>
                    <a:pt x="7" y="12"/>
                    <a:pt x="0" y="0"/>
                  </a:cubicBezTo>
                </a:path>
              </a:pathLst>
            </a:custGeom>
            <a:noFill/>
            <a:ln w="7938" cap="rnd">
              <a:solidFill>
                <a:srgbClr val="494E4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6" name="Freeform 19">
              <a:extLst>
                <a:ext uri="{FF2B5EF4-FFF2-40B4-BE49-F238E27FC236}">
                  <a16:creationId xmlns:a16="http://schemas.microsoft.com/office/drawing/2014/main" id="{24FA60D7-2CFC-4295-81CD-7EDE239A86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6" y="2073"/>
              <a:ext cx="64" cy="62"/>
            </a:xfrm>
            <a:custGeom>
              <a:avLst/>
              <a:gdLst>
                <a:gd name="T0" fmla="*/ 0 w 59"/>
                <a:gd name="T1" fmla="*/ 71 h 58"/>
                <a:gd name="T2" fmla="*/ 56 w 59"/>
                <a:gd name="T3" fmla="*/ 0 h 58"/>
                <a:gd name="T4" fmla="*/ 0 w 59"/>
                <a:gd name="T5" fmla="*/ 71 h 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9" h="58">
                  <a:moveTo>
                    <a:pt x="0" y="58"/>
                  </a:moveTo>
                  <a:cubicBezTo>
                    <a:pt x="0" y="58"/>
                    <a:pt x="38" y="41"/>
                    <a:pt x="44" y="0"/>
                  </a:cubicBezTo>
                  <a:cubicBezTo>
                    <a:pt x="44" y="0"/>
                    <a:pt x="59" y="54"/>
                    <a:pt x="0" y="58"/>
                  </a:cubicBezTo>
                  <a:close/>
                </a:path>
              </a:pathLst>
            </a:custGeom>
            <a:solidFill>
              <a:srgbClr val="F0D9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7" name="Freeform 20">
              <a:extLst>
                <a:ext uri="{FF2B5EF4-FFF2-40B4-BE49-F238E27FC236}">
                  <a16:creationId xmlns:a16="http://schemas.microsoft.com/office/drawing/2014/main" id="{F652E3A7-E580-4661-899A-2D61970D5E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1" y="2048"/>
              <a:ext cx="34" cy="139"/>
            </a:xfrm>
            <a:custGeom>
              <a:avLst/>
              <a:gdLst>
                <a:gd name="T0" fmla="*/ 38 w 31"/>
                <a:gd name="T1" fmla="*/ 0 h 129"/>
                <a:gd name="T2" fmla="*/ 41 w 31"/>
                <a:gd name="T3" fmla="*/ 42 h 129"/>
                <a:gd name="T4" fmla="*/ 41 w 31"/>
                <a:gd name="T5" fmla="*/ 84 h 129"/>
                <a:gd name="T6" fmla="*/ 32 w 31"/>
                <a:gd name="T7" fmla="*/ 126 h 129"/>
                <a:gd name="T8" fmla="*/ 24 w 31"/>
                <a:gd name="T9" fmla="*/ 162 h 129"/>
                <a:gd name="T10" fmla="*/ 24 w 31"/>
                <a:gd name="T11" fmla="*/ 125 h 129"/>
                <a:gd name="T12" fmla="*/ 32 w 31"/>
                <a:gd name="T13" fmla="*/ 84 h 129"/>
                <a:gd name="T14" fmla="*/ 36 w 31"/>
                <a:gd name="T15" fmla="*/ 43 h 129"/>
                <a:gd name="T16" fmla="*/ 38 w 31"/>
                <a:gd name="T17" fmla="*/ 0 h 1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" h="129">
                  <a:moveTo>
                    <a:pt x="29" y="0"/>
                  </a:moveTo>
                  <a:cubicBezTo>
                    <a:pt x="29" y="0"/>
                    <a:pt x="18" y="23"/>
                    <a:pt x="31" y="33"/>
                  </a:cubicBezTo>
                  <a:cubicBezTo>
                    <a:pt x="31" y="33"/>
                    <a:pt x="18" y="50"/>
                    <a:pt x="31" y="67"/>
                  </a:cubicBezTo>
                  <a:cubicBezTo>
                    <a:pt x="31" y="67"/>
                    <a:pt x="13" y="93"/>
                    <a:pt x="24" y="101"/>
                  </a:cubicBezTo>
                  <a:cubicBezTo>
                    <a:pt x="24" y="101"/>
                    <a:pt x="7" y="116"/>
                    <a:pt x="18" y="129"/>
                  </a:cubicBezTo>
                  <a:cubicBezTo>
                    <a:pt x="18" y="129"/>
                    <a:pt x="0" y="107"/>
                    <a:pt x="18" y="100"/>
                  </a:cubicBezTo>
                  <a:cubicBezTo>
                    <a:pt x="18" y="100"/>
                    <a:pt x="8" y="72"/>
                    <a:pt x="24" y="67"/>
                  </a:cubicBezTo>
                  <a:cubicBezTo>
                    <a:pt x="24" y="67"/>
                    <a:pt x="11" y="36"/>
                    <a:pt x="27" y="34"/>
                  </a:cubicBezTo>
                  <a:cubicBezTo>
                    <a:pt x="27" y="34"/>
                    <a:pt x="5" y="19"/>
                    <a:pt x="29" y="0"/>
                  </a:cubicBezTo>
                  <a:close/>
                </a:path>
              </a:pathLst>
            </a:custGeom>
            <a:solidFill>
              <a:srgbClr val="F0D9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8" name="Freeform 21">
              <a:extLst>
                <a:ext uri="{FF2B5EF4-FFF2-40B4-BE49-F238E27FC236}">
                  <a16:creationId xmlns:a16="http://schemas.microsoft.com/office/drawing/2014/main" id="{08999BB5-D9D7-480C-9E0D-70488EE4A3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5" y="2070"/>
              <a:ext cx="32" cy="10"/>
            </a:xfrm>
            <a:custGeom>
              <a:avLst/>
              <a:gdLst>
                <a:gd name="T0" fmla="*/ 0 w 32"/>
                <a:gd name="T1" fmla="*/ 10 h 10"/>
                <a:gd name="T2" fmla="*/ 30 w 32"/>
                <a:gd name="T3" fmla="*/ 0 h 10"/>
                <a:gd name="T4" fmla="*/ 32 w 32"/>
                <a:gd name="T5" fmla="*/ 3 h 10"/>
                <a:gd name="T6" fmla="*/ 0 w 32"/>
                <a:gd name="T7" fmla="*/ 10 h 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2" h="10">
                  <a:moveTo>
                    <a:pt x="0" y="10"/>
                  </a:moveTo>
                  <a:lnTo>
                    <a:pt x="30" y="0"/>
                  </a:lnTo>
                  <a:lnTo>
                    <a:pt x="32" y="3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0D9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9" name="Freeform 22">
              <a:extLst>
                <a:ext uri="{FF2B5EF4-FFF2-40B4-BE49-F238E27FC236}">
                  <a16:creationId xmlns:a16="http://schemas.microsoft.com/office/drawing/2014/main" id="{60353F90-090C-4E8A-988D-D8A29A3938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5" y="2120"/>
              <a:ext cx="38" cy="10"/>
            </a:xfrm>
            <a:custGeom>
              <a:avLst/>
              <a:gdLst>
                <a:gd name="T0" fmla="*/ 0 w 38"/>
                <a:gd name="T1" fmla="*/ 0 h 10"/>
                <a:gd name="T2" fmla="*/ 38 w 38"/>
                <a:gd name="T3" fmla="*/ 5 h 10"/>
                <a:gd name="T4" fmla="*/ 38 w 38"/>
                <a:gd name="T5" fmla="*/ 10 h 10"/>
                <a:gd name="T6" fmla="*/ 0 w 38"/>
                <a:gd name="T7" fmla="*/ 0 h 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8" h="10">
                  <a:moveTo>
                    <a:pt x="0" y="0"/>
                  </a:moveTo>
                  <a:lnTo>
                    <a:pt x="38" y="5"/>
                  </a:lnTo>
                  <a:lnTo>
                    <a:pt x="38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D9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0" name="Freeform 23">
              <a:extLst>
                <a:ext uri="{FF2B5EF4-FFF2-40B4-BE49-F238E27FC236}">
                  <a16:creationId xmlns:a16="http://schemas.microsoft.com/office/drawing/2014/main" id="{727EEDDD-4EC4-4A28-9249-BCC7D67575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8" y="2159"/>
              <a:ext cx="35" cy="18"/>
            </a:xfrm>
            <a:custGeom>
              <a:avLst/>
              <a:gdLst>
                <a:gd name="T0" fmla="*/ 0 w 35"/>
                <a:gd name="T1" fmla="*/ 0 h 18"/>
                <a:gd name="T2" fmla="*/ 35 w 35"/>
                <a:gd name="T3" fmla="*/ 14 h 18"/>
                <a:gd name="T4" fmla="*/ 34 w 35"/>
                <a:gd name="T5" fmla="*/ 18 h 18"/>
                <a:gd name="T6" fmla="*/ 0 w 35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18">
                  <a:moveTo>
                    <a:pt x="0" y="0"/>
                  </a:moveTo>
                  <a:lnTo>
                    <a:pt x="35" y="14"/>
                  </a:lnTo>
                  <a:lnTo>
                    <a:pt x="34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D9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1" name="Freeform 24">
              <a:extLst>
                <a:ext uri="{FF2B5EF4-FFF2-40B4-BE49-F238E27FC236}">
                  <a16:creationId xmlns:a16="http://schemas.microsoft.com/office/drawing/2014/main" id="{E874AC4A-F0AA-4131-8768-AF859C63FD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2" y="1654"/>
              <a:ext cx="97" cy="118"/>
            </a:xfrm>
            <a:custGeom>
              <a:avLst/>
              <a:gdLst>
                <a:gd name="T0" fmla="*/ 113 w 90"/>
                <a:gd name="T1" fmla="*/ 1 h 110"/>
                <a:gd name="T2" fmla="*/ 89 w 90"/>
                <a:gd name="T3" fmla="*/ 13 h 110"/>
                <a:gd name="T4" fmla="*/ 66 w 90"/>
                <a:gd name="T5" fmla="*/ 21 h 110"/>
                <a:gd name="T6" fmla="*/ 16 w 90"/>
                <a:gd name="T7" fmla="*/ 23 h 110"/>
                <a:gd name="T8" fmla="*/ 19 w 90"/>
                <a:gd name="T9" fmla="*/ 48 h 110"/>
                <a:gd name="T10" fmla="*/ 13 w 90"/>
                <a:gd name="T11" fmla="*/ 80 h 110"/>
                <a:gd name="T12" fmla="*/ 2 w 90"/>
                <a:gd name="T13" fmla="*/ 109 h 110"/>
                <a:gd name="T14" fmla="*/ 4 w 90"/>
                <a:gd name="T15" fmla="*/ 129 h 110"/>
                <a:gd name="T16" fmla="*/ 17 w 90"/>
                <a:gd name="T17" fmla="*/ 109 h 110"/>
                <a:gd name="T18" fmla="*/ 30 w 90"/>
                <a:gd name="T19" fmla="*/ 58 h 110"/>
                <a:gd name="T20" fmla="*/ 60 w 90"/>
                <a:gd name="T21" fmla="*/ 36 h 110"/>
                <a:gd name="T22" fmla="*/ 95 w 90"/>
                <a:gd name="T23" fmla="*/ 17 h 110"/>
                <a:gd name="T24" fmla="*/ 111 w 90"/>
                <a:gd name="T25" fmla="*/ 3 h 110"/>
                <a:gd name="T26" fmla="*/ 109 w 90"/>
                <a:gd name="T27" fmla="*/ 3 h 11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0" h="110">
                  <a:moveTo>
                    <a:pt x="90" y="1"/>
                  </a:moveTo>
                  <a:cubicBezTo>
                    <a:pt x="81" y="0"/>
                    <a:pt x="78" y="6"/>
                    <a:pt x="71" y="10"/>
                  </a:cubicBezTo>
                  <a:cubicBezTo>
                    <a:pt x="66" y="14"/>
                    <a:pt x="59" y="17"/>
                    <a:pt x="53" y="18"/>
                  </a:cubicBezTo>
                  <a:cubicBezTo>
                    <a:pt x="44" y="20"/>
                    <a:pt x="18" y="10"/>
                    <a:pt x="13" y="19"/>
                  </a:cubicBezTo>
                  <a:cubicBezTo>
                    <a:pt x="9" y="25"/>
                    <a:pt x="16" y="33"/>
                    <a:pt x="16" y="39"/>
                  </a:cubicBezTo>
                  <a:cubicBezTo>
                    <a:pt x="16" y="47"/>
                    <a:pt x="13" y="57"/>
                    <a:pt x="10" y="65"/>
                  </a:cubicBezTo>
                  <a:cubicBezTo>
                    <a:pt x="8" y="73"/>
                    <a:pt x="4" y="81"/>
                    <a:pt x="2" y="89"/>
                  </a:cubicBezTo>
                  <a:cubicBezTo>
                    <a:pt x="2" y="93"/>
                    <a:pt x="0" y="101"/>
                    <a:pt x="4" y="104"/>
                  </a:cubicBezTo>
                  <a:cubicBezTo>
                    <a:pt x="12" y="110"/>
                    <a:pt x="14" y="93"/>
                    <a:pt x="14" y="89"/>
                  </a:cubicBezTo>
                  <a:cubicBezTo>
                    <a:pt x="16" y="74"/>
                    <a:pt x="17" y="60"/>
                    <a:pt x="24" y="47"/>
                  </a:cubicBezTo>
                  <a:cubicBezTo>
                    <a:pt x="30" y="37"/>
                    <a:pt x="38" y="34"/>
                    <a:pt x="48" y="30"/>
                  </a:cubicBezTo>
                  <a:cubicBezTo>
                    <a:pt x="58" y="27"/>
                    <a:pt x="67" y="19"/>
                    <a:pt x="76" y="14"/>
                  </a:cubicBezTo>
                  <a:cubicBezTo>
                    <a:pt x="81" y="12"/>
                    <a:pt x="87" y="9"/>
                    <a:pt x="89" y="3"/>
                  </a:cubicBezTo>
                  <a:cubicBezTo>
                    <a:pt x="87" y="1"/>
                    <a:pt x="88" y="3"/>
                    <a:pt x="87" y="3"/>
                  </a:cubicBezTo>
                </a:path>
              </a:pathLst>
            </a:custGeom>
            <a:solidFill>
              <a:srgbClr val="F5EB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2" name="Freeform 25">
              <a:extLst>
                <a:ext uri="{FF2B5EF4-FFF2-40B4-BE49-F238E27FC236}">
                  <a16:creationId xmlns:a16="http://schemas.microsoft.com/office/drawing/2014/main" id="{AA80D8BA-F99C-4C9B-9A73-BEB7AEECD6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4" y="1675"/>
              <a:ext cx="66" cy="91"/>
            </a:xfrm>
            <a:custGeom>
              <a:avLst/>
              <a:gdLst>
                <a:gd name="T0" fmla="*/ 77 w 61"/>
                <a:gd name="T1" fmla="*/ 1 h 84"/>
                <a:gd name="T2" fmla="*/ 27 w 61"/>
                <a:gd name="T3" fmla="*/ 39 h 84"/>
                <a:gd name="T4" fmla="*/ 15 w 61"/>
                <a:gd name="T5" fmla="*/ 74 h 84"/>
                <a:gd name="T6" fmla="*/ 4 w 61"/>
                <a:gd name="T7" fmla="*/ 107 h 84"/>
                <a:gd name="T8" fmla="*/ 12 w 61"/>
                <a:gd name="T9" fmla="*/ 63 h 84"/>
                <a:gd name="T10" fmla="*/ 25 w 61"/>
                <a:gd name="T11" fmla="*/ 25 h 84"/>
                <a:gd name="T12" fmla="*/ 72 w 61"/>
                <a:gd name="T13" fmla="*/ 2 h 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1" h="84">
                  <a:moveTo>
                    <a:pt x="61" y="1"/>
                  </a:moveTo>
                  <a:cubicBezTo>
                    <a:pt x="45" y="4"/>
                    <a:pt x="28" y="15"/>
                    <a:pt x="21" y="30"/>
                  </a:cubicBezTo>
                  <a:cubicBezTo>
                    <a:pt x="16" y="39"/>
                    <a:pt x="13" y="48"/>
                    <a:pt x="12" y="58"/>
                  </a:cubicBezTo>
                  <a:cubicBezTo>
                    <a:pt x="11" y="65"/>
                    <a:pt x="11" y="80"/>
                    <a:pt x="4" y="84"/>
                  </a:cubicBezTo>
                  <a:cubicBezTo>
                    <a:pt x="0" y="74"/>
                    <a:pt x="6" y="60"/>
                    <a:pt x="9" y="50"/>
                  </a:cubicBezTo>
                  <a:cubicBezTo>
                    <a:pt x="12" y="40"/>
                    <a:pt x="16" y="30"/>
                    <a:pt x="19" y="19"/>
                  </a:cubicBezTo>
                  <a:cubicBezTo>
                    <a:pt x="25" y="0"/>
                    <a:pt x="42" y="7"/>
                    <a:pt x="57" y="2"/>
                  </a:cubicBezTo>
                </a:path>
              </a:pathLst>
            </a:custGeom>
            <a:solidFill>
              <a:srgbClr val="F0D9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3" name="Freeform 26">
              <a:extLst>
                <a:ext uri="{FF2B5EF4-FFF2-40B4-BE49-F238E27FC236}">
                  <a16:creationId xmlns:a16="http://schemas.microsoft.com/office/drawing/2014/main" id="{B348B02B-9482-4D4A-A567-9B6F05AF4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3" y="1603"/>
              <a:ext cx="107" cy="42"/>
            </a:xfrm>
            <a:custGeom>
              <a:avLst/>
              <a:gdLst>
                <a:gd name="T0" fmla="*/ 125 w 99"/>
                <a:gd name="T1" fmla="*/ 11 h 39"/>
                <a:gd name="T2" fmla="*/ 92 w 99"/>
                <a:gd name="T3" fmla="*/ 17 h 39"/>
                <a:gd name="T4" fmla="*/ 54 w 99"/>
                <a:gd name="T5" fmla="*/ 16 h 39"/>
                <a:gd name="T6" fmla="*/ 2 w 99"/>
                <a:gd name="T7" fmla="*/ 48 h 39"/>
                <a:gd name="T8" fmla="*/ 72 w 99"/>
                <a:gd name="T9" fmla="*/ 28 h 39"/>
                <a:gd name="T10" fmla="*/ 107 w 99"/>
                <a:gd name="T11" fmla="*/ 27 h 39"/>
                <a:gd name="T12" fmla="*/ 125 w 99"/>
                <a:gd name="T13" fmla="*/ 13 h 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" h="39">
                  <a:moveTo>
                    <a:pt x="99" y="8"/>
                  </a:moveTo>
                  <a:cubicBezTo>
                    <a:pt x="92" y="0"/>
                    <a:pt x="81" y="11"/>
                    <a:pt x="73" y="14"/>
                  </a:cubicBezTo>
                  <a:cubicBezTo>
                    <a:pt x="63" y="17"/>
                    <a:pt x="53" y="14"/>
                    <a:pt x="43" y="13"/>
                  </a:cubicBezTo>
                  <a:cubicBezTo>
                    <a:pt x="24" y="11"/>
                    <a:pt x="0" y="14"/>
                    <a:pt x="2" y="39"/>
                  </a:cubicBezTo>
                  <a:cubicBezTo>
                    <a:pt x="8" y="22"/>
                    <a:pt x="41" y="19"/>
                    <a:pt x="57" y="22"/>
                  </a:cubicBezTo>
                  <a:cubicBezTo>
                    <a:pt x="68" y="25"/>
                    <a:pt x="76" y="28"/>
                    <a:pt x="85" y="21"/>
                  </a:cubicBezTo>
                  <a:cubicBezTo>
                    <a:pt x="89" y="17"/>
                    <a:pt x="93" y="8"/>
                    <a:pt x="99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4" name="Freeform 27">
              <a:extLst>
                <a:ext uri="{FF2B5EF4-FFF2-40B4-BE49-F238E27FC236}">
                  <a16:creationId xmlns:a16="http://schemas.microsoft.com/office/drawing/2014/main" id="{C6146E88-6CFF-4FEB-9833-C656B235BA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9" y="1595"/>
              <a:ext cx="136" cy="122"/>
            </a:xfrm>
            <a:custGeom>
              <a:avLst/>
              <a:gdLst>
                <a:gd name="T0" fmla="*/ 159 w 126"/>
                <a:gd name="T1" fmla="*/ 15 h 114"/>
                <a:gd name="T2" fmla="*/ 115 w 126"/>
                <a:gd name="T3" fmla="*/ 17 h 114"/>
                <a:gd name="T4" fmla="*/ 25 w 126"/>
                <a:gd name="T5" fmla="*/ 35 h 114"/>
                <a:gd name="T6" fmla="*/ 16 w 126"/>
                <a:gd name="T7" fmla="*/ 140 h 1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6" h="114">
                  <a:moveTo>
                    <a:pt x="126" y="12"/>
                  </a:moveTo>
                  <a:cubicBezTo>
                    <a:pt x="126" y="12"/>
                    <a:pt x="106" y="1"/>
                    <a:pt x="92" y="14"/>
                  </a:cubicBezTo>
                  <a:cubicBezTo>
                    <a:pt x="78" y="26"/>
                    <a:pt x="38" y="0"/>
                    <a:pt x="19" y="29"/>
                  </a:cubicBezTo>
                  <a:cubicBezTo>
                    <a:pt x="0" y="58"/>
                    <a:pt x="23" y="84"/>
                    <a:pt x="13" y="114"/>
                  </a:cubicBezTo>
                </a:path>
              </a:pathLst>
            </a:custGeom>
            <a:noFill/>
            <a:ln w="6350" cap="rnd">
              <a:solidFill>
                <a:srgbClr val="B2938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5" name="Freeform 28">
              <a:extLst>
                <a:ext uri="{FF2B5EF4-FFF2-40B4-BE49-F238E27FC236}">
                  <a16:creationId xmlns:a16="http://schemas.microsoft.com/office/drawing/2014/main" id="{C08E7B6B-0BE9-4894-A838-B4CB96B12F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8" y="1713"/>
              <a:ext cx="72" cy="141"/>
            </a:xfrm>
            <a:custGeom>
              <a:avLst/>
              <a:gdLst>
                <a:gd name="T0" fmla="*/ 83 w 67"/>
                <a:gd name="T1" fmla="*/ 138 h 131"/>
                <a:gd name="T2" fmla="*/ 13 w 67"/>
                <a:gd name="T3" fmla="*/ 93 h 131"/>
                <a:gd name="T4" fmla="*/ 25 w 67"/>
                <a:gd name="T5" fmla="*/ 47 h 131"/>
                <a:gd name="T6" fmla="*/ 37 w 67"/>
                <a:gd name="T7" fmla="*/ 0 h 131"/>
                <a:gd name="T8" fmla="*/ 25 w 67"/>
                <a:gd name="T9" fmla="*/ 30 h 131"/>
                <a:gd name="T10" fmla="*/ 6 w 67"/>
                <a:gd name="T11" fmla="*/ 71 h 131"/>
                <a:gd name="T12" fmla="*/ 4 w 67"/>
                <a:gd name="T13" fmla="*/ 131 h 131"/>
                <a:gd name="T14" fmla="*/ 46 w 67"/>
                <a:gd name="T15" fmla="*/ 164 h 131"/>
                <a:gd name="T16" fmla="*/ 81 w 67"/>
                <a:gd name="T17" fmla="*/ 142 h 1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7" h="131">
                  <a:moveTo>
                    <a:pt x="67" y="111"/>
                  </a:moveTo>
                  <a:cubicBezTo>
                    <a:pt x="39" y="128"/>
                    <a:pt x="9" y="105"/>
                    <a:pt x="10" y="74"/>
                  </a:cubicBezTo>
                  <a:cubicBezTo>
                    <a:pt x="11" y="62"/>
                    <a:pt x="15" y="49"/>
                    <a:pt x="20" y="38"/>
                  </a:cubicBezTo>
                  <a:cubicBezTo>
                    <a:pt x="24" y="26"/>
                    <a:pt x="32" y="12"/>
                    <a:pt x="30" y="0"/>
                  </a:cubicBezTo>
                  <a:cubicBezTo>
                    <a:pt x="26" y="6"/>
                    <a:pt x="23" y="16"/>
                    <a:pt x="20" y="24"/>
                  </a:cubicBezTo>
                  <a:cubicBezTo>
                    <a:pt x="14" y="34"/>
                    <a:pt x="10" y="46"/>
                    <a:pt x="6" y="57"/>
                  </a:cubicBezTo>
                  <a:cubicBezTo>
                    <a:pt x="1" y="73"/>
                    <a:pt x="0" y="89"/>
                    <a:pt x="4" y="105"/>
                  </a:cubicBezTo>
                  <a:cubicBezTo>
                    <a:pt x="7" y="120"/>
                    <a:pt x="22" y="131"/>
                    <a:pt x="37" y="131"/>
                  </a:cubicBezTo>
                  <a:cubicBezTo>
                    <a:pt x="45" y="130"/>
                    <a:pt x="63" y="121"/>
                    <a:pt x="65" y="114"/>
                  </a:cubicBezTo>
                </a:path>
              </a:pathLst>
            </a:custGeom>
            <a:solidFill>
              <a:srgbClr val="F5EB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6" name="Freeform 29">
              <a:extLst>
                <a:ext uri="{FF2B5EF4-FFF2-40B4-BE49-F238E27FC236}">
                  <a16:creationId xmlns:a16="http://schemas.microsoft.com/office/drawing/2014/main" id="{732C3E96-3250-48E9-B5D0-32B48E8FC0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3" y="1825"/>
              <a:ext cx="44" cy="29"/>
            </a:xfrm>
            <a:custGeom>
              <a:avLst/>
              <a:gdLst>
                <a:gd name="T0" fmla="*/ 0 w 41"/>
                <a:gd name="T1" fmla="*/ 0 h 27"/>
                <a:gd name="T2" fmla="*/ 50 w 41"/>
                <a:gd name="T3" fmla="*/ 0 h 2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" h="27">
                  <a:moveTo>
                    <a:pt x="0" y="0"/>
                  </a:moveTo>
                  <a:cubicBezTo>
                    <a:pt x="0" y="0"/>
                    <a:pt x="27" y="27"/>
                    <a:pt x="41" y="0"/>
                  </a:cubicBezTo>
                </a:path>
              </a:pathLst>
            </a:custGeom>
            <a:noFill/>
            <a:ln w="6350" cap="rnd">
              <a:solidFill>
                <a:srgbClr val="B2938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7" name="Freeform 30">
              <a:extLst>
                <a:ext uri="{FF2B5EF4-FFF2-40B4-BE49-F238E27FC236}">
                  <a16:creationId xmlns:a16="http://schemas.microsoft.com/office/drawing/2014/main" id="{57BEE367-93FB-4F1C-B5D4-DE668DE65B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0" y="1878"/>
              <a:ext cx="89" cy="68"/>
            </a:xfrm>
            <a:custGeom>
              <a:avLst/>
              <a:gdLst>
                <a:gd name="T0" fmla="*/ 0 w 83"/>
                <a:gd name="T1" fmla="*/ 43 h 63"/>
                <a:gd name="T2" fmla="*/ 50 w 83"/>
                <a:gd name="T3" fmla="*/ 65 h 63"/>
                <a:gd name="T4" fmla="*/ 102 w 83"/>
                <a:gd name="T5" fmla="*/ 0 h 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3" h="63">
                  <a:moveTo>
                    <a:pt x="0" y="34"/>
                  </a:moveTo>
                  <a:cubicBezTo>
                    <a:pt x="0" y="34"/>
                    <a:pt x="23" y="63"/>
                    <a:pt x="41" y="52"/>
                  </a:cubicBezTo>
                  <a:cubicBezTo>
                    <a:pt x="59" y="40"/>
                    <a:pt x="80" y="19"/>
                    <a:pt x="83" y="0"/>
                  </a:cubicBezTo>
                </a:path>
              </a:pathLst>
            </a:custGeom>
            <a:noFill/>
            <a:ln w="6350" cap="rnd">
              <a:solidFill>
                <a:srgbClr val="B2938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8" name="Freeform 31">
              <a:extLst>
                <a:ext uri="{FF2B5EF4-FFF2-40B4-BE49-F238E27FC236}">
                  <a16:creationId xmlns:a16="http://schemas.microsoft.com/office/drawing/2014/main" id="{B55F56AD-BEDF-49D8-A588-C5CE9B0EFA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4" y="1935"/>
              <a:ext cx="18" cy="26"/>
            </a:xfrm>
            <a:custGeom>
              <a:avLst/>
              <a:gdLst>
                <a:gd name="T0" fmla="*/ 20 w 17"/>
                <a:gd name="T1" fmla="*/ 0 h 24"/>
                <a:gd name="T2" fmla="*/ 0 w 17"/>
                <a:gd name="T3" fmla="*/ 30 h 2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7" h="24">
                  <a:moveTo>
                    <a:pt x="17" y="0"/>
                  </a:moveTo>
                  <a:cubicBezTo>
                    <a:pt x="17" y="0"/>
                    <a:pt x="7" y="23"/>
                    <a:pt x="0" y="24"/>
                  </a:cubicBezTo>
                </a:path>
              </a:pathLst>
            </a:custGeom>
            <a:noFill/>
            <a:ln w="6350" cap="rnd">
              <a:solidFill>
                <a:srgbClr val="B2938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9" name="Freeform 32">
              <a:extLst>
                <a:ext uri="{FF2B5EF4-FFF2-40B4-BE49-F238E27FC236}">
                  <a16:creationId xmlns:a16="http://schemas.microsoft.com/office/drawing/2014/main" id="{076C3549-3D4A-4A81-A091-38DABF909A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9" y="1888"/>
              <a:ext cx="83" cy="77"/>
            </a:xfrm>
            <a:custGeom>
              <a:avLst/>
              <a:gdLst>
                <a:gd name="T0" fmla="*/ 96 w 77"/>
                <a:gd name="T1" fmla="*/ 0 h 72"/>
                <a:gd name="T2" fmla="*/ 70 w 77"/>
                <a:gd name="T3" fmla="*/ 37 h 72"/>
                <a:gd name="T4" fmla="*/ 45 w 77"/>
                <a:gd name="T5" fmla="*/ 57 h 72"/>
                <a:gd name="T6" fmla="*/ 18 w 77"/>
                <a:gd name="T7" fmla="*/ 60 h 72"/>
                <a:gd name="T8" fmla="*/ 11 w 77"/>
                <a:gd name="T9" fmla="*/ 70 h 72"/>
                <a:gd name="T10" fmla="*/ 2 w 77"/>
                <a:gd name="T11" fmla="*/ 82 h 72"/>
                <a:gd name="T12" fmla="*/ 0 w 77"/>
                <a:gd name="T13" fmla="*/ 87 h 72"/>
                <a:gd name="T14" fmla="*/ 16 w 77"/>
                <a:gd name="T15" fmla="*/ 80 h 72"/>
                <a:gd name="T16" fmla="*/ 37 w 77"/>
                <a:gd name="T17" fmla="*/ 73 h 72"/>
                <a:gd name="T18" fmla="*/ 74 w 77"/>
                <a:gd name="T19" fmla="*/ 51 h 72"/>
                <a:gd name="T20" fmla="*/ 92 w 77"/>
                <a:gd name="T21" fmla="*/ 20 h 72"/>
                <a:gd name="T22" fmla="*/ 95 w 77"/>
                <a:gd name="T23" fmla="*/ 2 h 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7" h="72">
                  <a:moveTo>
                    <a:pt x="77" y="0"/>
                  </a:moveTo>
                  <a:cubicBezTo>
                    <a:pt x="70" y="10"/>
                    <a:pt x="64" y="21"/>
                    <a:pt x="56" y="31"/>
                  </a:cubicBezTo>
                  <a:cubicBezTo>
                    <a:pt x="50" y="37"/>
                    <a:pt x="44" y="45"/>
                    <a:pt x="36" y="47"/>
                  </a:cubicBezTo>
                  <a:cubicBezTo>
                    <a:pt x="29" y="50"/>
                    <a:pt x="22" y="48"/>
                    <a:pt x="15" y="49"/>
                  </a:cubicBezTo>
                  <a:cubicBezTo>
                    <a:pt x="10" y="50"/>
                    <a:pt x="10" y="52"/>
                    <a:pt x="8" y="57"/>
                  </a:cubicBezTo>
                  <a:cubicBezTo>
                    <a:pt x="7" y="60"/>
                    <a:pt x="4" y="64"/>
                    <a:pt x="2" y="67"/>
                  </a:cubicBezTo>
                  <a:cubicBezTo>
                    <a:pt x="1" y="68"/>
                    <a:pt x="1" y="70"/>
                    <a:pt x="0" y="71"/>
                  </a:cubicBezTo>
                  <a:cubicBezTo>
                    <a:pt x="5" y="72"/>
                    <a:pt x="9" y="67"/>
                    <a:pt x="13" y="65"/>
                  </a:cubicBezTo>
                  <a:cubicBezTo>
                    <a:pt x="19" y="63"/>
                    <a:pt x="24" y="62"/>
                    <a:pt x="30" y="60"/>
                  </a:cubicBezTo>
                  <a:cubicBezTo>
                    <a:pt x="41" y="57"/>
                    <a:pt x="51" y="52"/>
                    <a:pt x="59" y="42"/>
                  </a:cubicBezTo>
                  <a:cubicBezTo>
                    <a:pt x="64" y="35"/>
                    <a:pt x="69" y="26"/>
                    <a:pt x="73" y="17"/>
                  </a:cubicBezTo>
                  <a:cubicBezTo>
                    <a:pt x="75" y="12"/>
                    <a:pt x="74" y="7"/>
                    <a:pt x="76" y="2"/>
                  </a:cubicBezTo>
                </a:path>
              </a:pathLst>
            </a:custGeom>
            <a:solidFill>
              <a:srgbClr val="F5EB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00" name="Freeform 33">
              <a:extLst>
                <a:ext uri="{FF2B5EF4-FFF2-40B4-BE49-F238E27FC236}">
                  <a16:creationId xmlns:a16="http://schemas.microsoft.com/office/drawing/2014/main" id="{AEB00128-251A-41A1-B90B-DC4E1488E0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3" y="2007"/>
              <a:ext cx="16" cy="52"/>
            </a:xfrm>
            <a:custGeom>
              <a:avLst/>
              <a:gdLst>
                <a:gd name="T0" fmla="*/ 13 w 14"/>
                <a:gd name="T1" fmla="*/ 58 h 48"/>
                <a:gd name="T2" fmla="*/ 21 w 14"/>
                <a:gd name="T3" fmla="*/ 0 h 48"/>
                <a:gd name="T4" fmla="*/ 9 w 14"/>
                <a:gd name="T5" fmla="*/ 61 h 4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48">
                  <a:moveTo>
                    <a:pt x="9" y="46"/>
                  </a:moveTo>
                  <a:cubicBezTo>
                    <a:pt x="1" y="37"/>
                    <a:pt x="0" y="4"/>
                    <a:pt x="14" y="0"/>
                  </a:cubicBezTo>
                  <a:cubicBezTo>
                    <a:pt x="12" y="16"/>
                    <a:pt x="6" y="30"/>
                    <a:pt x="6" y="48"/>
                  </a:cubicBezTo>
                </a:path>
              </a:pathLst>
            </a:custGeom>
            <a:solidFill>
              <a:srgbClr val="F5EB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01" name="Freeform 34">
              <a:extLst>
                <a:ext uri="{FF2B5EF4-FFF2-40B4-BE49-F238E27FC236}">
                  <a16:creationId xmlns:a16="http://schemas.microsoft.com/office/drawing/2014/main" id="{9A616043-3566-4FD7-9A9B-ACE075791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7" y="1801"/>
              <a:ext cx="155" cy="65"/>
            </a:xfrm>
            <a:custGeom>
              <a:avLst/>
              <a:gdLst>
                <a:gd name="T0" fmla="*/ 179 w 144"/>
                <a:gd name="T1" fmla="*/ 74 h 60"/>
                <a:gd name="T2" fmla="*/ 55 w 144"/>
                <a:gd name="T3" fmla="*/ 30 h 60"/>
                <a:gd name="T4" fmla="*/ 24 w 144"/>
                <a:gd name="T5" fmla="*/ 31 h 60"/>
                <a:gd name="T6" fmla="*/ 14 w 144"/>
                <a:gd name="T7" fmla="*/ 5 h 60"/>
                <a:gd name="T8" fmla="*/ 39 w 144"/>
                <a:gd name="T9" fmla="*/ 1 h 60"/>
                <a:gd name="T10" fmla="*/ 70 w 144"/>
                <a:gd name="T11" fmla="*/ 1 h 60"/>
                <a:gd name="T12" fmla="*/ 125 w 144"/>
                <a:gd name="T13" fmla="*/ 14 h 60"/>
                <a:gd name="T14" fmla="*/ 180 w 144"/>
                <a:gd name="T15" fmla="*/ 76 h 6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4" h="60">
                  <a:moveTo>
                    <a:pt x="143" y="58"/>
                  </a:moveTo>
                  <a:cubicBezTo>
                    <a:pt x="128" y="27"/>
                    <a:pt x="76" y="9"/>
                    <a:pt x="44" y="24"/>
                  </a:cubicBezTo>
                  <a:cubicBezTo>
                    <a:pt x="35" y="28"/>
                    <a:pt x="29" y="30"/>
                    <a:pt x="19" y="25"/>
                  </a:cubicBezTo>
                  <a:cubicBezTo>
                    <a:pt x="13" y="22"/>
                    <a:pt x="0" y="12"/>
                    <a:pt x="11" y="5"/>
                  </a:cubicBezTo>
                  <a:cubicBezTo>
                    <a:pt x="16" y="3"/>
                    <a:pt x="26" y="2"/>
                    <a:pt x="31" y="1"/>
                  </a:cubicBezTo>
                  <a:cubicBezTo>
                    <a:pt x="39" y="1"/>
                    <a:pt x="48" y="0"/>
                    <a:pt x="56" y="1"/>
                  </a:cubicBezTo>
                  <a:cubicBezTo>
                    <a:pt x="70" y="2"/>
                    <a:pt x="87" y="3"/>
                    <a:pt x="100" y="11"/>
                  </a:cubicBezTo>
                  <a:cubicBezTo>
                    <a:pt x="120" y="23"/>
                    <a:pt x="136" y="41"/>
                    <a:pt x="144" y="60"/>
                  </a:cubicBezTo>
                </a:path>
              </a:pathLst>
            </a:custGeom>
            <a:solidFill>
              <a:srgbClr val="F5EB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02" name="Freeform 35">
              <a:extLst>
                <a:ext uri="{FF2B5EF4-FFF2-40B4-BE49-F238E27FC236}">
                  <a16:creationId xmlns:a16="http://schemas.microsoft.com/office/drawing/2014/main" id="{13F76A30-8692-4176-9565-5399D7C7C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4" y="1864"/>
              <a:ext cx="45" cy="101"/>
            </a:xfrm>
            <a:custGeom>
              <a:avLst/>
              <a:gdLst>
                <a:gd name="T0" fmla="*/ 13 w 42"/>
                <a:gd name="T1" fmla="*/ 0 h 94"/>
                <a:gd name="T2" fmla="*/ 23 w 42"/>
                <a:gd name="T3" fmla="*/ 69 h 94"/>
                <a:gd name="T4" fmla="*/ 51 w 42"/>
                <a:gd name="T5" fmla="*/ 112 h 94"/>
                <a:gd name="T6" fmla="*/ 3 w 42"/>
                <a:gd name="T7" fmla="*/ 55 h 94"/>
                <a:gd name="T8" fmla="*/ 12 w 42"/>
                <a:gd name="T9" fmla="*/ 2 h 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" h="94">
                  <a:moveTo>
                    <a:pt x="10" y="0"/>
                  </a:moveTo>
                  <a:cubicBezTo>
                    <a:pt x="2" y="18"/>
                    <a:pt x="8" y="40"/>
                    <a:pt x="19" y="56"/>
                  </a:cubicBezTo>
                  <a:cubicBezTo>
                    <a:pt x="26" y="67"/>
                    <a:pt x="39" y="77"/>
                    <a:pt x="42" y="90"/>
                  </a:cubicBezTo>
                  <a:cubicBezTo>
                    <a:pt x="20" y="94"/>
                    <a:pt x="6" y="61"/>
                    <a:pt x="3" y="44"/>
                  </a:cubicBezTo>
                  <a:cubicBezTo>
                    <a:pt x="0" y="28"/>
                    <a:pt x="4" y="16"/>
                    <a:pt x="9" y="2"/>
                  </a:cubicBezTo>
                </a:path>
              </a:pathLst>
            </a:custGeom>
            <a:solidFill>
              <a:srgbClr val="F5EB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03" name="Freeform 36">
              <a:extLst>
                <a:ext uri="{FF2B5EF4-FFF2-40B4-BE49-F238E27FC236}">
                  <a16:creationId xmlns:a16="http://schemas.microsoft.com/office/drawing/2014/main" id="{4854E090-987E-4747-BF78-C22C939C0D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2" y="1893"/>
              <a:ext cx="79" cy="43"/>
            </a:xfrm>
            <a:custGeom>
              <a:avLst/>
              <a:gdLst>
                <a:gd name="T0" fmla="*/ 5 w 73"/>
                <a:gd name="T1" fmla="*/ 10 h 40"/>
                <a:gd name="T2" fmla="*/ 37 w 73"/>
                <a:gd name="T3" fmla="*/ 40 h 40"/>
                <a:gd name="T4" fmla="*/ 74 w 73"/>
                <a:gd name="T5" fmla="*/ 30 h 40"/>
                <a:gd name="T6" fmla="*/ 90 w 73"/>
                <a:gd name="T7" fmla="*/ 12 h 40"/>
                <a:gd name="T8" fmla="*/ 71 w 73"/>
                <a:gd name="T9" fmla="*/ 12 h 40"/>
                <a:gd name="T10" fmla="*/ 17 w 73"/>
                <a:gd name="T11" fmla="*/ 4 h 40"/>
                <a:gd name="T12" fmla="*/ 6 w 73"/>
                <a:gd name="T13" fmla="*/ 11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3" h="40">
                  <a:moveTo>
                    <a:pt x="5" y="7"/>
                  </a:moveTo>
                  <a:cubicBezTo>
                    <a:pt x="12" y="17"/>
                    <a:pt x="19" y="26"/>
                    <a:pt x="29" y="32"/>
                  </a:cubicBezTo>
                  <a:cubicBezTo>
                    <a:pt x="41" y="40"/>
                    <a:pt x="50" y="35"/>
                    <a:pt x="58" y="24"/>
                  </a:cubicBezTo>
                  <a:cubicBezTo>
                    <a:pt x="62" y="20"/>
                    <a:pt x="70" y="14"/>
                    <a:pt x="71" y="9"/>
                  </a:cubicBezTo>
                  <a:cubicBezTo>
                    <a:pt x="73" y="0"/>
                    <a:pt x="62" y="8"/>
                    <a:pt x="56" y="9"/>
                  </a:cubicBezTo>
                  <a:cubicBezTo>
                    <a:pt x="42" y="12"/>
                    <a:pt x="26" y="10"/>
                    <a:pt x="14" y="4"/>
                  </a:cubicBezTo>
                  <a:cubicBezTo>
                    <a:pt x="9" y="1"/>
                    <a:pt x="0" y="0"/>
                    <a:pt x="6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04" name="Freeform 37">
              <a:extLst>
                <a:ext uri="{FF2B5EF4-FFF2-40B4-BE49-F238E27FC236}">
                  <a16:creationId xmlns:a16="http://schemas.microsoft.com/office/drawing/2014/main" id="{7B5823BB-02B7-47C3-B522-C8D65F0EAA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5" y="1913"/>
              <a:ext cx="34" cy="41"/>
            </a:xfrm>
            <a:custGeom>
              <a:avLst/>
              <a:gdLst>
                <a:gd name="T0" fmla="*/ 13 w 32"/>
                <a:gd name="T1" fmla="*/ 4 h 38"/>
                <a:gd name="T2" fmla="*/ 23 w 32"/>
                <a:gd name="T3" fmla="*/ 17 h 38"/>
                <a:gd name="T4" fmla="*/ 33 w 32"/>
                <a:gd name="T5" fmla="*/ 25 h 38"/>
                <a:gd name="T6" fmla="*/ 24 w 32"/>
                <a:gd name="T7" fmla="*/ 43 h 38"/>
                <a:gd name="T8" fmla="*/ 16 w 32"/>
                <a:gd name="T9" fmla="*/ 45 h 38"/>
                <a:gd name="T10" fmla="*/ 3 w 32"/>
                <a:gd name="T11" fmla="*/ 27 h 38"/>
                <a:gd name="T12" fmla="*/ 4 w 32"/>
                <a:gd name="T13" fmla="*/ 3 h 38"/>
                <a:gd name="T14" fmla="*/ 14 w 32"/>
                <a:gd name="T15" fmla="*/ 4 h 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2" h="38">
                  <a:moveTo>
                    <a:pt x="10" y="4"/>
                  </a:moveTo>
                  <a:cubicBezTo>
                    <a:pt x="13" y="7"/>
                    <a:pt x="17" y="11"/>
                    <a:pt x="20" y="14"/>
                  </a:cubicBezTo>
                  <a:cubicBezTo>
                    <a:pt x="22" y="16"/>
                    <a:pt x="25" y="17"/>
                    <a:pt x="27" y="19"/>
                  </a:cubicBezTo>
                  <a:cubicBezTo>
                    <a:pt x="32" y="25"/>
                    <a:pt x="25" y="30"/>
                    <a:pt x="21" y="34"/>
                  </a:cubicBezTo>
                  <a:cubicBezTo>
                    <a:pt x="19" y="37"/>
                    <a:pt x="17" y="38"/>
                    <a:pt x="13" y="36"/>
                  </a:cubicBezTo>
                  <a:cubicBezTo>
                    <a:pt x="8" y="32"/>
                    <a:pt x="5" y="27"/>
                    <a:pt x="3" y="21"/>
                  </a:cubicBezTo>
                  <a:cubicBezTo>
                    <a:pt x="2" y="16"/>
                    <a:pt x="0" y="7"/>
                    <a:pt x="4" y="3"/>
                  </a:cubicBezTo>
                  <a:cubicBezTo>
                    <a:pt x="7" y="0"/>
                    <a:pt x="9" y="2"/>
                    <a:pt x="11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05" name="Freeform 38">
              <a:extLst>
                <a:ext uri="{FF2B5EF4-FFF2-40B4-BE49-F238E27FC236}">
                  <a16:creationId xmlns:a16="http://schemas.microsoft.com/office/drawing/2014/main" id="{DCB220DA-9DAF-4655-A97C-58011167B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8" y="2009"/>
              <a:ext cx="73" cy="69"/>
            </a:xfrm>
            <a:custGeom>
              <a:avLst/>
              <a:gdLst>
                <a:gd name="T0" fmla="*/ 11 w 68"/>
                <a:gd name="T1" fmla="*/ 63 h 64"/>
                <a:gd name="T2" fmla="*/ 64 w 68"/>
                <a:gd name="T3" fmla="*/ 1 h 64"/>
                <a:gd name="T4" fmla="*/ 25 w 68"/>
                <a:gd name="T5" fmla="*/ 32 h 64"/>
                <a:gd name="T6" fmla="*/ 12 w 68"/>
                <a:gd name="T7" fmla="*/ 64 h 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8" h="64">
                  <a:moveTo>
                    <a:pt x="8" y="50"/>
                  </a:moveTo>
                  <a:cubicBezTo>
                    <a:pt x="33" y="64"/>
                    <a:pt x="68" y="8"/>
                    <a:pt x="52" y="1"/>
                  </a:cubicBezTo>
                  <a:cubicBezTo>
                    <a:pt x="49" y="0"/>
                    <a:pt x="24" y="22"/>
                    <a:pt x="20" y="26"/>
                  </a:cubicBezTo>
                  <a:cubicBezTo>
                    <a:pt x="14" y="30"/>
                    <a:pt x="0" y="43"/>
                    <a:pt x="9" y="5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06" name="Freeform 39">
              <a:extLst>
                <a:ext uri="{FF2B5EF4-FFF2-40B4-BE49-F238E27FC236}">
                  <a16:creationId xmlns:a16="http://schemas.microsoft.com/office/drawing/2014/main" id="{4AC8C538-E430-492F-B1BB-5FF64F2B77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9" y="2002"/>
              <a:ext cx="128" cy="132"/>
            </a:xfrm>
            <a:custGeom>
              <a:avLst/>
              <a:gdLst>
                <a:gd name="T0" fmla="*/ 0 w 119"/>
                <a:gd name="T1" fmla="*/ 130 h 123"/>
                <a:gd name="T2" fmla="*/ 125 w 119"/>
                <a:gd name="T3" fmla="*/ 77 h 123"/>
                <a:gd name="T4" fmla="*/ 138 w 119"/>
                <a:gd name="T5" fmla="*/ 0 h 123"/>
                <a:gd name="T6" fmla="*/ 97 w 119"/>
                <a:gd name="T7" fmla="*/ 92 h 123"/>
                <a:gd name="T8" fmla="*/ 2 w 119"/>
                <a:gd name="T9" fmla="*/ 133 h 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9" h="123">
                  <a:moveTo>
                    <a:pt x="0" y="105"/>
                  </a:moveTo>
                  <a:cubicBezTo>
                    <a:pt x="28" y="123"/>
                    <a:pt x="86" y="84"/>
                    <a:pt x="100" y="62"/>
                  </a:cubicBezTo>
                  <a:cubicBezTo>
                    <a:pt x="111" y="46"/>
                    <a:pt x="119" y="15"/>
                    <a:pt x="111" y="0"/>
                  </a:cubicBezTo>
                  <a:cubicBezTo>
                    <a:pt x="109" y="27"/>
                    <a:pt x="98" y="56"/>
                    <a:pt x="78" y="75"/>
                  </a:cubicBezTo>
                  <a:cubicBezTo>
                    <a:pt x="62" y="89"/>
                    <a:pt x="24" y="111"/>
                    <a:pt x="2" y="10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07" name="Freeform 40">
              <a:extLst>
                <a:ext uri="{FF2B5EF4-FFF2-40B4-BE49-F238E27FC236}">
                  <a16:creationId xmlns:a16="http://schemas.microsoft.com/office/drawing/2014/main" id="{D81462C0-F232-4470-B38C-B27CA2B425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" y="786"/>
              <a:ext cx="2000" cy="3032"/>
            </a:xfrm>
            <a:custGeom>
              <a:avLst/>
              <a:gdLst>
                <a:gd name="T0" fmla="*/ 1839 w 1856"/>
                <a:gd name="T1" fmla="*/ 255 h 2814"/>
                <a:gd name="T2" fmla="*/ 856 w 1856"/>
                <a:gd name="T3" fmla="*/ 255 h 2814"/>
                <a:gd name="T4" fmla="*/ 120 w 1856"/>
                <a:gd name="T5" fmla="*/ 1336 h 2814"/>
                <a:gd name="T6" fmla="*/ 450 w 1856"/>
                <a:gd name="T7" fmla="*/ 2972 h 2814"/>
                <a:gd name="T8" fmla="*/ 1096 w 1856"/>
                <a:gd name="T9" fmla="*/ 3190 h 2814"/>
                <a:gd name="T10" fmla="*/ 1456 w 1856"/>
                <a:gd name="T11" fmla="*/ 2799 h 2814"/>
                <a:gd name="T12" fmla="*/ 1608 w 1856"/>
                <a:gd name="T13" fmla="*/ 2822 h 2814"/>
                <a:gd name="T14" fmla="*/ 1676 w 1856"/>
                <a:gd name="T15" fmla="*/ 2848 h 2814"/>
                <a:gd name="T16" fmla="*/ 1778 w 1856"/>
                <a:gd name="T17" fmla="*/ 2852 h 2814"/>
                <a:gd name="T18" fmla="*/ 1899 w 1856"/>
                <a:gd name="T19" fmla="*/ 2748 h 2814"/>
                <a:gd name="T20" fmla="*/ 1963 w 1856"/>
                <a:gd name="T21" fmla="*/ 2717 h 2814"/>
                <a:gd name="T22" fmla="*/ 1988 w 1856"/>
                <a:gd name="T23" fmla="*/ 2692 h 2814"/>
                <a:gd name="T24" fmla="*/ 1955 w 1856"/>
                <a:gd name="T25" fmla="*/ 2681 h 2814"/>
                <a:gd name="T26" fmla="*/ 1977 w 1856"/>
                <a:gd name="T27" fmla="*/ 2638 h 2814"/>
                <a:gd name="T28" fmla="*/ 1930 w 1856"/>
                <a:gd name="T29" fmla="*/ 2653 h 2814"/>
                <a:gd name="T30" fmla="*/ 1950 w 1856"/>
                <a:gd name="T31" fmla="*/ 2586 h 2814"/>
                <a:gd name="T32" fmla="*/ 1892 w 1856"/>
                <a:gd name="T33" fmla="*/ 2623 h 2814"/>
                <a:gd name="T34" fmla="*/ 1916 w 1856"/>
                <a:gd name="T35" fmla="*/ 2542 h 2814"/>
                <a:gd name="T36" fmla="*/ 1851 w 1856"/>
                <a:gd name="T37" fmla="*/ 2582 h 2814"/>
                <a:gd name="T38" fmla="*/ 1844 w 1856"/>
                <a:gd name="T39" fmla="*/ 2496 h 2814"/>
                <a:gd name="T40" fmla="*/ 1763 w 1856"/>
                <a:gd name="T41" fmla="*/ 2593 h 2814"/>
                <a:gd name="T42" fmla="*/ 1680 w 1856"/>
                <a:gd name="T43" fmla="*/ 2653 h 2814"/>
                <a:gd name="T44" fmla="*/ 1402 w 1856"/>
                <a:gd name="T45" fmla="*/ 2546 h 2814"/>
                <a:gd name="T46" fmla="*/ 1313 w 1856"/>
                <a:gd name="T47" fmla="*/ 2596 h 2814"/>
                <a:gd name="T48" fmla="*/ 1362 w 1856"/>
                <a:gd name="T49" fmla="*/ 2401 h 2814"/>
                <a:gd name="T50" fmla="*/ 1341 w 1856"/>
                <a:gd name="T51" fmla="*/ 2069 h 2814"/>
                <a:gd name="T52" fmla="*/ 1292 w 1856"/>
                <a:gd name="T53" fmla="*/ 1917 h 2814"/>
                <a:gd name="T54" fmla="*/ 1517 w 1856"/>
                <a:gd name="T55" fmla="*/ 1828 h 2814"/>
                <a:gd name="T56" fmla="*/ 1553 w 1856"/>
                <a:gd name="T57" fmla="*/ 1839 h 2814"/>
                <a:gd name="T58" fmla="*/ 1626 w 1856"/>
                <a:gd name="T59" fmla="*/ 1869 h 2814"/>
                <a:gd name="T60" fmla="*/ 1671 w 1856"/>
                <a:gd name="T61" fmla="*/ 1872 h 2814"/>
                <a:gd name="T62" fmla="*/ 1707 w 1856"/>
                <a:gd name="T63" fmla="*/ 1879 h 2814"/>
                <a:gd name="T64" fmla="*/ 1659 w 1856"/>
                <a:gd name="T65" fmla="*/ 1770 h 2814"/>
                <a:gd name="T66" fmla="*/ 1542 w 1856"/>
                <a:gd name="T67" fmla="*/ 1691 h 2814"/>
                <a:gd name="T68" fmla="*/ 1277 w 1856"/>
                <a:gd name="T69" fmla="*/ 1711 h 2814"/>
                <a:gd name="T70" fmla="*/ 1189 w 1856"/>
                <a:gd name="T71" fmla="*/ 1677 h 2814"/>
                <a:gd name="T72" fmla="*/ 1120 w 1856"/>
                <a:gd name="T73" fmla="*/ 1502 h 2814"/>
                <a:gd name="T74" fmla="*/ 1125 w 1856"/>
                <a:gd name="T75" fmla="*/ 1499 h 2814"/>
                <a:gd name="T76" fmla="*/ 1306 w 1856"/>
                <a:gd name="T77" fmla="*/ 1591 h 2814"/>
                <a:gd name="T78" fmla="*/ 1428 w 1856"/>
                <a:gd name="T79" fmla="*/ 1583 h 2814"/>
                <a:gd name="T80" fmla="*/ 1447 w 1856"/>
                <a:gd name="T81" fmla="*/ 1556 h 2814"/>
                <a:gd name="T82" fmla="*/ 1472 w 1856"/>
                <a:gd name="T83" fmla="*/ 1554 h 2814"/>
                <a:gd name="T84" fmla="*/ 1539 w 1856"/>
                <a:gd name="T85" fmla="*/ 1498 h 2814"/>
                <a:gd name="T86" fmla="*/ 1626 w 1856"/>
                <a:gd name="T87" fmla="*/ 1404 h 2814"/>
                <a:gd name="T88" fmla="*/ 1958 w 1856"/>
                <a:gd name="T89" fmla="*/ 1167 h 2814"/>
                <a:gd name="T90" fmla="*/ 1839 w 1856"/>
                <a:gd name="T91" fmla="*/ 255 h 281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856" h="2814">
                  <a:moveTo>
                    <a:pt x="1470" y="204"/>
                  </a:moveTo>
                  <a:cubicBezTo>
                    <a:pt x="1293" y="63"/>
                    <a:pt x="882" y="0"/>
                    <a:pt x="684" y="204"/>
                  </a:cubicBezTo>
                  <a:cubicBezTo>
                    <a:pt x="486" y="408"/>
                    <a:pt x="156" y="870"/>
                    <a:pt x="96" y="1068"/>
                  </a:cubicBezTo>
                  <a:cubicBezTo>
                    <a:pt x="36" y="1266"/>
                    <a:pt x="0" y="1938"/>
                    <a:pt x="360" y="2376"/>
                  </a:cubicBezTo>
                  <a:cubicBezTo>
                    <a:pt x="720" y="2814"/>
                    <a:pt x="792" y="2652"/>
                    <a:pt x="876" y="2550"/>
                  </a:cubicBezTo>
                  <a:cubicBezTo>
                    <a:pt x="960" y="2448"/>
                    <a:pt x="1164" y="2238"/>
                    <a:pt x="1164" y="2238"/>
                  </a:cubicBezTo>
                  <a:cubicBezTo>
                    <a:pt x="1164" y="2238"/>
                    <a:pt x="1251" y="2256"/>
                    <a:pt x="1285" y="2256"/>
                  </a:cubicBezTo>
                  <a:cubicBezTo>
                    <a:pt x="1319" y="2256"/>
                    <a:pt x="1330" y="2267"/>
                    <a:pt x="1339" y="2277"/>
                  </a:cubicBezTo>
                  <a:cubicBezTo>
                    <a:pt x="1348" y="2287"/>
                    <a:pt x="1382" y="2307"/>
                    <a:pt x="1421" y="2280"/>
                  </a:cubicBezTo>
                  <a:cubicBezTo>
                    <a:pt x="1459" y="2253"/>
                    <a:pt x="1501" y="2203"/>
                    <a:pt x="1517" y="2197"/>
                  </a:cubicBezTo>
                  <a:cubicBezTo>
                    <a:pt x="1534" y="2191"/>
                    <a:pt x="1548" y="2171"/>
                    <a:pt x="1569" y="2173"/>
                  </a:cubicBezTo>
                  <a:cubicBezTo>
                    <a:pt x="1590" y="2174"/>
                    <a:pt x="1592" y="2161"/>
                    <a:pt x="1589" y="2151"/>
                  </a:cubicBezTo>
                  <a:cubicBezTo>
                    <a:pt x="1586" y="2140"/>
                    <a:pt x="1564" y="2162"/>
                    <a:pt x="1562" y="2143"/>
                  </a:cubicBezTo>
                  <a:cubicBezTo>
                    <a:pt x="1561" y="2137"/>
                    <a:pt x="1595" y="2128"/>
                    <a:pt x="1580" y="2109"/>
                  </a:cubicBezTo>
                  <a:cubicBezTo>
                    <a:pt x="1570" y="2095"/>
                    <a:pt x="1558" y="2140"/>
                    <a:pt x="1542" y="2121"/>
                  </a:cubicBezTo>
                  <a:cubicBezTo>
                    <a:pt x="1528" y="2104"/>
                    <a:pt x="1583" y="2092"/>
                    <a:pt x="1559" y="2067"/>
                  </a:cubicBezTo>
                  <a:cubicBezTo>
                    <a:pt x="1547" y="2055"/>
                    <a:pt x="1537" y="2120"/>
                    <a:pt x="1513" y="2097"/>
                  </a:cubicBezTo>
                  <a:cubicBezTo>
                    <a:pt x="1488" y="2074"/>
                    <a:pt x="1561" y="2059"/>
                    <a:pt x="1531" y="2032"/>
                  </a:cubicBezTo>
                  <a:cubicBezTo>
                    <a:pt x="1511" y="2015"/>
                    <a:pt x="1498" y="2084"/>
                    <a:pt x="1479" y="2064"/>
                  </a:cubicBezTo>
                  <a:cubicBezTo>
                    <a:pt x="1459" y="2045"/>
                    <a:pt x="1516" y="2016"/>
                    <a:pt x="1474" y="1995"/>
                  </a:cubicBezTo>
                  <a:cubicBezTo>
                    <a:pt x="1438" y="1976"/>
                    <a:pt x="1438" y="2050"/>
                    <a:pt x="1409" y="2073"/>
                  </a:cubicBezTo>
                  <a:cubicBezTo>
                    <a:pt x="1379" y="2097"/>
                    <a:pt x="1370" y="2130"/>
                    <a:pt x="1343" y="2121"/>
                  </a:cubicBezTo>
                  <a:cubicBezTo>
                    <a:pt x="1317" y="2112"/>
                    <a:pt x="1207" y="1997"/>
                    <a:pt x="1120" y="2035"/>
                  </a:cubicBezTo>
                  <a:cubicBezTo>
                    <a:pt x="1097" y="2045"/>
                    <a:pt x="1049" y="2075"/>
                    <a:pt x="1049" y="2075"/>
                  </a:cubicBezTo>
                  <a:cubicBezTo>
                    <a:pt x="1049" y="2075"/>
                    <a:pt x="1073" y="1957"/>
                    <a:pt x="1089" y="1919"/>
                  </a:cubicBezTo>
                  <a:cubicBezTo>
                    <a:pt x="1105" y="1880"/>
                    <a:pt x="1146" y="1758"/>
                    <a:pt x="1071" y="1654"/>
                  </a:cubicBezTo>
                  <a:cubicBezTo>
                    <a:pt x="1044" y="1617"/>
                    <a:pt x="1064" y="1568"/>
                    <a:pt x="1033" y="1532"/>
                  </a:cubicBezTo>
                  <a:cubicBezTo>
                    <a:pt x="1033" y="1532"/>
                    <a:pt x="1190" y="1472"/>
                    <a:pt x="1213" y="1462"/>
                  </a:cubicBezTo>
                  <a:cubicBezTo>
                    <a:pt x="1237" y="1452"/>
                    <a:pt x="1225" y="1473"/>
                    <a:pt x="1241" y="1470"/>
                  </a:cubicBezTo>
                  <a:cubicBezTo>
                    <a:pt x="1257" y="1467"/>
                    <a:pt x="1276" y="1502"/>
                    <a:pt x="1299" y="1494"/>
                  </a:cubicBezTo>
                  <a:cubicBezTo>
                    <a:pt x="1322" y="1486"/>
                    <a:pt x="1320" y="1502"/>
                    <a:pt x="1335" y="1496"/>
                  </a:cubicBezTo>
                  <a:cubicBezTo>
                    <a:pt x="1335" y="1496"/>
                    <a:pt x="1350" y="1510"/>
                    <a:pt x="1364" y="1503"/>
                  </a:cubicBezTo>
                  <a:cubicBezTo>
                    <a:pt x="1378" y="1496"/>
                    <a:pt x="1330" y="1428"/>
                    <a:pt x="1326" y="1415"/>
                  </a:cubicBezTo>
                  <a:cubicBezTo>
                    <a:pt x="1322" y="1402"/>
                    <a:pt x="1278" y="1356"/>
                    <a:pt x="1232" y="1351"/>
                  </a:cubicBezTo>
                  <a:cubicBezTo>
                    <a:pt x="1186" y="1346"/>
                    <a:pt x="1059" y="1361"/>
                    <a:pt x="1021" y="1368"/>
                  </a:cubicBezTo>
                  <a:cubicBezTo>
                    <a:pt x="983" y="1375"/>
                    <a:pt x="965" y="1372"/>
                    <a:pt x="950" y="1340"/>
                  </a:cubicBezTo>
                  <a:cubicBezTo>
                    <a:pt x="937" y="1309"/>
                    <a:pt x="903" y="1227"/>
                    <a:pt x="895" y="1201"/>
                  </a:cubicBezTo>
                  <a:cubicBezTo>
                    <a:pt x="899" y="1198"/>
                    <a:pt x="899" y="1198"/>
                    <a:pt x="899" y="1198"/>
                  </a:cubicBezTo>
                  <a:cubicBezTo>
                    <a:pt x="899" y="1198"/>
                    <a:pt x="983" y="1293"/>
                    <a:pt x="1044" y="1272"/>
                  </a:cubicBezTo>
                  <a:cubicBezTo>
                    <a:pt x="1105" y="1251"/>
                    <a:pt x="1122" y="1278"/>
                    <a:pt x="1141" y="1265"/>
                  </a:cubicBezTo>
                  <a:cubicBezTo>
                    <a:pt x="1156" y="1254"/>
                    <a:pt x="1151" y="1247"/>
                    <a:pt x="1156" y="1244"/>
                  </a:cubicBezTo>
                  <a:cubicBezTo>
                    <a:pt x="1167" y="1237"/>
                    <a:pt x="1165" y="1249"/>
                    <a:pt x="1177" y="1242"/>
                  </a:cubicBezTo>
                  <a:cubicBezTo>
                    <a:pt x="1189" y="1235"/>
                    <a:pt x="1201" y="1199"/>
                    <a:pt x="1230" y="1197"/>
                  </a:cubicBezTo>
                  <a:cubicBezTo>
                    <a:pt x="1259" y="1195"/>
                    <a:pt x="1295" y="1187"/>
                    <a:pt x="1299" y="1122"/>
                  </a:cubicBezTo>
                  <a:cubicBezTo>
                    <a:pt x="1303" y="1057"/>
                    <a:pt x="1443" y="1073"/>
                    <a:pt x="1565" y="933"/>
                  </a:cubicBezTo>
                  <a:cubicBezTo>
                    <a:pt x="1645" y="841"/>
                    <a:pt x="1856" y="512"/>
                    <a:pt x="1470" y="204"/>
                  </a:cubicBezTo>
                  <a:close/>
                </a:path>
              </a:pathLst>
            </a:custGeom>
            <a:noFill/>
            <a:ln w="7938" cap="rnd">
              <a:solidFill>
                <a:srgbClr val="494E4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08" name="Freeform 41">
              <a:extLst>
                <a:ext uri="{FF2B5EF4-FFF2-40B4-BE49-F238E27FC236}">
                  <a16:creationId xmlns:a16="http://schemas.microsoft.com/office/drawing/2014/main" id="{ED91D028-92B9-4C65-BED8-6C0CAEE62D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6" y="1972"/>
              <a:ext cx="264" cy="269"/>
            </a:xfrm>
            <a:custGeom>
              <a:avLst/>
              <a:gdLst>
                <a:gd name="T0" fmla="*/ 145 w 245"/>
                <a:gd name="T1" fmla="*/ 5 h 250"/>
                <a:gd name="T2" fmla="*/ 168 w 245"/>
                <a:gd name="T3" fmla="*/ 2 h 250"/>
                <a:gd name="T4" fmla="*/ 194 w 245"/>
                <a:gd name="T5" fmla="*/ 72 h 250"/>
                <a:gd name="T6" fmla="*/ 287 w 245"/>
                <a:gd name="T7" fmla="*/ 86 h 250"/>
                <a:gd name="T8" fmla="*/ 281 w 245"/>
                <a:gd name="T9" fmla="*/ 116 h 250"/>
                <a:gd name="T10" fmla="*/ 303 w 245"/>
                <a:gd name="T11" fmla="*/ 145 h 250"/>
                <a:gd name="T12" fmla="*/ 289 w 245"/>
                <a:gd name="T13" fmla="*/ 192 h 250"/>
                <a:gd name="T14" fmla="*/ 302 w 245"/>
                <a:gd name="T15" fmla="*/ 212 h 250"/>
                <a:gd name="T16" fmla="*/ 276 w 245"/>
                <a:gd name="T17" fmla="*/ 242 h 250"/>
                <a:gd name="T18" fmla="*/ 265 w 245"/>
                <a:gd name="T19" fmla="*/ 274 h 250"/>
                <a:gd name="T20" fmla="*/ 196 w 245"/>
                <a:gd name="T21" fmla="*/ 270 h 250"/>
                <a:gd name="T22" fmla="*/ 81 w 245"/>
                <a:gd name="T23" fmla="*/ 270 h 250"/>
                <a:gd name="T24" fmla="*/ 0 w 245"/>
                <a:gd name="T25" fmla="*/ 311 h 2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45" h="250">
                  <a:moveTo>
                    <a:pt x="116" y="5"/>
                  </a:moveTo>
                  <a:cubicBezTo>
                    <a:pt x="121" y="2"/>
                    <a:pt x="127" y="0"/>
                    <a:pt x="135" y="2"/>
                  </a:cubicBezTo>
                  <a:cubicBezTo>
                    <a:pt x="154" y="5"/>
                    <a:pt x="130" y="55"/>
                    <a:pt x="155" y="58"/>
                  </a:cubicBezTo>
                  <a:cubicBezTo>
                    <a:pt x="181" y="61"/>
                    <a:pt x="226" y="47"/>
                    <a:pt x="229" y="69"/>
                  </a:cubicBezTo>
                  <a:cubicBezTo>
                    <a:pt x="233" y="92"/>
                    <a:pt x="223" y="85"/>
                    <a:pt x="225" y="93"/>
                  </a:cubicBezTo>
                  <a:cubicBezTo>
                    <a:pt x="226" y="101"/>
                    <a:pt x="239" y="103"/>
                    <a:pt x="242" y="116"/>
                  </a:cubicBezTo>
                  <a:cubicBezTo>
                    <a:pt x="245" y="128"/>
                    <a:pt x="229" y="138"/>
                    <a:pt x="231" y="153"/>
                  </a:cubicBezTo>
                  <a:cubicBezTo>
                    <a:pt x="233" y="167"/>
                    <a:pt x="241" y="154"/>
                    <a:pt x="241" y="170"/>
                  </a:cubicBezTo>
                  <a:cubicBezTo>
                    <a:pt x="241" y="186"/>
                    <a:pt x="221" y="185"/>
                    <a:pt x="221" y="194"/>
                  </a:cubicBezTo>
                  <a:cubicBezTo>
                    <a:pt x="221" y="204"/>
                    <a:pt x="225" y="216"/>
                    <a:pt x="212" y="220"/>
                  </a:cubicBezTo>
                  <a:cubicBezTo>
                    <a:pt x="201" y="224"/>
                    <a:pt x="171" y="214"/>
                    <a:pt x="157" y="217"/>
                  </a:cubicBezTo>
                  <a:cubicBezTo>
                    <a:pt x="143" y="220"/>
                    <a:pt x="85" y="222"/>
                    <a:pt x="65" y="217"/>
                  </a:cubicBezTo>
                  <a:cubicBezTo>
                    <a:pt x="51" y="213"/>
                    <a:pt x="25" y="234"/>
                    <a:pt x="0" y="250"/>
                  </a:cubicBezTo>
                </a:path>
              </a:pathLst>
            </a:custGeom>
            <a:noFill/>
            <a:ln w="6350" cap="rnd">
              <a:solidFill>
                <a:srgbClr val="494E4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09" name="Freeform 42">
              <a:extLst>
                <a:ext uri="{FF2B5EF4-FFF2-40B4-BE49-F238E27FC236}">
                  <a16:creationId xmlns:a16="http://schemas.microsoft.com/office/drawing/2014/main" id="{60C01557-2CC1-4D17-87B3-EC8C51EE4E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7" y="1698"/>
              <a:ext cx="20" cy="17"/>
            </a:xfrm>
            <a:custGeom>
              <a:avLst/>
              <a:gdLst>
                <a:gd name="T0" fmla="*/ 2 w 19"/>
                <a:gd name="T1" fmla="*/ 11 h 16"/>
                <a:gd name="T2" fmla="*/ 19 w 19"/>
                <a:gd name="T3" fmla="*/ 12 h 16"/>
                <a:gd name="T4" fmla="*/ 1 w 19"/>
                <a:gd name="T5" fmla="*/ 0 h 16"/>
                <a:gd name="T6" fmla="*/ 1 w 19"/>
                <a:gd name="T7" fmla="*/ 0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16">
                  <a:moveTo>
                    <a:pt x="2" y="8"/>
                  </a:moveTo>
                  <a:cubicBezTo>
                    <a:pt x="5" y="11"/>
                    <a:pt x="19" y="16"/>
                    <a:pt x="16" y="9"/>
                  </a:cubicBezTo>
                  <a:cubicBezTo>
                    <a:pt x="14" y="3"/>
                    <a:pt x="6" y="2"/>
                    <a:pt x="1" y="0"/>
                  </a:cubicBezTo>
                  <a:cubicBezTo>
                    <a:pt x="0" y="0"/>
                    <a:pt x="1" y="0"/>
                    <a:pt x="1" y="0"/>
                  </a:cubicBezTo>
                </a:path>
              </a:pathLst>
            </a:custGeom>
            <a:noFill/>
            <a:ln w="7938" cap="flat">
              <a:solidFill>
                <a:srgbClr val="F9F6F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10" name="Freeform 43">
              <a:extLst>
                <a:ext uri="{FF2B5EF4-FFF2-40B4-BE49-F238E27FC236}">
                  <a16:creationId xmlns:a16="http://schemas.microsoft.com/office/drawing/2014/main" id="{4F4F1D75-3589-4E19-BC39-FA89E62E2B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6" y="1688"/>
              <a:ext cx="14" cy="2"/>
            </a:xfrm>
            <a:custGeom>
              <a:avLst/>
              <a:gdLst>
                <a:gd name="T0" fmla="*/ 16 w 13"/>
                <a:gd name="T1" fmla="*/ 2 h 2"/>
                <a:gd name="T2" fmla="*/ 0 w 13"/>
                <a:gd name="T3" fmla="*/ 0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2">
                  <a:moveTo>
                    <a:pt x="13" y="2"/>
                  </a:moveTo>
                  <a:cubicBezTo>
                    <a:pt x="9" y="2"/>
                    <a:pt x="3" y="0"/>
                    <a:pt x="0" y="0"/>
                  </a:cubicBezTo>
                </a:path>
              </a:pathLst>
            </a:custGeom>
            <a:noFill/>
            <a:ln w="7938" cap="flat">
              <a:solidFill>
                <a:srgbClr val="F9F6F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11" name="Freeform 44">
              <a:extLst>
                <a:ext uri="{FF2B5EF4-FFF2-40B4-BE49-F238E27FC236}">
                  <a16:creationId xmlns:a16="http://schemas.microsoft.com/office/drawing/2014/main" id="{1640D4DD-2FAF-4FAA-BE56-1191ADB52C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8" y="1667"/>
              <a:ext cx="11" cy="2"/>
            </a:xfrm>
            <a:custGeom>
              <a:avLst/>
              <a:gdLst>
                <a:gd name="T0" fmla="*/ 0 w 10"/>
                <a:gd name="T1" fmla="*/ 0 h 2"/>
                <a:gd name="T2" fmla="*/ 13 w 10"/>
                <a:gd name="T3" fmla="*/ 2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" h="2">
                  <a:moveTo>
                    <a:pt x="0" y="0"/>
                  </a:moveTo>
                  <a:cubicBezTo>
                    <a:pt x="3" y="2"/>
                    <a:pt x="7" y="2"/>
                    <a:pt x="10" y="2"/>
                  </a:cubicBezTo>
                </a:path>
              </a:pathLst>
            </a:custGeom>
            <a:noFill/>
            <a:ln w="7938" cap="flat">
              <a:solidFill>
                <a:srgbClr val="F9F6F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12" name="Freeform 45">
              <a:extLst>
                <a:ext uri="{FF2B5EF4-FFF2-40B4-BE49-F238E27FC236}">
                  <a16:creationId xmlns:a16="http://schemas.microsoft.com/office/drawing/2014/main" id="{C79B73E2-8036-4E75-8CF3-59CF02912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7" y="1601"/>
              <a:ext cx="4" cy="15"/>
            </a:xfrm>
            <a:custGeom>
              <a:avLst/>
              <a:gdLst>
                <a:gd name="T0" fmla="*/ 7 w 3"/>
                <a:gd name="T1" fmla="*/ 0 h 14"/>
                <a:gd name="T2" fmla="*/ 0 w 3"/>
                <a:gd name="T3" fmla="*/ 17 h 1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14">
                  <a:moveTo>
                    <a:pt x="3" y="0"/>
                  </a:moveTo>
                  <a:cubicBezTo>
                    <a:pt x="0" y="3"/>
                    <a:pt x="2" y="10"/>
                    <a:pt x="0" y="14"/>
                  </a:cubicBezTo>
                </a:path>
              </a:pathLst>
            </a:custGeom>
            <a:noFill/>
            <a:ln w="7938" cap="flat">
              <a:solidFill>
                <a:srgbClr val="F9F6F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13" name="Freeform 46">
              <a:extLst>
                <a:ext uri="{FF2B5EF4-FFF2-40B4-BE49-F238E27FC236}">
                  <a16:creationId xmlns:a16="http://schemas.microsoft.com/office/drawing/2014/main" id="{B57EE3AE-E1C0-462C-96F0-AD13A24D16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9" y="1599"/>
              <a:ext cx="1" cy="8"/>
            </a:xfrm>
            <a:custGeom>
              <a:avLst/>
              <a:gdLst>
                <a:gd name="T0" fmla="*/ 0 w 1"/>
                <a:gd name="T1" fmla="*/ 0 h 8"/>
                <a:gd name="T2" fmla="*/ 0 w 1"/>
                <a:gd name="T3" fmla="*/ 4 h 8"/>
                <a:gd name="T4" fmla="*/ 0 w 1"/>
                <a:gd name="T5" fmla="*/ 7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8">
                  <a:moveTo>
                    <a:pt x="0" y="0"/>
                  </a:moveTo>
                  <a:cubicBezTo>
                    <a:pt x="0" y="1"/>
                    <a:pt x="0" y="3"/>
                    <a:pt x="0" y="4"/>
                  </a:cubicBezTo>
                  <a:cubicBezTo>
                    <a:pt x="0" y="5"/>
                    <a:pt x="1" y="8"/>
                    <a:pt x="0" y="7"/>
                  </a:cubicBezTo>
                </a:path>
              </a:pathLst>
            </a:custGeom>
            <a:noFill/>
            <a:ln w="7938" cap="flat">
              <a:solidFill>
                <a:srgbClr val="F9F6F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14" name="Freeform 47">
              <a:extLst>
                <a:ext uri="{FF2B5EF4-FFF2-40B4-BE49-F238E27FC236}">
                  <a16:creationId xmlns:a16="http://schemas.microsoft.com/office/drawing/2014/main" id="{BC9C0F6F-34FC-42A3-B57F-4B361FB5C9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5" y="1826"/>
              <a:ext cx="4" cy="5"/>
            </a:xfrm>
            <a:custGeom>
              <a:avLst/>
              <a:gdLst>
                <a:gd name="T0" fmla="*/ 4 w 4"/>
                <a:gd name="T1" fmla="*/ 0 h 4"/>
                <a:gd name="T2" fmla="*/ 0 w 4"/>
                <a:gd name="T3" fmla="*/ 8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cubicBezTo>
                    <a:pt x="2" y="1"/>
                    <a:pt x="1" y="2"/>
                    <a:pt x="0" y="4"/>
                  </a:cubicBezTo>
                </a:path>
              </a:pathLst>
            </a:custGeom>
            <a:no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15" name="Freeform 48">
              <a:extLst>
                <a:ext uri="{FF2B5EF4-FFF2-40B4-BE49-F238E27FC236}">
                  <a16:creationId xmlns:a16="http://schemas.microsoft.com/office/drawing/2014/main" id="{EF0491C0-1662-4B2C-9BC0-5FB823089F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2" y="1829"/>
              <a:ext cx="3" cy="6"/>
            </a:xfrm>
            <a:custGeom>
              <a:avLst/>
              <a:gdLst>
                <a:gd name="T0" fmla="*/ 8 w 2"/>
                <a:gd name="T1" fmla="*/ 0 h 5"/>
                <a:gd name="T2" fmla="*/ 0 w 2"/>
                <a:gd name="T3" fmla="*/ 8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cubicBezTo>
                    <a:pt x="1" y="2"/>
                    <a:pt x="1" y="4"/>
                    <a:pt x="0" y="5"/>
                  </a:cubicBezTo>
                </a:path>
              </a:pathLst>
            </a:custGeom>
            <a:no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16" name="Freeform 49">
              <a:extLst>
                <a:ext uri="{FF2B5EF4-FFF2-40B4-BE49-F238E27FC236}">
                  <a16:creationId xmlns:a16="http://schemas.microsoft.com/office/drawing/2014/main" id="{F43E8037-61DE-4655-AC3C-AF3C3B5E4B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0" y="1878"/>
              <a:ext cx="13" cy="12"/>
            </a:xfrm>
            <a:custGeom>
              <a:avLst/>
              <a:gdLst>
                <a:gd name="T0" fmla="*/ 15 w 12"/>
                <a:gd name="T1" fmla="*/ 4 h 11"/>
                <a:gd name="T2" fmla="*/ 1 w 12"/>
                <a:gd name="T3" fmla="*/ 2 h 11"/>
                <a:gd name="T4" fmla="*/ 10 w 12"/>
                <a:gd name="T5" fmla="*/ 14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1">
                  <a:moveTo>
                    <a:pt x="12" y="4"/>
                  </a:moveTo>
                  <a:cubicBezTo>
                    <a:pt x="10" y="4"/>
                    <a:pt x="1" y="0"/>
                    <a:pt x="1" y="2"/>
                  </a:cubicBezTo>
                  <a:cubicBezTo>
                    <a:pt x="0" y="5"/>
                    <a:pt x="6" y="9"/>
                    <a:pt x="7" y="11"/>
                  </a:cubicBezTo>
                </a:path>
              </a:pathLst>
            </a:custGeom>
            <a:noFill/>
            <a:ln w="7938" cap="flat">
              <a:solidFill>
                <a:srgbClr val="F9F6F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17" name="Freeform 50">
              <a:extLst>
                <a:ext uri="{FF2B5EF4-FFF2-40B4-BE49-F238E27FC236}">
                  <a16:creationId xmlns:a16="http://schemas.microsoft.com/office/drawing/2014/main" id="{97793F4E-9E21-4D83-974D-7257EA379D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0" y="1892"/>
              <a:ext cx="4" cy="5"/>
            </a:xfrm>
            <a:custGeom>
              <a:avLst/>
              <a:gdLst>
                <a:gd name="T0" fmla="*/ 0 w 3"/>
                <a:gd name="T1" fmla="*/ 0 h 5"/>
                <a:gd name="T2" fmla="*/ 7 w 3"/>
                <a:gd name="T3" fmla="*/ 5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cubicBezTo>
                    <a:pt x="0" y="2"/>
                    <a:pt x="2" y="4"/>
                    <a:pt x="3" y="5"/>
                  </a:cubicBezTo>
                </a:path>
              </a:pathLst>
            </a:custGeom>
            <a:noFill/>
            <a:ln w="7938" cap="flat">
              <a:solidFill>
                <a:srgbClr val="F9F6F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18" name="Freeform 51">
              <a:extLst>
                <a:ext uri="{FF2B5EF4-FFF2-40B4-BE49-F238E27FC236}">
                  <a16:creationId xmlns:a16="http://schemas.microsoft.com/office/drawing/2014/main" id="{EADDF6AC-32A6-413A-BCF1-6DDAFC4C7B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4" y="3210"/>
              <a:ext cx="438" cy="286"/>
            </a:xfrm>
            <a:custGeom>
              <a:avLst/>
              <a:gdLst>
                <a:gd name="T0" fmla="*/ 440 w 407"/>
                <a:gd name="T1" fmla="*/ 4 h 266"/>
                <a:gd name="T2" fmla="*/ 477 w 407"/>
                <a:gd name="T3" fmla="*/ 26 h 266"/>
                <a:gd name="T4" fmla="*/ 429 w 407"/>
                <a:gd name="T5" fmla="*/ 83 h 266"/>
                <a:gd name="T6" fmla="*/ 490 w 407"/>
                <a:gd name="T7" fmla="*/ 97 h 266"/>
                <a:gd name="T8" fmla="*/ 438 w 407"/>
                <a:gd name="T9" fmla="*/ 121 h 266"/>
                <a:gd name="T10" fmla="*/ 481 w 407"/>
                <a:gd name="T11" fmla="*/ 148 h 266"/>
                <a:gd name="T12" fmla="*/ 442 w 407"/>
                <a:gd name="T13" fmla="*/ 167 h 266"/>
                <a:gd name="T14" fmla="*/ 480 w 407"/>
                <a:gd name="T15" fmla="*/ 194 h 266"/>
                <a:gd name="T16" fmla="*/ 442 w 407"/>
                <a:gd name="T17" fmla="*/ 203 h 266"/>
                <a:gd name="T18" fmla="*/ 466 w 407"/>
                <a:gd name="T19" fmla="*/ 243 h 266"/>
                <a:gd name="T20" fmla="*/ 423 w 407"/>
                <a:gd name="T21" fmla="*/ 245 h 266"/>
                <a:gd name="T22" fmla="*/ 268 w 407"/>
                <a:gd name="T23" fmla="*/ 270 h 266"/>
                <a:gd name="T24" fmla="*/ 50 w 407"/>
                <a:gd name="T25" fmla="*/ 246 h 266"/>
                <a:gd name="T26" fmla="*/ 0 w 407"/>
                <a:gd name="T27" fmla="*/ 68 h 26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07" h="266">
                  <a:moveTo>
                    <a:pt x="353" y="4"/>
                  </a:moveTo>
                  <a:cubicBezTo>
                    <a:pt x="364" y="0"/>
                    <a:pt x="374" y="2"/>
                    <a:pt x="383" y="20"/>
                  </a:cubicBezTo>
                  <a:cubicBezTo>
                    <a:pt x="407" y="68"/>
                    <a:pt x="342" y="56"/>
                    <a:pt x="345" y="67"/>
                  </a:cubicBezTo>
                  <a:cubicBezTo>
                    <a:pt x="350" y="86"/>
                    <a:pt x="391" y="43"/>
                    <a:pt x="393" y="78"/>
                  </a:cubicBezTo>
                  <a:cubicBezTo>
                    <a:pt x="394" y="100"/>
                    <a:pt x="345" y="77"/>
                    <a:pt x="351" y="98"/>
                  </a:cubicBezTo>
                  <a:cubicBezTo>
                    <a:pt x="357" y="119"/>
                    <a:pt x="390" y="85"/>
                    <a:pt x="386" y="119"/>
                  </a:cubicBezTo>
                  <a:cubicBezTo>
                    <a:pt x="383" y="142"/>
                    <a:pt x="351" y="114"/>
                    <a:pt x="355" y="134"/>
                  </a:cubicBezTo>
                  <a:cubicBezTo>
                    <a:pt x="359" y="154"/>
                    <a:pt x="389" y="132"/>
                    <a:pt x="385" y="155"/>
                  </a:cubicBezTo>
                  <a:cubicBezTo>
                    <a:pt x="381" y="178"/>
                    <a:pt x="356" y="150"/>
                    <a:pt x="355" y="164"/>
                  </a:cubicBezTo>
                  <a:cubicBezTo>
                    <a:pt x="354" y="179"/>
                    <a:pt x="382" y="171"/>
                    <a:pt x="374" y="195"/>
                  </a:cubicBezTo>
                  <a:cubicBezTo>
                    <a:pt x="368" y="212"/>
                    <a:pt x="351" y="188"/>
                    <a:pt x="339" y="197"/>
                  </a:cubicBezTo>
                  <a:cubicBezTo>
                    <a:pt x="303" y="223"/>
                    <a:pt x="274" y="214"/>
                    <a:pt x="215" y="217"/>
                  </a:cubicBezTo>
                  <a:cubicBezTo>
                    <a:pt x="156" y="220"/>
                    <a:pt x="90" y="266"/>
                    <a:pt x="40" y="198"/>
                  </a:cubicBezTo>
                  <a:cubicBezTo>
                    <a:pt x="18" y="169"/>
                    <a:pt x="38" y="152"/>
                    <a:pt x="0" y="55"/>
                  </a:cubicBezTo>
                </a:path>
              </a:pathLst>
            </a:custGeom>
            <a:noFill/>
            <a:ln w="7938" cap="rnd">
              <a:solidFill>
                <a:srgbClr val="494E4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19" name="Freeform 52">
              <a:extLst>
                <a:ext uri="{FF2B5EF4-FFF2-40B4-BE49-F238E27FC236}">
                  <a16:creationId xmlns:a16="http://schemas.microsoft.com/office/drawing/2014/main" id="{BBC41BDD-DB42-4D7C-92A8-AA62036A53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5" y="3213"/>
              <a:ext cx="121" cy="77"/>
            </a:xfrm>
            <a:custGeom>
              <a:avLst/>
              <a:gdLst>
                <a:gd name="T0" fmla="*/ 1 w 112"/>
                <a:gd name="T1" fmla="*/ 0 h 72"/>
                <a:gd name="T2" fmla="*/ 11 w 112"/>
                <a:gd name="T3" fmla="*/ 50 h 72"/>
                <a:gd name="T4" fmla="*/ 58 w 112"/>
                <a:gd name="T5" fmla="*/ 86 h 72"/>
                <a:gd name="T6" fmla="*/ 142 w 112"/>
                <a:gd name="T7" fmla="*/ 45 h 7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2" h="72">
                  <a:moveTo>
                    <a:pt x="1" y="0"/>
                  </a:moveTo>
                  <a:cubicBezTo>
                    <a:pt x="0" y="16"/>
                    <a:pt x="2" y="34"/>
                    <a:pt x="8" y="41"/>
                  </a:cubicBezTo>
                  <a:cubicBezTo>
                    <a:pt x="21" y="55"/>
                    <a:pt x="16" y="72"/>
                    <a:pt x="46" y="70"/>
                  </a:cubicBezTo>
                  <a:cubicBezTo>
                    <a:pt x="67" y="69"/>
                    <a:pt x="88" y="47"/>
                    <a:pt x="112" y="36"/>
                  </a:cubicBezTo>
                </a:path>
              </a:pathLst>
            </a:custGeom>
            <a:noFill/>
            <a:ln w="7938" cap="rnd">
              <a:solidFill>
                <a:srgbClr val="494E4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20" name="Freeform 53">
              <a:extLst>
                <a:ext uri="{FF2B5EF4-FFF2-40B4-BE49-F238E27FC236}">
                  <a16:creationId xmlns:a16="http://schemas.microsoft.com/office/drawing/2014/main" id="{ACE61C9E-4AF6-4B74-AFBB-7A3E43B1AB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1" y="2301"/>
              <a:ext cx="979" cy="693"/>
            </a:xfrm>
            <a:custGeom>
              <a:avLst/>
              <a:gdLst>
                <a:gd name="T0" fmla="*/ 0 w 909"/>
                <a:gd name="T1" fmla="*/ 641 h 643"/>
                <a:gd name="T2" fmla="*/ 14 w 909"/>
                <a:gd name="T3" fmla="*/ 669 h 643"/>
                <a:gd name="T4" fmla="*/ 16 w 909"/>
                <a:gd name="T5" fmla="*/ 696 h 643"/>
                <a:gd name="T6" fmla="*/ 88 w 909"/>
                <a:gd name="T7" fmla="*/ 646 h 643"/>
                <a:gd name="T8" fmla="*/ 192 w 909"/>
                <a:gd name="T9" fmla="*/ 594 h 643"/>
                <a:gd name="T10" fmla="*/ 255 w 909"/>
                <a:gd name="T11" fmla="*/ 549 h 643"/>
                <a:gd name="T12" fmla="*/ 327 w 909"/>
                <a:gd name="T13" fmla="*/ 476 h 643"/>
                <a:gd name="T14" fmla="*/ 395 w 909"/>
                <a:gd name="T15" fmla="*/ 347 h 643"/>
                <a:gd name="T16" fmla="*/ 508 w 909"/>
                <a:gd name="T17" fmla="*/ 222 h 643"/>
                <a:gd name="T18" fmla="*/ 616 w 909"/>
                <a:gd name="T19" fmla="*/ 139 h 643"/>
                <a:gd name="T20" fmla="*/ 1007 w 909"/>
                <a:gd name="T21" fmla="*/ 0 h 643"/>
                <a:gd name="T22" fmla="*/ 1125 w 909"/>
                <a:gd name="T23" fmla="*/ 163 h 643"/>
                <a:gd name="T24" fmla="*/ 814 w 909"/>
                <a:gd name="T25" fmla="*/ 325 h 643"/>
                <a:gd name="T26" fmla="*/ 550 w 909"/>
                <a:gd name="T27" fmla="*/ 420 h 643"/>
                <a:gd name="T28" fmla="*/ 513 w 909"/>
                <a:gd name="T29" fmla="*/ 468 h 643"/>
                <a:gd name="T30" fmla="*/ 403 w 909"/>
                <a:gd name="T31" fmla="*/ 666 h 643"/>
                <a:gd name="T32" fmla="*/ 263 w 909"/>
                <a:gd name="T33" fmla="*/ 766 h 643"/>
                <a:gd name="T34" fmla="*/ 179 w 909"/>
                <a:gd name="T35" fmla="*/ 805 h 64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909" h="643">
                  <a:moveTo>
                    <a:pt x="0" y="512"/>
                  </a:moveTo>
                  <a:cubicBezTo>
                    <a:pt x="7" y="517"/>
                    <a:pt x="14" y="525"/>
                    <a:pt x="11" y="534"/>
                  </a:cubicBezTo>
                  <a:cubicBezTo>
                    <a:pt x="6" y="551"/>
                    <a:pt x="11" y="555"/>
                    <a:pt x="13" y="556"/>
                  </a:cubicBezTo>
                  <a:cubicBezTo>
                    <a:pt x="27" y="561"/>
                    <a:pt x="62" y="498"/>
                    <a:pt x="71" y="516"/>
                  </a:cubicBezTo>
                  <a:cubicBezTo>
                    <a:pt x="71" y="516"/>
                    <a:pt x="114" y="463"/>
                    <a:pt x="153" y="474"/>
                  </a:cubicBezTo>
                  <a:cubicBezTo>
                    <a:pt x="153" y="474"/>
                    <a:pt x="182" y="438"/>
                    <a:pt x="204" y="438"/>
                  </a:cubicBezTo>
                  <a:cubicBezTo>
                    <a:pt x="226" y="438"/>
                    <a:pt x="249" y="378"/>
                    <a:pt x="262" y="380"/>
                  </a:cubicBezTo>
                  <a:cubicBezTo>
                    <a:pt x="275" y="382"/>
                    <a:pt x="302" y="279"/>
                    <a:pt x="317" y="277"/>
                  </a:cubicBezTo>
                  <a:cubicBezTo>
                    <a:pt x="332" y="275"/>
                    <a:pt x="371" y="171"/>
                    <a:pt x="407" y="177"/>
                  </a:cubicBezTo>
                  <a:cubicBezTo>
                    <a:pt x="424" y="180"/>
                    <a:pt x="414" y="119"/>
                    <a:pt x="493" y="111"/>
                  </a:cubicBezTo>
                  <a:cubicBezTo>
                    <a:pt x="572" y="103"/>
                    <a:pt x="667" y="150"/>
                    <a:pt x="806" y="0"/>
                  </a:cubicBezTo>
                  <a:cubicBezTo>
                    <a:pt x="806" y="0"/>
                    <a:pt x="909" y="20"/>
                    <a:pt x="901" y="130"/>
                  </a:cubicBezTo>
                  <a:cubicBezTo>
                    <a:pt x="901" y="130"/>
                    <a:pt x="797" y="230"/>
                    <a:pt x="652" y="260"/>
                  </a:cubicBezTo>
                  <a:cubicBezTo>
                    <a:pt x="507" y="290"/>
                    <a:pt x="501" y="224"/>
                    <a:pt x="440" y="336"/>
                  </a:cubicBezTo>
                  <a:cubicBezTo>
                    <a:pt x="434" y="347"/>
                    <a:pt x="423" y="375"/>
                    <a:pt x="410" y="374"/>
                  </a:cubicBezTo>
                  <a:cubicBezTo>
                    <a:pt x="410" y="374"/>
                    <a:pt x="383" y="504"/>
                    <a:pt x="322" y="532"/>
                  </a:cubicBezTo>
                  <a:cubicBezTo>
                    <a:pt x="322" y="532"/>
                    <a:pt x="250" y="620"/>
                    <a:pt x="211" y="612"/>
                  </a:cubicBezTo>
                  <a:cubicBezTo>
                    <a:pt x="174" y="604"/>
                    <a:pt x="189" y="632"/>
                    <a:pt x="143" y="643"/>
                  </a:cubicBezTo>
                </a:path>
              </a:pathLst>
            </a:custGeom>
            <a:noFill/>
            <a:ln w="7938" cap="rnd">
              <a:solidFill>
                <a:srgbClr val="494E4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21" name="Freeform 54">
              <a:extLst>
                <a:ext uri="{FF2B5EF4-FFF2-40B4-BE49-F238E27FC236}">
                  <a16:creationId xmlns:a16="http://schemas.microsoft.com/office/drawing/2014/main" id="{FA7E09A2-F148-432C-85C1-6EBD0BD871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6" y="3203"/>
              <a:ext cx="145" cy="145"/>
            </a:xfrm>
            <a:custGeom>
              <a:avLst/>
              <a:gdLst>
                <a:gd name="T0" fmla="*/ 77 w 135"/>
                <a:gd name="T1" fmla="*/ 2 h 134"/>
                <a:gd name="T2" fmla="*/ 40 w 135"/>
                <a:gd name="T3" fmla="*/ 41 h 134"/>
                <a:gd name="T4" fmla="*/ 6 w 135"/>
                <a:gd name="T5" fmla="*/ 75 h 134"/>
                <a:gd name="T6" fmla="*/ 18 w 135"/>
                <a:gd name="T7" fmla="*/ 122 h 134"/>
                <a:gd name="T8" fmla="*/ 33 w 135"/>
                <a:gd name="T9" fmla="*/ 170 h 134"/>
                <a:gd name="T10" fmla="*/ 38 w 135"/>
                <a:gd name="T11" fmla="*/ 134 h 134"/>
                <a:gd name="T12" fmla="*/ 58 w 135"/>
                <a:gd name="T13" fmla="*/ 98 h 134"/>
                <a:gd name="T14" fmla="*/ 79 w 135"/>
                <a:gd name="T15" fmla="*/ 90 h 134"/>
                <a:gd name="T16" fmla="*/ 104 w 135"/>
                <a:gd name="T17" fmla="*/ 75 h 134"/>
                <a:gd name="T18" fmla="*/ 155 w 135"/>
                <a:gd name="T19" fmla="*/ 53 h 134"/>
                <a:gd name="T20" fmla="*/ 168 w 135"/>
                <a:gd name="T21" fmla="*/ 42 h 134"/>
                <a:gd name="T22" fmla="*/ 166 w 135"/>
                <a:gd name="T23" fmla="*/ 18 h 134"/>
                <a:gd name="T24" fmla="*/ 115 w 135"/>
                <a:gd name="T25" fmla="*/ 13 h 134"/>
                <a:gd name="T26" fmla="*/ 74 w 135"/>
                <a:gd name="T27" fmla="*/ 2 h 1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35" h="134">
                  <a:moveTo>
                    <a:pt x="62" y="2"/>
                  </a:moveTo>
                  <a:cubicBezTo>
                    <a:pt x="50" y="9"/>
                    <a:pt x="41" y="21"/>
                    <a:pt x="32" y="32"/>
                  </a:cubicBezTo>
                  <a:cubicBezTo>
                    <a:pt x="25" y="41"/>
                    <a:pt x="12" y="49"/>
                    <a:pt x="6" y="59"/>
                  </a:cubicBezTo>
                  <a:cubicBezTo>
                    <a:pt x="0" y="68"/>
                    <a:pt x="12" y="86"/>
                    <a:pt x="15" y="96"/>
                  </a:cubicBezTo>
                  <a:cubicBezTo>
                    <a:pt x="19" y="108"/>
                    <a:pt x="23" y="121"/>
                    <a:pt x="27" y="134"/>
                  </a:cubicBezTo>
                  <a:cubicBezTo>
                    <a:pt x="29" y="125"/>
                    <a:pt x="28" y="115"/>
                    <a:pt x="31" y="106"/>
                  </a:cubicBezTo>
                  <a:cubicBezTo>
                    <a:pt x="35" y="96"/>
                    <a:pt x="39" y="85"/>
                    <a:pt x="47" y="78"/>
                  </a:cubicBezTo>
                  <a:cubicBezTo>
                    <a:pt x="53" y="74"/>
                    <a:pt x="58" y="73"/>
                    <a:pt x="64" y="71"/>
                  </a:cubicBezTo>
                  <a:cubicBezTo>
                    <a:pt x="72" y="68"/>
                    <a:pt x="78" y="64"/>
                    <a:pt x="84" y="59"/>
                  </a:cubicBezTo>
                  <a:cubicBezTo>
                    <a:pt x="98" y="48"/>
                    <a:pt x="106" y="41"/>
                    <a:pt x="125" y="42"/>
                  </a:cubicBezTo>
                  <a:cubicBezTo>
                    <a:pt x="133" y="42"/>
                    <a:pt x="135" y="43"/>
                    <a:pt x="135" y="33"/>
                  </a:cubicBezTo>
                  <a:cubicBezTo>
                    <a:pt x="135" y="28"/>
                    <a:pt x="135" y="21"/>
                    <a:pt x="134" y="15"/>
                  </a:cubicBezTo>
                  <a:cubicBezTo>
                    <a:pt x="122" y="11"/>
                    <a:pt x="106" y="11"/>
                    <a:pt x="93" y="10"/>
                  </a:cubicBezTo>
                  <a:cubicBezTo>
                    <a:pt x="82" y="8"/>
                    <a:pt x="69" y="0"/>
                    <a:pt x="60" y="2"/>
                  </a:cubicBezTo>
                </a:path>
              </a:pathLst>
            </a:custGeom>
            <a:solidFill>
              <a:srgbClr val="F0D9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22" name="Freeform 55">
              <a:extLst>
                <a:ext uri="{FF2B5EF4-FFF2-40B4-BE49-F238E27FC236}">
                  <a16:creationId xmlns:a16="http://schemas.microsoft.com/office/drawing/2014/main" id="{A7FDA7BB-6FA7-4A56-97E0-78B4854B2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4" y="3276"/>
              <a:ext cx="208" cy="122"/>
            </a:xfrm>
            <a:custGeom>
              <a:avLst/>
              <a:gdLst>
                <a:gd name="T0" fmla="*/ 3 w 193"/>
                <a:gd name="T1" fmla="*/ 141 h 113"/>
                <a:gd name="T2" fmla="*/ 130 w 193"/>
                <a:gd name="T3" fmla="*/ 50 h 113"/>
                <a:gd name="T4" fmla="*/ 241 w 193"/>
                <a:gd name="T5" fmla="*/ 0 h 113"/>
                <a:gd name="T6" fmla="*/ 192 w 193"/>
                <a:gd name="T7" fmla="*/ 44 h 113"/>
                <a:gd name="T8" fmla="*/ 102 w 193"/>
                <a:gd name="T9" fmla="*/ 77 h 113"/>
                <a:gd name="T10" fmla="*/ 2 w 193"/>
                <a:gd name="T11" fmla="*/ 143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3" h="113">
                  <a:moveTo>
                    <a:pt x="3" y="112"/>
                  </a:moveTo>
                  <a:cubicBezTo>
                    <a:pt x="0" y="57"/>
                    <a:pt x="66" y="50"/>
                    <a:pt x="104" y="40"/>
                  </a:cubicBezTo>
                  <a:cubicBezTo>
                    <a:pt x="136" y="32"/>
                    <a:pt x="172" y="27"/>
                    <a:pt x="193" y="0"/>
                  </a:cubicBezTo>
                  <a:cubicBezTo>
                    <a:pt x="181" y="15"/>
                    <a:pt x="171" y="26"/>
                    <a:pt x="153" y="35"/>
                  </a:cubicBezTo>
                  <a:cubicBezTo>
                    <a:pt x="130" y="47"/>
                    <a:pt x="107" y="55"/>
                    <a:pt x="82" y="61"/>
                  </a:cubicBezTo>
                  <a:cubicBezTo>
                    <a:pt x="56" y="68"/>
                    <a:pt x="10" y="88"/>
                    <a:pt x="2" y="113"/>
                  </a:cubicBezTo>
                </a:path>
              </a:pathLst>
            </a:custGeom>
            <a:solidFill>
              <a:srgbClr val="F7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23" name="Freeform 56">
              <a:extLst>
                <a:ext uri="{FF2B5EF4-FFF2-40B4-BE49-F238E27FC236}">
                  <a16:creationId xmlns:a16="http://schemas.microsoft.com/office/drawing/2014/main" id="{9EB28AC1-FF4E-4548-B303-6F65B6F95F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7" y="3296"/>
              <a:ext cx="50" cy="136"/>
            </a:xfrm>
            <a:custGeom>
              <a:avLst/>
              <a:gdLst>
                <a:gd name="T0" fmla="*/ 1 w 46"/>
                <a:gd name="T1" fmla="*/ 0 h 126"/>
                <a:gd name="T2" fmla="*/ 40 w 46"/>
                <a:gd name="T3" fmla="*/ 28 h 126"/>
                <a:gd name="T4" fmla="*/ 55 w 46"/>
                <a:gd name="T5" fmla="*/ 64 h 126"/>
                <a:gd name="T6" fmla="*/ 33 w 46"/>
                <a:gd name="T7" fmla="*/ 159 h 126"/>
                <a:gd name="T8" fmla="*/ 39 w 46"/>
                <a:gd name="T9" fmla="*/ 57 h 126"/>
                <a:gd name="T10" fmla="*/ 14 w 46"/>
                <a:gd name="T11" fmla="*/ 29 h 126"/>
                <a:gd name="T12" fmla="*/ 0 w 46"/>
                <a:gd name="T13" fmla="*/ 2 h 1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6" h="126">
                  <a:moveTo>
                    <a:pt x="1" y="0"/>
                  </a:moveTo>
                  <a:cubicBezTo>
                    <a:pt x="6" y="16"/>
                    <a:pt x="21" y="15"/>
                    <a:pt x="31" y="22"/>
                  </a:cubicBezTo>
                  <a:cubicBezTo>
                    <a:pt x="40" y="28"/>
                    <a:pt x="42" y="42"/>
                    <a:pt x="43" y="51"/>
                  </a:cubicBezTo>
                  <a:cubicBezTo>
                    <a:pt x="46" y="73"/>
                    <a:pt x="42" y="109"/>
                    <a:pt x="26" y="126"/>
                  </a:cubicBezTo>
                  <a:cubicBezTo>
                    <a:pt x="25" y="98"/>
                    <a:pt x="42" y="72"/>
                    <a:pt x="30" y="45"/>
                  </a:cubicBezTo>
                  <a:cubicBezTo>
                    <a:pt x="25" y="35"/>
                    <a:pt x="17" y="32"/>
                    <a:pt x="11" y="23"/>
                  </a:cubicBezTo>
                  <a:cubicBezTo>
                    <a:pt x="6" y="16"/>
                    <a:pt x="3" y="9"/>
                    <a:pt x="0" y="2"/>
                  </a:cubicBezTo>
                </a:path>
              </a:pathLst>
            </a:custGeom>
            <a:solidFill>
              <a:srgbClr val="F0D9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24" name="Freeform 57">
              <a:extLst>
                <a:ext uri="{FF2B5EF4-FFF2-40B4-BE49-F238E27FC236}">
                  <a16:creationId xmlns:a16="http://schemas.microsoft.com/office/drawing/2014/main" id="{A91F2D03-B1D4-4E2F-B484-343B793CB9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3" y="3461"/>
              <a:ext cx="325" cy="238"/>
            </a:xfrm>
            <a:custGeom>
              <a:avLst/>
              <a:gdLst>
                <a:gd name="T0" fmla="*/ 0 w 302"/>
                <a:gd name="T1" fmla="*/ 164 h 221"/>
                <a:gd name="T2" fmla="*/ 224 w 302"/>
                <a:gd name="T3" fmla="*/ 181 h 221"/>
                <a:gd name="T4" fmla="*/ 377 w 302"/>
                <a:gd name="T5" fmla="*/ 0 h 221"/>
                <a:gd name="T6" fmla="*/ 256 w 302"/>
                <a:gd name="T7" fmla="*/ 130 h 221"/>
                <a:gd name="T8" fmla="*/ 0 w 302"/>
                <a:gd name="T9" fmla="*/ 164 h 2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2" h="221">
                  <a:moveTo>
                    <a:pt x="0" y="131"/>
                  </a:moveTo>
                  <a:cubicBezTo>
                    <a:pt x="0" y="131"/>
                    <a:pt x="92" y="221"/>
                    <a:pt x="179" y="145"/>
                  </a:cubicBezTo>
                  <a:cubicBezTo>
                    <a:pt x="243" y="89"/>
                    <a:pt x="268" y="24"/>
                    <a:pt x="302" y="0"/>
                  </a:cubicBezTo>
                  <a:cubicBezTo>
                    <a:pt x="264" y="31"/>
                    <a:pt x="226" y="82"/>
                    <a:pt x="205" y="104"/>
                  </a:cubicBezTo>
                  <a:cubicBezTo>
                    <a:pt x="169" y="143"/>
                    <a:pt x="131" y="195"/>
                    <a:pt x="0" y="1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25" name="Freeform 58">
              <a:extLst>
                <a:ext uri="{FF2B5EF4-FFF2-40B4-BE49-F238E27FC236}">
                  <a16:creationId xmlns:a16="http://schemas.microsoft.com/office/drawing/2014/main" id="{5C198017-DE49-49A7-AD8A-5BF5DC1624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1" y="2975"/>
              <a:ext cx="260" cy="73"/>
            </a:xfrm>
            <a:custGeom>
              <a:avLst/>
              <a:gdLst>
                <a:gd name="T0" fmla="*/ 0 w 242"/>
                <a:gd name="T1" fmla="*/ 84 h 68"/>
                <a:gd name="T2" fmla="*/ 169 w 242"/>
                <a:gd name="T3" fmla="*/ 0 h 68"/>
                <a:gd name="T4" fmla="*/ 300 w 242"/>
                <a:gd name="T5" fmla="*/ 53 h 68"/>
                <a:gd name="T6" fmla="*/ 169 w 242"/>
                <a:gd name="T7" fmla="*/ 5 h 68"/>
                <a:gd name="T8" fmla="*/ 0 w 242"/>
                <a:gd name="T9" fmla="*/ 84 h 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2" h="68">
                  <a:moveTo>
                    <a:pt x="0" y="68"/>
                  </a:moveTo>
                  <a:cubicBezTo>
                    <a:pt x="0" y="68"/>
                    <a:pt x="105" y="0"/>
                    <a:pt x="136" y="0"/>
                  </a:cubicBezTo>
                  <a:cubicBezTo>
                    <a:pt x="171" y="0"/>
                    <a:pt x="219" y="26"/>
                    <a:pt x="242" y="43"/>
                  </a:cubicBezTo>
                  <a:cubicBezTo>
                    <a:pt x="242" y="43"/>
                    <a:pt x="169" y="5"/>
                    <a:pt x="136" y="5"/>
                  </a:cubicBezTo>
                  <a:cubicBezTo>
                    <a:pt x="104" y="5"/>
                    <a:pt x="0" y="68"/>
                    <a:pt x="0" y="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26" name="Freeform 59">
              <a:extLst>
                <a:ext uri="{FF2B5EF4-FFF2-40B4-BE49-F238E27FC236}">
                  <a16:creationId xmlns:a16="http://schemas.microsoft.com/office/drawing/2014/main" id="{62111C68-A7B8-459A-8653-3D05D00D1B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7" y="2934"/>
              <a:ext cx="30" cy="24"/>
            </a:xfrm>
            <a:custGeom>
              <a:avLst/>
              <a:gdLst>
                <a:gd name="T0" fmla="*/ 0 w 28"/>
                <a:gd name="T1" fmla="*/ 5 h 22"/>
                <a:gd name="T2" fmla="*/ 34 w 28"/>
                <a:gd name="T3" fmla="*/ 28 h 22"/>
                <a:gd name="T4" fmla="*/ 16 w 28"/>
                <a:gd name="T5" fmla="*/ 11 h 22"/>
                <a:gd name="T6" fmla="*/ 0 w 28"/>
                <a:gd name="T7" fmla="*/ 9 h 2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22">
                  <a:moveTo>
                    <a:pt x="0" y="5"/>
                  </a:moveTo>
                  <a:cubicBezTo>
                    <a:pt x="10" y="0"/>
                    <a:pt x="28" y="10"/>
                    <a:pt x="28" y="22"/>
                  </a:cubicBezTo>
                  <a:cubicBezTo>
                    <a:pt x="23" y="16"/>
                    <a:pt x="21" y="10"/>
                    <a:pt x="13" y="8"/>
                  </a:cubicBezTo>
                  <a:cubicBezTo>
                    <a:pt x="9" y="6"/>
                    <a:pt x="4" y="6"/>
                    <a:pt x="0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27" name="Freeform 60">
              <a:extLst>
                <a:ext uri="{FF2B5EF4-FFF2-40B4-BE49-F238E27FC236}">
                  <a16:creationId xmlns:a16="http://schemas.microsoft.com/office/drawing/2014/main" id="{718B5DC7-44A2-4E2D-A51F-AEF0EBA05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6" y="2974"/>
              <a:ext cx="19" cy="22"/>
            </a:xfrm>
            <a:custGeom>
              <a:avLst/>
              <a:gdLst>
                <a:gd name="T0" fmla="*/ 0 w 17"/>
                <a:gd name="T1" fmla="*/ 4 h 21"/>
                <a:gd name="T2" fmla="*/ 15 w 17"/>
                <a:gd name="T3" fmla="*/ 24 h 21"/>
                <a:gd name="T4" fmla="*/ 11 w 17"/>
                <a:gd name="T5" fmla="*/ 10 h 21"/>
                <a:gd name="T6" fmla="*/ 1 w 17"/>
                <a:gd name="T7" fmla="*/ 4 h 2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21">
                  <a:moveTo>
                    <a:pt x="0" y="4"/>
                  </a:moveTo>
                  <a:cubicBezTo>
                    <a:pt x="8" y="0"/>
                    <a:pt x="17" y="16"/>
                    <a:pt x="11" y="21"/>
                  </a:cubicBezTo>
                  <a:cubicBezTo>
                    <a:pt x="11" y="17"/>
                    <a:pt x="10" y="13"/>
                    <a:pt x="8" y="10"/>
                  </a:cubicBezTo>
                  <a:cubicBezTo>
                    <a:pt x="7" y="8"/>
                    <a:pt x="3" y="3"/>
                    <a:pt x="1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28" name="Freeform 61">
              <a:extLst>
                <a:ext uri="{FF2B5EF4-FFF2-40B4-BE49-F238E27FC236}">
                  <a16:creationId xmlns:a16="http://schemas.microsoft.com/office/drawing/2014/main" id="{89F7BA38-A55A-4536-A474-13D06638A2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1" y="3017"/>
              <a:ext cx="9" cy="16"/>
            </a:xfrm>
            <a:custGeom>
              <a:avLst/>
              <a:gdLst>
                <a:gd name="T0" fmla="*/ 0 w 9"/>
                <a:gd name="T1" fmla="*/ 2 h 15"/>
                <a:gd name="T2" fmla="*/ 5 w 9"/>
                <a:gd name="T3" fmla="*/ 18 h 15"/>
                <a:gd name="T4" fmla="*/ 1 w 9"/>
                <a:gd name="T5" fmla="*/ 4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15">
                  <a:moveTo>
                    <a:pt x="0" y="2"/>
                  </a:moveTo>
                  <a:cubicBezTo>
                    <a:pt x="6" y="0"/>
                    <a:pt x="9" y="13"/>
                    <a:pt x="5" y="15"/>
                  </a:cubicBezTo>
                  <a:cubicBezTo>
                    <a:pt x="4" y="12"/>
                    <a:pt x="6" y="5"/>
                    <a:pt x="1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29" name="Freeform 62">
              <a:extLst>
                <a:ext uri="{FF2B5EF4-FFF2-40B4-BE49-F238E27FC236}">
                  <a16:creationId xmlns:a16="http://schemas.microsoft.com/office/drawing/2014/main" id="{3C103FD9-10DC-40F1-9226-E804BE65BB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3" y="3062"/>
              <a:ext cx="8" cy="12"/>
            </a:xfrm>
            <a:custGeom>
              <a:avLst/>
              <a:gdLst>
                <a:gd name="T0" fmla="*/ 1 w 7"/>
                <a:gd name="T1" fmla="*/ 0 h 11"/>
                <a:gd name="T2" fmla="*/ 7 w 7"/>
                <a:gd name="T3" fmla="*/ 14 h 11"/>
                <a:gd name="T4" fmla="*/ 0 w 7"/>
                <a:gd name="T5" fmla="*/ 0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11">
                  <a:moveTo>
                    <a:pt x="1" y="0"/>
                  </a:moveTo>
                  <a:cubicBezTo>
                    <a:pt x="5" y="0"/>
                    <a:pt x="7" y="8"/>
                    <a:pt x="4" y="11"/>
                  </a:cubicBezTo>
                  <a:cubicBezTo>
                    <a:pt x="4" y="7"/>
                    <a:pt x="3" y="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30" name="Freeform 63">
              <a:extLst>
                <a:ext uri="{FF2B5EF4-FFF2-40B4-BE49-F238E27FC236}">
                  <a16:creationId xmlns:a16="http://schemas.microsoft.com/office/drawing/2014/main" id="{FC502AA5-63B3-4773-BD3D-CF154A8F04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1" y="3107"/>
              <a:ext cx="5" cy="14"/>
            </a:xfrm>
            <a:custGeom>
              <a:avLst/>
              <a:gdLst>
                <a:gd name="T0" fmla="*/ 2 w 5"/>
                <a:gd name="T1" fmla="*/ 1 h 13"/>
                <a:gd name="T2" fmla="*/ 5 w 5"/>
                <a:gd name="T3" fmla="*/ 5 h 13"/>
                <a:gd name="T4" fmla="*/ 0 w 5"/>
                <a:gd name="T5" fmla="*/ 16 h 13"/>
                <a:gd name="T6" fmla="*/ 3 w 5"/>
                <a:gd name="T7" fmla="*/ 6 h 13"/>
                <a:gd name="T8" fmla="*/ 1 w 5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13">
                  <a:moveTo>
                    <a:pt x="2" y="1"/>
                  </a:moveTo>
                  <a:cubicBezTo>
                    <a:pt x="3" y="0"/>
                    <a:pt x="5" y="3"/>
                    <a:pt x="5" y="5"/>
                  </a:cubicBezTo>
                  <a:cubicBezTo>
                    <a:pt x="5" y="8"/>
                    <a:pt x="2" y="11"/>
                    <a:pt x="0" y="13"/>
                  </a:cubicBezTo>
                  <a:cubicBezTo>
                    <a:pt x="1" y="11"/>
                    <a:pt x="2" y="9"/>
                    <a:pt x="3" y="6"/>
                  </a:cubicBezTo>
                  <a:cubicBezTo>
                    <a:pt x="3" y="4"/>
                    <a:pt x="1" y="1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31" name="Freeform 64">
              <a:extLst>
                <a:ext uri="{FF2B5EF4-FFF2-40B4-BE49-F238E27FC236}">
                  <a16:creationId xmlns:a16="http://schemas.microsoft.com/office/drawing/2014/main" id="{38A7AC9B-90B7-4E33-833B-7F9D638268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2" y="2864"/>
              <a:ext cx="14" cy="97"/>
            </a:xfrm>
            <a:custGeom>
              <a:avLst/>
              <a:gdLst>
                <a:gd name="T0" fmla="*/ 16 w 13"/>
                <a:gd name="T1" fmla="*/ 0 h 90"/>
                <a:gd name="T2" fmla="*/ 10 w 13"/>
                <a:gd name="T3" fmla="*/ 28 h 90"/>
                <a:gd name="T4" fmla="*/ 3 w 13"/>
                <a:gd name="T5" fmla="*/ 63 h 90"/>
                <a:gd name="T6" fmla="*/ 11 w 13"/>
                <a:gd name="T7" fmla="*/ 113 h 90"/>
                <a:gd name="T8" fmla="*/ 13 w 13"/>
                <a:gd name="T9" fmla="*/ 43 h 90"/>
                <a:gd name="T10" fmla="*/ 16 w 13"/>
                <a:gd name="T11" fmla="*/ 4 h 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" h="90">
                  <a:moveTo>
                    <a:pt x="13" y="0"/>
                  </a:moveTo>
                  <a:cubicBezTo>
                    <a:pt x="12" y="7"/>
                    <a:pt x="8" y="14"/>
                    <a:pt x="7" y="22"/>
                  </a:cubicBezTo>
                  <a:cubicBezTo>
                    <a:pt x="5" y="31"/>
                    <a:pt x="4" y="40"/>
                    <a:pt x="3" y="50"/>
                  </a:cubicBezTo>
                  <a:cubicBezTo>
                    <a:pt x="3" y="57"/>
                    <a:pt x="0" y="87"/>
                    <a:pt x="8" y="90"/>
                  </a:cubicBezTo>
                  <a:cubicBezTo>
                    <a:pt x="10" y="72"/>
                    <a:pt x="9" y="53"/>
                    <a:pt x="10" y="34"/>
                  </a:cubicBezTo>
                  <a:cubicBezTo>
                    <a:pt x="11" y="24"/>
                    <a:pt x="10" y="13"/>
                    <a:pt x="13" y="4"/>
                  </a:cubicBezTo>
                </a:path>
              </a:pathLst>
            </a:custGeom>
            <a:solidFill>
              <a:srgbClr val="DB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32" name="Freeform 65">
              <a:extLst>
                <a:ext uri="{FF2B5EF4-FFF2-40B4-BE49-F238E27FC236}">
                  <a16:creationId xmlns:a16="http://schemas.microsoft.com/office/drawing/2014/main" id="{9AF9E548-08E2-451C-91B2-E4B6D4F2C4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3" y="2863"/>
              <a:ext cx="63" cy="150"/>
            </a:xfrm>
            <a:custGeom>
              <a:avLst/>
              <a:gdLst>
                <a:gd name="T0" fmla="*/ 44 w 59"/>
                <a:gd name="T1" fmla="*/ 0 h 139"/>
                <a:gd name="T2" fmla="*/ 50 w 59"/>
                <a:gd name="T3" fmla="*/ 41 h 139"/>
                <a:gd name="T4" fmla="*/ 65 w 59"/>
                <a:gd name="T5" fmla="*/ 53 h 139"/>
                <a:gd name="T6" fmla="*/ 66 w 59"/>
                <a:gd name="T7" fmla="*/ 83 h 139"/>
                <a:gd name="T8" fmla="*/ 61 w 59"/>
                <a:gd name="T9" fmla="*/ 134 h 139"/>
                <a:gd name="T10" fmla="*/ 21 w 59"/>
                <a:gd name="T11" fmla="*/ 159 h 139"/>
                <a:gd name="T12" fmla="*/ 0 w 59"/>
                <a:gd name="T13" fmla="*/ 175 h 139"/>
                <a:gd name="T14" fmla="*/ 21 w 59"/>
                <a:gd name="T15" fmla="*/ 76 h 139"/>
                <a:gd name="T16" fmla="*/ 33 w 59"/>
                <a:gd name="T17" fmla="*/ 32 h 139"/>
                <a:gd name="T18" fmla="*/ 46 w 59"/>
                <a:gd name="T19" fmla="*/ 1 h 1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9" h="139">
                  <a:moveTo>
                    <a:pt x="36" y="0"/>
                  </a:moveTo>
                  <a:cubicBezTo>
                    <a:pt x="47" y="3"/>
                    <a:pt x="37" y="24"/>
                    <a:pt x="41" y="32"/>
                  </a:cubicBezTo>
                  <a:cubicBezTo>
                    <a:pt x="43" y="39"/>
                    <a:pt x="49" y="38"/>
                    <a:pt x="53" y="42"/>
                  </a:cubicBezTo>
                  <a:cubicBezTo>
                    <a:pt x="59" y="49"/>
                    <a:pt x="55" y="58"/>
                    <a:pt x="54" y="66"/>
                  </a:cubicBezTo>
                  <a:cubicBezTo>
                    <a:pt x="52" y="78"/>
                    <a:pt x="57" y="97"/>
                    <a:pt x="50" y="107"/>
                  </a:cubicBezTo>
                  <a:cubicBezTo>
                    <a:pt x="44" y="116"/>
                    <a:pt x="28" y="120"/>
                    <a:pt x="18" y="126"/>
                  </a:cubicBezTo>
                  <a:cubicBezTo>
                    <a:pt x="11" y="130"/>
                    <a:pt x="6" y="132"/>
                    <a:pt x="0" y="139"/>
                  </a:cubicBezTo>
                  <a:cubicBezTo>
                    <a:pt x="11" y="115"/>
                    <a:pt x="12" y="85"/>
                    <a:pt x="18" y="60"/>
                  </a:cubicBezTo>
                  <a:cubicBezTo>
                    <a:pt x="20" y="49"/>
                    <a:pt x="23" y="37"/>
                    <a:pt x="27" y="26"/>
                  </a:cubicBezTo>
                  <a:cubicBezTo>
                    <a:pt x="29" y="20"/>
                    <a:pt x="30" y="2"/>
                    <a:pt x="37" y="1"/>
                  </a:cubicBezTo>
                </a:path>
              </a:pathLst>
            </a:custGeom>
            <a:solidFill>
              <a:srgbClr val="DB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33" name="Freeform 66">
              <a:extLst>
                <a:ext uri="{FF2B5EF4-FFF2-40B4-BE49-F238E27FC236}">
                  <a16:creationId xmlns:a16="http://schemas.microsoft.com/office/drawing/2014/main" id="{D4C776D8-A6B5-44A7-96F2-86B8A8418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7" y="2816"/>
              <a:ext cx="35" cy="157"/>
            </a:xfrm>
            <a:custGeom>
              <a:avLst/>
              <a:gdLst>
                <a:gd name="T0" fmla="*/ 14 w 33"/>
                <a:gd name="T1" fmla="*/ 0 h 145"/>
                <a:gd name="T2" fmla="*/ 24 w 33"/>
                <a:gd name="T3" fmla="*/ 114 h 145"/>
                <a:gd name="T4" fmla="*/ 27 w 33"/>
                <a:gd name="T5" fmla="*/ 184 h 145"/>
                <a:gd name="T6" fmla="*/ 21 w 33"/>
                <a:gd name="T7" fmla="*/ 138 h 145"/>
                <a:gd name="T8" fmla="*/ 7 w 33"/>
                <a:gd name="T9" fmla="*/ 88 h 145"/>
                <a:gd name="T10" fmla="*/ 12 w 33"/>
                <a:gd name="T11" fmla="*/ 5 h 1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" h="145">
                  <a:moveTo>
                    <a:pt x="11" y="0"/>
                  </a:moveTo>
                  <a:cubicBezTo>
                    <a:pt x="0" y="28"/>
                    <a:pt x="10" y="63"/>
                    <a:pt x="21" y="90"/>
                  </a:cubicBezTo>
                  <a:cubicBezTo>
                    <a:pt x="28" y="106"/>
                    <a:pt x="33" y="129"/>
                    <a:pt x="23" y="145"/>
                  </a:cubicBezTo>
                  <a:cubicBezTo>
                    <a:pt x="23" y="132"/>
                    <a:pt x="23" y="120"/>
                    <a:pt x="18" y="108"/>
                  </a:cubicBezTo>
                  <a:cubicBezTo>
                    <a:pt x="13" y="96"/>
                    <a:pt x="9" y="82"/>
                    <a:pt x="7" y="69"/>
                  </a:cubicBezTo>
                  <a:cubicBezTo>
                    <a:pt x="4" y="48"/>
                    <a:pt x="5" y="25"/>
                    <a:pt x="9" y="5"/>
                  </a:cubicBezTo>
                </a:path>
              </a:pathLst>
            </a:custGeom>
            <a:solidFill>
              <a:srgbClr val="DB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34" name="Freeform 67">
              <a:extLst>
                <a:ext uri="{FF2B5EF4-FFF2-40B4-BE49-F238E27FC236}">
                  <a16:creationId xmlns:a16="http://schemas.microsoft.com/office/drawing/2014/main" id="{050060DA-02F0-4E03-8CE6-7EC94CAF99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1" y="2759"/>
              <a:ext cx="16" cy="113"/>
            </a:xfrm>
            <a:custGeom>
              <a:avLst/>
              <a:gdLst>
                <a:gd name="T0" fmla="*/ 17 w 15"/>
                <a:gd name="T1" fmla="*/ 0 h 105"/>
                <a:gd name="T2" fmla="*/ 18 w 15"/>
                <a:gd name="T3" fmla="*/ 131 h 105"/>
                <a:gd name="T4" fmla="*/ 13 w 15"/>
                <a:gd name="T5" fmla="*/ 103 h 105"/>
                <a:gd name="T6" fmla="*/ 5 w 15"/>
                <a:gd name="T7" fmla="*/ 71 h 105"/>
                <a:gd name="T8" fmla="*/ 6 w 15"/>
                <a:gd name="T9" fmla="*/ 39 h 105"/>
                <a:gd name="T10" fmla="*/ 17 w 15"/>
                <a:gd name="T11" fmla="*/ 0 h 1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" h="105">
                  <a:moveTo>
                    <a:pt x="14" y="0"/>
                  </a:moveTo>
                  <a:cubicBezTo>
                    <a:pt x="0" y="33"/>
                    <a:pt x="10" y="71"/>
                    <a:pt x="15" y="105"/>
                  </a:cubicBezTo>
                  <a:cubicBezTo>
                    <a:pt x="15" y="98"/>
                    <a:pt x="11" y="90"/>
                    <a:pt x="10" y="83"/>
                  </a:cubicBezTo>
                  <a:cubicBezTo>
                    <a:pt x="8" y="75"/>
                    <a:pt x="5" y="66"/>
                    <a:pt x="5" y="57"/>
                  </a:cubicBezTo>
                  <a:cubicBezTo>
                    <a:pt x="4" y="48"/>
                    <a:pt x="6" y="40"/>
                    <a:pt x="6" y="31"/>
                  </a:cubicBezTo>
                  <a:cubicBezTo>
                    <a:pt x="5" y="19"/>
                    <a:pt x="9" y="11"/>
                    <a:pt x="14" y="0"/>
                  </a:cubicBezTo>
                </a:path>
              </a:pathLst>
            </a:custGeom>
            <a:solidFill>
              <a:srgbClr val="DB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35" name="Freeform 68">
              <a:extLst>
                <a:ext uri="{FF2B5EF4-FFF2-40B4-BE49-F238E27FC236}">
                  <a16:creationId xmlns:a16="http://schemas.microsoft.com/office/drawing/2014/main" id="{2C94D6E6-14DA-4CE9-B64D-1BE386C114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6" y="2698"/>
              <a:ext cx="53" cy="166"/>
            </a:xfrm>
            <a:custGeom>
              <a:avLst/>
              <a:gdLst>
                <a:gd name="T0" fmla="*/ 16 w 49"/>
                <a:gd name="T1" fmla="*/ 0 h 154"/>
                <a:gd name="T2" fmla="*/ 5 w 49"/>
                <a:gd name="T3" fmla="*/ 26 h 154"/>
                <a:gd name="T4" fmla="*/ 19 w 49"/>
                <a:gd name="T5" fmla="*/ 99 h 154"/>
                <a:gd name="T6" fmla="*/ 47 w 49"/>
                <a:gd name="T7" fmla="*/ 158 h 154"/>
                <a:gd name="T8" fmla="*/ 62 w 49"/>
                <a:gd name="T9" fmla="*/ 193 h 154"/>
                <a:gd name="T10" fmla="*/ 11 w 49"/>
                <a:gd name="T11" fmla="*/ 84 h 154"/>
                <a:gd name="T12" fmla="*/ 12 w 49"/>
                <a:gd name="T13" fmla="*/ 3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9" h="154">
                  <a:moveTo>
                    <a:pt x="13" y="0"/>
                  </a:moveTo>
                  <a:cubicBezTo>
                    <a:pt x="11" y="6"/>
                    <a:pt x="7" y="13"/>
                    <a:pt x="5" y="20"/>
                  </a:cubicBezTo>
                  <a:cubicBezTo>
                    <a:pt x="2" y="37"/>
                    <a:pt x="10" y="62"/>
                    <a:pt x="16" y="79"/>
                  </a:cubicBezTo>
                  <a:cubicBezTo>
                    <a:pt x="21" y="95"/>
                    <a:pt x="29" y="111"/>
                    <a:pt x="37" y="126"/>
                  </a:cubicBezTo>
                  <a:cubicBezTo>
                    <a:pt x="42" y="135"/>
                    <a:pt x="45" y="145"/>
                    <a:pt x="49" y="154"/>
                  </a:cubicBezTo>
                  <a:cubicBezTo>
                    <a:pt x="28" y="131"/>
                    <a:pt x="14" y="96"/>
                    <a:pt x="8" y="67"/>
                  </a:cubicBezTo>
                  <a:cubicBezTo>
                    <a:pt x="4" y="49"/>
                    <a:pt x="0" y="19"/>
                    <a:pt x="9" y="3"/>
                  </a:cubicBezTo>
                </a:path>
              </a:pathLst>
            </a:custGeom>
            <a:solidFill>
              <a:srgbClr val="DB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36" name="Freeform 69">
              <a:extLst>
                <a:ext uri="{FF2B5EF4-FFF2-40B4-BE49-F238E27FC236}">
                  <a16:creationId xmlns:a16="http://schemas.microsoft.com/office/drawing/2014/main" id="{5B77D80A-EA94-4B27-8FDA-749658837F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2" y="2601"/>
              <a:ext cx="85" cy="98"/>
            </a:xfrm>
            <a:custGeom>
              <a:avLst/>
              <a:gdLst>
                <a:gd name="T0" fmla="*/ 98 w 79"/>
                <a:gd name="T1" fmla="*/ 112 h 91"/>
                <a:gd name="T2" fmla="*/ 67 w 79"/>
                <a:gd name="T3" fmla="*/ 94 h 91"/>
                <a:gd name="T4" fmla="*/ 34 w 79"/>
                <a:gd name="T5" fmla="*/ 47 h 91"/>
                <a:gd name="T6" fmla="*/ 0 w 79"/>
                <a:gd name="T7" fmla="*/ 0 h 91"/>
                <a:gd name="T8" fmla="*/ 42 w 79"/>
                <a:gd name="T9" fmla="*/ 75 h 91"/>
                <a:gd name="T10" fmla="*/ 93 w 79"/>
                <a:gd name="T11" fmla="*/ 112 h 9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9" h="91">
                  <a:moveTo>
                    <a:pt x="79" y="90"/>
                  </a:moveTo>
                  <a:cubicBezTo>
                    <a:pt x="72" y="91"/>
                    <a:pt x="59" y="80"/>
                    <a:pt x="54" y="75"/>
                  </a:cubicBezTo>
                  <a:cubicBezTo>
                    <a:pt x="43" y="64"/>
                    <a:pt x="36" y="51"/>
                    <a:pt x="28" y="38"/>
                  </a:cubicBezTo>
                  <a:cubicBezTo>
                    <a:pt x="21" y="24"/>
                    <a:pt x="12" y="10"/>
                    <a:pt x="0" y="0"/>
                  </a:cubicBezTo>
                  <a:cubicBezTo>
                    <a:pt x="14" y="18"/>
                    <a:pt x="19" y="42"/>
                    <a:pt x="33" y="60"/>
                  </a:cubicBezTo>
                  <a:cubicBezTo>
                    <a:pt x="44" y="73"/>
                    <a:pt x="61" y="80"/>
                    <a:pt x="74" y="90"/>
                  </a:cubicBezTo>
                </a:path>
              </a:pathLst>
            </a:custGeom>
            <a:solidFill>
              <a:srgbClr val="DB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37" name="Freeform 70">
              <a:extLst>
                <a:ext uri="{FF2B5EF4-FFF2-40B4-BE49-F238E27FC236}">
                  <a16:creationId xmlns:a16="http://schemas.microsoft.com/office/drawing/2014/main" id="{744C78A2-E75C-4281-B49E-09AD081131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1" y="2494"/>
              <a:ext cx="48" cy="102"/>
            </a:xfrm>
            <a:custGeom>
              <a:avLst/>
              <a:gdLst>
                <a:gd name="T0" fmla="*/ 4 w 44"/>
                <a:gd name="T1" fmla="*/ 0 h 94"/>
                <a:gd name="T2" fmla="*/ 57 w 44"/>
                <a:gd name="T3" fmla="*/ 120 h 94"/>
                <a:gd name="T4" fmla="*/ 0 w 44"/>
                <a:gd name="T5" fmla="*/ 2 h 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4" h="94">
                  <a:moveTo>
                    <a:pt x="4" y="0"/>
                  </a:moveTo>
                  <a:cubicBezTo>
                    <a:pt x="1" y="37"/>
                    <a:pt x="43" y="60"/>
                    <a:pt x="44" y="94"/>
                  </a:cubicBezTo>
                  <a:cubicBezTo>
                    <a:pt x="16" y="70"/>
                    <a:pt x="0" y="38"/>
                    <a:pt x="0" y="2"/>
                  </a:cubicBezTo>
                </a:path>
              </a:pathLst>
            </a:custGeom>
            <a:solidFill>
              <a:srgbClr val="DB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38" name="Freeform 71">
              <a:extLst>
                <a:ext uri="{FF2B5EF4-FFF2-40B4-BE49-F238E27FC236}">
                  <a16:creationId xmlns:a16="http://schemas.microsoft.com/office/drawing/2014/main" id="{4B091131-8231-45F3-93FC-84CD73F2BB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8" y="2817"/>
              <a:ext cx="85" cy="75"/>
            </a:xfrm>
            <a:custGeom>
              <a:avLst/>
              <a:gdLst>
                <a:gd name="T0" fmla="*/ 97 w 79"/>
                <a:gd name="T1" fmla="*/ 1 h 69"/>
                <a:gd name="T2" fmla="*/ 85 w 79"/>
                <a:gd name="T3" fmla="*/ 0 h 69"/>
                <a:gd name="T4" fmla="*/ 72 w 79"/>
                <a:gd name="T5" fmla="*/ 3 h 69"/>
                <a:gd name="T6" fmla="*/ 47 w 79"/>
                <a:gd name="T7" fmla="*/ 13 h 69"/>
                <a:gd name="T8" fmla="*/ 6 w 79"/>
                <a:gd name="T9" fmla="*/ 51 h 69"/>
                <a:gd name="T10" fmla="*/ 3 w 79"/>
                <a:gd name="T11" fmla="*/ 83 h 69"/>
                <a:gd name="T12" fmla="*/ 13 w 79"/>
                <a:gd name="T13" fmla="*/ 84 h 69"/>
                <a:gd name="T14" fmla="*/ 28 w 79"/>
                <a:gd name="T15" fmla="*/ 68 h 69"/>
                <a:gd name="T16" fmla="*/ 63 w 79"/>
                <a:gd name="T17" fmla="*/ 47 h 69"/>
                <a:gd name="T18" fmla="*/ 88 w 79"/>
                <a:gd name="T19" fmla="*/ 24 h 69"/>
                <a:gd name="T20" fmla="*/ 96 w 79"/>
                <a:gd name="T21" fmla="*/ 11 h 69"/>
                <a:gd name="T22" fmla="*/ 95 w 79"/>
                <a:gd name="T23" fmla="*/ 2 h 6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" h="69">
                  <a:moveTo>
                    <a:pt x="78" y="1"/>
                  </a:moveTo>
                  <a:cubicBezTo>
                    <a:pt x="75" y="2"/>
                    <a:pt x="71" y="0"/>
                    <a:pt x="68" y="0"/>
                  </a:cubicBezTo>
                  <a:cubicBezTo>
                    <a:pt x="65" y="0"/>
                    <a:pt x="61" y="1"/>
                    <a:pt x="58" y="3"/>
                  </a:cubicBezTo>
                  <a:cubicBezTo>
                    <a:pt x="51" y="5"/>
                    <a:pt x="45" y="8"/>
                    <a:pt x="38" y="10"/>
                  </a:cubicBezTo>
                  <a:cubicBezTo>
                    <a:pt x="24" y="17"/>
                    <a:pt x="13" y="26"/>
                    <a:pt x="6" y="40"/>
                  </a:cubicBezTo>
                  <a:cubicBezTo>
                    <a:pt x="3" y="46"/>
                    <a:pt x="0" y="57"/>
                    <a:pt x="3" y="64"/>
                  </a:cubicBezTo>
                  <a:cubicBezTo>
                    <a:pt x="4" y="69"/>
                    <a:pt x="6" y="68"/>
                    <a:pt x="10" y="65"/>
                  </a:cubicBezTo>
                  <a:cubicBezTo>
                    <a:pt x="14" y="60"/>
                    <a:pt x="18" y="56"/>
                    <a:pt x="22" y="53"/>
                  </a:cubicBezTo>
                  <a:cubicBezTo>
                    <a:pt x="31" y="46"/>
                    <a:pt x="42" y="43"/>
                    <a:pt x="51" y="37"/>
                  </a:cubicBezTo>
                  <a:cubicBezTo>
                    <a:pt x="59" y="32"/>
                    <a:pt x="65" y="25"/>
                    <a:pt x="71" y="18"/>
                  </a:cubicBezTo>
                  <a:cubicBezTo>
                    <a:pt x="74" y="14"/>
                    <a:pt x="76" y="12"/>
                    <a:pt x="77" y="8"/>
                  </a:cubicBezTo>
                  <a:cubicBezTo>
                    <a:pt x="78" y="6"/>
                    <a:pt x="79" y="1"/>
                    <a:pt x="76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39" name="Freeform 72">
              <a:extLst>
                <a:ext uri="{FF2B5EF4-FFF2-40B4-BE49-F238E27FC236}">
                  <a16:creationId xmlns:a16="http://schemas.microsoft.com/office/drawing/2014/main" id="{BC76D029-5D61-4DD8-8D7E-16F6EFB2D9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3" y="2859"/>
              <a:ext cx="50" cy="72"/>
            </a:xfrm>
            <a:custGeom>
              <a:avLst/>
              <a:gdLst>
                <a:gd name="T0" fmla="*/ 55 w 46"/>
                <a:gd name="T1" fmla="*/ 14 h 66"/>
                <a:gd name="T2" fmla="*/ 51 w 46"/>
                <a:gd name="T3" fmla="*/ 3 h 66"/>
                <a:gd name="T4" fmla="*/ 45 w 46"/>
                <a:gd name="T5" fmla="*/ 12 h 66"/>
                <a:gd name="T6" fmla="*/ 36 w 46"/>
                <a:gd name="T7" fmla="*/ 21 h 66"/>
                <a:gd name="T8" fmla="*/ 18 w 46"/>
                <a:gd name="T9" fmla="*/ 38 h 66"/>
                <a:gd name="T10" fmla="*/ 3 w 46"/>
                <a:gd name="T11" fmla="*/ 48 h 66"/>
                <a:gd name="T12" fmla="*/ 1 w 46"/>
                <a:gd name="T13" fmla="*/ 63 h 66"/>
                <a:gd name="T14" fmla="*/ 9 w 46"/>
                <a:gd name="T15" fmla="*/ 82 h 66"/>
                <a:gd name="T16" fmla="*/ 15 w 46"/>
                <a:gd name="T17" fmla="*/ 68 h 66"/>
                <a:gd name="T18" fmla="*/ 25 w 46"/>
                <a:gd name="T19" fmla="*/ 53 h 66"/>
                <a:gd name="T20" fmla="*/ 41 w 46"/>
                <a:gd name="T21" fmla="*/ 34 h 66"/>
                <a:gd name="T22" fmla="*/ 55 w 46"/>
                <a:gd name="T23" fmla="*/ 12 h 6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6" h="66">
                  <a:moveTo>
                    <a:pt x="43" y="11"/>
                  </a:moveTo>
                  <a:cubicBezTo>
                    <a:pt x="44" y="8"/>
                    <a:pt x="46" y="0"/>
                    <a:pt x="40" y="3"/>
                  </a:cubicBezTo>
                  <a:cubicBezTo>
                    <a:pt x="39" y="4"/>
                    <a:pt x="37" y="8"/>
                    <a:pt x="35" y="9"/>
                  </a:cubicBezTo>
                  <a:cubicBezTo>
                    <a:pt x="33" y="12"/>
                    <a:pt x="31" y="14"/>
                    <a:pt x="28" y="16"/>
                  </a:cubicBezTo>
                  <a:cubicBezTo>
                    <a:pt x="24" y="21"/>
                    <a:pt x="20" y="25"/>
                    <a:pt x="15" y="29"/>
                  </a:cubicBezTo>
                  <a:cubicBezTo>
                    <a:pt x="12" y="32"/>
                    <a:pt x="7" y="34"/>
                    <a:pt x="3" y="37"/>
                  </a:cubicBezTo>
                  <a:cubicBezTo>
                    <a:pt x="0" y="41"/>
                    <a:pt x="1" y="45"/>
                    <a:pt x="1" y="49"/>
                  </a:cubicBezTo>
                  <a:cubicBezTo>
                    <a:pt x="1" y="53"/>
                    <a:pt x="0" y="66"/>
                    <a:pt x="6" y="63"/>
                  </a:cubicBezTo>
                  <a:cubicBezTo>
                    <a:pt x="9" y="61"/>
                    <a:pt x="10" y="55"/>
                    <a:pt x="12" y="52"/>
                  </a:cubicBezTo>
                  <a:cubicBezTo>
                    <a:pt x="13" y="49"/>
                    <a:pt x="16" y="45"/>
                    <a:pt x="19" y="41"/>
                  </a:cubicBezTo>
                  <a:cubicBezTo>
                    <a:pt x="23" y="36"/>
                    <a:pt x="28" y="31"/>
                    <a:pt x="32" y="26"/>
                  </a:cubicBezTo>
                  <a:cubicBezTo>
                    <a:pt x="36" y="21"/>
                    <a:pt x="40" y="15"/>
                    <a:pt x="43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40" name="Freeform 73">
              <a:extLst>
                <a:ext uri="{FF2B5EF4-FFF2-40B4-BE49-F238E27FC236}">
                  <a16:creationId xmlns:a16="http://schemas.microsoft.com/office/drawing/2014/main" id="{91876018-BB9E-4CDC-976D-AFCA74A2C6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4" y="2774"/>
              <a:ext cx="72" cy="76"/>
            </a:xfrm>
            <a:custGeom>
              <a:avLst/>
              <a:gdLst>
                <a:gd name="T0" fmla="*/ 82 w 66"/>
                <a:gd name="T1" fmla="*/ 3 h 70"/>
                <a:gd name="T2" fmla="*/ 57 w 66"/>
                <a:gd name="T3" fmla="*/ 11 h 70"/>
                <a:gd name="T4" fmla="*/ 28 w 66"/>
                <a:gd name="T5" fmla="*/ 29 h 70"/>
                <a:gd name="T6" fmla="*/ 13 w 66"/>
                <a:gd name="T7" fmla="*/ 56 h 70"/>
                <a:gd name="T8" fmla="*/ 10 w 66"/>
                <a:gd name="T9" fmla="*/ 88 h 70"/>
                <a:gd name="T10" fmla="*/ 19 w 66"/>
                <a:gd name="T11" fmla="*/ 78 h 70"/>
                <a:gd name="T12" fmla="*/ 32 w 66"/>
                <a:gd name="T13" fmla="*/ 64 h 70"/>
                <a:gd name="T14" fmla="*/ 70 w 66"/>
                <a:gd name="T15" fmla="*/ 30 h 70"/>
                <a:gd name="T16" fmla="*/ 83 w 66"/>
                <a:gd name="T17" fmla="*/ 12 h 70"/>
                <a:gd name="T18" fmla="*/ 81 w 66"/>
                <a:gd name="T19" fmla="*/ 3 h 7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6" h="70">
                  <a:moveTo>
                    <a:pt x="63" y="3"/>
                  </a:moveTo>
                  <a:cubicBezTo>
                    <a:pt x="57" y="6"/>
                    <a:pt x="50" y="6"/>
                    <a:pt x="44" y="8"/>
                  </a:cubicBezTo>
                  <a:cubicBezTo>
                    <a:pt x="35" y="11"/>
                    <a:pt x="28" y="17"/>
                    <a:pt x="22" y="23"/>
                  </a:cubicBezTo>
                  <a:cubicBezTo>
                    <a:pt x="16" y="29"/>
                    <a:pt x="12" y="36"/>
                    <a:pt x="10" y="44"/>
                  </a:cubicBezTo>
                  <a:cubicBezTo>
                    <a:pt x="8" y="48"/>
                    <a:pt x="0" y="68"/>
                    <a:pt x="7" y="69"/>
                  </a:cubicBezTo>
                  <a:cubicBezTo>
                    <a:pt x="10" y="70"/>
                    <a:pt x="14" y="63"/>
                    <a:pt x="15" y="61"/>
                  </a:cubicBezTo>
                  <a:cubicBezTo>
                    <a:pt x="18" y="57"/>
                    <a:pt x="21" y="53"/>
                    <a:pt x="25" y="50"/>
                  </a:cubicBezTo>
                  <a:cubicBezTo>
                    <a:pt x="35" y="42"/>
                    <a:pt x="45" y="34"/>
                    <a:pt x="54" y="24"/>
                  </a:cubicBezTo>
                  <a:cubicBezTo>
                    <a:pt x="58" y="20"/>
                    <a:pt x="62" y="15"/>
                    <a:pt x="64" y="9"/>
                  </a:cubicBezTo>
                  <a:cubicBezTo>
                    <a:pt x="65" y="7"/>
                    <a:pt x="66" y="0"/>
                    <a:pt x="62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41" name="Freeform 74">
              <a:extLst>
                <a:ext uri="{FF2B5EF4-FFF2-40B4-BE49-F238E27FC236}">
                  <a16:creationId xmlns:a16="http://schemas.microsoft.com/office/drawing/2014/main" id="{9B9E2AD1-F2B4-4DFF-86FB-AB866F4539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9" y="2712"/>
              <a:ext cx="52" cy="103"/>
            </a:xfrm>
            <a:custGeom>
              <a:avLst/>
              <a:gdLst>
                <a:gd name="T0" fmla="*/ 56 w 48"/>
                <a:gd name="T1" fmla="*/ 6 h 96"/>
                <a:gd name="T2" fmla="*/ 36 w 48"/>
                <a:gd name="T3" fmla="*/ 20 h 96"/>
                <a:gd name="T4" fmla="*/ 15 w 48"/>
                <a:gd name="T5" fmla="*/ 53 h 96"/>
                <a:gd name="T6" fmla="*/ 4 w 48"/>
                <a:gd name="T7" fmla="*/ 86 h 96"/>
                <a:gd name="T8" fmla="*/ 10 w 48"/>
                <a:gd name="T9" fmla="*/ 119 h 96"/>
                <a:gd name="T10" fmla="*/ 14 w 48"/>
                <a:gd name="T11" fmla="*/ 99 h 96"/>
                <a:gd name="T12" fmla="*/ 24 w 48"/>
                <a:gd name="T13" fmla="*/ 73 h 96"/>
                <a:gd name="T14" fmla="*/ 44 w 48"/>
                <a:gd name="T15" fmla="*/ 35 h 96"/>
                <a:gd name="T16" fmla="*/ 55 w 48"/>
                <a:gd name="T17" fmla="*/ 6 h 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8" h="96">
                  <a:moveTo>
                    <a:pt x="44" y="6"/>
                  </a:moveTo>
                  <a:cubicBezTo>
                    <a:pt x="38" y="0"/>
                    <a:pt x="30" y="13"/>
                    <a:pt x="28" y="17"/>
                  </a:cubicBezTo>
                  <a:cubicBezTo>
                    <a:pt x="23" y="26"/>
                    <a:pt x="17" y="34"/>
                    <a:pt x="12" y="43"/>
                  </a:cubicBezTo>
                  <a:cubicBezTo>
                    <a:pt x="8" y="52"/>
                    <a:pt x="5" y="61"/>
                    <a:pt x="4" y="70"/>
                  </a:cubicBezTo>
                  <a:cubicBezTo>
                    <a:pt x="3" y="73"/>
                    <a:pt x="0" y="96"/>
                    <a:pt x="7" y="96"/>
                  </a:cubicBezTo>
                  <a:cubicBezTo>
                    <a:pt x="10" y="96"/>
                    <a:pt x="10" y="82"/>
                    <a:pt x="11" y="80"/>
                  </a:cubicBezTo>
                  <a:cubicBezTo>
                    <a:pt x="12" y="72"/>
                    <a:pt x="14" y="66"/>
                    <a:pt x="18" y="59"/>
                  </a:cubicBezTo>
                  <a:cubicBezTo>
                    <a:pt x="24" y="49"/>
                    <a:pt x="29" y="39"/>
                    <a:pt x="35" y="29"/>
                  </a:cubicBezTo>
                  <a:cubicBezTo>
                    <a:pt x="38" y="24"/>
                    <a:pt x="48" y="11"/>
                    <a:pt x="43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42" name="Freeform 75">
              <a:extLst>
                <a:ext uri="{FF2B5EF4-FFF2-40B4-BE49-F238E27FC236}">
                  <a16:creationId xmlns:a16="http://schemas.microsoft.com/office/drawing/2014/main" id="{2FA92E74-E973-4F6B-94C8-F7B49413E6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9" y="2603"/>
              <a:ext cx="58" cy="163"/>
            </a:xfrm>
            <a:custGeom>
              <a:avLst/>
              <a:gdLst>
                <a:gd name="T0" fmla="*/ 63 w 54"/>
                <a:gd name="T1" fmla="*/ 14 h 151"/>
                <a:gd name="T2" fmla="*/ 48 w 54"/>
                <a:gd name="T3" fmla="*/ 5 h 151"/>
                <a:gd name="T4" fmla="*/ 32 w 54"/>
                <a:gd name="T5" fmla="*/ 45 h 151"/>
                <a:gd name="T6" fmla="*/ 10 w 54"/>
                <a:gd name="T7" fmla="*/ 113 h 151"/>
                <a:gd name="T8" fmla="*/ 1 w 54"/>
                <a:gd name="T9" fmla="*/ 145 h 151"/>
                <a:gd name="T10" fmla="*/ 11 w 54"/>
                <a:gd name="T11" fmla="*/ 186 h 151"/>
                <a:gd name="T12" fmla="*/ 17 w 54"/>
                <a:gd name="T13" fmla="*/ 176 h 151"/>
                <a:gd name="T14" fmla="*/ 21 w 54"/>
                <a:gd name="T15" fmla="*/ 144 h 151"/>
                <a:gd name="T16" fmla="*/ 48 w 54"/>
                <a:gd name="T17" fmla="*/ 83 h 151"/>
                <a:gd name="T18" fmla="*/ 67 w 54"/>
                <a:gd name="T19" fmla="*/ 32 h 151"/>
                <a:gd name="T20" fmla="*/ 63 w 54"/>
                <a:gd name="T21" fmla="*/ 13 h 15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" h="151">
                  <a:moveTo>
                    <a:pt x="51" y="11"/>
                  </a:moveTo>
                  <a:cubicBezTo>
                    <a:pt x="49" y="5"/>
                    <a:pt x="44" y="0"/>
                    <a:pt x="39" y="5"/>
                  </a:cubicBezTo>
                  <a:cubicBezTo>
                    <a:pt x="32" y="12"/>
                    <a:pt x="29" y="27"/>
                    <a:pt x="26" y="36"/>
                  </a:cubicBezTo>
                  <a:cubicBezTo>
                    <a:pt x="20" y="54"/>
                    <a:pt x="13" y="72"/>
                    <a:pt x="7" y="90"/>
                  </a:cubicBezTo>
                  <a:cubicBezTo>
                    <a:pt x="4" y="98"/>
                    <a:pt x="2" y="106"/>
                    <a:pt x="1" y="115"/>
                  </a:cubicBezTo>
                  <a:cubicBezTo>
                    <a:pt x="0" y="124"/>
                    <a:pt x="0" y="141"/>
                    <a:pt x="8" y="147"/>
                  </a:cubicBezTo>
                  <a:cubicBezTo>
                    <a:pt x="13" y="151"/>
                    <a:pt x="13" y="145"/>
                    <a:pt x="14" y="140"/>
                  </a:cubicBezTo>
                  <a:cubicBezTo>
                    <a:pt x="14" y="132"/>
                    <a:pt x="16" y="123"/>
                    <a:pt x="18" y="114"/>
                  </a:cubicBezTo>
                  <a:cubicBezTo>
                    <a:pt x="22" y="98"/>
                    <a:pt x="31" y="81"/>
                    <a:pt x="39" y="66"/>
                  </a:cubicBezTo>
                  <a:cubicBezTo>
                    <a:pt x="46" y="53"/>
                    <a:pt x="53" y="40"/>
                    <a:pt x="54" y="26"/>
                  </a:cubicBezTo>
                  <a:cubicBezTo>
                    <a:pt x="54" y="20"/>
                    <a:pt x="53" y="15"/>
                    <a:pt x="51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43" name="Freeform 76">
              <a:extLst>
                <a:ext uri="{FF2B5EF4-FFF2-40B4-BE49-F238E27FC236}">
                  <a16:creationId xmlns:a16="http://schemas.microsoft.com/office/drawing/2014/main" id="{FA7834E2-5CFF-46C6-BF47-744757F971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1" y="2494"/>
              <a:ext cx="86" cy="133"/>
            </a:xfrm>
            <a:custGeom>
              <a:avLst/>
              <a:gdLst>
                <a:gd name="T0" fmla="*/ 92 w 80"/>
                <a:gd name="T1" fmla="*/ 6 h 123"/>
                <a:gd name="T2" fmla="*/ 32 w 80"/>
                <a:gd name="T3" fmla="*/ 61 h 123"/>
                <a:gd name="T4" fmla="*/ 11 w 80"/>
                <a:gd name="T5" fmla="*/ 129 h 123"/>
                <a:gd name="T6" fmla="*/ 18 w 80"/>
                <a:gd name="T7" fmla="*/ 146 h 123"/>
                <a:gd name="T8" fmla="*/ 32 w 80"/>
                <a:gd name="T9" fmla="*/ 146 h 123"/>
                <a:gd name="T10" fmla="*/ 33 w 80"/>
                <a:gd name="T11" fmla="*/ 119 h 123"/>
                <a:gd name="T12" fmla="*/ 47 w 80"/>
                <a:gd name="T13" fmla="*/ 90 h 123"/>
                <a:gd name="T14" fmla="*/ 92 w 80"/>
                <a:gd name="T15" fmla="*/ 26 h 123"/>
                <a:gd name="T16" fmla="*/ 92 w 80"/>
                <a:gd name="T17" fmla="*/ 6 h 1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0" h="123">
                  <a:moveTo>
                    <a:pt x="74" y="6"/>
                  </a:moveTo>
                  <a:cubicBezTo>
                    <a:pt x="53" y="0"/>
                    <a:pt x="36" y="35"/>
                    <a:pt x="26" y="48"/>
                  </a:cubicBezTo>
                  <a:cubicBezTo>
                    <a:pt x="15" y="62"/>
                    <a:pt x="0" y="84"/>
                    <a:pt x="8" y="102"/>
                  </a:cubicBezTo>
                  <a:cubicBezTo>
                    <a:pt x="10" y="106"/>
                    <a:pt x="12" y="113"/>
                    <a:pt x="15" y="116"/>
                  </a:cubicBezTo>
                  <a:cubicBezTo>
                    <a:pt x="19" y="120"/>
                    <a:pt x="24" y="123"/>
                    <a:pt x="26" y="116"/>
                  </a:cubicBezTo>
                  <a:cubicBezTo>
                    <a:pt x="27" y="109"/>
                    <a:pt x="25" y="101"/>
                    <a:pt x="27" y="94"/>
                  </a:cubicBezTo>
                  <a:cubicBezTo>
                    <a:pt x="29" y="86"/>
                    <a:pt x="34" y="78"/>
                    <a:pt x="38" y="71"/>
                  </a:cubicBezTo>
                  <a:cubicBezTo>
                    <a:pt x="48" y="53"/>
                    <a:pt x="67" y="39"/>
                    <a:pt x="74" y="20"/>
                  </a:cubicBezTo>
                  <a:cubicBezTo>
                    <a:pt x="75" y="17"/>
                    <a:pt x="80" y="6"/>
                    <a:pt x="74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44" name="Freeform 77">
              <a:extLst>
                <a:ext uri="{FF2B5EF4-FFF2-40B4-BE49-F238E27FC236}">
                  <a16:creationId xmlns:a16="http://schemas.microsoft.com/office/drawing/2014/main" id="{24D0F3FC-D2A7-4C19-A203-AEAB02FC32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2" y="2427"/>
              <a:ext cx="137" cy="76"/>
            </a:xfrm>
            <a:custGeom>
              <a:avLst/>
              <a:gdLst>
                <a:gd name="T0" fmla="*/ 1 w 127"/>
                <a:gd name="T1" fmla="*/ 75 h 70"/>
                <a:gd name="T2" fmla="*/ 44 w 127"/>
                <a:gd name="T3" fmla="*/ 16 h 70"/>
                <a:gd name="T4" fmla="*/ 85 w 127"/>
                <a:gd name="T5" fmla="*/ 5 h 70"/>
                <a:gd name="T6" fmla="*/ 146 w 127"/>
                <a:gd name="T7" fmla="*/ 3 h 70"/>
                <a:gd name="T8" fmla="*/ 156 w 127"/>
                <a:gd name="T9" fmla="*/ 15 h 70"/>
                <a:gd name="T10" fmla="*/ 117 w 127"/>
                <a:gd name="T11" fmla="*/ 29 h 70"/>
                <a:gd name="T12" fmla="*/ 70 w 127"/>
                <a:gd name="T13" fmla="*/ 47 h 70"/>
                <a:gd name="T14" fmla="*/ 43 w 127"/>
                <a:gd name="T15" fmla="*/ 74 h 70"/>
                <a:gd name="T16" fmla="*/ 16 w 127"/>
                <a:gd name="T17" fmla="*/ 90 h 70"/>
                <a:gd name="T18" fmla="*/ 1 w 127"/>
                <a:gd name="T19" fmla="*/ 80 h 70"/>
                <a:gd name="T20" fmla="*/ 2 w 127"/>
                <a:gd name="T21" fmla="*/ 75 h 7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7" h="70">
                  <a:moveTo>
                    <a:pt x="1" y="59"/>
                  </a:moveTo>
                  <a:cubicBezTo>
                    <a:pt x="0" y="39"/>
                    <a:pt x="20" y="23"/>
                    <a:pt x="35" y="13"/>
                  </a:cubicBezTo>
                  <a:cubicBezTo>
                    <a:pt x="44" y="7"/>
                    <a:pt x="58" y="6"/>
                    <a:pt x="68" y="5"/>
                  </a:cubicBezTo>
                  <a:cubicBezTo>
                    <a:pt x="83" y="3"/>
                    <a:pt x="101" y="0"/>
                    <a:pt x="116" y="3"/>
                  </a:cubicBezTo>
                  <a:cubicBezTo>
                    <a:pt x="120" y="5"/>
                    <a:pt x="127" y="6"/>
                    <a:pt x="124" y="12"/>
                  </a:cubicBezTo>
                  <a:cubicBezTo>
                    <a:pt x="120" y="21"/>
                    <a:pt x="101" y="22"/>
                    <a:pt x="93" y="23"/>
                  </a:cubicBezTo>
                  <a:cubicBezTo>
                    <a:pt x="80" y="26"/>
                    <a:pt x="68" y="31"/>
                    <a:pt x="56" y="37"/>
                  </a:cubicBezTo>
                  <a:cubicBezTo>
                    <a:pt x="46" y="42"/>
                    <a:pt x="41" y="50"/>
                    <a:pt x="34" y="58"/>
                  </a:cubicBezTo>
                  <a:cubicBezTo>
                    <a:pt x="28" y="65"/>
                    <a:pt x="22" y="70"/>
                    <a:pt x="13" y="70"/>
                  </a:cubicBezTo>
                  <a:cubicBezTo>
                    <a:pt x="8" y="70"/>
                    <a:pt x="3" y="68"/>
                    <a:pt x="1" y="63"/>
                  </a:cubicBezTo>
                  <a:cubicBezTo>
                    <a:pt x="1" y="61"/>
                    <a:pt x="0" y="60"/>
                    <a:pt x="2" y="5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45" name="Freeform 78">
              <a:extLst>
                <a:ext uri="{FF2B5EF4-FFF2-40B4-BE49-F238E27FC236}">
                  <a16:creationId xmlns:a16="http://schemas.microsoft.com/office/drawing/2014/main" id="{ACA1F328-1326-4B10-8C19-BC6F3F8FEE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6" y="2249"/>
              <a:ext cx="318" cy="337"/>
            </a:xfrm>
            <a:custGeom>
              <a:avLst/>
              <a:gdLst>
                <a:gd name="T0" fmla="*/ 0 w 295"/>
                <a:gd name="T1" fmla="*/ 0 h 313"/>
                <a:gd name="T2" fmla="*/ 142 w 295"/>
                <a:gd name="T3" fmla="*/ 178 h 313"/>
                <a:gd name="T4" fmla="*/ 351 w 295"/>
                <a:gd name="T5" fmla="*/ 227 h 313"/>
                <a:gd name="T6" fmla="*/ 369 w 295"/>
                <a:gd name="T7" fmla="*/ 267 h 313"/>
                <a:gd name="T8" fmla="*/ 0 w 295"/>
                <a:gd name="T9" fmla="*/ 0 h 3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5" h="313">
                  <a:moveTo>
                    <a:pt x="0" y="0"/>
                  </a:moveTo>
                  <a:cubicBezTo>
                    <a:pt x="0" y="0"/>
                    <a:pt x="98" y="125"/>
                    <a:pt x="113" y="142"/>
                  </a:cubicBezTo>
                  <a:cubicBezTo>
                    <a:pt x="128" y="158"/>
                    <a:pt x="182" y="208"/>
                    <a:pt x="280" y="182"/>
                  </a:cubicBezTo>
                  <a:cubicBezTo>
                    <a:pt x="280" y="182"/>
                    <a:pt x="295" y="196"/>
                    <a:pt x="294" y="214"/>
                  </a:cubicBezTo>
                  <a:cubicBezTo>
                    <a:pt x="294" y="214"/>
                    <a:pt x="128" y="313"/>
                    <a:pt x="0" y="0"/>
                  </a:cubicBezTo>
                  <a:close/>
                </a:path>
              </a:pathLst>
            </a:custGeom>
            <a:solidFill>
              <a:srgbClr val="F5EB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46" name="Freeform 79">
              <a:extLst>
                <a:ext uri="{FF2B5EF4-FFF2-40B4-BE49-F238E27FC236}">
                  <a16:creationId xmlns:a16="http://schemas.microsoft.com/office/drawing/2014/main" id="{132099B2-940A-47A2-ACD3-8DFDFB545C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" y="1445"/>
              <a:ext cx="394" cy="1574"/>
            </a:xfrm>
            <a:custGeom>
              <a:avLst/>
              <a:gdLst>
                <a:gd name="T0" fmla="*/ 459 w 365"/>
                <a:gd name="T1" fmla="*/ 0 h 1461"/>
                <a:gd name="T2" fmla="*/ 126 w 365"/>
                <a:gd name="T3" fmla="*/ 599 h 1461"/>
                <a:gd name="T4" fmla="*/ 243 w 365"/>
                <a:gd name="T5" fmla="*/ 1827 h 1461"/>
                <a:gd name="T6" fmla="*/ 161 w 365"/>
                <a:gd name="T7" fmla="*/ 646 h 1461"/>
                <a:gd name="T8" fmla="*/ 459 w 365"/>
                <a:gd name="T9" fmla="*/ 0 h 14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5" h="1461">
                  <a:moveTo>
                    <a:pt x="365" y="0"/>
                  </a:moveTo>
                  <a:cubicBezTo>
                    <a:pt x="365" y="0"/>
                    <a:pt x="134" y="358"/>
                    <a:pt x="100" y="479"/>
                  </a:cubicBezTo>
                  <a:cubicBezTo>
                    <a:pt x="66" y="603"/>
                    <a:pt x="17" y="1058"/>
                    <a:pt x="193" y="1461"/>
                  </a:cubicBezTo>
                  <a:cubicBezTo>
                    <a:pt x="193" y="1461"/>
                    <a:pt x="0" y="886"/>
                    <a:pt x="128" y="517"/>
                  </a:cubicBezTo>
                  <a:cubicBezTo>
                    <a:pt x="255" y="148"/>
                    <a:pt x="365" y="0"/>
                    <a:pt x="3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483" name="Group 80">
            <a:extLst>
              <a:ext uri="{FF2B5EF4-FFF2-40B4-BE49-F238E27FC236}">
                <a16:creationId xmlns:a16="http://schemas.microsoft.com/office/drawing/2014/main" id="{B8EC2C96-E39E-44BC-BAEE-02E668E37B9A}"/>
              </a:ext>
            </a:extLst>
          </p:cNvPr>
          <p:cNvGrpSpPr>
            <a:grpSpLocks/>
          </p:cNvGrpSpPr>
          <p:nvPr/>
        </p:nvGrpSpPr>
        <p:grpSpPr bwMode="auto">
          <a:xfrm>
            <a:off x="6473825" y="1042988"/>
            <a:ext cx="2986088" cy="4827587"/>
            <a:chOff x="3118" y="657"/>
            <a:chExt cx="1881" cy="3041"/>
          </a:xfrm>
        </p:grpSpPr>
        <p:sp>
          <p:nvSpPr>
            <p:cNvPr id="20486" name="Freeform 81">
              <a:extLst>
                <a:ext uri="{FF2B5EF4-FFF2-40B4-BE49-F238E27FC236}">
                  <a16:creationId xmlns:a16="http://schemas.microsoft.com/office/drawing/2014/main" id="{90559619-0380-4463-9B13-F460F59E86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7" y="1831"/>
              <a:ext cx="608" cy="386"/>
            </a:xfrm>
            <a:custGeom>
              <a:avLst/>
              <a:gdLst>
                <a:gd name="T0" fmla="*/ 0 w 624"/>
                <a:gd name="T1" fmla="*/ 4 h 396"/>
                <a:gd name="T2" fmla="*/ 207 w 624"/>
                <a:gd name="T3" fmla="*/ 341 h 396"/>
                <a:gd name="T4" fmla="*/ 544 w 624"/>
                <a:gd name="T5" fmla="*/ 148 h 396"/>
                <a:gd name="T6" fmla="*/ 0 w 624"/>
                <a:gd name="T7" fmla="*/ 4 h 39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24" h="396">
                  <a:moveTo>
                    <a:pt x="0" y="4"/>
                  </a:moveTo>
                  <a:cubicBezTo>
                    <a:pt x="0" y="4"/>
                    <a:pt x="144" y="340"/>
                    <a:pt x="224" y="368"/>
                  </a:cubicBezTo>
                  <a:cubicBezTo>
                    <a:pt x="304" y="396"/>
                    <a:pt x="552" y="276"/>
                    <a:pt x="588" y="160"/>
                  </a:cubicBezTo>
                  <a:cubicBezTo>
                    <a:pt x="624" y="44"/>
                    <a:pt x="136" y="0"/>
                    <a:pt x="0" y="4"/>
                  </a:cubicBezTo>
                  <a:close/>
                </a:path>
              </a:pathLst>
            </a:custGeom>
            <a:solidFill>
              <a:srgbClr val="F2CD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7" name="Freeform 82">
              <a:extLst>
                <a:ext uri="{FF2B5EF4-FFF2-40B4-BE49-F238E27FC236}">
                  <a16:creationId xmlns:a16="http://schemas.microsoft.com/office/drawing/2014/main" id="{49B81409-90FC-4547-A722-32CBC3356F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1" y="2673"/>
              <a:ext cx="1448" cy="1025"/>
            </a:xfrm>
            <a:custGeom>
              <a:avLst/>
              <a:gdLst>
                <a:gd name="T0" fmla="*/ 0 w 1487"/>
                <a:gd name="T1" fmla="*/ 817 h 1051"/>
                <a:gd name="T2" fmla="*/ 130 w 1487"/>
                <a:gd name="T3" fmla="*/ 955 h 1051"/>
                <a:gd name="T4" fmla="*/ 891 w 1487"/>
                <a:gd name="T5" fmla="*/ 394 h 1051"/>
                <a:gd name="T6" fmla="*/ 954 w 1487"/>
                <a:gd name="T7" fmla="*/ 736 h 1051"/>
                <a:gd name="T8" fmla="*/ 987 w 1487"/>
                <a:gd name="T9" fmla="*/ 860 h 1051"/>
                <a:gd name="T10" fmla="*/ 1183 w 1487"/>
                <a:gd name="T11" fmla="*/ 759 h 1051"/>
                <a:gd name="T12" fmla="*/ 1340 w 1487"/>
                <a:gd name="T13" fmla="*/ 553 h 1051"/>
                <a:gd name="T14" fmla="*/ 1355 w 1487"/>
                <a:gd name="T15" fmla="*/ 532 h 1051"/>
                <a:gd name="T16" fmla="*/ 1361 w 1487"/>
                <a:gd name="T17" fmla="*/ 499 h 1051"/>
                <a:gd name="T18" fmla="*/ 1350 w 1487"/>
                <a:gd name="T19" fmla="*/ 494 h 1051"/>
                <a:gd name="T20" fmla="*/ 1352 w 1487"/>
                <a:gd name="T21" fmla="*/ 477 h 1051"/>
                <a:gd name="T22" fmla="*/ 1363 w 1487"/>
                <a:gd name="T23" fmla="*/ 433 h 1051"/>
                <a:gd name="T24" fmla="*/ 1352 w 1487"/>
                <a:gd name="T25" fmla="*/ 427 h 1051"/>
                <a:gd name="T26" fmla="*/ 1354 w 1487"/>
                <a:gd name="T27" fmla="*/ 388 h 1051"/>
                <a:gd name="T28" fmla="*/ 1335 w 1487"/>
                <a:gd name="T29" fmla="*/ 386 h 1051"/>
                <a:gd name="T30" fmla="*/ 1324 w 1487"/>
                <a:gd name="T31" fmla="*/ 353 h 1051"/>
                <a:gd name="T32" fmla="*/ 1297 w 1487"/>
                <a:gd name="T33" fmla="*/ 348 h 1051"/>
                <a:gd name="T34" fmla="*/ 1270 w 1487"/>
                <a:gd name="T35" fmla="*/ 324 h 1051"/>
                <a:gd name="T36" fmla="*/ 1222 w 1487"/>
                <a:gd name="T37" fmla="*/ 365 h 1051"/>
                <a:gd name="T38" fmla="*/ 1201 w 1487"/>
                <a:gd name="T39" fmla="*/ 417 h 1051"/>
                <a:gd name="T40" fmla="*/ 1139 w 1487"/>
                <a:gd name="T41" fmla="*/ 87 h 1051"/>
                <a:gd name="T42" fmla="*/ 843 w 1487"/>
                <a:gd name="T43" fmla="*/ 78 h 1051"/>
                <a:gd name="T44" fmla="*/ 562 w 1487"/>
                <a:gd name="T45" fmla="*/ 185 h 1051"/>
                <a:gd name="T46" fmla="*/ 300 w 1487"/>
                <a:gd name="T47" fmla="*/ 218 h 1051"/>
                <a:gd name="T48" fmla="*/ 0 w 1487"/>
                <a:gd name="T49" fmla="*/ 817 h 105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487" h="1051">
                  <a:moveTo>
                    <a:pt x="0" y="881"/>
                  </a:moveTo>
                  <a:cubicBezTo>
                    <a:pt x="0" y="881"/>
                    <a:pt x="22" y="1020"/>
                    <a:pt x="141" y="1029"/>
                  </a:cubicBezTo>
                  <a:cubicBezTo>
                    <a:pt x="428" y="1051"/>
                    <a:pt x="833" y="560"/>
                    <a:pt x="965" y="425"/>
                  </a:cubicBezTo>
                  <a:cubicBezTo>
                    <a:pt x="965" y="425"/>
                    <a:pt x="1035" y="732"/>
                    <a:pt x="1033" y="794"/>
                  </a:cubicBezTo>
                  <a:cubicBezTo>
                    <a:pt x="1031" y="857"/>
                    <a:pt x="1011" y="909"/>
                    <a:pt x="1069" y="927"/>
                  </a:cubicBezTo>
                  <a:cubicBezTo>
                    <a:pt x="1128" y="945"/>
                    <a:pt x="1178" y="935"/>
                    <a:pt x="1282" y="818"/>
                  </a:cubicBezTo>
                  <a:cubicBezTo>
                    <a:pt x="1386" y="702"/>
                    <a:pt x="1469" y="658"/>
                    <a:pt x="1451" y="596"/>
                  </a:cubicBezTo>
                  <a:cubicBezTo>
                    <a:pt x="1451" y="596"/>
                    <a:pt x="1459" y="578"/>
                    <a:pt x="1468" y="573"/>
                  </a:cubicBezTo>
                  <a:cubicBezTo>
                    <a:pt x="1476" y="568"/>
                    <a:pt x="1480" y="547"/>
                    <a:pt x="1475" y="538"/>
                  </a:cubicBezTo>
                  <a:cubicBezTo>
                    <a:pt x="1469" y="528"/>
                    <a:pt x="1461" y="533"/>
                    <a:pt x="1461" y="533"/>
                  </a:cubicBezTo>
                  <a:cubicBezTo>
                    <a:pt x="1461" y="533"/>
                    <a:pt x="1457" y="520"/>
                    <a:pt x="1463" y="514"/>
                  </a:cubicBezTo>
                  <a:cubicBezTo>
                    <a:pt x="1468" y="508"/>
                    <a:pt x="1487" y="477"/>
                    <a:pt x="1477" y="467"/>
                  </a:cubicBezTo>
                  <a:cubicBezTo>
                    <a:pt x="1467" y="456"/>
                    <a:pt x="1463" y="460"/>
                    <a:pt x="1463" y="460"/>
                  </a:cubicBezTo>
                  <a:cubicBezTo>
                    <a:pt x="1463" y="460"/>
                    <a:pt x="1476" y="434"/>
                    <a:pt x="1465" y="418"/>
                  </a:cubicBezTo>
                  <a:cubicBezTo>
                    <a:pt x="1454" y="401"/>
                    <a:pt x="1446" y="416"/>
                    <a:pt x="1446" y="416"/>
                  </a:cubicBezTo>
                  <a:cubicBezTo>
                    <a:pt x="1446" y="416"/>
                    <a:pt x="1452" y="390"/>
                    <a:pt x="1435" y="380"/>
                  </a:cubicBezTo>
                  <a:cubicBezTo>
                    <a:pt x="1418" y="370"/>
                    <a:pt x="1405" y="375"/>
                    <a:pt x="1405" y="375"/>
                  </a:cubicBezTo>
                  <a:cubicBezTo>
                    <a:pt x="1405" y="375"/>
                    <a:pt x="1400" y="350"/>
                    <a:pt x="1375" y="349"/>
                  </a:cubicBezTo>
                  <a:cubicBezTo>
                    <a:pt x="1357" y="348"/>
                    <a:pt x="1326" y="370"/>
                    <a:pt x="1324" y="393"/>
                  </a:cubicBezTo>
                  <a:cubicBezTo>
                    <a:pt x="1323" y="417"/>
                    <a:pt x="1315" y="439"/>
                    <a:pt x="1300" y="450"/>
                  </a:cubicBezTo>
                  <a:cubicBezTo>
                    <a:pt x="1300" y="450"/>
                    <a:pt x="1321" y="143"/>
                    <a:pt x="1234" y="93"/>
                  </a:cubicBezTo>
                  <a:cubicBezTo>
                    <a:pt x="1148" y="44"/>
                    <a:pt x="1005" y="0"/>
                    <a:pt x="913" y="84"/>
                  </a:cubicBezTo>
                  <a:cubicBezTo>
                    <a:pt x="821" y="168"/>
                    <a:pt x="657" y="224"/>
                    <a:pt x="609" y="200"/>
                  </a:cubicBezTo>
                  <a:cubicBezTo>
                    <a:pt x="561" y="176"/>
                    <a:pt x="353" y="112"/>
                    <a:pt x="325" y="236"/>
                  </a:cubicBezTo>
                  <a:cubicBezTo>
                    <a:pt x="297" y="360"/>
                    <a:pt x="0" y="881"/>
                    <a:pt x="0" y="881"/>
                  </a:cubicBezTo>
                  <a:close/>
                </a:path>
              </a:pathLst>
            </a:custGeom>
            <a:solidFill>
              <a:srgbClr val="FDF2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8" name="Freeform 83">
              <a:extLst>
                <a:ext uri="{FF2B5EF4-FFF2-40B4-BE49-F238E27FC236}">
                  <a16:creationId xmlns:a16="http://schemas.microsoft.com/office/drawing/2014/main" id="{9E281367-AFC6-4673-8AF0-72442AF4C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9" y="3156"/>
              <a:ext cx="196" cy="355"/>
            </a:xfrm>
            <a:custGeom>
              <a:avLst/>
              <a:gdLst>
                <a:gd name="T0" fmla="*/ 152 w 201"/>
                <a:gd name="T1" fmla="*/ 6 h 365"/>
                <a:gd name="T2" fmla="*/ 168 w 201"/>
                <a:gd name="T3" fmla="*/ 144 h 365"/>
                <a:gd name="T4" fmla="*/ 136 w 201"/>
                <a:gd name="T5" fmla="*/ 264 h 365"/>
                <a:gd name="T6" fmla="*/ 69 w 201"/>
                <a:gd name="T7" fmla="*/ 294 h 365"/>
                <a:gd name="T8" fmla="*/ 33 w 201"/>
                <a:gd name="T9" fmla="*/ 308 h 365"/>
                <a:gd name="T10" fmla="*/ 0 w 201"/>
                <a:gd name="T11" fmla="*/ 336 h 365"/>
                <a:gd name="T12" fmla="*/ 51 w 201"/>
                <a:gd name="T13" fmla="*/ 319 h 365"/>
                <a:gd name="T14" fmla="*/ 95 w 201"/>
                <a:gd name="T15" fmla="*/ 304 h 365"/>
                <a:gd name="T16" fmla="*/ 173 w 201"/>
                <a:gd name="T17" fmla="*/ 241 h 365"/>
                <a:gd name="T18" fmla="*/ 181 w 201"/>
                <a:gd name="T19" fmla="*/ 162 h 365"/>
                <a:gd name="T20" fmla="*/ 162 w 201"/>
                <a:gd name="T21" fmla="*/ 85 h 365"/>
                <a:gd name="T22" fmla="*/ 157 w 201"/>
                <a:gd name="T23" fmla="*/ 43 h 365"/>
                <a:gd name="T24" fmla="*/ 163 w 201"/>
                <a:gd name="T25" fmla="*/ 0 h 3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01" h="365">
                  <a:moveTo>
                    <a:pt x="164" y="6"/>
                  </a:moveTo>
                  <a:cubicBezTo>
                    <a:pt x="138" y="48"/>
                    <a:pt x="175" y="111"/>
                    <a:pt x="180" y="156"/>
                  </a:cubicBezTo>
                  <a:cubicBezTo>
                    <a:pt x="184" y="198"/>
                    <a:pt x="176" y="256"/>
                    <a:pt x="147" y="287"/>
                  </a:cubicBezTo>
                  <a:cubicBezTo>
                    <a:pt x="127" y="308"/>
                    <a:pt x="102" y="314"/>
                    <a:pt x="75" y="320"/>
                  </a:cubicBezTo>
                  <a:cubicBezTo>
                    <a:pt x="61" y="323"/>
                    <a:pt x="48" y="327"/>
                    <a:pt x="36" y="335"/>
                  </a:cubicBezTo>
                  <a:cubicBezTo>
                    <a:pt x="26" y="341"/>
                    <a:pt x="5" y="355"/>
                    <a:pt x="0" y="365"/>
                  </a:cubicBezTo>
                  <a:cubicBezTo>
                    <a:pt x="18" y="364"/>
                    <a:pt x="37" y="353"/>
                    <a:pt x="54" y="347"/>
                  </a:cubicBezTo>
                  <a:cubicBezTo>
                    <a:pt x="70" y="341"/>
                    <a:pt x="86" y="339"/>
                    <a:pt x="102" y="331"/>
                  </a:cubicBezTo>
                  <a:cubicBezTo>
                    <a:pt x="138" y="315"/>
                    <a:pt x="171" y="299"/>
                    <a:pt x="187" y="262"/>
                  </a:cubicBezTo>
                  <a:cubicBezTo>
                    <a:pt x="200" y="230"/>
                    <a:pt x="201" y="211"/>
                    <a:pt x="196" y="177"/>
                  </a:cubicBezTo>
                  <a:cubicBezTo>
                    <a:pt x="192" y="148"/>
                    <a:pt x="181" y="120"/>
                    <a:pt x="174" y="91"/>
                  </a:cubicBezTo>
                  <a:cubicBezTo>
                    <a:pt x="171" y="77"/>
                    <a:pt x="168" y="61"/>
                    <a:pt x="169" y="46"/>
                  </a:cubicBezTo>
                  <a:cubicBezTo>
                    <a:pt x="169" y="31"/>
                    <a:pt x="178" y="12"/>
                    <a:pt x="175" y="0"/>
                  </a:cubicBezTo>
                </a:path>
              </a:pathLst>
            </a:custGeom>
            <a:solidFill>
              <a:srgbClr val="FFE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9" name="Freeform 84">
              <a:extLst>
                <a:ext uri="{FF2B5EF4-FFF2-40B4-BE49-F238E27FC236}">
                  <a16:creationId xmlns:a16="http://schemas.microsoft.com/office/drawing/2014/main" id="{676EE60B-4F15-4C3A-90E7-FD6984CA13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4" y="3093"/>
              <a:ext cx="426" cy="484"/>
            </a:xfrm>
            <a:custGeom>
              <a:avLst/>
              <a:gdLst>
                <a:gd name="T0" fmla="*/ 403 w 438"/>
                <a:gd name="T1" fmla="*/ 53 h 496"/>
                <a:gd name="T2" fmla="*/ 336 w 438"/>
                <a:gd name="T3" fmla="*/ 110 h 496"/>
                <a:gd name="T4" fmla="*/ 272 w 438"/>
                <a:gd name="T5" fmla="*/ 225 h 496"/>
                <a:gd name="T6" fmla="*/ 225 w 438"/>
                <a:gd name="T7" fmla="*/ 376 h 496"/>
                <a:gd name="T8" fmla="*/ 176 w 438"/>
                <a:gd name="T9" fmla="*/ 422 h 496"/>
                <a:gd name="T10" fmla="*/ 123 w 438"/>
                <a:gd name="T11" fmla="*/ 444 h 496"/>
                <a:gd name="T12" fmla="*/ 57 w 438"/>
                <a:gd name="T13" fmla="*/ 460 h 496"/>
                <a:gd name="T14" fmla="*/ 2 w 438"/>
                <a:gd name="T15" fmla="*/ 439 h 496"/>
                <a:gd name="T16" fmla="*/ 24 w 438"/>
                <a:gd name="T17" fmla="*/ 405 h 496"/>
                <a:gd name="T18" fmla="*/ 118 w 438"/>
                <a:gd name="T19" fmla="*/ 352 h 496"/>
                <a:gd name="T20" fmla="*/ 174 w 438"/>
                <a:gd name="T21" fmla="*/ 247 h 496"/>
                <a:gd name="T22" fmla="*/ 246 w 438"/>
                <a:gd name="T23" fmla="*/ 137 h 496"/>
                <a:gd name="T24" fmla="*/ 331 w 438"/>
                <a:gd name="T25" fmla="*/ 28 h 496"/>
                <a:gd name="T26" fmla="*/ 389 w 438"/>
                <a:gd name="T27" fmla="*/ 39 h 49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38" h="496">
                  <a:moveTo>
                    <a:pt x="438" y="56"/>
                  </a:moveTo>
                  <a:cubicBezTo>
                    <a:pt x="383" y="58"/>
                    <a:pt x="388" y="76"/>
                    <a:pt x="365" y="119"/>
                  </a:cubicBezTo>
                  <a:cubicBezTo>
                    <a:pt x="327" y="189"/>
                    <a:pt x="309" y="217"/>
                    <a:pt x="296" y="243"/>
                  </a:cubicBezTo>
                  <a:cubicBezTo>
                    <a:pt x="273" y="292"/>
                    <a:pt x="280" y="362"/>
                    <a:pt x="244" y="405"/>
                  </a:cubicBezTo>
                  <a:cubicBezTo>
                    <a:pt x="228" y="424"/>
                    <a:pt x="211" y="440"/>
                    <a:pt x="191" y="454"/>
                  </a:cubicBezTo>
                  <a:cubicBezTo>
                    <a:pt x="172" y="467"/>
                    <a:pt x="156" y="470"/>
                    <a:pt x="134" y="478"/>
                  </a:cubicBezTo>
                  <a:cubicBezTo>
                    <a:pt x="110" y="487"/>
                    <a:pt x="89" y="494"/>
                    <a:pt x="63" y="495"/>
                  </a:cubicBezTo>
                  <a:cubicBezTo>
                    <a:pt x="35" y="496"/>
                    <a:pt x="25" y="481"/>
                    <a:pt x="2" y="472"/>
                  </a:cubicBezTo>
                  <a:cubicBezTo>
                    <a:pt x="0" y="457"/>
                    <a:pt x="15" y="444"/>
                    <a:pt x="27" y="436"/>
                  </a:cubicBezTo>
                  <a:cubicBezTo>
                    <a:pt x="60" y="415"/>
                    <a:pt x="100" y="410"/>
                    <a:pt x="128" y="379"/>
                  </a:cubicBezTo>
                  <a:cubicBezTo>
                    <a:pt x="156" y="347"/>
                    <a:pt x="169" y="303"/>
                    <a:pt x="189" y="265"/>
                  </a:cubicBezTo>
                  <a:cubicBezTo>
                    <a:pt x="211" y="223"/>
                    <a:pt x="235" y="182"/>
                    <a:pt x="267" y="147"/>
                  </a:cubicBezTo>
                  <a:cubicBezTo>
                    <a:pt x="302" y="110"/>
                    <a:pt x="329" y="67"/>
                    <a:pt x="360" y="31"/>
                  </a:cubicBezTo>
                  <a:cubicBezTo>
                    <a:pt x="387" y="0"/>
                    <a:pt x="404" y="9"/>
                    <a:pt x="423" y="42"/>
                  </a:cubicBezTo>
                </a:path>
              </a:pathLst>
            </a:custGeom>
            <a:solidFill>
              <a:srgbClr val="FFE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0" name="Freeform 85">
              <a:extLst>
                <a:ext uri="{FF2B5EF4-FFF2-40B4-BE49-F238E27FC236}">
                  <a16:creationId xmlns:a16="http://schemas.microsoft.com/office/drawing/2014/main" id="{1E2C7523-E917-49F9-A6C8-C595A62C2C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8" y="2957"/>
              <a:ext cx="244" cy="246"/>
            </a:xfrm>
            <a:custGeom>
              <a:avLst/>
              <a:gdLst>
                <a:gd name="T0" fmla="*/ 80 w 251"/>
                <a:gd name="T1" fmla="*/ 21 h 252"/>
                <a:gd name="T2" fmla="*/ 85 w 251"/>
                <a:gd name="T3" fmla="*/ 69 h 252"/>
                <a:gd name="T4" fmla="*/ 52 w 251"/>
                <a:gd name="T5" fmla="*/ 102 h 252"/>
                <a:gd name="T6" fmla="*/ 79 w 251"/>
                <a:gd name="T7" fmla="*/ 137 h 252"/>
                <a:gd name="T8" fmla="*/ 138 w 251"/>
                <a:gd name="T9" fmla="*/ 169 h 252"/>
                <a:gd name="T10" fmla="*/ 206 w 251"/>
                <a:gd name="T11" fmla="*/ 171 h 252"/>
                <a:gd name="T12" fmla="*/ 184 w 251"/>
                <a:gd name="T13" fmla="*/ 218 h 252"/>
                <a:gd name="T14" fmla="*/ 35 w 251"/>
                <a:gd name="T15" fmla="*/ 177 h 252"/>
                <a:gd name="T16" fmla="*/ 5 w 251"/>
                <a:gd name="T17" fmla="*/ 141 h 252"/>
                <a:gd name="T18" fmla="*/ 10 w 251"/>
                <a:gd name="T19" fmla="*/ 56 h 252"/>
                <a:gd name="T20" fmla="*/ 44 w 251"/>
                <a:gd name="T21" fmla="*/ 0 h 252"/>
                <a:gd name="T22" fmla="*/ 79 w 251"/>
                <a:gd name="T23" fmla="*/ 28 h 25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51" h="252">
                  <a:moveTo>
                    <a:pt x="86" y="23"/>
                  </a:moveTo>
                  <a:cubicBezTo>
                    <a:pt x="92" y="43"/>
                    <a:pt x="106" y="56"/>
                    <a:pt x="93" y="75"/>
                  </a:cubicBezTo>
                  <a:cubicBezTo>
                    <a:pt x="84" y="87"/>
                    <a:pt x="64" y="94"/>
                    <a:pt x="58" y="110"/>
                  </a:cubicBezTo>
                  <a:cubicBezTo>
                    <a:pt x="53" y="127"/>
                    <a:pt x="74" y="133"/>
                    <a:pt x="85" y="146"/>
                  </a:cubicBezTo>
                  <a:cubicBezTo>
                    <a:pt x="103" y="165"/>
                    <a:pt x="125" y="173"/>
                    <a:pt x="150" y="181"/>
                  </a:cubicBezTo>
                  <a:cubicBezTo>
                    <a:pt x="169" y="188"/>
                    <a:pt x="209" y="170"/>
                    <a:pt x="224" y="183"/>
                  </a:cubicBezTo>
                  <a:cubicBezTo>
                    <a:pt x="251" y="207"/>
                    <a:pt x="248" y="221"/>
                    <a:pt x="200" y="234"/>
                  </a:cubicBezTo>
                  <a:cubicBezTo>
                    <a:pt x="137" y="252"/>
                    <a:pt x="83" y="231"/>
                    <a:pt x="38" y="189"/>
                  </a:cubicBezTo>
                  <a:cubicBezTo>
                    <a:pt x="25" y="178"/>
                    <a:pt x="9" y="169"/>
                    <a:pt x="5" y="152"/>
                  </a:cubicBezTo>
                  <a:cubicBezTo>
                    <a:pt x="0" y="125"/>
                    <a:pt x="6" y="85"/>
                    <a:pt x="10" y="59"/>
                  </a:cubicBezTo>
                  <a:cubicBezTo>
                    <a:pt x="13" y="35"/>
                    <a:pt x="15" y="0"/>
                    <a:pt x="47" y="0"/>
                  </a:cubicBezTo>
                  <a:cubicBezTo>
                    <a:pt x="63" y="1"/>
                    <a:pt x="82" y="16"/>
                    <a:pt x="85" y="31"/>
                  </a:cubicBezTo>
                </a:path>
              </a:pathLst>
            </a:custGeom>
            <a:solidFill>
              <a:srgbClr val="FFE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1" name="Freeform 86">
              <a:extLst>
                <a:ext uri="{FF2B5EF4-FFF2-40B4-BE49-F238E27FC236}">
                  <a16:creationId xmlns:a16="http://schemas.microsoft.com/office/drawing/2014/main" id="{45E76935-8739-4ED6-BCA1-84F48CB540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8" y="2473"/>
              <a:ext cx="954" cy="711"/>
            </a:xfrm>
            <a:custGeom>
              <a:avLst/>
              <a:gdLst>
                <a:gd name="T0" fmla="*/ 64 w 979"/>
                <a:gd name="T1" fmla="*/ 507 h 730"/>
                <a:gd name="T2" fmla="*/ 19 w 979"/>
                <a:gd name="T3" fmla="*/ 468 h 730"/>
                <a:gd name="T4" fmla="*/ 16 w 979"/>
                <a:gd name="T5" fmla="*/ 529 h 730"/>
                <a:gd name="T6" fmla="*/ 6 w 979"/>
                <a:gd name="T7" fmla="*/ 571 h 730"/>
                <a:gd name="T8" fmla="*/ 25 w 979"/>
                <a:gd name="T9" fmla="*/ 599 h 730"/>
                <a:gd name="T10" fmla="*/ 93 w 979"/>
                <a:gd name="T11" fmla="*/ 647 h 730"/>
                <a:gd name="T12" fmla="*/ 208 w 979"/>
                <a:gd name="T13" fmla="*/ 614 h 730"/>
                <a:gd name="T14" fmla="*/ 392 w 979"/>
                <a:gd name="T15" fmla="*/ 432 h 730"/>
                <a:gd name="T16" fmla="*/ 546 w 979"/>
                <a:gd name="T17" fmla="*/ 281 h 730"/>
                <a:gd name="T18" fmla="*/ 897 w 979"/>
                <a:gd name="T19" fmla="*/ 89 h 730"/>
                <a:gd name="T20" fmla="*/ 808 w 979"/>
                <a:gd name="T21" fmla="*/ 3 h 730"/>
                <a:gd name="T22" fmla="*/ 726 w 979"/>
                <a:gd name="T23" fmla="*/ 88 h 730"/>
                <a:gd name="T24" fmla="*/ 475 w 979"/>
                <a:gd name="T25" fmla="*/ 208 h 730"/>
                <a:gd name="T26" fmla="*/ 273 w 979"/>
                <a:gd name="T27" fmla="*/ 349 h 730"/>
                <a:gd name="T28" fmla="*/ 64 w 979"/>
                <a:gd name="T29" fmla="*/ 507 h 7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979" h="730">
                  <a:moveTo>
                    <a:pt x="70" y="549"/>
                  </a:moveTo>
                  <a:cubicBezTo>
                    <a:pt x="60" y="556"/>
                    <a:pt x="28" y="502"/>
                    <a:pt x="19" y="506"/>
                  </a:cubicBezTo>
                  <a:cubicBezTo>
                    <a:pt x="10" y="510"/>
                    <a:pt x="23" y="572"/>
                    <a:pt x="16" y="572"/>
                  </a:cubicBezTo>
                  <a:cubicBezTo>
                    <a:pt x="16" y="572"/>
                    <a:pt x="11" y="610"/>
                    <a:pt x="6" y="618"/>
                  </a:cubicBezTo>
                  <a:cubicBezTo>
                    <a:pt x="0" y="627"/>
                    <a:pt x="2" y="654"/>
                    <a:pt x="28" y="648"/>
                  </a:cubicBezTo>
                  <a:cubicBezTo>
                    <a:pt x="55" y="643"/>
                    <a:pt x="39" y="696"/>
                    <a:pt x="101" y="700"/>
                  </a:cubicBezTo>
                  <a:cubicBezTo>
                    <a:pt x="163" y="703"/>
                    <a:pt x="161" y="730"/>
                    <a:pt x="225" y="664"/>
                  </a:cubicBezTo>
                  <a:cubicBezTo>
                    <a:pt x="288" y="599"/>
                    <a:pt x="415" y="488"/>
                    <a:pt x="424" y="468"/>
                  </a:cubicBezTo>
                  <a:cubicBezTo>
                    <a:pt x="433" y="449"/>
                    <a:pt x="533" y="310"/>
                    <a:pt x="590" y="304"/>
                  </a:cubicBezTo>
                  <a:cubicBezTo>
                    <a:pt x="871" y="272"/>
                    <a:pt x="891" y="109"/>
                    <a:pt x="970" y="95"/>
                  </a:cubicBezTo>
                  <a:cubicBezTo>
                    <a:pt x="970" y="95"/>
                    <a:pt x="979" y="0"/>
                    <a:pt x="873" y="3"/>
                  </a:cubicBezTo>
                  <a:cubicBezTo>
                    <a:pt x="873" y="3"/>
                    <a:pt x="828" y="50"/>
                    <a:pt x="785" y="94"/>
                  </a:cubicBezTo>
                  <a:cubicBezTo>
                    <a:pt x="682" y="198"/>
                    <a:pt x="603" y="164"/>
                    <a:pt x="513" y="226"/>
                  </a:cubicBezTo>
                  <a:cubicBezTo>
                    <a:pt x="423" y="288"/>
                    <a:pt x="347" y="359"/>
                    <a:pt x="295" y="378"/>
                  </a:cubicBezTo>
                  <a:cubicBezTo>
                    <a:pt x="255" y="393"/>
                    <a:pt x="148" y="501"/>
                    <a:pt x="70" y="549"/>
                  </a:cubicBezTo>
                  <a:close/>
                </a:path>
              </a:pathLst>
            </a:custGeom>
            <a:solidFill>
              <a:srgbClr val="EDE9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2" name="Freeform 87">
              <a:extLst>
                <a:ext uri="{FF2B5EF4-FFF2-40B4-BE49-F238E27FC236}">
                  <a16:creationId xmlns:a16="http://schemas.microsoft.com/office/drawing/2014/main" id="{7CBF8AE6-B0B9-4213-9227-D0F4836BBC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19" y="1605"/>
              <a:ext cx="1827" cy="2011"/>
            </a:xfrm>
            <a:custGeom>
              <a:avLst/>
              <a:gdLst>
                <a:gd name="T0" fmla="*/ 1689 w 1876"/>
                <a:gd name="T1" fmla="*/ 248 h 2063"/>
                <a:gd name="T2" fmla="*/ 1707 w 1876"/>
                <a:gd name="T3" fmla="*/ 164 h 2063"/>
                <a:gd name="T4" fmla="*/ 1633 w 1876"/>
                <a:gd name="T5" fmla="*/ 208 h 2063"/>
                <a:gd name="T6" fmla="*/ 1605 w 1876"/>
                <a:gd name="T7" fmla="*/ 239 h 2063"/>
                <a:gd name="T8" fmla="*/ 1561 w 1876"/>
                <a:gd name="T9" fmla="*/ 247 h 2063"/>
                <a:gd name="T10" fmla="*/ 1508 w 1876"/>
                <a:gd name="T11" fmla="*/ 288 h 2063"/>
                <a:gd name="T12" fmla="*/ 1477 w 1876"/>
                <a:gd name="T13" fmla="*/ 363 h 2063"/>
                <a:gd name="T14" fmla="*/ 1465 w 1876"/>
                <a:gd name="T15" fmla="*/ 384 h 2063"/>
                <a:gd name="T16" fmla="*/ 1464 w 1876"/>
                <a:gd name="T17" fmla="*/ 365 h 2063"/>
                <a:gd name="T18" fmla="*/ 1440 w 1876"/>
                <a:gd name="T19" fmla="*/ 315 h 2063"/>
                <a:gd name="T20" fmla="*/ 1298 w 1876"/>
                <a:gd name="T21" fmla="*/ 294 h 2063"/>
                <a:gd name="T22" fmla="*/ 988 w 1876"/>
                <a:gd name="T23" fmla="*/ 420 h 2063"/>
                <a:gd name="T24" fmla="*/ 775 w 1876"/>
                <a:gd name="T25" fmla="*/ 495 h 2063"/>
                <a:gd name="T26" fmla="*/ 690 w 1876"/>
                <a:gd name="T27" fmla="*/ 386 h 2063"/>
                <a:gd name="T28" fmla="*/ 571 w 1876"/>
                <a:gd name="T29" fmla="*/ 167 h 2063"/>
                <a:gd name="T30" fmla="*/ 392 w 1876"/>
                <a:gd name="T31" fmla="*/ 0 h 2063"/>
                <a:gd name="T32" fmla="*/ 230 w 1876"/>
                <a:gd name="T33" fmla="*/ 129 h 2063"/>
                <a:gd name="T34" fmla="*/ 55 w 1876"/>
                <a:gd name="T35" fmla="*/ 631 h 2063"/>
                <a:gd name="T36" fmla="*/ 127 w 1876"/>
                <a:gd name="T37" fmla="*/ 1310 h 2063"/>
                <a:gd name="T38" fmla="*/ 411 w 1876"/>
                <a:gd name="T39" fmla="*/ 1844 h 2063"/>
                <a:gd name="T40" fmla="*/ 651 w 1876"/>
                <a:gd name="T41" fmla="*/ 1671 h 2063"/>
                <a:gd name="T42" fmla="*/ 794 w 1876"/>
                <a:gd name="T43" fmla="*/ 1297 h 2063"/>
                <a:gd name="T44" fmla="*/ 893 w 1876"/>
                <a:gd name="T45" fmla="*/ 1385 h 2063"/>
                <a:gd name="T46" fmla="*/ 1155 w 1876"/>
                <a:gd name="T47" fmla="*/ 1790 h 2063"/>
                <a:gd name="T48" fmla="*/ 1324 w 1876"/>
                <a:gd name="T49" fmla="*/ 1717 h 2063"/>
                <a:gd name="T50" fmla="*/ 1459 w 1876"/>
                <a:gd name="T51" fmla="*/ 1621 h 2063"/>
                <a:gd name="T52" fmla="*/ 1529 w 1876"/>
                <a:gd name="T53" fmla="*/ 1587 h 2063"/>
                <a:gd name="T54" fmla="*/ 1577 w 1876"/>
                <a:gd name="T55" fmla="*/ 1510 h 2063"/>
                <a:gd name="T56" fmla="*/ 1606 w 1876"/>
                <a:gd name="T57" fmla="*/ 1388 h 2063"/>
                <a:gd name="T58" fmla="*/ 1574 w 1876"/>
                <a:gd name="T59" fmla="*/ 1390 h 2063"/>
                <a:gd name="T60" fmla="*/ 1545 w 1876"/>
                <a:gd name="T61" fmla="*/ 1407 h 2063"/>
                <a:gd name="T62" fmla="*/ 1487 w 1876"/>
                <a:gd name="T63" fmla="*/ 1429 h 2063"/>
                <a:gd name="T64" fmla="*/ 1467 w 1876"/>
                <a:gd name="T65" fmla="*/ 1442 h 2063"/>
                <a:gd name="T66" fmla="*/ 1434 w 1876"/>
                <a:gd name="T67" fmla="*/ 1454 h 2063"/>
                <a:gd name="T68" fmla="*/ 1314 w 1876"/>
                <a:gd name="T69" fmla="*/ 1456 h 2063"/>
                <a:gd name="T70" fmla="*/ 1210 w 1876"/>
                <a:gd name="T71" fmla="*/ 1420 h 2063"/>
                <a:gd name="T72" fmla="*/ 1068 w 1876"/>
                <a:gd name="T73" fmla="*/ 1202 h 2063"/>
                <a:gd name="T74" fmla="*/ 1057 w 1876"/>
                <a:gd name="T75" fmla="*/ 1073 h 2063"/>
                <a:gd name="T76" fmla="*/ 1088 w 1876"/>
                <a:gd name="T77" fmla="*/ 975 h 2063"/>
                <a:gd name="T78" fmla="*/ 1198 w 1876"/>
                <a:gd name="T79" fmla="*/ 1019 h 2063"/>
                <a:gd name="T80" fmla="*/ 1542 w 1876"/>
                <a:gd name="T81" fmla="*/ 673 h 2063"/>
                <a:gd name="T82" fmla="*/ 1578 w 1876"/>
                <a:gd name="T83" fmla="*/ 625 h 2063"/>
                <a:gd name="T84" fmla="*/ 1622 w 1876"/>
                <a:gd name="T85" fmla="*/ 546 h 2063"/>
                <a:gd name="T86" fmla="*/ 1666 w 1876"/>
                <a:gd name="T87" fmla="*/ 491 h 2063"/>
                <a:gd name="T88" fmla="*/ 1696 w 1876"/>
                <a:gd name="T89" fmla="*/ 420 h 2063"/>
                <a:gd name="T90" fmla="*/ 1695 w 1876"/>
                <a:gd name="T91" fmla="*/ 350 h 2063"/>
                <a:gd name="T92" fmla="*/ 1689 w 1876"/>
                <a:gd name="T93" fmla="*/ 248 h 2063"/>
                <a:gd name="T94" fmla="*/ 1297 w 1876"/>
                <a:gd name="T95" fmla="*/ 569 h 2063"/>
                <a:gd name="T96" fmla="*/ 1290 w 1876"/>
                <a:gd name="T97" fmla="*/ 538 h 2063"/>
                <a:gd name="T98" fmla="*/ 1330 w 1876"/>
                <a:gd name="T99" fmla="*/ 532 h 2063"/>
                <a:gd name="T100" fmla="*/ 1335 w 1876"/>
                <a:gd name="T101" fmla="*/ 533 h 2063"/>
                <a:gd name="T102" fmla="*/ 1341 w 1876"/>
                <a:gd name="T103" fmla="*/ 533 h 2063"/>
                <a:gd name="T104" fmla="*/ 1351 w 1876"/>
                <a:gd name="T105" fmla="*/ 533 h 2063"/>
                <a:gd name="T106" fmla="*/ 1350 w 1876"/>
                <a:gd name="T107" fmla="*/ 542 h 2063"/>
                <a:gd name="T108" fmla="*/ 1342 w 1876"/>
                <a:gd name="T109" fmla="*/ 545 h 2063"/>
                <a:gd name="T110" fmla="*/ 1328 w 1876"/>
                <a:gd name="T111" fmla="*/ 559 h 2063"/>
                <a:gd name="T112" fmla="*/ 1309 w 1876"/>
                <a:gd name="T113" fmla="*/ 564 h 2063"/>
                <a:gd name="T114" fmla="*/ 1297 w 1876"/>
                <a:gd name="T115" fmla="*/ 569 h 2063"/>
                <a:gd name="T116" fmla="*/ 1294 w 1876"/>
                <a:gd name="T117" fmla="*/ 638 h 2063"/>
                <a:gd name="T118" fmla="*/ 1301 w 1876"/>
                <a:gd name="T119" fmla="*/ 606 h 2063"/>
                <a:gd name="T120" fmla="*/ 1307 w 1876"/>
                <a:gd name="T121" fmla="*/ 607 h 2063"/>
                <a:gd name="T122" fmla="*/ 1325 w 1876"/>
                <a:gd name="T123" fmla="*/ 606 h 2063"/>
                <a:gd name="T124" fmla="*/ 1294 w 1876"/>
                <a:gd name="T125" fmla="*/ 638 h 206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876" h="2063">
                  <a:moveTo>
                    <a:pt x="1828" y="268"/>
                  </a:moveTo>
                  <a:cubicBezTo>
                    <a:pt x="1828" y="268"/>
                    <a:pt x="1876" y="201"/>
                    <a:pt x="1848" y="176"/>
                  </a:cubicBezTo>
                  <a:cubicBezTo>
                    <a:pt x="1831" y="159"/>
                    <a:pt x="1780" y="203"/>
                    <a:pt x="1768" y="225"/>
                  </a:cubicBezTo>
                  <a:cubicBezTo>
                    <a:pt x="1757" y="247"/>
                    <a:pt x="1745" y="242"/>
                    <a:pt x="1737" y="258"/>
                  </a:cubicBezTo>
                  <a:cubicBezTo>
                    <a:pt x="1737" y="258"/>
                    <a:pt x="1713" y="268"/>
                    <a:pt x="1690" y="267"/>
                  </a:cubicBezTo>
                  <a:cubicBezTo>
                    <a:pt x="1666" y="265"/>
                    <a:pt x="1644" y="283"/>
                    <a:pt x="1633" y="311"/>
                  </a:cubicBezTo>
                  <a:cubicBezTo>
                    <a:pt x="1622" y="338"/>
                    <a:pt x="1613" y="366"/>
                    <a:pt x="1600" y="392"/>
                  </a:cubicBezTo>
                  <a:cubicBezTo>
                    <a:pt x="1588" y="418"/>
                    <a:pt x="1585" y="414"/>
                    <a:pt x="1585" y="414"/>
                  </a:cubicBezTo>
                  <a:cubicBezTo>
                    <a:pt x="1585" y="414"/>
                    <a:pt x="1578" y="402"/>
                    <a:pt x="1584" y="394"/>
                  </a:cubicBezTo>
                  <a:cubicBezTo>
                    <a:pt x="1589" y="385"/>
                    <a:pt x="1599" y="349"/>
                    <a:pt x="1560" y="340"/>
                  </a:cubicBezTo>
                  <a:cubicBezTo>
                    <a:pt x="1522" y="330"/>
                    <a:pt x="1460" y="290"/>
                    <a:pt x="1406" y="318"/>
                  </a:cubicBezTo>
                  <a:cubicBezTo>
                    <a:pt x="1352" y="345"/>
                    <a:pt x="1104" y="436"/>
                    <a:pt x="1069" y="453"/>
                  </a:cubicBezTo>
                  <a:cubicBezTo>
                    <a:pt x="1035" y="469"/>
                    <a:pt x="882" y="493"/>
                    <a:pt x="839" y="534"/>
                  </a:cubicBezTo>
                  <a:cubicBezTo>
                    <a:pt x="839" y="534"/>
                    <a:pt x="773" y="470"/>
                    <a:pt x="747" y="417"/>
                  </a:cubicBezTo>
                  <a:cubicBezTo>
                    <a:pt x="720" y="365"/>
                    <a:pt x="686" y="231"/>
                    <a:pt x="618" y="180"/>
                  </a:cubicBezTo>
                  <a:cubicBezTo>
                    <a:pt x="551" y="129"/>
                    <a:pt x="424" y="0"/>
                    <a:pt x="424" y="0"/>
                  </a:cubicBezTo>
                  <a:cubicBezTo>
                    <a:pt x="424" y="0"/>
                    <a:pt x="316" y="90"/>
                    <a:pt x="248" y="138"/>
                  </a:cubicBezTo>
                  <a:cubicBezTo>
                    <a:pt x="179" y="185"/>
                    <a:pt x="15" y="391"/>
                    <a:pt x="59" y="681"/>
                  </a:cubicBezTo>
                  <a:cubicBezTo>
                    <a:pt x="104" y="971"/>
                    <a:pt x="0" y="1126"/>
                    <a:pt x="137" y="1415"/>
                  </a:cubicBezTo>
                  <a:cubicBezTo>
                    <a:pt x="274" y="1705"/>
                    <a:pt x="298" y="1976"/>
                    <a:pt x="445" y="1991"/>
                  </a:cubicBezTo>
                  <a:cubicBezTo>
                    <a:pt x="445" y="1991"/>
                    <a:pt x="652" y="2063"/>
                    <a:pt x="704" y="1803"/>
                  </a:cubicBezTo>
                  <a:cubicBezTo>
                    <a:pt x="728" y="1684"/>
                    <a:pt x="877" y="1544"/>
                    <a:pt x="859" y="1400"/>
                  </a:cubicBezTo>
                  <a:cubicBezTo>
                    <a:pt x="859" y="1400"/>
                    <a:pt x="919" y="1453"/>
                    <a:pt x="967" y="1496"/>
                  </a:cubicBezTo>
                  <a:cubicBezTo>
                    <a:pt x="1280" y="1773"/>
                    <a:pt x="1137" y="1855"/>
                    <a:pt x="1251" y="1932"/>
                  </a:cubicBezTo>
                  <a:cubicBezTo>
                    <a:pt x="1343" y="1994"/>
                    <a:pt x="1379" y="1908"/>
                    <a:pt x="1433" y="1854"/>
                  </a:cubicBezTo>
                  <a:cubicBezTo>
                    <a:pt x="1486" y="1800"/>
                    <a:pt x="1562" y="1782"/>
                    <a:pt x="1579" y="1750"/>
                  </a:cubicBezTo>
                  <a:cubicBezTo>
                    <a:pt x="1596" y="1718"/>
                    <a:pt x="1623" y="1715"/>
                    <a:pt x="1655" y="1713"/>
                  </a:cubicBezTo>
                  <a:cubicBezTo>
                    <a:pt x="1687" y="1711"/>
                    <a:pt x="1707" y="1650"/>
                    <a:pt x="1707" y="1630"/>
                  </a:cubicBezTo>
                  <a:cubicBezTo>
                    <a:pt x="1707" y="1611"/>
                    <a:pt x="1790" y="1526"/>
                    <a:pt x="1738" y="1499"/>
                  </a:cubicBezTo>
                  <a:cubicBezTo>
                    <a:pt x="1717" y="1488"/>
                    <a:pt x="1704" y="1501"/>
                    <a:pt x="1704" y="1501"/>
                  </a:cubicBezTo>
                  <a:cubicBezTo>
                    <a:pt x="1704" y="1501"/>
                    <a:pt x="1673" y="1493"/>
                    <a:pt x="1673" y="1518"/>
                  </a:cubicBezTo>
                  <a:cubicBezTo>
                    <a:pt x="1673" y="1518"/>
                    <a:pt x="1624" y="1516"/>
                    <a:pt x="1610" y="1543"/>
                  </a:cubicBezTo>
                  <a:cubicBezTo>
                    <a:pt x="1610" y="1543"/>
                    <a:pt x="1597" y="1546"/>
                    <a:pt x="1587" y="1556"/>
                  </a:cubicBezTo>
                  <a:cubicBezTo>
                    <a:pt x="1577" y="1566"/>
                    <a:pt x="1567" y="1553"/>
                    <a:pt x="1552" y="1571"/>
                  </a:cubicBezTo>
                  <a:cubicBezTo>
                    <a:pt x="1552" y="1571"/>
                    <a:pt x="1461" y="1592"/>
                    <a:pt x="1422" y="1573"/>
                  </a:cubicBezTo>
                  <a:cubicBezTo>
                    <a:pt x="1380" y="1552"/>
                    <a:pt x="1337" y="1557"/>
                    <a:pt x="1309" y="1534"/>
                  </a:cubicBezTo>
                  <a:cubicBezTo>
                    <a:pt x="1281" y="1511"/>
                    <a:pt x="1188" y="1364"/>
                    <a:pt x="1156" y="1298"/>
                  </a:cubicBezTo>
                  <a:cubicBezTo>
                    <a:pt x="1124" y="1232"/>
                    <a:pt x="1119" y="1186"/>
                    <a:pt x="1144" y="1158"/>
                  </a:cubicBezTo>
                  <a:cubicBezTo>
                    <a:pt x="1169" y="1129"/>
                    <a:pt x="1178" y="1053"/>
                    <a:pt x="1178" y="1053"/>
                  </a:cubicBezTo>
                  <a:cubicBezTo>
                    <a:pt x="1178" y="1053"/>
                    <a:pt x="1203" y="1129"/>
                    <a:pt x="1297" y="1100"/>
                  </a:cubicBezTo>
                  <a:cubicBezTo>
                    <a:pt x="1391" y="1071"/>
                    <a:pt x="1548" y="1006"/>
                    <a:pt x="1669" y="726"/>
                  </a:cubicBezTo>
                  <a:cubicBezTo>
                    <a:pt x="1683" y="694"/>
                    <a:pt x="1695" y="680"/>
                    <a:pt x="1708" y="675"/>
                  </a:cubicBezTo>
                  <a:cubicBezTo>
                    <a:pt x="1737" y="662"/>
                    <a:pt x="1722" y="609"/>
                    <a:pt x="1756" y="589"/>
                  </a:cubicBezTo>
                  <a:cubicBezTo>
                    <a:pt x="1797" y="566"/>
                    <a:pt x="1780" y="555"/>
                    <a:pt x="1804" y="530"/>
                  </a:cubicBezTo>
                  <a:cubicBezTo>
                    <a:pt x="1829" y="505"/>
                    <a:pt x="1829" y="472"/>
                    <a:pt x="1836" y="453"/>
                  </a:cubicBezTo>
                  <a:cubicBezTo>
                    <a:pt x="1843" y="434"/>
                    <a:pt x="1837" y="416"/>
                    <a:pt x="1835" y="378"/>
                  </a:cubicBezTo>
                  <a:cubicBezTo>
                    <a:pt x="1832" y="341"/>
                    <a:pt x="1843" y="268"/>
                    <a:pt x="1828" y="268"/>
                  </a:cubicBezTo>
                  <a:close/>
                  <a:moveTo>
                    <a:pt x="1405" y="614"/>
                  </a:moveTo>
                  <a:cubicBezTo>
                    <a:pt x="1403" y="602"/>
                    <a:pt x="1400" y="590"/>
                    <a:pt x="1398" y="581"/>
                  </a:cubicBezTo>
                  <a:cubicBezTo>
                    <a:pt x="1412" y="585"/>
                    <a:pt x="1427" y="570"/>
                    <a:pt x="1441" y="574"/>
                  </a:cubicBezTo>
                  <a:cubicBezTo>
                    <a:pt x="1443" y="574"/>
                    <a:pt x="1444" y="575"/>
                    <a:pt x="1446" y="576"/>
                  </a:cubicBezTo>
                  <a:cubicBezTo>
                    <a:pt x="1448" y="576"/>
                    <a:pt x="1450" y="575"/>
                    <a:pt x="1452" y="575"/>
                  </a:cubicBezTo>
                  <a:cubicBezTo>
                    <a:pt x="1455" y="575"/>
                    <a:pt x="1460" y="573"/>
                    <a:pt x="1462" y="575"/>
                  </a:cubicBezTo>
                  <a:cubicBezTo>
                    <a:pt x="1464" y="577"/>
                    <a:pt x="1462" y="583"/>
                    <a:pt x="1461" y="585"/>
                  </a:cubicBezTo>
                  <a:cubicBezTo>
                    <a:pt x="1459" y="588"/>
                    <a:pt x="1457" y="588"/>
                    <a:pt x="1453" y="588"/>
                  </a:cubicBezTo>
                  <a:cubicBezTo>
                    <a:pt x="1444" y="590"/>
                    <a:pt x="1442" y="596"/>
                    <a:pt x="1439" y="603"/>
                  </a:cubicBezTo>
                  <a:cubicBezTo>
                    <a:pt x="1429" y="600"/>
                    <a:pt x="1425" y="604"/>
                    <a:pt x="1417" y="609"/>
                  </a:cubicBezTo>
                  <a:cubicBezTo>
                    <a:pt x="1413" y="611"/>
                    <a:pt x="1409" y="612"/>
                    <a:pt x="1405" y="614"/>
                  </a:cubicBezTo>
                  <a:close/>
                  <a:moveTo>
                    <a:pt x="1402" y="689"/>
                  </a:moveTo>
                  <a:cubicBezTo>
                    <a:pt x="1407" y="680"/>
                    <a:pt x="1408" y="667"/>
                    <a:pt x="1409" y="654"/>
                  </a:cubicBezTo>
                  <a:cubicBezTo>
                    <a:pt x="1411" y="655"/>
                    <a:pt x="1413" y="655"/>
                    <a:pt x="1415" y="656"/>
                  </a:cubicBezTo>
                  <a:cubicBezTo>
                    <a:pt x="1422" y="656"/>
                    <a:pt x="1429" y="656"/>
                    <a:pt x="1436" y="655"/>
                  </a:cubicBezTo>
                  <a:cubicBezTo>
                    <a:pt x="1418" y="675"/>
                    <a:pt x="1402" y="689"/>
                    <a:pt x="1402" y="689"/>
                  </a:cubicBezTo>
                  <a:close/>
                </a:path>
              </a:pathLst>
            </a:custGeom>
            <a:solidFill>
              <a:srgbClr val="FDF2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3" name="Freeform 88">
              <a:extLst>
                <a:ext uri="{FF2B5EF4-FFF2-40B4-BE49-F238E27FC236}">
                  <a16:creationId xmlns:a16="http://schemas.microsoft.com/office/drawing/2014/main" id="{201ECA1D-D6D5-4321-88B1-C6ADDD498A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3" y="657"/>
              <a:ext cx="1327" cy="1440"/>
            </a:xfrm>
            <a:custGeom>
              <a:avLst/>
              <a:gdLst>
                <a:gd name="T0" fmla="*/ 241 w 1362"/>
                <a:gd name="T1" fmla="*/ 257 h 1477"/>
                <a:gd name="T2" fmla="*/ 311 w 1362"/>
                <a:gd name="T3" fmla="*/ 945 h 1477"/>
                <a:gd name="T4" fmla="*/ 326 w 1362"/>
                <a:gd name="T5" fmla="*/ 1004 h 1477"/>
                <a:gd name="T6" fmla="*/ 400 w 1362"/>
                <a:gd name="T7" fmla="*/ 1086 h 1477"/>
                <a:gd name="T8" fmla="*/ 448 w 1362"/>
                <a:gd name="T9" fmla="*/ 1113 h 1477"/>
                <a:gd name="T10" fmla="*/ 629 w 1362"/>
                <a:gd name="T11" fmla="*/ 1224 h 1477"/>
                <a:gd name="T12" fmla="*/ 1005 w 1362"/>
                <a:gd name="T13" fmla="*/ 1270 h 1477"/>
                <a:gd name="T14" fmla="*/ 1207 w 1362"/>
                <a:gd name="T15" fmla="*/ 1194 h 1477"/>
                <a:gd name="T16" fmla="*/ 1207 w 1362"/>
                <a:gd name="T17" fmla="*/ 1160 h 1477"/>
                <a:gd name="T18" fmla="*/ 1230 w 1362"/>
                <a:gd name="T19" fmla="*/ 1089 h 1477"/>
                <a:gd name="T20" fmla="*/ 1241 w 1362"/>
                <a:gd name="T21" fmla="*/ 903 h 1477"/>
                <a:gd name="T22" fmla="*/ 1241 w 1362"/>
                <a:gd name="T23" fmla="*/ 886 h 1477"/>
                <a:gd name="T24" fmla="*/ 1243 w 1362"/>
                <a:gd name="T25" fmla="*/ 832 h 1477"/>
                <a:gd name="T26" fmla="*/ 1235 w 1362"/>
                <a:gd name="T27" fmla="*/ 782 h 1477"/>
                <a:gd name="T28" fmla="*/ 1214 w 1362"/>
                <a:gd name="T29" fmla="*/ 675 h 1477"/>
                <a:gd name="T30" fmla="*/ 1086 w 1362"/>
                <a:gd name="T31" fmla="*/ 374 h 1477"/>
                <a:gd name="T32" fmla="*/ 241 w 1362"/>
                <a:gd name="T33" fmla="*/ 257 h 147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62" h="1477">
                  <a:moveTo>
                    <a:pt x="261" y="278"/>
                  </a:moveTo>
                  <a:cubicBezTo>
                    <a:pt x="160" y="349"/>
                    <a:pt x="0" y="732"/>
                    <a:pt x="336" y="1020"/>
                  </a:cubicBezTo>
                  <a:cubicBezTo>
                    <a:pt x="336" y="1020"/>
                    <a:pt x="302" y="1050"/>
                    <a:pt x="353" y="1083"/>
                  </a:cubicBezTo>
                  <a:cubicBezTo>
                    <a:pt x="404" y="1116"/>
                    <a:pt x="385" y="1138"/>
                    <a:pt x="433" y="1172"/>
                  </a:cubicBezTo>
                  <a:cubicBezTo>
                    <a:pt x="456" y="1189"/>
                    <a:pt x="484" y="1201"/>
                    <a:pt x="484" y="1201"/>
                  </a:cubicBezTo>
                  <a:cubicBezTo>
                    <a:pt x="484" y="1201"/>
                    <a:pt x="566" y="1266"/>
                    <a:pt x="680" y="1320"/>
                  </a:cubicBezTo>
                  <a:cubicBezTo>
                    <a:pt x="795" y="1373"/>
                    <a:pt x="910" y="1477"/>
                    <a:pt x="1086" y="1370"/>
                  </a:cubicBezTo>
                  <a:cubicBezTo>
                    <a:pt x="1086" y="1370"/>
                    <a:pt x="1261" y="1295"/>
                    <a:pt x="1306" y="1288"/>
                  </a:cubicBezTo>
                  <a:cubicBezTo>
                    <a:pt x="1306" y="1288"/>
                    <a:pt x="1316" y="1258"/>
                    <a:pt x="1306" y="1252"/>
                  </a:cubicBezTo>
                  <a:cubicBezTo>
                    <a:pt x="1306" y="1252"/>
                    <a:pt x="1327" y="1239"/>
                    <a:pt x="1329" y="1175"/>
                  </a:cubicBezTo>
                  <a:cubicBezTo>
                    <a:pt x="1332" y="1111"/>
                    <a:pt x="1359" y="1040"/>
                    <a:pt x="1342" y="974"/>
                  </a:cubicBezTo>
                  <a:cubicBezTo>
                    <a:pt x="1339" y="961"/>
                    <a:pt x="1345" y="959"/>
                    <a:pt x="1343" y="956"/>
                  </a:cubicBezTo>
                  <a:cubicBezTo>
                    <a:pt x="1341" y="952"/>
                    <a:pt x="1362" y="925"/>
                    <a:pt x="1345" y="897"/>
                  </a:cubicBezTo>
                  <a:cubicBezTo>
                    <a:pt x="1345" y="897"/>
                    <a:pt x="1351" y="867"/>
                    <a:pt x="1335" y="844"/>
                  </a:cubicBezTo>
                  <a:cubicBezTo>
                    <a:pt x="1319" y="821"/>
                    <a:pt x="1351" y="794"/>
                    <a:pt x="1313" y="728"/>
                  </a:cubicBezTo>
                  <a:cubicBezTo>
                    <a:pt x="1276" y="663"/>
                    <a:pt x="1270" y="512"/>
                    <a:pt x="1174" y="404"/>
                  </a:cubicBezTo>
                  <a:cubicBezTo>
                    <a:pt x="1081" y="298"/>
                    <a:pt x="661" y="0"/>
                    <a:pt x="261" y="278"/>
                  </a:cubicBezTo>
                  <a:close/>
                </a:path>
              </a:pathLst>
            </a:custGeom>
            <a:solidFill>
              <a:srgbClr val="FDF2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4" name="Freeform 89">
              <a:extLst>
                <a:ext uri="{FF2B5EF4-FFF2-40B4-BE49-F238E27FC236}">
                  <a16:creationId xmlns:a16="http://schemas.microsoft.com/office/drawing/2014/main" id="{A13BD29E-71EA-473F-B157-E0FC2CC673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5" y="1788"/>
              <a:ext cx="229" cy="184"/>
            </a:xfrm>
            <a:custGeom>
              <a:avLst/>
              <a:gdLst>
                <a:gd name="T0" fmla="*/ 212 w 235"/>
                <a:gd name="T1" fmla="*/ 0 h 189"/>
                <a:gd name="T2" fmla="*/ 199 w 235"/>
                <a:gd name="T3" fmla="*/ 27 h 189"/>
                <a:gd name="T4" fmla="*/ 173 w 235"/>
                <a:gd name="T5" fmla="*/ 60 h 189"/>
                <a:gd name="T6" fmla="*/ 106 w 235"/>
                <a:gd name="T7" fmla="*/ 88 h 189"/>
                <a:gd name="T8" fmla="*/ 51 w 235"/>
                <a:gd name="T9" fmla="*/ 83 h 189"/>
                <a:gd name="T10" fmla="*/ 39 w 235"/>
                <a:gd name="T11" fmla="*/ 73 h 189"/>
                <a:gd name="T12" fmla="*/ 26 w 235"/>
                <a:gd name="T13" fmla="*/ 84 h 189"/>
                <a:gd name="T14" fmla="*/ 12 w 235"/>
                <a:gd name="T15" fmla="*/ 102 h 189"/>
                <a:gd name="T16" fmla="*/ 7 w 235"/>
                <a:gd name="T17" fmla="*/ 128 h 189"/>
                <a:gd name="T18" fmla="*/ 15 w 235"/>
                <a:gd name="T19" fmla="*/ 174 h 189"/>
                <a:gd name="T20" fmla="*/ 17 w 235"/>
                <a:gd name="T21" fmla="*/ 158 h 189"/>
                <a:gd name="T22" fmla="*/ 23 w 235"/>
                <a:gd name="T23" fmla="*/ 134 h 189"/>
                <a:gd name="T24" fmla="*/ 49 w 235"/>
                <a:gd name="T25" fmla="*/ 111 h 189"/>
                <a:gd name="T26" fmla="*/ 94 w 235"/>
                <a:gd name="T27" fmla="*/ 111 h 189"/>
                <a:gd name="T28" fmla="*/ 137 w 235"/>
                <a:gd name="T29" fmla="*/ 98 h 189"/>
                <a:gd name="T30" fmla="*/ 196 w 235"/>
                <a:gd name="T31" fmla="*/ 63 h 189"/>
                <a:gd name="T32" fmla="*/ 203 w 235"/>
                <a:gd name="T33" fmla="*/ 42 h 189"/>
                <a:gd name="T34" fmla="*/ 210 w 235"/>
                <a:gd name="T35" fmla="*/ 22 h 189"/>
                <a:gd name="T36" fmla="*/ 214 w 235"/>
                <a:gd name="T37" fmla="*/ 1 h 18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35" h="189">
                  <a:moveTo>
                    <a:pt x="230" y="0"/>
                  </a:moveTo>
                  <a:cubicBezTo>
                    <a:pt x="220" y="3"/>
                    <a:pt x="218" y="21"/>
                    <a:pt x="214" y="30"/>
                  </a:cubicBezTo>
                  <a:cubicBezTo>
                    <a:pt x="208" y="44"/>
                    <a:pt x="198" y="54"/>
                    <a:pt x="188" y="66"/>
                  </a:cubicBezTo>
                  <a:cubicBezTo>
                    <a:pt x="170" y="89"/>
                    <a:pt x="140" y="85"/>
                    <a:pt x="115" y="95"/>
                  </a:cubicBezTo>
                  <a:cubicBezTo>
                    <a:pt x="94" y="102"/>
                    <a:pt x="70" y="105"/>
                    <a:pt x="54" y="89"/>
                  </a:cubicBezTo>
                  <a:cubicBezTo>
                    <a:pt x="52" y="87"/>
                    <a:pt x="46" y="79"/>
                    <a:pt x="42" y="79"/>
                  </a:cubicBezTo>
                  <a:cubicBezTo>
                    <a:pt x="37" y="78"/>
                    <a:pt x="33" y="86"/>
                    <a:pt x="29" y="90"/>
                  </a:cubicBezTo>
                  <a:cubicBezTo>
                    <a:pt x="23" y="97"/>
                    <a:pt x="18" y="104"/>
                    <a:pt x="12" y="111"/>
                  </a:cubicBezTo>
                  <a:cubicBezTo>
                    <a:pt x="5" y="121"/>
                    <a:pt x="6" y="127"/>
                    <a:pt x="7" y="139"/>
                  </a:cubicBezTo>
                  <a:cubicBezTo>
                    <a:pt x="7" y="150"/>
                    <a:pt x="0" y="186"/>
                    <a:pt x="15" y="189"/>
                  </a:cubicBezTo>
                  <a:cubicBezTo>
                    <a:pt x="16" y="184"/>
                    <a:pt x="16" y="177"/>
                    <a:pt x="17" y="171"/>
                  </a:cubicBezTo>
                  <a:cubicBezTo>
                    <a:pt x="19" y="163"/>
                    <a:pt x="22" y="154"/>
                    <a:pt x="26" y="146"/>
                  </a:cubicBezTo>
                  <a:cubicBezTo>
                    <a:pt x="31" y="134"/>
                    <a:pt x="39" y="122"/>
                    <a:pt x="52" y="120"/>
                  </a:cubicBezTo>
                  <a:cubicBezTo>
                    <a:pt x="69" y="117"/>
                    <a:pt x="85" y="120"/>
                    <a:pt x="102" y="120"/>
                  </a:cubicBezTo>
                  <a:cubicBezTo>
                    <a:pt x="119" y="120"/>
                    <a:pt x="133" y="112"/>
                    <a:pt x="149" y="107"/>
                  </a:cubicBezTo>
                  <a:cubicBezTo>
                    <a:pt x="173" y="99"/>
                    <a:pt x="198" y="93"/>
                    <a:pt x="211" y="69"/>
                  </a:cubicBezTo>
                  <a:cubicBezTo>
                    <a:pt x="215" y="62"/>
                    <a:pt x="216" y="53"/>
                    <a:pt x="219" y="45"/>
                  </a:cubicBezTo>
                  <a:cubicBezTo>
                    <a:pt x="222" y="38"/>
                    <a:pt x="225" y="32"/>
                    <a:pt x="228" y="25"/>
                  </a:cubicBezTo>
                  <a:cubicBezTo>
                    <a:pt x="231" y="17"/>
                    <a:pt x="235" y="9"/>
                    <a:pt x="232" y="1"/>
                  </a:cubicBezTo>
                </a:path>
              </a:pathLst>
            </a:custGeom>
            <a:solidFill>
              <a:srgbClr val="FFE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5" name="Freeform 90">
              <a:extLst>
                <a:ext uri="{FF2B5EF4-FFF2-40B4-BE49-F238E27FC236}">
                  <a16:creationId xmlns:a16="http://schemas.microsoft.com/office/drawing/2014/main" id="{EB3EBDAC-A28B-48D9-AA15-4B4779A332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2" y="3212"/>
              <a:ext cx="11" cy="21"/>
            </a:xfrm>
            <a:custGeom>
              <a:avLst/>
              <a:gdLst>
                <a:gd name="T0" fmla="*/ 0 w 12"/>
                <a:gd name="T1" fmla="*/ 21 h 21"/>
                <a:gd name="T2" fmla="*/ 9 w 12"/>
                <a:gd name="T3" fmla="*/ 0 h 2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" h="21">
                  <a:moveTo>
                    <a:pt x="0" y="21"/>
                  </a:moveTo>
                  <a:cubicBezTo>
                    <a:pt x="3" y="13"/>
                    <a:pt x="9" y="8"/>
                    <a:pt x="12" y="0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6" name="Freeform 91">
              <a:extLst>
                <a:ext uri="{FF2B5EF4-FFF2-40B4-BE49-F238E27FC236}">
                  <a16:creationId xmlns:a16="http://schemas.microsoft.com/office/drawing/2014/main" id="{8B21958C-306B-447D-8D2F-50756FFACA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2" y="3226"/>
              <a:ext cx="18" cy="15"/>
            </a:xfrm>
            <a:custGeom>
              <a:avLst/>
              <a:gdLst>
                <a:gd name="T0" fmla="*/ 0 w 19"/>
                <a:gd name="T1" fmla="*/ 15 h 15"/>
                <a:gd name="T2" fmla="*/ 16 w 19"/>
                <a:gd name="T3" fmla="*/ 0 h 1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9" h="15">
                  <a:moveTo>
                    <a:pt x="0" y="15"/>
                  </a:moveTo>
                  <a:cubicBezTo>
                    <a:pt x="2" y="6"/>
                    <a:pt x="14" y="6"/>
                    <a:pt x="19" y="0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7" name="Freeform 92">
              <a:extLst>
                <a:ext uri="{FF2B5EF4-FFF2-40B4-BE49-F238E27FC236}">
                  <a16:creationId xmlns:a16="http://schemas.microsoft.com/office/drawing/2014/main" id="{BD814495-93A1-49BD-BD7B-240773CD1C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3" y="3164"/>
              <a:ext cx="98" cy="63"/>
            </a:xfrm>
            <a:custGeom>
              <a:avLst/>
              <a:gdLst>
                <a:gd name="T0" fmla="*/ 42 w 101"/>
                <a:gd name="T1" fmla="*/ 53 h 65"/>
                <a:gd name="T2" fmla="*/ 65 w 101"/>
                <a:gd name="T3" fmla="*/ 57 h 65"/>
                <a:gd name="T4" fmla="*/ 81 w 101"/>
                <a:gd name="T5" fmla="*/ 45 h 65"/>
                <a:gd name="T6" fmla="*/ 80 w 101"/>
                <a:gd name="T7" fmla="*/ 2 h 65"/>
                <a:gd name="T8" fmla="*/ 79 w 101"/>
                <a:gd name="T9" fmla="*/ 0 h 65"/>
                <a:gd name="T10" fmla="*/ 57 w 101"/>
                <a:gd name="T11" fmla="*/ 4 h 65"/>
                <a:gd name="T12" fmla="*/ 34 w 101"/>
                <a:gd name="T13" fmla="*/ 3 h 65"/>
                <a:gd name="T14" fmla="*/ 0 w 101"/>
                <a:gd name="T15" fmla="*/ 37 h 6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1" h="65">
                  <a:moveTo>
                    <a:pt x="45" y="59"/>
                  </a:moveTo>
                  <a:cubicBezTo>
                    <a:pt x="54" y="59"/>
                    <a:pt x="61" y="65"/>
                    <a:pt x="71" y="63"/>
                  </a:cubicBezTo>
                  <a:cubicBezTo>
                    <a:pt x="79" y="62"/>
                    <a:pt x="85" y="54"/>
                    <a:pt x="89" y="48"/>
                  </a:cubicBezTo>
                  <a:cubicBezTo>
                    <a:pt x="101" y="31"/>
                    <a:pt x="94" y="18"/>
                    <a:pt x="87" y="2"/>
                  </a:cubicBezTo>
                  <a:cubicBezTo>
                    <a:pt x="87" y="1"/>
                    <a:pt x="86" y="2"/>
                    <a:pt x="86" y="0"/>
                  </a:cubicBezTo>
                  <a:cubicBezTo>
                    <a:pt x="78" y="1"/>
                    <a:pt x="71" y="4"/>
                    <a:pt x="63" y="4"/>
                  </a:cubicBezTo>
                  <a:cubicBezTo>
                    <a:pt x="53" y="3"/>
                    <a:pt x="46" y="0"/>
                    <a:pt x="37" y="3"/>
                  </a:cubicBezTo>
                  <a:cubicBezTo>
                    <a:pt x="21" y="7"/>
                    <a:pt x="1" y="24"/>
                    <a:pt x="0" y="40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8" name="Freeform 93">
              <a:extLst>
                <a:ext uri="{FF2B5EF4-FFF2-40B4-BE49-F238E27FC236}">
                  <a16:creationId xmlns:a16="http://schemas.microsoft.com/office/drawing/2014/main" id="{A7E5E7CE-ED1F-411D-B4DE-B2DC87CC5D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1" y="3110"/>
              <a:ext cx="40" cy="68"/>
            </a:xfrm>
            <a:custGeom>
              <a:avLst/>
              <a:gdLst>
                <a:gd name="T0" fmla="*/ 0 w 41"/>
                <a:gd name="T1" fmla="*/ 61 h 70"/>
                <a:gd name="T2" fmla="*/ 25 w 41"/>
                <a:gd name="T3" fmla="*/ 59 h 70"/>
                <a:gd name="T4" fmla="*/ 38 w 41"/>
                <a:gd name="T5" fmla="*/ 37 h 70"/>
                <a:gd name="T6" fmla="*/ 16 w 41"/>
                <a:gd name="T7" fmla="*/ 0 h 7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1" h="70">
                  <a:moveTo>
                    <a:pt x="0" y="67"/>
                  </a:moveTo>
                  <a:cubicBezTo>
                    <a:pt x="10" y="66"/>
                    <a:pt x="19" y="70"/>
                    <a:pt x="28" y="65"/>
                  </a:cubicBezTo>
                  <a:cubicBezTo>
                    <a:pt x="37" y="60"/>
                    <a:pt x="41" y="50"/>
                    <a:pt x="41" y="40"/>
                  </a:cubicBezTo>
                  <a:cubicBezTo>
                    <a:pt x="40" y="26"/>
                    <a:pt x="29" y="5"/>
                    <a:pt x="16" y="0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9" name="Freeform 94">
              <a:extLst>
                <a:ext uri="{FF2B5EF4-FFF2-40B4-BE49-F238E27FC236}">
                  <a16:creationId xmlns:a16="http://schemas.microsoft.com/office/drawing/2014/main" id="{5535BBC5-A7FF-401B-8E16-CD007FF45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4" y="3133"/>
              <a:ext cx="17" cy="24"/>
            </a:xfrm>
            <a:custGeom>
              <a:avLst/>
              <a:gdLst>
                <a:gd name="T0" fmla="*/ 17 w 17"/>
                <a:gd name="T1" fmla="*/ 0 h 24"/>
                <a:gd name="T2" fmla="*/ 0 w 17"/>
                <a:gd name="T3" fmla="*/ 24 h 2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7" h="24">
                  <a:moveTo>
                    <a:pt x="17" y="0"/>
                  </a:moveTo>
                  <a:cubicBezTo>
                    <a:pt x="16" y="9"/>
                    <a:pt x="6" y="19"/>
                    <a:pt x="0" y="24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0" name="Freeform 95">
              <a:extLst>
                <a:ext uri="{FF2B5EF4-FFF2-40B4-BE49-F238E27FC236}">
                  <a16:creationId xmlns:a16="http://schemas.microsoft.com/office/drawing/2014/main" id="{0CAD6BAE-408E-46B4-86E1-E26911A796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8" y="3086"/>
              <a:ext cx="51" cy="78"/>
            </a:xfrm>
            <a:custGeom>
              <a:avLst/>
              <a:gdLst>
                <a:gd name="T0" fmla="*/ 0 w 53"/>
                <a:gd name="T1" fmla="*/ 71 h 80"/>
                <a:gd name="T2" fmla="*/ 15 w 53"/>
                <a:gd name="T3" fmla="*/ 59 h 80"/>
                <a:gd name="T4" fmla="*/ 37 w 53"/>
                <a:gd name="T5" fmla="*/ 47 h 80"/>
                <a:gd name="T6" fmla="*/ 37 w 53"/>
                <a:gd name="T7" fmla="*/ 0 h 8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3" h="80">
                  <a:moveTo>
                    <a:pt x="0" y="77"/>
                  </a:moveTo>
                  <a:cubicBezTo>
                    <a:pt x="8" y="80"/>
                    <a:pt x="14" y="68"/>
                    <a:pt x="18" y="64"/>
                  </a:cubicBezTo>
                  <a:cubicBezTo>
                    <a:pt x="25" y="58"/>
                    <a:pt x="36" y="56"/>
                    <a:pt x="41" y="50"/>
                  </a:cubicBezTo>
                  <a:cubicBezTo>
                    <a:pt x="49" y="40"/>
                    <a:pt x="53" y="7"/>
                    <a:pt x="42" y="0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1" name="Freeform 96">
              <a:extLst>
                <a:ext uri="{FF2B5EF4-FFF2-40B4-BE49-F238E27FC236}">
                  <a16:creationId xmlns:a16="http://schemas.microsoft.com/office/drawing/2014/main" id="{C85623A3-CE16-4286-810C-DE157A4AB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4" y="3069"/>
              <a:ext cx="58" cy="96"/>
            </a:xfrm>
            <a:custGeom>
              <a:avLst/>
              <a:gdLst>
                <a:gd name="T0" fmla="*/ 42 w 60"/>
                <a:gd name="T1" fmla="*/ 0 h 99"/>
                <a:gd name="T2" fmla="*/ 52 w 60"/>
                <a:gd name="T3" fmla="*/ 29 h 99"/>
                <a:gd name="T4" fmla="*/ 38 w 60"/>
                <a:gd name="T5" fmla="*/ 58 h 99"/>
                <a:gd name="T6" fmla="*/ 24 w 60"/>
                <a:gd name="T7" fmla="*/ 67 h 99"/>
                <a:gd name="T8" fmla="*/ 17 w 60"/>
                <a:gd name="T9" fmla="*/ 78 h 99"/>
                <a:gd name="T10" fmla="*/ 0 w 60"/>
                <a:gd name="T11" fmla="*/ 81 h 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99">
                  <a:moveTo>
                    <a:pt x="46" y="0"/>
                  </a:moveTo>
                  <a:cubicBezTo>
                    <a:pt x="56" y="9"/>
                    <a:pt x="60" y="18"/>
                    <a:pt x="58" y="32"/>
                  </a:cubicBezTo>
                  <a:cubicBezTo>
                    <a:pt x="56" y="44"/>
                    <a:pt x="49" y="57"/>
                    <a:pt x="41" y="64"/>
                  </a:cubicBezTo>
                  <a:cubicBezTo>
                    <a:pt x="37" y="68"/>
                    <a:pt x="32" y="69"/>
                    <a:pt x="27" y="73"/>
                  </a:cubicBezTo>
                  <a:cubicBezTo>
                    <a:pt x="24" y="76"/>
                    <a:pt x="23" y="80"/>
                    <a:pt x="20" y="85"/>
                  </a:cubicBezTo>
                  <a:cubicBezTo>
                    <a:pt x="13" y="99"/>
                    <a:pt x="4" y="93"/>
                    <a:pt x="0" y="90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2" name="Freeform 97">
              <a:extLst>
                <a:ext uri="{FF2B5EF4-FFF2-40B4-BE49-F238E27FC236}">
                  <a16:creationId xmlns:a16="http://schemas.microsoft.com/office/drawing/2014/main" id="{25F75F14-61F0-401E-9698-BA98894AF7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9" y="3132"/>
              <a:ext cx="3" cy="5"/>
            </a:xfrm>
            <a:custGeom>
              <a:avLst/>
              <a:gdLst>
                <a:gd name="T0" fmla="*/ 0 w 4"/>
                <a:gd name="T1" fmla="*/ 0 h 5"/>
                <a:gd name="T2" fmla="*/ 2 w 4"/>
                <a:gd name="T3" fmla="*/ 5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cubicBezTo>
                    <a:pt x="1" y="1"/>
                    <a:pt x="2" y="3"/>
                    <a:pt x="4" y="5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3" name="Freeform 98">
              <a:extLst>
                <a:ext uri="{FF2B5EF4-FFF2-40B4-BE49-F238E27FC236}">
                  <a16:creationId xmlns:a16="http://schemas.microsoft.com/office/drawing/2014/main" id="{C0182806-9A71-4179-927A-520A67A594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6" y="3149"/>
              <a:ext cx="17" cy="8"/>
            </a:xfrm>
            <a:custGeom>
              <a:avLst/>
              <a:gdLst>
                <a:gd name="T0" fmla="*/ 0 w 18"/>
                <a:gd name="T1" fmla="*/ 0 h 8"/>
                <a:gd name="T2" fmla="*/ 15 w 18"/>
                <a:gd name="T3" fmla="*/ 8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" h="8">
                  <a:moveTo>
                    <a:pt x="0" y="0"/>
                  </a:moveTo>
                  <a:cubicBezTo>
                    <a:pt x="3" y="6"/>
                    <a:pt x="12" y="7"/>
                    <a:pt x="18" y="8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4" name="Freeform 99">
              <a:extLst>
                <a:ext uri="{FF2B5EF4-FFF2-40B4-BE49-F238E27FC236}">
                  <a16:creationId xmlns:a16="http://schemas.microsoft.com/office/drawing/2014/main" id="{70AFE3A5-D43E-497E-BB24-8157F21A1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1" y="3175"/>
              <a:ext cx="17" cy="12"/>
            </a:xfrm>
            <a:custGeom>
              <a:avLst/>
              <a:gdLst>
                <a:gd name="T0" fmla="*/ 0 w 17"/>
                <a:gd name="T1" fmla="*/ 0 h 12"/>
                <a:gd name="T2" fmla="*/ 17 w 17"/>
                <a:gd name="T3" fmla="*/ 12 h 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7" h="12">
                  <a:moveTo>
                    <a:pt x="0" y="0"/>
                  </a:moveTo>
                  <a:cubicBezTo>
                    <a:pt x="1" y="7"/>
                    <a:pt x="10" y="12"/>
                    <a:pt x="17" y="12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5" name="Freeform 100">
              <a:extLst>
                <a:ext uri="{FF2B5EF4-FFF2-40B4-BE49-F238E27FC236}">
                  <a16:creationId xmlns:a16="http://schemas.microsoft.com/office/drawing/2014/main" id="{930173E6-A6E4-4474-96E3-438AC0CA2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5" y="3036"/>
              <a:ext cx="35" cy="96"/>
            </a:xfrm>
            <a:custGeom>
              <a:avLst/>
              <a:gdLst>
                <a:gd name="T0" fmla="*/ 32 w 36"/>
                <a:gd name="T1" fmla="*/ 0 h 99"/>
                <a:gd name="T2" fmla="*/ 30 w 36"/>
                <a:gd name="T3" fmla="*/ 27 h 99"/>
                <a:gd name="T4" fmla="*/ 26 w 36"/>
                <a:gd name="T5" fmla="*/ 53 h 99"/>
                <a:gd name="T6" fmla="*/ 11 w 36"/>
                <a:gd name="T7" fmla="*/ 69 h 99"/>
                <a:gd name="T8" fmla="*/ 4 w 36"/>
                <a:gd name="T9" fmla="*/ 90 h 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" h="99">
                  <a:moveTo>
                    <a:pt x="35" y="0"/>
                  </a:moveTo>
                  <a:cubicBezTo>
                    <a:pt x="36" y="10"/>
                    <a:pt x="33" y="20"/>
                    <a:pt x="33" y="30"/>
                  </a:cubicBezTo>
                  <a:cubicBezTo>
                    <a:pt x="33" y="40"/>
                    <a:pt x="33" y="50"/>
                    <a:pt x="29" y="59"/>
                  </a:cubicBezTo>
                  <a:cubicBezTo>
                    <a:pt x="25" y="67"/>
                    <a:pt x="17" y="68"/>
                    <a:pt x="11" y="75"/>
                  </a:cubicBezTo>
                  <a:cubicBezTo>
                    <a:pt x="7" y="80"/>
                    <a:pt x="0" y="94"/>
                    <a:pt x="4" y="99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6" name="Freeform 101">
              <a:extLst>
                <a:ext uri="{FF2B5EF4-FFF2-40B4-BE49-F238E27FC236}">
                  <a16:creationId xmlns:a16="http://schemas.microsoft.com/office/drawing/2014/main" id="{91ACB790-4561-493E-8BC0-2A73409048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3099"/>
              <a:ext cx="31" cy="7"/>
            </a:xfrm>
            <a:custGeom>
              <a:avLst/>
              <a:gdLst>
                <a:gd name="T0" fmla="*/ 29 w 32"/>
                <a:gd name="T1" fmla="*/ 0 h 7"/>
                <a:gd name="T2" fmla="*/ 0 w 32"/>
                <a:gd name="T3" fmla="*/ 0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" h="7">
                  <a:moveTo>
                    <a:pt x="32" y="0"/>
                  </a:moveTo>
                  <a:cubicBezTo>
                    <a:pt x="25" y="7"/>
                    <a:pt x="7" y="4"/>
                    <a:pt x="0" y="0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7" name="Freeform 102">
              <a:extLst>
                <a:ext uri="{FF2B5EF4-FFF2-40B4-BE49-F238E27FC236}">
                  <a16:creationId xmlns:a16="http://schemas.microsoft.com/office/drawing/2014/main" id="{9348B001-23FA-43A7-9E56-C3DBF6070B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9" y="3228"/>
              <a:ext cx="75" cy="54"/>
            </a:xfrm>
            <a:custGeom>
              <a:avLst/>
              <a:gdLst>
                <a:gd name="T0" fmla="*/ 3 w 77"/>
                <a:gd name="T1" fmla="*/ 0 h 56"/>
                <a:gd name="T2" fmla="*/ 33 w 77"/>
                <a:gd name="T3" fmla="*/ 39 h 56"/>
                <a:gd name="T4" fmla="*/ 71 w 77"/>
                <a:gd name="T5" fmla="*/ 50 h 5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7" h="56">
                  <a:moveTo>
                    <a:pt x="3" y="0"/>
                  </a:moveTo>
                  <a:cubicBezTo>
                    <a:pt x="0" y="12"/>
                    <a:pt x="23" y="38"/>
                    <a:pt x="36" y="43"/>
                  </a:cubicBezTo>
                  <a:cubicBezTo>
                    <a:pt x="50" y="48"/>
                    <a:pt x="65" y="46"/>
                    <a:pt x="77" y="56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8" name="Freeform 103">
              <a:extLst>
                <a:ext uri="{FF2B5EF4-FFF2-40B4-BE49-F238E27FC236}">
                  <a16:creationId xmlns:a16="http://schemas.microsoft.com/office/drawing/2014/main" id="{47FDDEA2-74EB-4897-ADC7-7C5B3B703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" y="3287"/>
              <a:ext cx="8" cy="17"/>
            </a:xfrm>
            <a:custGeom>
              <a:avLst/>
              <a:gdLst>
                <a:gd name="T0" fmla="*/ 0 w 8"/>
                <a:gd name="T1" fmla="*/ 0 h 17"/>
                <a:gd name="T2" fmla="*/ 8 w 8"/>
                <a:gd name="T3" fmla="*/ 17 h 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" h="17">
                  <a:moveTo>
                    <a:pt x="0" y="0"/>
                  </a:moveTo>
                  <a:cubicBezTo>
                    <a:pt x="3" y="6"/>
                    <a:pt x="7" y="11"/>
                    <a:pt x="8" y="17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9" name="Freeform 104">
              <a:extLst>
                <a:ext uri="{FF2B5EF4-FFF2-40B4-BE49-F238E27FC236}">
                  <a16:creationId xmlns:a16="http://schemas.microsoft.com/office/drawing/2014/main" id="{94093134-3262-4781-B5E4-68158D3591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7" y="3073"/>
              <a:ext cx="33" cy="31"/>
            </a:xfrm>
            <a:custGeom>
              <a:avLst/>
              <a:gdLst>
                <a:gd name="T0" fmla="*/ 31 w 34"/>
                <a:gd name="T1" fmla="*/ 0 h 32"/>
                <a:gd name="T2" fmla="*/ 0 w 34"/>
                <a:gd name="T3" fmla="*/ 24 h 3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" h="32">
                  <a:moveTo>
                    <a:pt x="34" y="0"/>
                  </a:moveTo>
                  <a:cubicBezTo>
                    <a:pt x="34" y="9"/>
                    <a:pt x="10" y="32"/>
                    <a:pt x="0" y="27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0" name="Freeform 105">
              <a:extLst>
                <a:ext uri="{FF2B5EF4-FFF2-40B4-BE49-F238E27FC236}">
                  <a16:creationId xmlns:a16="http://schemas.microsoft.com/office/drawing/2014/main" id="{CA50FD58-F3D4-4B2F-AC0A-6DB7681E32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7" y="3118"/>
              <a:ext cx="31" cy="20"/>
            </a:xfrm>
            <a:custGeom>
              <a:avLst/>
              <a:gdLst>
                <a:gd name="T0" fmla="*/ 29 w 32"/>
                <a:gd name="T1" fmla="*/ 0 h 21"/>
                <a:gd name="T2" fmla="*/ 0 w 32"/>
                <a:gd name="T3" fmla="*/ 2 h 2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" h="21">
                  <a:moveTo>
                    <a:pt x="32" y="0"/>
                  </a:moveTo>
                  <a:cubicBezTo>
                    <a:pt x="25" y="3"/>
                    <a:pt x="0" y="21"/>
                    <a:pt x="0" y="2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1" name="Freeform 106">
              <a:extLst>
                <a:ext uri="{FF2B5EF4-FFF2-40B4-BE49-F238E27FC236}">
                  <a16:creationId xmlns:a16="http://schemas.microsoft.com/office/drawing/2014/main" id="{68E8DB37-5195-4D81-AAC3-DEBD8DA36A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9" y="3093"/>
              <a:ext cx="16" cy="45"/>
            </a:xfrm>
            <a:custGeom>
              <a:avLst/>
              <a:gdLst>
                <a:gd name="T0" fmla="*/ 14 w 17"/>
                <a:gd name="T1" fmla="*/ 0 h 46"/>
                <a:gd name="T2" fmla="*/ 0 w 17"/>
                <a:gd name="T3" fmla="*/ 43 h 4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7" h="46">
                  <a:moveTo>
                    <a:pt x="17" y="0"/>
                  </a:moveTo>
                  <a:cubicBezTo>
                    <a:pt x="7" y="4"/>
                    <a:pt x="4" y="37"/>
                    <a:pt x="0" y="46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2" name="Freeform 107">
              <a:extLst>
                <a:ext uri="{FF2B5EF4-FFF2-40B4-BE49-F238E27FC236}">
                  <a16:creationId xmlns:a16="http://schemas.microsoft.com/office/drawing/2014/main" id="{FAD8C7A1-2ED5-4B57-9079-7FF5291832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4" y="3126"/>
              <a:ext cx="19" cy="29"/>
            </a:xfrm>
            <a:custGeom>
              <a:avLst/>
              <a:gdLst>
                <a:gd name="T0" fmla="*/ 19 w 19"/>
                <a:gd name="T1" fmla="*/ 0 h 30"/>
                <a:gd name="T2" fmla="*/ 7 w 19"/>
                <a:gd name="T3" fmla="*/ 13 h 30"/>
                <a:gd name="T4" fmla="*/ 0 w 19"/>
                <a:gd name="T5" fmla="*/ 27 h 3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" h="30">
                  <a:moveTo>
                    <a:pt x="19" y="0"/>
                  </a:moveTo>
                  <a:cubicBezTo>
                    <a:pt x="14" y="4"/>
                    <a:pt x="10" y="7"/>
                    <a:pt x="7" y="13"/>
                  </a:cubicBezTo>
                  <a:cubicBezTo>
                    <a:pt x="4" y="18"/>
                    <a:pt x="3" y="26"/>
                    <a:pt x="0" y="30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3" name="Freeform 108">
              <a:extLst>
                <a:ext uri="{FF2B5EF4-FFF2-40B4-BE49-F238E27FC236}">
                  <a16:creationId xmlns:a16="http://schemas.microsoft.com/office/drawing/2014/main" id="{DFEAF571-4F48-4418-9A7B-6018B07F10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" y="3164"/>
              <a:ext cx="21" cy="11"/>
            </a:xfrm>
            <a:custGeom>
              <a:avLst/>
              <a:gdLst>
                <a:gd name="T0" fmla="*/ 19 w 22"/>
                <a:gd name="T1" fmla="*/ 6 h 12"/>
                <a:gd name="T2" fmla="*/ 2 w 22"/>
                <a:gd name="T3" fmla="*/ 0 h 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2" h="12">
                  <a:moveTo>
                    <a:pt x="22" y="7"/>
                  </a:moveTo>
                  <a:cubicBezTo>
                    <a:pt x="19" y="12"/>
                    <a:pt x="0" y="10"/>
                    <a:pt x="2" y="0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4" name="Freeform 109">
              <a:extLst>
                <a:ext uri="{FF2B5EF4-FFF2-40B4-BE49-F238E27FC236}">
                  <a16:creationId xmlns:a16="http://schemas.microsoft.com/office/drawing/2014/main" id="{5599ED23-AD39-4068-8006-74447579D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0" y="3195"/>
              <a:ext cx="24" cy="20"/>
            </a:xfrm>
            <a:custGeom>
              <a:avLst/>
              <a:gdLst>
                <a:gd name="T0" fmla="*/ 24 w 24"/>
                <a:gd name="T1" fmla="*/ 0 h 21"/>
                <a:gd name="T2" fmla="*/ 0 w 24"/>
                <a:gd name="T3" fmla="*/ 18 h 2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4" h="21">
                  <a:moveTo>
                    <a:pt x="24" y="0"/>
                  </a:moveTo>
                  <a:cubicBezTo>
                    <a:pt x="16" y="5"/>
                    <a:pt x="3" y="11"/>
                    <a:pt x="0" y="21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5" name="Freeform 110">
              <a:extLst>
                <a:ext uri="{FF2B5EF4-FFF2-40B4-BE49-F238E27FC236}">
                  <a16:creationId xmlns:a16="http://schemas.microsoft.com/office/drawing/2014/main" id="{7208B77F-F3C9-49A6-9F6D-1FC80A6277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5" y="3133"/>
              <a:ext cx="59" cy="124"/>
            </a:xfrm>
            <a:custGeom>
              <a:avLst/>
              <a:gdLst>
                <a:gd name="T0" fmla="*/ 0 w 60"/>
                <a:gd name="T1" fmla="*/ 0 h 127"/>
                <a:gd name="T2" fmla="*/ 21 w 60"/>
                <a:gd name="T3" fmla="*/ 9 h 127"/>
                <a:gd name="T4" fmla="*/ 31 w 60"/>
                <a:gd name="T5" fmla="*/ 21 h 127"/>
                <a:gd name="T6" fmla="*/ 42 w 60"/>
                <a:gd name="T7" fmla="*/ 55 h 127"/>
                <a:gd name="T8" fmla="*/ 57 w 60"/>
                <a:gd name="T9" fmla="*/ 118 h 1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127">
                  <a:moveTo>
                    <a:pt x="0" y="0"/>
                  </a:moveTo>
                  <a:cubicBezTo>
                    <a:pt x="1" y="4"/>
                    <a:pt x="16" y="5"/>
                    <a:pt x="21" y="9"/>
                  </a:cubicBezTo>
                  <a:cubicBezTo>
                    <a:pt x="26" y="13"/>
                    <a:pt x="30" y="17"/>
                    <a:pt x="34" y="22"/>
                  </a:cubicBezTo>
                  <a:cubicBezTo>
                    <a:pt x="41" y="32"/>
                    <a:pt x="44" y="46"/>
                    <a:pt x="45" y="58"/>
                  </a:cubicBezTo>
                  <a:cubicBezTo>
                    <a:pt x="46" y="83"/>
                    <a:pt x="50" y="105"/>
                    <a:pt x="60" y="127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6" name="Freeform 111">
              <a:extLst>
                <a:ext uri="{FF2B5EF4-FFF2-40B4-BE49-F238E27FC236}">
                  <a16:creationId xmlns:a16="http://schemas.microsoft.com/office/drawing/2014/main" id="{289AD9A3-F1DA-4663-B125-2DE2734C4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3" y="3155"/>
              <a:ext cx="166" cy="338"/>
            </a:xfrm>
            <a:custGeom>
              <a:avLst/>
              <a:gdLst>
                <a:gd name="T0" fmla="*/ 132 w 170"/>
                <a:gd name="T1" fmla="*/ 0 h 347"/>
                <a:gd name="T2" fmla="*/ 139 w 170"/>
                <a:gd name="T3" fmla="*/ 103 h 347"/>
                <a:gd name="T4" fmla="*/ 146 w 170"/>
                <a:gd name="T5" fmla="*/ 221 h 347"/>
                <a:gd name="T6" fmla="*/ 90 w 170"/>
                <a:gd name="T7" fmla="*/ 283 h 347"/>
                <a:gd name="T8" fmla="*/ 0 w 170"/>
                <a:gd name="T9" fmla="*/ 320 h 3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0" h="347">
                  <a:moveTo>
                    <a:pt x="141" y="0"/>
                  </a:moveTo>
                  <a:cubicBezTo>
                    <a:pt x="125" y="23"/>
                    <a:pt x="143" y="86"/>
                    <a:pt x="149" y="112"/>
                  </a:cubicBezTo>
                  <a:cubicBezTo>
                    <a:pt x="158" y="152"/>
                    <a:pt x="170" y="198"/>
                    <a:pt x="158" y="239"/>
                  </a:cubicBezTo>
                  <a:cubicBezTo>
                    <a:pt x="148" y="273"/>
                    <a:pt x="127" y="293"/>
                    <a:pt x="96" y="307"/>
                  </a:cubicBezTo>
                  <a:cubicBezTo>
                    <a:pt x="69" y="318"/>
                    <a:pt x="18" y="324"/>
                    <a:pt x="0" y="347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7" name="Freeform 112">
              <a:extLst>
                <a:ext uri="{FF2B5EF4-FFF2-40B4-BE49-F238E27FC236}">
                  <a16:creationId xmlns:a16="http://schemas.microsoft.com/office/drawing/2014/main" id="{386351AF-0F9E-4620-BD1B-E545D3E09D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7" y="3291"/>
              <a:ext cx="102" cy="153"/>
            </a:xfrm>
            <a:custGeom>
              <a:avLst/>
              <a:gdLst>
                <a:gd name="T0" fmla="*/ 96 w 105"/>
                <a:gd name="T1" fmla="*/ 0 h 157"/>
                <a:gd name="T2" fmla="*/ 69 w 105"/>
                <a:gd name="T3" fmla="*/ 83 h 157"/>
                <a:gd name="T4" fmla="*/ 0 w 105"/>
                <a:gd name="T5" fmla="*/ 145 h 15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5" h="157">
                  <a:moveTo>
                    <a:pt x="105" y="0"/>
                  </a:moveTo>
                  <a:cubicBezTo>
                    <a:pt x="105" y="34"/>
                    <a:pt x="103" y="66"/>
                    <a:pt x="75" y="89"/>
                  </a:cubicBezTo>
                  <a:cubicBezTo>
                    <a:pt x="49" y="112"/>
                    <a:pt x="20" y="129"/>
                    <a:pt x="0" y="157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8" name="Freeform 113">
              <a:extLst>
                <a:ext uri="{FF2B5EF4-FFF2-40B4-BE49-F238E27FC236}">
                  <a16:creationId xmlns:a16="http://schemas.microsoft.com/office/drawing/2014/main" id="{62A9951B-9794-4261-9D78-254E7FB909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1" y="658"/>
              <a:ext cx="1328" cy="1400"/>
            </a:xfrm>
            <a:custGeom>
              <a:avLst/>
              <a:gdLst>
                <a:gd name="T0" fmla="*/ 1209 w 1363"/>
                <a:gd name="T1" fmla="*/ 1188 h 1436"/>
                <a:gd name="T2" fmla="*/ 1208 w 1363"/>
                <a:gd name="T3" fmla="*/ 1160 h 1436"/>
                <a:gd name="T4" fmla="*/ 1231 w 1363"/>
                <a:gd name="T5" fmla="*/ 1088 h 1436"/>
                <a:gd name="T6" fmla="*/ 1242 w 1363"/>
                <a:gd name="T7" fmla="*/ 902 h 1436"/>
                <a:gd name="T8" fmla="*/ 1242 w 1363"/>
                <a:gd name="T9" fmla="*/ 885 h 1436"/>
                <a:gd name="T10" fmla="*/ 1244 w 1363"/>
                <a:gd name="T11" fmla="*/ 832 h 1436"/>
                <a:gd name="T12" fmla="*/ 1236 w 1363"/>
                <a:gd name="T13" fmla="*/ 782 h 1436"/>
                <a:gd name="T14" fmla="*/ 1215 w 1363"/>
                <a:gd name="T15" fmla="*/ 675 h 1436"/>
                <a:gd name="T16" fmla="*/ 1087 w 1363"/>
                <a:gd name="T17" fmla="*/ 374 h 1436"/>
                <a:gd name="T18" fmla="*/ 241 w 1363"/>
                <a:gd name="T19" fmla="*/ 257 h 1436"/>
                <a:gd name="T20" fmla="*/ 312 w 1363"/>
                <a:gd name="T21" fmla="*/ 945 h 1436"/>
                <a:gd name="T22" fmla="*/ 326 w 1363"/>
                <a:gd name="T23" fmla="*/ 1004 h 1436"/>
                <a:gd name="T24" fmla="*/ 401 w 1363"/>
                <a:gd name="T25" fmla="*/ 1086 h 1436"/>
                <a:gd name="T26" fmla="*/ 449 w 1363"/>
                <a:gd name="T27" fmla="*/ 1113 h 1436"/>
                <a:gd name="T28" fmla="*/ 630 w 1363"/>
                <a:gd name="T29" fmla="*/ 1223 h 1436"/>
                <a:gd name="T30" fmla="*/ 911 w 1363"/>
                <a:gd name="T31" fmla="*/ 1308 h 14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63" h="1436">
                  <a:moveTo>
                    <a:pt x="1308" y="1282"/>
                  </a:moveTo>
                  <a:cubicBezTo>
                    <a:pt x="1311" y="1273"/>
                    <a:pt x="1314" y="1256"/>
                    <a:pt x="1307" y="1252"/>
                  </a:cubicBezTo>
                  <a:cubicBezTo>
                    <a:pt x="1307" y="1252"/>
                    <a:pt x="1327" y="1238"/>
                    <a:pt x="1330" y="1174"/>
                  </a:cubicBezTo>
                  <a:cubicBezTo>
                    <a:pt x="1332" y="1110"/>
                    <a:pt x="1360" y="1040"/>
                    <a:pt x="1343" y="973"/>
                  </a:cubicBezTo>
                  <a:cubicBezTo>
                    <a:pt x="1339" y="961"/>
                    <a:pt x="1345" y="968"/>
                    <a:pt x="1344" y="955"/>
                  </a:cubicBezTo>
                  <a:cubicBezTo>
                    <a:pt x="1344" y="951"/>
                    <a:pt x="1363" y="925"/>
                    <a:pt x="1346" y="897"/>
                  </a:cubicBezTo>
                  <a:cubicBezTo>
                    <a:pt x="1346" y="897"/>
                    <a:pt x="1352" y="866"/>
                    <a:pt x="1336" y="844"/>
                  </a:cubicBezTo>
                  <a:cubicBezTo>
                    <a:pt x="1319" y="821"/>
                    <a:pt x="1351" y="793"/>
                    <a:pt x="1314" y="728"/>
                  </a:cubicBezTo>
                  <a:cubicBezTo>
                    <a:pt x="1277" y="663"/>
                    <a:pt x="1270" y="512"/>
                    <a:pt x="1175" y="404"/>
                  </a:cubicBezTo>
                  <a:cubicBezTo>
                    <a:pt x="1081" y="298"/>
                    <a:pt x="661" y="0"/>
                    <a:pt x="261" y="278"/>
                  </a:cubicBezTo>
                  <a:cubicBezTo>
                    <a:pt x="160" y="349"/>
                    <a:pt x="0" y="732"/>
                    <a:pt x="337" y="1020"/>
                  </a:cubicBezTo>
                  <a:cubicBezTo>
                    <a:pt x="337" y="1020"/>
                    <a:pt x="303" y="1050"/>
                    <a:pt x="353" y="1083"/>
                  </a:cubicBezTo>
                  <a:cubicBezTo>
                    <a:pt x="404" y="1116"/>
                    <a:pt x="385" y="1138"/>
                    <a:pt x="434" y="1172"/>
                  </a:cubicBezTo>
                  <a:cubicBezTo>
                    <a:pt x="457" y="1188"/>
                    <a:pt x="485" y="1201"/>
                    <a:pt x="485" y="1201"/>
                  </a:cubicBezTo>
                  <a:cubicBezTo>
                    <a:pt x="485" y="1201"/>
                    <a:pt x="566" y="1266"/>
                    <a:pt x="681" y="1319"/>
                  </a:cubicBezTo>
                  <a:cubicBezTo>
                    <a:pt x="772" y="1362"/>
                    <a:pt x="863" y="1436"/>
                    <a:pt x="985" y="1411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9" name="Freeform 114">
              <a:extLst>
                <a:ext uri="{FF2B5EF4-FFF2-40B4-BE49-F238E27FC236}">
                  <a16:creationId xmlns:a16="http://schemas.microsoft.com/office/drawing/2014/main" id="{3AD7F092-DC32-43AA-B184-15B20D6E6D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8" y="1614"/>
              <a:ext cx="1827" cy="2002"/>
            </a:xfrm>
            <a:custGeom>
              <a:avLst/>
              <a:gdLst>
                <a:gd name="T0" fmla="*/ 382 w 1876"/>
                <a:gd name="T1" fmla="*/ 0 h 2054"/>
                <a:gd name="T2" fmla="*/ 230 w 1876"/>
                <a:gd name="T3" fmla="*/ 119 h 2054"/>
                <a:gd name="T4" fmla="*/ 55 w 1876"/>
                <a:gd name="T5" fmla="*/ 622 h 2054"/>
                <a:gd name="T6" fmla="*/ 128 w 1876"/>
                <a:gd name="T7" fmla="*/ 1301 h 2054"/>
                <a:gd name="T8" fmla="*/ 411 w 1876"/>
                <a:gd name="T9" fmla="*/ 1835 h 2054"/>
                <a:gd name="T10" fmla="*/ 652 w 1876"/>
                <a:gd name="T11" fmla="*/ 1662 h 2054"/>
                <a:gd name="T12" fmla="*/ 795 w 1876"/>
                <a:gd name="T13" fmla="*/ 1289 h 2054"/>
                <a:gd name="T14" fmla="*/ 893 w 1876"/>
                <a:gd name="T15" fmla="*/ 1376 h 2054"/>
                <a:gd name="T16" fmla="*/ 1155 w 1876"/>
                <a:gd name="T17" fmla="*/ 1780 h 2054"/>
                <a:gd name="T18" fmla="*/ 1324 w 1876"/>
                <a:gd name="T19" fmla="*/ 1708 h 2054"/>
                <a:gd name="T20" fmla="*/ 1460 w 1876"/>
                <a:gd name="T21" fmla="*/ 1612 h 2054"/>
                <a:gd name="T22" fmla="*/ 1530 w 1876"/>
                <a:gd name="T23" fmla="*/ 1578 h 2054"/>
                <a:gd name="T24" fmla="*/ 1577 w 1876"/>
                <a:gd name="T25" fmla="*/ 1501 h 2054"/>
                <a:gd name="T26" fmla="*/ 1606 w 1876"/>
                <a:gd name="T27" fmla="*/ 1379 h 2054"/>
                <a:gd name="T28" fmla="*/ 1574 w 1876"/>
                <a:gd name="T29" fmla="*/ 1381 h 2054"/>
                <a:gd name="T30" fmla="*/ 1546 w 1876"/>
                <a:gd name="T31" fmla="*/ 1397 h 2054"/>
                <a:gd name="T32" fmla="*/ 1488 w 1876"/>
                <a:gd name="T33" fmla="*/ 1419 h 2054"/>
                <a:gd name="T34" fmla="*/ 1468 w 1876"/>
                <a:gd name="T35" fmla="*/ 1432 h 2054"/>
                <a:gd name="T36" fmla="*/ 1435 w 1876"/>
                <a:gd name="T37" fmla="*/ 1444 h 2054"/>
                <a:gd name="T38" fmla="*/ 1315 w 1876"/>
                <a:gd name="T39" fmla="*/ 1446 h 2054"/>
                <a:gd name="T40" fmla="*/ 1210 w 1876"/>
                <a:gd name="T41" fmla="*/ 1410 h 2054"/>
                <a:gd name="T42" fmla="*/ 1069 w 1876"/>
                <a:gd name="T43" fmla="*/ 1193 h 2054"/>
                <a:gd name="T44" fmla="*/ 1057 w 1876"/>
                <a:gd name="T45" fmla="*/ 1063 h 2054"/>
                <a:gd name="T46" fmla="*/ 1089 w 1876"/>
                <a:gd name="T47" fmla="*/ 966 h 2054"/>
                <a:gd name="T48" fmla="*/ 1198 w 1876"/>
                <a:gd name="T49" fmla="*/ 1009 h 2054"/>
                <a:gd name="T50" fmla="*/ 1543 w 1876"/>
                <a:gd name="T51" fmla="*/ 664 h 2054"/>
                <a:gd name="T52" fmla="*/ 1578 w 1876"/>
                <a:gd name="T53" fmla="*/ 617 h 2054"/>
                <a:gd name="T54" fmla="*/ 1622 w 1876"/>
                <a:gd name="T55" fmla="*/ 537 h 2054"/>
                <a:gd name="T56" fmla="*/ 1667 w 1876"/>
                <a:gd name="T57" fmla="*/ 482 h 2054"/>
                <a:gd name="T58" fmla="*/ 1697 w 1876"/>
                <a:gd name="T59" fmla="*/ 411 h 2054"/>
                <a:gd name="T60" fmla="*/ 1695 w 1876"/>
                <a:gd name="T61" fmla="*/ 342 h 2054"/>
                <a:gd name="T62" fmla="*/ 1689 w 1876"/>
                <a:gd name="T63" fmla="*/ 240 h 2054"/>
                <a:gd name="T64" fmla="*/ 1708 w 1876"/>
                <a:gd name="T65" fmla="*/ 154 h 2054"/>
                <a:gd name="T66" fmla="*/ 1634 w 1876"/>
                <a:gd name="T67" fmla="*/ 201 h 2054"/>
                <a:gd name="T68" fmla="*/ 1605 w 1876"/>
                <a:gd name="T69" fmla="*/ 231 h 2054"/>
                <a:gd name="T70" fmla="*/ 1561 w 1876"/>
                <a:gd name="T71" fmla="*/ 238 h 2054"/>
                <a:gd name="T72" fmla="*/ 1509 w 1876"/>
                <a:gd name="T73" fmla="*/ 280 h 2054"/>
                <a:gd name="T74" fmla="*/ 1478 w 1876"/>
                <a:gd name="T75" fmla="*/ 355 h 2054"/>
                <a:gd name="T76" fmla="*/ 1466 w 1876"/>
                <a:gd name="T77" fmla="*/ 375 h 2054"/>
                <a:gd name="T78" fmla="*/ 1464 w 1876"/>
                <a:gd name="T79" fmla="*/ 356 h 2054"/>
                <a:gd name="T80" fmla="*/ 1441 w 1876"/>
                <a:gd name="T81" fmla="*/ 307 h 2054"/>
                <a:gd name="T82" fmla="*/ 1298 w 1876"/>
                <a:gd name="T83" fmla="*/ 285 h 2054"/>
                <a:gd name="T84" fmla="*/ 988 w 1876"/>
                <a:gd name="T85" fmla="*/ 411 h 2054"/>
                <a:gd name="T86" fmla="*/ 776 w 1876"/>
                <a:gd name="T87" fmla="*/ 486 h 2054"/>
                <a:gd name="T88" fmla="*/ 690 w 1876"/>
                <a:gd name="T89" fmla="*/ 378 h 2054"/>
                <a:gd name="T90" fmla="*/ 642 w 1876"/>
                <a:gd name="T91" fmla="*/ 260 h 205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876" h="2054">
                  <a:moveTo>
                    <a:pt x="414" y="0"/>
                  </a:moveTo>
                  <a:cubicBezTo>
                    <a:pt x="385" y="23"/>
                    <a:pt x="304" y="90"/>
                    <a:pt x="248" y="128"/>
                  </a:cubicBezTo>
                  <a:cubicBezTo>
                    <a:pt x="179" y="176"/>
                    <a:pt x="15" y="382"/>
                    <a:pt x="60" y="672"/>
                  </a:cubicBezTo>
                  <a:cubicBezTo>
                    <a:pt x="105" y="961"/>
                    <a:pt x="0" y="1117"/>
                    <a:pt x="138" y="1406"/>
                  </a:cubicBezTo>
                  <a:cubicBezTo>
                    <a:pt x="275" y="1696"/>
                    <a:pt x="299" y="1967"/>
                    <a:pt x="445" y="1982"/>
                  </a:cubicBezTo>
                  <a:cubicBezTo>
                    <a:pt x="445" y="1982"/>
                    <a:pt x="653" y="2054"/>
                    <a:pt x="705" y="1794"/>
                  </a:cubicBezTo>
                  <a:cubicBezTo>
                    <a:pt x="729" y="1675"/>
                    <a:pt x="878" y="1534"/>
                    <a:pt x="860" y="1391"/>
                  </a:cubicBezTo>
                  <a:cubicBezTo>
                    <a:pt x="860" y="1391"/>
                    <a:pt x="919" y="1444"/>
                    <a:pt x="967" y="1487"/>
                  </a:cubicBezTo>
                  <a:cubicBezTo>
                    <a:pt x="1281" y="1764"/>
                    <a:pt x="1137" y="1845"/>
                    <a:pt x="1251" y="1922"/>
                  </a:cubicBezTo>
                  <a:cubicBezTo>
                    <a:pt x="1344" y="1985"/>
                    <a:pt x="1379" y="1899"/>
                    <a:pt x="1433" y="1845"/>
                  </a:cubicBezTo>
                  <a:cubicBezTo>
                    <a:pt x="1487" y="1791"/>
                    <a:pt x="1563" y="1773"/>
                    <a:pt x="1580" y="1741"/>
                  </a:cubicBezTo>
                  <a:cubicBezTo>
                    <a:pt x="1597" y="1709"/>
                    <a:pt x="1624" y="1706"/>
                    <a:pt x="1656" y="1704"/>
                  </a:cubicBezTo>
                  <a:cubicBezTo>
                    <a:pt x="1687" y="1702"/>
                    <a:pt x="1707" y="1641"/>
                    <a:pt x="1707" y="1621"/>
                  </a:cubicBezTo>
                  <a:cubicBezTo>
                    <a:pt x="1707" y="1601"/>
                    <a:pt x="1791" y="1517"/>
                    <a:pt x="1738" y="1490"/>
                  </a:cubicBezTo>
                  <a:cubicBezTo>
                    <a:pt x="1717" y="1479"/>
                    <a:pt x="1704" y="1492"/>
                    <a:pt x="1704" y="1492"/>
                  </a:cubicBezTo>
                  <a:cubicBezTo>
                    <a:pt x="1704" y="1492"/>
                    <a:pt x="1674" y="1484"/>
                    <a:pt x="1674" y="1508"/>
                  </a:cubicBezTo>
                  <a:cubicBezTo>
                    <a:pt x="1674" y="1508"/>
                    <a:pt x="1625" y="1506"/>
                    <a:pt x="1611" y="1533"/>
                  </a:cubicBezTo>
                  <a:cubicBezTo>
                    <a:pt x="1611" y="1533"/>
                    <a:pt x="1598" y="1536"/>
                    <a:pt x="1588" y="1546"/>
                  </a:cubicBezTo>
                  <a:cubicBezTo>
                    <a:pt x="1578" y="1556"/>
                    <a:pt x="1568" y="1543"/>
                    <a:pt x="1553" y="1561"/>
                  </a:cubicBezTo>
                  <a:cubicBezTo>
                    <a:pt x="1553" y="1561"/>
                    <a:pt x="1462" y="1582"/>
                    <a:pt x="1423" y="1563"/>
                  </a:cubicBezTo>
                  <a:cubicBezTo>
                    <a:pt x="1380" y="1542"/>
                    <a:pt x="1337" y="1547"/>
                    <a:pt x="1309" y="1524"/>
                  </a:cubicBezTo>
                  <a:cubicBezTo>
                    <a:pt x="1281" y="1501"/>
                    <a:pt x="1189" y="1355"/>
                    <a:pt x="1157" y="1289"/>
                  </a:cubicBezTo>
                  <a:cubicBezTo>
                    <a:pt x="1125" y="1223"/>
                    <a:pt x="1120" y="1177"/>
                    <a:pt x="1144" y="1148"/>
                  </a:cubicBezTo>
                  <a:cubicBezTo>
                    <a:pt x="1169" y="1119"/>
                    <a:pt x="1179" y="1043"/>
                    <a:pt x="1179" y="1043"/>
                  </a:cubicBezTo>
                  <a:cubicBezTo>
                    <a:pt x="1179" y="1043"/>
                    <a:pt x="1204" y="1119"/>
                    <a:pt x="1297" y="1090"/>
                  </a:cubicBezTo>
                  <a:cubicBezTo>
                    <a:pt x="1391" y="1061"/>
                    <a:pt x="1548" y="996"/>
                    <a:pt x="1670" y="717"/>
                  </a:cubicBezTo>
                  <a:cubicBezTo>
                    <a:pt x="1684" y="685"/>
                    <a:pt x="1695" y="671"/>
                    <a:pt x="1708" y="666"/>
                  </a:cubicBezTo>
                  <a:cubicBezTo>
                    <a:pt x="1737" y="653"/>
                    <a:pt x="1723" y="599"/>
                    <a:pt x="1757" y="580"/>
                  </a:cubicBezTo>
                  <a:cubicBezTo>
                    <a:pt x="1798" y="557"/>
                    <a:pt x="1780" y="546"/>
                    <a:pt x="1805" y="521"/>
                  </a:cubicBezTo>
                  <a:cubicBezTo>
                    <a:pt x="1830" y="496"/>
                    <a:pt x="1830" y="463"/>
                    <a:pt x="1837" y="444"/>
                  </a:cubicBezTo>
                  <a:cubicBezTo>
                    <a:pt x="1844" y="424"/>
                    <a:pt x="1838" y="406"/>
                    <a:pt x="1835" y="369"/>
                  </a:cubicBezTo>
                  <a:cubicBezTo>
                    <a:pt x="1832" y="332"/>
                    <a:pt x="1844" y="259"/>
                    <a:pt x="1828" y="259"/>
                  </a:cubicBezTo>
                  <a:cubicBezTo>
                    <a:pt x="1828" y="259"/>
                    <a:pt x="1876" y="192"/>
                    <a:pt x="1849" y="166"/>
                  </a:cubicBezTo>
                  <a:cubicBezTo>
                    <a:pt x="1831" y="150"/>
                    <a:pt x="1780" y="194"/>
                    <a:pt x="1769" y="216"/>
                  </a:cubicBezTo>
                  <a:cubicBezTo>
                    <a:pt x="1758" y="238"/>
                    <a:pt x="1746" y="233"/>
                    <a:pt x="1737" y="249"/>
                  </a:cubicBezTo>
                  <a:cubicBezTo>
                    <a:pt x="1737" y="249"/>
                    <a:pt x="1714" y="259"/>
                    <a:pt x="1690" y="257"/>
                  </a:cubicBezTo>
                  <a:cubicBezTo>
                    <a:pt x="1667" y="256"/>
                    <a:pt x="1645" y="274"/>
                    <a:pt x="1634" y="302"/>
                  </a:cubicBezTo>
                  <a:cubicBezTo>
                    <a:pt x="1623" y="329"/>
                    <a:pt x="1613" y="357"/>
                    <a:pt x="1601" y="383"/>
                  </a:cubicBezTo>
                  <a:cubicBezTo>
                    <a:pt x="1588" y="409"/>
                    <a:pt x="1586" y="405"/>
                    <a:pt x="1586" y="405"/>
                  </a:cubicBezTo>
                  <a:cubicBezTo>
                    <a:pt x="1586" y="405"/>
                    <a:pt x="1579" y="393"/>
                    <a:pt x="1584" y="384"/>
                  </a:cubicBezTo>
                  <a:cubicBezTo>
                    <a:pt x="1590" y="376"/>
                    <a:pt x="1599" y="340"/>
                    <a:pt x="1561" y="331"/>
                  </a:cubicBezTo>
                  <a:cubicBezTo>
                    <a:pt x="1522" y="321"/>
                    <a:pt x="1460" y="281"/>
                    <a:pt x="1406" y="308"/>
                  </a:cubicBezTo>
                  <a:cubicBezTo>
                    <a:pt x="1353" y="336"/>
                    <a:pt x="1104" y="427"/>
                    <a:pt x="1070" y="444"/>
                  </a:cubicBezTo>
                  <a:cubicBezTo>
                    <a:pt x="1035" y="460"/>
                    <a:pt x="882" y="484"/>
                    <a:pt x="840" y="525"/>
                  </a:cubicBezTo>
                  <a:cubicBezTo>
                    <a:pt x="840" y="525"/>
                    <a:pt x="774" y="461"/>
                    <a:pt x="747" y="408"/>
                  </a:cubicBezTo>
                  <a:cubicBezTo>
                    <a:pt x="733" y="380"/>
                    <a:pt x="717" y="330"/>
                    <a:pt x="695" y="281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0" name="Freeform 115">
              <a:extLst>
                <a:ext uri="{FF2B5EF4-FFF2-40B4-BE49-F238E27FC236}">
                  <a16:creationId xmlns:a16="http://schemas.microsoft.com/office/drawing/2014/main" id="{7BD0C0AD-DCFD-4C58-B497-CAC37613A7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7" y="2745"/>
              <a:ext cx="101" cy="227"/>
            </a:xfrm>
            <a:custGeom>
              <a:avLst/>
              <a:gdLst>
                <a:gd name="T0" fmla="*/ 0 w 103"/>
                <a:gd name="T1" fmla="*/ 0 h 232"/>
                <a:gd name="T2" fmla="*/ 31 w 103"/>
                <a:gd name="T3" fmla="*/ 70 h 232"/>
                <a:gd name="T4" fmla="*/ 54 w 103"/>
                <a:gd name="T5" fmla="*/ 142 h 232"/>
                <a:gd name="T6" fmla="*/ 76 w 103"/>
                <a:gd name="T7" fmla="*/ 188 h 232"/>
                <a:gd name="T8" fmla="*/ 86 w 103"/>
                <a:gd name="T9" fmla="*/ 204 h 232"/>
                <a:gd name="T10" fmla="*/ 94 w 103"/>
                <a:gd name="T11" fmla="*/ 216 h 2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3" h="232">
                  <a:moveTo>
                    <a:pt x="0" y="0"/>
                  </a:moveTo>
                  <a:cubicBezTo>
                    <a:pt x="26" y="17"/>
                    <a:pt x="30" y="47"/>
                    <a:pt x="34" y="76"/>
                  </a:cubicBezTo>
                  <a:cubicBezTo>
                    <a:pt x="37" y="102"/>
                    <a:pt x="48" y="127"/>
                    <a:pt x="57" y="151"/>
                  </a:cubicBezTo>
                  <a:cubicBezTo>
                    <a:pt x="64" y="168"/>
                    <a:pt x="72" y="184"/>
                    <a:pt x="81" y="200"/>
                  </a:cubicBezTo>
                  <a:cubicBezTo>
                    <a:pt x="84" y="206"/>
                    <a:pt x="88" y="212"/>
                    <a:pt x="92" y="218"/>
                  </a:cubicBezTo>
                  <a:cubicBezTo>
                    <a:pt x="95" y="221"/>
                    <a:pt x="103" y="232"/>
                    <a:pt x="100" y="231"/>
                  </a:cubicBezTo>
                </a:path>
              </a:pathLst>
            </a:custGeom>
            <a:noFill/>
            <a:ln w="6350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1" name="Freeform 116">
              <a:extLst>
                <a:ext uri="{FF2B5EF4-FFF2-40B4-BE49-F238E27FC236}">
                  <a16:creationId xmlns:a16="http://schemas.microsoft.com/office/drawing/2014/main" id="{28DA92C4-F8ED-4724-9D40-E62715A0FC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0" y="2728"/>
              <a:ext cx="150" cy="342"/>
            </a:xfrm>
            <a:custGeom>
              <a:avLst/>
              <a:gdLst>
                <a:gd name="T0" fmla="*/ 140 w 154"/>
                <a:gd name="T1" fmla="*/ 324 h 351"/>
                <a:gd name="T2" fmla="*/ 79 w 154"/>
                <a:gd name="T3" fmla="*/ 35 h 351"/>
                <a:gd name="T4" fmla="*/ 0 w 154"/>
                <a:gd name="T5" fmla="*/ 0 h 3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4" h="351">
                  <a:moveTo>
                    <a:pt x="152" y="351"/>
                  </a:moveTo>
                  <a:cubicBezTo>
                    <a:pt x="154" y="265"/>
                    <a:pt x="152" y="75"/>
                    <a:pt x="85" y="38"/>
                  </a:cubicBezTo>
                  <a:cubicBezTo>
                    <a:pt x="60" y="24"/>
                    <a:pt x="31" y="10"/>
                    <a:pt x="0" y="0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2" name="Freeform 117">
              <a:extLst>
                <a:ext uri="{FF2B5EF4-FFF2-40B4-BE49-F238E27FC236}">
                  <a16:creationId xmlns:a16="http://schemas.microsoft.com/office/drawing/2014/main" id="{2412E455-8032-40AB-A5D2-92122549A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5" y="3012"/>
              <a:ext cx="464" cy="582"/>
            </a:xfrm>
            <a:custGeom>
              <a:avLst/>
              <a:gdLst>
                <a:gd name="T0" fmla="*/ 15 w 476"/>
                <a:gd name="T1" fmla="*/ 352 h 597"/>
                <a:gd name="T2" fmla="*/ 19 w 476"/>
                <a:gd name="T3" fmla="*/ 414 h 597"/>
                <a:gd name="T4" fmla="*/ 55 w 476"/>
                <a:gd name="T5" fmla="*/ 536 h 597"/>
                <a:gd name="T6" fmla="*/ 251 w 476"/>
                <a:gd name="T7" fmla="*/ 436 h 597"/>
                <a:gd name="T8" fmla="*/ 406 w 476"/>
                <a:gd name="T9" fmla="*/ 231 h 597"/>
                <a:gd name="T10" fmla="*/ 423 w 476"/>
                <a:gd name="T11" fmla="*/ 208 h 597"/>
                <a:gd name="T12" fmla="*/ 430 w 476"/>
                <a:gd name="T13" fmla="*/ 175 h 597"/>
                <a:gd name="T14" fmla="*/ 417 w 476"/>
                <a:gd name="T15" fmla="*/ 172 h 597"/>
                <a:gd name="T16" fmla="*/ 418 w 476"/>
                <a:gd name="T17" fmla="*/ 154 h 597"/>
                <a:gd name="T18" fmla="*/ 432 w 476"/>
                <a:gd name="T19" fmla="*/ 110 h 597"/>
                <a:gd name="T20" fmla="*/ 419 w 476"/>
                <a:gd name="T21" fmla="*/ 103 h 597"/>
                <a:gd name="T22" fmla="*/ 421 w 476"/>
                <a:gd name="T23" fmla="*/ 64 h 597"/>
                <a:gd name="T24" fmla="*/ 403 w 476"/>
                <a:gd name="T25" fmla="*/ 62 h 597"/>
                <a:gd name="T26" fmla="*/ 393 w 476"/>
                <a:gd name="T27" fmla="*/ 29 h 597"/>
                <a:gd name="T28" fmla="*/ 364 w 476"/>
                <a:gd name="T29" fmla="*/ 24 h 597"/>
                <a:gd name="T30" fmla="*/ 337 w 476"/>
                <a:gd name="T31" fmla="*/ 1 h 597"/>
                <a:gd name="T32" fmla="*/ 290 w 476"/>
                <a:gd name="T33" fmla="*/ 43 h 597"/>
                <a:gd name="T34" fmla="*/ 278 w 476"/>
                <a:gd name="T35" fmla="*/ 84 h 59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76" h="597">
                  <a:moveTo>
                    <a:pt x="15" y="380"/>
                  </a:moveTo>
                  <a:cubicBezTo>
                    <a:pt x="20" y="410"/>
                    <a:pt x="22" y="434"/>
                    <a:pt x="22" y="447"/>
                  </a:cubicBezTo>
                  <a:cubicBezTo>
                    <a:pt x="20" y="509"/>
                    <a:pt x="0" y="561"/>
                    <a:pt x="58" y="579"/>
                  </a:cubicBezTo>
                  <a:cubicBezTo>
                    <a:pt x="116" y="597"/>
                    <a:pt x="166" y="587"/>
                    <a:pt x="271" y="471"/>
                  </a:cubicBezTo>
                  <a:cubicBezTo>
                    <a:pt x="375" y="354"/>
                    <a:pt x="458" y="310"/>
                    <a:pt x="439" y="249"/>
                  </a:cubicBezTo>
                  <a:cubicBezTo>
                    <a:pt x="439" y="249"/>
                    <a:pt x="448" y="230"/>
                    <a:pt x="456" y="225"/>
                  </a:cubicBezTo>
                  <a:cubicBezTo>
                    <a:pt x="465" y="220"/>
                    <a:pt x="469" y="199"/>
                    <a:pt x="464" y="190"/>
                  </a:cubicBezTo>
                  <a:cubicBezTo>
                    <a:pt x="458" y="181"/>
                    <a:pt x="450" y="186"/>
                    <a:pt x="450" y="186"/>
                  </a:cubicBezTo>
                  <a:cubicBezTo>
                    <a:pt x="450" y="186"/>
                    <a:pt x="446" y="172"/>
                    <a:pt x="451" y="166"/>
                  </a:cubicBezTo>
                  <a:cubicBezTo>
                    <a:pt x="457" y="161"/>
                    <a:pt x="476" y="129"/>
                    <a:pt x="466" y="119"/>
                  </a:cubicBezTo>
                  <a:cubicBezTo>
                    <a:pt x="456" y="108"/>
                    <a:pt x="452" y="112"/>
                    <a:pt x="452" y="112"/>
                  </a:cubicBezTo>
                  <a:cubicBezTo>
                    <a:pt x="452" y="112"/>
                    <a:pt x="464" y="86"/>
                    <a:pt x="454" y="70"/>
                  </a:cubicBezTo>
                  <a:cubicBezTo>
                    <a:pt x="443" y="54"/>
                    <a:pt x="435" y="68"/>
                    <a:pt x="435" y="68"/>
                  </a:cubicBezTo>
                  <a:cubicBezTo>
                    <a:pt x="435" y="68"/>
                    <a:pt x="441" y="42"/>
                    <a:pt x="424" y="32"/>
                  </a:cubicBezTo>
                  <a:cubicBezTo>
                    <a:pt x="407" y="22"/>
                    <a:pt x="393" y="27"/>
                    <a:pt x="393" y="27"/>
                  </a:cubicBezTo>
                  <a:cubicBezTo>
                    <a:pt x="393" y="27"/>
                    <a:pt x="389" y="2"/>
                    <a:pt x="364" y="1"/>
                  </a:cubicBezTo>
                  <a:cubicBezTo>
                    <a:pt x="346" y="0"/>
                    <a:pt x="315" y="22"/>
                    <a:pt x="313" y="46"/>
                  </a:cubicBezTo>
                  <a:cubicBezTo>
                    <a:pt x="312" y="62"/>
                    <a:pt x="308" y="78"/>
                    <a:pt x="300" y="90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3" name="Freeform 118">
              <a:extLst>
                <a:ext uri="{FF2B5EF4-FFF2-40B4-BE49-F238E27FC236}">
                  <a16:creationId xmlns:a16="http://schemas.microsoft.com/office/drawing/2014/main" id="{D840F36E-88EA-4550-91C8-631A334BA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7" y="3089"/>
              <a:ext cx="44" cy="46"/>
            </a:xfrm>
            <a:custGeom>
              <a:avLst/>
              <a:gdLst>
                <a:gd name="T0" fmla="*/ 0 w 45"/>
                <a:gd name="T1" fmla="*/ 32 h 48"/>
                <a:gd name="T2" fmla="*/ 31 w 45"/>
                <a:gd name="T3" fmla="*/ 0 h 48"/>
                <a:gd name="T4" fmla="*/ 42 w 45"/>
                <a:gd name="T5" fmla="*/ 42 h 4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5" h="48">
                  <a:moveTo>
                    <a:pt x="0" y="35"/>
                  </a:moveTo>
                  <a:cubicBezTo>
                    <a:pt x="13" y="21"/>
                    <a:pt x="24" y="10"/>
                    <a:pt x="34" y="0"/>
                  </a:cubicBezTo>
                  <a:cubicBezTo>
                    <a:pt x="34" y="0"/>
                    <a:pt x="38" y="19"/>
                    <a:pt x="45" y="48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4" name="Freeform 119">
              <a:extLst>
                <a:ext uri="{FF2B5EF4-FFF2-40B4-BE49-F238E27FC236}">
                  <a16:creationId xmlns:a16="http://schemas.microsoft.com/office/drawing/2014/main" id="{51D16551-0547-442B-BF9F-3CA6C22B35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4" y="3326"/>
              <a:ext cx="711" cy="364"/>
            </a:xfrm>
            <a:custGeom>
              <a:avLst/>
              <a:gdLst>
                <a:gd name="T0" fmla="*/ 0 w 730"/>
                <a:gd name="T1" fmla="*/ 210 h 373"/>
                <a:gd name="T2" fmla="*/ 127 w 730"/>
                <a:gd name="T3" fmla="*/ 334 h 373"/>
                <a:gd name="T4" fmla="*/ 674 w 730"/>
                <a:gd name="T5" fmla="*/ 0 h 37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30" h="373">
                  <a:moveTo>
                    <a:pt x="0" y="225"/>
                  </a:moveTo>
                  <a:cubicBezTo>
                    <a:pt x="10" y="261"/>
                    <a:pt x="42" y="352"/>
                    <a:pt x="137" y="359"/>
                  </a:cubicBezTo>
                  <a:cubicBezTo>
                    <a:pt x="321" y="373"/>
                    <a:pt x="552" y="178"/>
                    <a:pt x="730" y="0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5" name="Freeform 120">
              <a:extLst>
                <a:ext uri="{FF2B5EF4-FFF2-40B4-BE49-F238E27FC236}">
                  <a16:creationId xmlns:a16="http://schemas.microsoft.com/office/drawing/2014/main" id="{84778D17-DA3E-4A5A-85AD-91C218E65F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9" y="2884"/>
              <a:ext cx="12" cy="212"/>
            </a:xfrm>
            <a:custGeom>
              <a:avLst/>
              <a:gdLst>
                <a:gd name="T0" fmla="*/ 10 w 13"/>
                <a:gd name="T1" fmla="*/ 200 h 218"/>
                <a:gd name="T2" fmla="*/ 1 w 13"/>
                <a:gd name="T3" fmla="*/ 101 h 218"/>
                <a:gd name="T4" fmla="*/ 6 w 13"/>
                <a:gd name="T5" fmla="*/ 39 h 218"/>
                <a:gd name="T6" fmla="*/ 6 w 13"/>
                <a:gd name="T7" fmla="*/ 18 h 218"/>
                <a:gd name="T8" fmla="*/ 0 w 13"/>
                <a:gd name="T9" fmla="*/ 0 h 2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218">
                  <a:moveTo>
                    <a:pt x="13" y="218"/>
                  </a:moveTo>
                  <a:cubicBezTo>
                    <a:pt x="9" y="182"/>
                    <a:pt x="1" y="148"/>
                    <a:pt x="1" y="110"/>
                  </a:cubicBezTo>
                  <a:cubicBezTo>
                    <a:pt x="1" y="87"/>
                    <a:pt x="5" y="65"/>
                    <a:pt x="6" y="42"/>
                  </a:cubicBezTo>
                  <a:cubicBezTo>
                    <a:pt x="6" y="35"/>
                    <a:pt x="8" y="26"/>
                    <a:pt x="8" y="18"/>
                  </a:cubicBezTo>
                  <a:cubicBezTo>
                    <a:pt x="8" y="10"/>
                    <a:pt x="3" y="5"/>
                    <a:pt x="0" y="0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6" name="Freeform 121">
              <a:extLst>
                <a:ext uri="{FF2B5EF4-FFF2-40B4-BE49-F238E27FC236}">
                  <a16:creationId xmlns:a16="http://schemas.microsoft.com/office/drawing/2014/main" id="{B9E9BB5F-D748-4048-A38A-D939C2FFCC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471"/>
              <a:ext cx="664" cy="506"/>
            </a:xfrm>
            <a:custGeom>
              <a:avLst/>
              <a:gdLst>
                <a:gd name="T0" fmla="*/ 72 w 681"/>
                <a:gd name="T1" fmla="*/ 479 h 520"/>
                <a:gd name="T2" fmla="*/ 117 w 681"/>
                <a:gd name="T3" fmla="*/ 432 h 520"/>
                <a:gd name="T4" fmla="*/ 271 w 681"/>
                <a:gd name="T5" fmla="*/ 280 h 520"/>
                <a:gd name="T6" fmla="*/ 623 w 681"/>
                <a:gd name="T7" fmla="*/ 88 h 520"/>
                <a:gd name="T8" fmla="*/ 533 w 681"/>
                <a:gd name="T9" fmla="*/ 4 h 520"/>
                <a:gd name="T10" fmla="*/ 451 w 681"/>
                <a:gd name="T11" fmla="*/ 87 h 520"/>
                <a:gd name="T12" fmla="*/ 200 w 681"/>
                <a:gd name="T13" fmla="*/ 208 h 520"/>
                <a:gd name="T14" fmla="*/ 0 w 681"/>
                <a:gd name="T15" fmla="*/ 347 h 5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81" h="520">
                  <a:moveTo>
                    <a:pt x="78" y="520"/>
                  </a:moveTo>
                  <a:cubicBezTo>
                    <a:pt x="104" y="495"/>
                    <a:pt x="123" y="476"/>
                    <a:pt x="126" y="469"/>
                  </a:cubicBezTo>
                  <a:cubicBezTo>
                    <a:pt x="135" y="449"/>
                    <a:pt x="234" y="311"/>
                    <a:pt x="292" y="304"/>
                  </a:cubicBezTo>
                  <a:cubicBezTo>
                    <a:pt x="573" y="272"/>
                    <a:pt x="593" y="110"/>
                    <a:pt x="672" y="96"/>
                  </a:cubicBezTo>
                  <a:cubicBezTo>
                    <a:pt x="672" y="96"/>
                    <a:pt x="681" y="0"/>
                    <a:pt x="575" y="4"/>
                  </a:cubicBezTo>
                  <a:cubicBezTo>
                    <a:pt x="575" y="4"/>
                    <a:pt x="530" y="50"/>
                    <a:pt x="487" y="94"/>
                  </a:cubicBezTo>
                  <a:cubicBezTo>
                    <a:pt x="384" y="198"/>
                    <a:pt x="305" y="165"/>
                    <a:pt x="215" y="226"/>
                  </a:cubicBezTo>
                  <a:cubicBezTo>
                    <a:pt x="126" y="287"/>
                    <a:pt x="51" y="357"/>
                    <a:pt x="0" y="377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7" name="Freeform 122">
              <a:extLst>
                <a:ext uri="{FF2B5EF4-FFF2-40B4-BE49-F238E27FC236}">
                  <a16:creationId xmlns:a16="http://schemas.microsoft.com/office/drawing/2014/main" id="{51C211D3-42A2-426F-879D-63A1BAE366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9" y="3075"/>
              <a:ext cx="198" cy="102"/>
            </a:xfrm>
            <a:custGeom>
              <a:avLst/>
              <a:gdLst>
                <a:gd name="T0" fmla="*/ 5 w 203"/>
                <a:gd name="T1" fmla="*/ 0 h 105"/>
                <a:gd name="T2" fmla="*/ 25 w 203"/>
                <a:gd name="T3" fmla="*/ 27 h 105"/>
                <a:gd name="T4" fmla="*/ 94 w 203"/>
                <a:gd name="T5" fmla="*/ 75 h 105"/>
                <a:gd name="T6" fmla="*/ 188 w 203"/>
                <a:gd name="T7" fmla="*/ 61 h 10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3" h="105">
                  <a:moveTo>
                    <a:pt x="5" y="0"/>
                  </a:moveTo>
                  <a:cubicBezTo>
                    <a:pt x="0" y="9"/>
                    <a:pt x="1" y="35"/>
                    <a:pt x="28" y="30"/>
                  </a:cubicBezTo>
                  <a:cubicBezTo>
                    <a:pt x="54" y="25"/>
                    <a:pt x="39" y="78"/>
                    <a:pt x="100" y="81"/>
                  </a:cubicBezTo>
                  <a:cubicBezTo>
                    <a:pt x="155" y="85"/>
                    <a:pt x="160" y="105"/>
                    <a:pt x="203" y="67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8" name="Freeform 123">
              <a:extLst>
                <a:ext uri="{FF2B5EF4-FFF2-40B4-BE49-F238E27FC236}">
                  <a16:creationId xmlns:a16="http://schemas.microsoft.com/office/drawing/2014/main" id="{73527DDD-D95E-4CC5-BD8B-AB525C855E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051"/>
              <a:ext cx="837" cy="416"/>
            </a:xfrm>
            <a:custGeom>
              <a:avLst/>
              <a:gdLst>
                <a:gd name="T0" fmla="*/ 793 w 860"/>
                <a:gd name="T1" fmla="*/ 205 h 427"/>
                <a:gd name="T2" fmla="*/ 764 w 860"/>
                <a:gd name="T3" fmla="*/ 337 h 427"/>
                <a:gd name="T4" fmla="*/ 673 w 860"/>
                <a:gd name="T5" fmla="*/ 373 h 427"/>
                <a:gd name="T6" fmla="*/ 537 w 860"/>
                <a:gd name="T7" fmla="*/ 386 h 427"/>
                <a:gd name="T8" fmla="*/ 443 w 860"/>
                <a:gd name="T9" fmla="*/ 387 h 427"/>
                <a:gd name="T10" fmla="*/ 362 w 860"/>
                <a:gd name="T11" fmla="*/ 382 h 427"/>
                <a:gd name="T12" fmla="*/ 299 w 860"/>
                <a:gd name="T13" fmla="*/ 352 h 427"/>
                <a:gd name="T14" fmla="*/ 209 w 860"/>
                <a:gd name="T15" fmla="*/ 269 h 427"/>
                <a:gd name="T16" fmla="*/ 71 w 860"/>
                <a:gd name="T17" fmla="*/ 103 h 427"/>
                <a:gd name="T18" fmla="*/ 0 w 860"/>
                <a:gd name="T19" fmla="*/ 0 h 427"/>
                <a:gd name="T20" fmla="*/ 63 w 860"/>
                <a:gd name="T21" fmla="*/ 57 h 427"/>
                <a:gd name="T22" fmla="*/ 128 w 860"/>
                <a:gd name="T23" fmla="*/ 110 h 427"/>
                <a:gd name="T24" fmla="*/ 237 w 860"/>
                <a:gd name="T25" fmla="*/ 218 h 427"/>
                <a:gd name="T26" fmla="*/ 455 w 860"/>
                <a:gd name="T27" fmla="*/ 362 h 427"/>
                <a:gd name="T28" fmla="*/ 568 w 860"/>
                <a:gd name="T29" fmla="*/ 331 h 427"/>
                <a:gd name="T30" fmla="*/ 793 w 860"/>
                <a:gd name="T31" fmla="*/ 205 h 42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860" h="427">
                  <a:moveTo>
                    <a:pt x="860" y="222"/>
                  </a:moveTo>
                  <a:cubicBezTo>
                    <a:pt x="835" y="258"/>
                    <a:pt x="841" y="321"/>
                    <a:pt x="829" y="364"/>
                  </a:cubicBezTo>
                  <a:cubicBezTo>
                    <a:pt x="815" y="415"/>
                    <a:pt x="777" y="405"/>
                    <a:pt x="730" y="403"/>
                  </a:cubicBezTo>
                  <a:cubicBezTo>
                    <a:pt x="682" y="402"/>
                    <a:pt x="628" y="404"/>
                    <a:pt x="583" y="417"/>
                  </a:cubicBezTo>
                  <a:cubicBezTo>
                    <a:pt x="548" y="427"/>
                    <a:pt x="518" y="421"/>
                    <a:pt x="481" y="419"/>
                  </a:cubicBezTo>
                  <a:cubicBezTo>
                    <a:pt x="451" y="418"/>
                    <a:pt x="423" y="414"/>
                    <a:pt x="393" y="413"/>
                  </a:cubicBezTo>
                  <a:cubicBezTo>
                    <a:pt x="364" y="412"/>
                    <a:pt x="348" y="400"/>
                    <a:pt x="324" y="381"/>
                  </a:cubicBezTo>
                  <a:cubicBezTo>
                    <a:pt x="291" y="352"/>
                    <a:pt x="257" y="322"/>
                    <a:pt x="227" y="290"/>
                  </a:cubicBezTo>
                  <a:cubicBezTo>
                    <a:pt x="173" y="236"/>
                    <a:pt x="119" y="176"/>
                    <a:pt x="77" y="112"/>
                  </a:cubicBezTo>
                  <a:cubicBezTo>
                    <a:pt x="55" y="78"/>
                    <a:pt x="35" y="21"/>
                    <a:pt x="0" y="0"/>
                  </a:cubicBezTo>
                  <a:cubicBezTo>
                    <a:pt x="26" y="15"/>
                    <a:pt x="47" y="42"/>
                    <a:pt x="69" y="63"/>
                  </a:cubicBezTo>
                  <a:cubicBezTo>
                    <a:pt x="91" y="83"/>
                    <a:pt x="116" y="101"/>
                    <a:pt x="140" y="119"/>
                  </a:cubicBezTo>
                  <a:cubicBezTo>
                    <a:pt x="186" y="153"/>
                    <a:pt x="220" y="193"/>
                    <a:pt x="257" y="236"/>
                  </a:cubicBezTo>
                  <a:cubicBezTo>
                    <a:pt x="290" y="275"/>
                    <a:pt x="387" y="400"/>
                    <a:pt x="494" y="392"/>
                  </a:cubicBezTo>
                  <a:cubicBezTo>
                    <a:pt x="537" y="388"/>
                    <a:pt x="577" y="374"/>
                    <a:pt x="617" y="358"/>
                  </a:cubicBezTo>
                  <a:cubicBezTo>
                    <a:pt x="651" y="344"/>
                    <a:pt x="842" y="243"/>
                    <a:pt x="860" y="222"/>
                  </a:cubicBezTo>
                </a:path>
              </a:pathLst>
            </a:custGeom>
            <a:solidFill>
              <a:srgbClr val="FFE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9" name="Freeform 124">
              <a:extLst>
                <a:ext uri="{FF2B5EF4-FFF2-40B4-BE49-F238E27FC236}">
                  <a16:creationId xmlns:a16="http://schemas.microsoft.com/office/drawing/2014/main" id="{D0D6CB2F-8DE9-4BDB-A279-8E45763416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0" y="2279"/>
              <a:ext cx="36" cy="361"/>
            </a:xfrm>
            <a:custGeom>
              <a:avLst/>
              <a:gdLst>
                <a:gd name="T0" fmla="*/ 21 w 37"/>
                <a:gd name="T1" fmla="*/ 342 h 371"/>
                <a:gd name="T2" fmla="*/ 7 w 37"/>
                <a:gd name="T3" fmla="*/ 281 h 371"/>
                <a:gd name="T4" fmla="*/ 3 w 37"/>
                <a:gd name="T5" fmla="*/ 209 h 371"/>
                <a:gd name="T6" fmla="*/ 24 w 37"/>
                <a:gd name="T7" fmla="*/ 57 h 371"/>
                <a:gd name="T8" fmla="*/ 34 w 37"/>
                <a:gd name="T9" fmla="*/ 0 h 3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" h="371">
                  <a:moveTo>
                    <a:pt x="24" y="371"/>
                  </a:moveTo>
                  <a:cubicBezTo>
                    <a:pt x="31" y="355"/>
                    <a:pt x="11" y="323"/>
                    <a:pt x="7" y="305"/>
                  </a:cubicBezTo>
                  <a:cubicBezTo>
                    <a:pt x="2" y="280"/>
                    <a:pt x="5" y="252"/>
                    <a:pt x="3" y="227"/>
                  </a:cubicBezTo>
                  <a:cubicBezTo>
                    <a:pt x="0" y="168"/>
                    <a:pt x="13" y="118"/>
                    <a:pt x="27" y="63"/>
                  </a:cubicBezTo>
                  <a:cubicBezTo>
                    <a:pt x="32" y="42"/>
                    <a:pt x="31" y="20"/>
                    <a:pt x="37" y="0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0" name="Freeform 125">
              <a:extLst>
                <a:ext uri="{FF2B5EF4-FFF2-40B4-BE49-F238E27FC236}">
                  <a16:creationId xmlns:a16="http://schemas.microsoft.com/office/drawing/2014/main" id="{50741264-C31E-4188-9F6D-B8A1E5EB27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4" y="2048"/>
              <a:ext cx="164" cy="211"/>
            </a:xfrm>
            <a:custGeom>
              <a:avLst/>
              <a:gdLst>
                <a:gd name="T0" fmla="*/ 152 w 168"/>
                <a:gd name="T1" fmla="*/ 171 h 217"/>
                <a:gd name="T2" fmla="*/ 70 w 168"/>
                <a:gd name="T3" fmla="*/ 145 h 217"/>
                <a:gd name="T4" fmla="*/ 0 w 168"/>
                <a:gd name="T5" fmla="*/ 199 h 217"/>
                <a:gd name="T6" fmla="*/ 23 w 168"/>
                <a:gd name="T7" fmla="*/ 76 h 217"/>
                <a:gd name="T8" fmla="*/ 53 w 168"/>
                <a:gd name="T9" fmla="*/ 17 h 217"/>
                <a:gd name="T10" fmla="*/ 156 w 168"/>
                <a:gd name="T11" fmla="*/ 156 h 2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8" h="217">
                  <a:moveTo>
                    <a:pt x="164" y="186"/>
                  </a:moveTo>
                  <a:cubicBezTo>
                    <a:pt x="134" y="169"/>
                    <a:pt x="113" y="146"/>
                    <a:pt x="76" y="157"/>
                  </a:cubicBezTo>
                  <a:cubicBezTo>
                    <a:pt x="48" y="166"/>
                    <a:pt x="13" y="192"/>
                    <a:pt x="0" y="217"/>
                  </a:cubicBezTo>
                  <a:cubicBezTo>
                    <a:pt x="3" y="173"/>
                    <a:pt x="22" y="127"/>
                    <a:pt x="26" y="82"/>
                  </a:cubicBezTo>
                  <a:cubicBezTo>
                    <a:pt x="29" y="55"/>
                    <a:pt x="19" y="0"/>
                    <a:pt x="56" y="17"/>
                  </a:cubicBezTo>
                  <a:cubicBezTo>
                    <a:pt x="118" y="48"/>
                    <a:pt x="154" y="105"/>
                    <a:pt x="168" y="170"/>
                  </a:cubicBezTo>
                </a:path>
              </a:pathLst>
            </a:custGeom>
            <a:solidFill>
              <a:srgbClr val="FFE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1" name="Freeform 126">
              <a:extLst>
                <a:ext uri="{FF2B5EF4-FFF2-40B4-BE49-F238E27FC236}">
                  <a16:creationId xmlns:a16="http://schemas.microsoft.com/office/drawing/2014/main" id="{CCBEE659-68FF-4EA4-83F0-ACDAB19CFE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8" y="2048"/>
              <a:ext cx="1074" cy="425"/>
            </a:xfrm>
            <a:custGeom>
              <a:avLst/>
              <a:gdLst>
                <a:gd name="T0" fmla="*/ 1020 w 1102"/>
                <a:gd name="T1" fmla="*/ 31 h 436"/>
                <a:gd name="T2" fmla="*/ 915 w 1102"/>
                <a:gd name="T3" fmla="*/ 127 h 436"/>
                <a:gd name="T4" fmla="*/ 415 w 1102"/>
                <a:gd name="T5" fmla="*/ 361 h 436"/>
                <a:gd name="T6" fmla="*/ 257 w 1102"/>
                <a:gd name="T7" fmla="*/ 248 h 436"/>
                <a:gd name="T8" fmla="*/ 0 w 1102"/>
                <a:gd name="T9" fmla="*/ 0 h 4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02" h="436">
                  <a:moveTo>
                    <a:pt x="1102" y="34"/>
                  </a:moveTo>
                  <a:cubicBezTo>
                    <a:pt x="1102" y="34"/>
                    <a:pt x="1028" y="108"/>
                    <a:pt x="988" y="136"/>
                  </a:cubicBezTo>
                  <a:cubicBezTo>
                    <a:pt x="948" y="164"/>
                    <a:pt x="554" y="436"/>
                    <a:pt x="448" y="390"/>
                  </a:cubicBezTo>
                  <a:cubicBezTo>
                    <a:pt x="342" y="344"/>
                    <a:pt x="326" y="322"/>
                    <a:pt x="278" y="268"/>
                  </a:cubicBezTo>
                  <a:cubicBezTo>
                    <a:pt x="230" y="214"/>
                    <a:pt x="36" y="10"/>
                    <a:pt x="0" y="0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2" name="Freeform 127">
              <a:extLst>
                <a:ext uri="{FF2B5EF4-FFF2-40B4-BE49-F238E27FC236}">
                  <a16:creationId xmlns:a16="http://schemas.microsoft.com/office/drawing/2014/main" id="{A2F2EBCB-C48F-43A9-88F9-BA39F3A48C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8" y="2701"/>
              <a:ext cx="217" cy="239"/>
            </a:xfrm>
            <a:custGeom>
              <a:avLst/>
              <a:gdLst>
                <a:gd name="T0" fmla="*/ 205 w 223"/>
                <a:gd name="T1" fmla="*/ 82 h 246"/>
                <a:gd name="T2" fmla="*/ 155 w 223"/>
                <a:gd name="T3" fmla="*/ 162 h 246"/>
                <a:gd name="T4" fmla="*/ 92 w 223"/>
                <a:gd name="T5" fmla="*/ 225 h 246"/>
                <a:gd name="T6" fmla="*/ 93 w 223"/>
                <a:gd name="T7" fmla="*/ 166 h 246"/>
                <a:gd name="T8" fmla="*/ 69 w 223"/>
                <a:gd name="T9" fmla="*/ 87 h 246"/>
                <a:gd name="T10" fmla="*/ 0 w 223"/>
                <a:gd name="T11" fmla="*/ 0 h 246"/>
                <a:gd name="T12" fmla="*/ 92 w 223"/>
                <a:gd name="T13" fmla="*/ 55 h 246"/>
                <a:gd name="T14" fmla="*/ 202 w 223"/>
                <a:gd name="T15" fmla="*/ 81 h 2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23" h="246">
                  <a:moveTo>
                    <a:pt x="223" y="89"/>
                  </a:moveTo>
                  <a:cubicBezTo>
                    <a:pt x="203" y="118"/>
                    <a:pt x="183" y="147"/>
                    <a:pt x="168" y="177"/>
                  </a:cubicBezTo>
                  <a:cubicBezTo>
                    <a:pt x="154" y="204"/>
                    <a:pt x="125" y="227"/>
                    <a:pt x="101" y="246"/>
                  </a:cubicBezTo>
                  <a:cubicBezTo>
                    <a:pt x="90" y="232"/>
                    <a:pt x="105" y="199"/>
                    <a:pt x="102" y="181"/>
                  </a:cubicBezTo>
                  <a:cubicBezTo>
                    <a:pt x="97" y="153"/>
                    <a:pt x="89" y="120"/>
                    <a:pt x="75" y="96"/>
                  </a:cubicBezTo>
                  <a:cubicBezTo>
                    <a:pt x="57" y="64"/>
                    <a:pt x="5" y="36"/>
                    <a:pt x="0" y="0"/>
                  </a:cubicBezTo>
                  <a:cubicBezTo>
                    <a:pt x="34" y="7"/>
                    <a:pt x="71" y="42"/>
                    <a:pt x="101" y="61"/>
                  </a:cubicBezTo>
                  <a:cubicBezTo>
                    <a:pt x="137" y="84"/>
                    <a:pt x="178" y="93"/>
                    <a:pt x="220" y="87"/>
                  </a:cubicBezTo>
                </a:path>
              </a:pathLst>
            </a:custGeom>
            <a:solidFill>
              <a:srgbClr val="FFE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3" name="Freeform 128">
              <a:extLst>
                <a:ext uri="{FF2B5EF4-FFF2-40B4-BE49-F238E27FC236}">
                  <a16:creationId xmlns:a16="http://schemas.microsoft.com/office/drawing/2014/main" id="{E28FB5B2-8373-4E04-A072-B1E1413BE4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8" y="2437"/>
              <a:ext cx="823" cy="582"/>
            </a:xfrm>
            <a:custGeom>
              <a:avLst/>
              <a:gdLst>
                <a:gd name="T0" fmla="*/ 779 w 846"/>
                <a:gd name="T1" fmla="*/ 381 h 598"/>
                <a:gd name="T2" fmla="*/ 504 w 846"/>
                <a:gd name="T3" fmla="*/ 24 h 598"/>
                <a:gd name="T4" fmla="*/ 306 w 846"/>
                <a:gd name="T5" fmla="*/ 98 h 598"/>
                <a:gd name="T6" fmla="*/ 74 w 846"/>
                <a:gd name="T7" fmla="*/ 426 h 598"/>
                <a:gd name="T8" fmla="*/ 8 w 846"/>
                <a:gd name="T9" fmla="*/ 551 h 5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6" h="598">
                  <a:moveTo>
                    <a:pt x="846" y="413"/>
                  </a:moveTo>
                  <a:cubicBezTo>
                    <a:pt x="846" y="413"/>
                    <a:pt x="693" y="54"/>
                    <a:pt x="547" y="27"/>
                  </a:cubicBezTo>
                  <a:cubicBezTo>
                    <a:pt x="400" y="0"/>
                    <a:pt x="399" y="68"/>
                    <a:pt x="333" y="107"/>
                  </a:cubicBezTo>
                  <a:cubicBezTo>
                    <a:pt x="227" y="171"/>
                    <a:pt x="115" y="432"/>
                    <a:pt x="80" y="462"/>
                  </a:cubicBezTo>
                  <a:cubicBezTo>
                    <a:pt x="80" y="462"/>
                    <a:pt x="0" y="520"/>
                    <a:pt x="8" y="598"/>
                  </a:cubicBezTo>
                </a:path>
              </a:pathLst>
            </a:custGeom>
            <a:noFill/>
            <a:ln w="6350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4" name="Freeform 129">
              <a:extLst>
                <a:ext uri="{FF2B5EF4-FFF2-40B4-BE49-F238E27FC236}">
                  <a16:creationId xmlns:a16="http://schemas.microsoft.com/office/drawing/2014/main" id="{E6010A38-C369-4B70-9BE2-3D17A0FE6E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7" y="2692"/>
              <a:ext cx="228" cy="109"/>
            </a:xfrm>
            <a:custGeom>
              <a:avLst/>
              <a:gdLst>
                <a:gd name="T0" fmla="*/ 216 w 234"/>
                <a:gd name="T1" fmla="*/ 87 h 112"/>
                <a:gd name="T2" fmla="*/ 91 w 234"/>
                <a:gd name="T3" fmla="*/ 60 h 112"/>
                <a:gd name="T4" fmla="*/ 0 w 234"/>
                <a:gd name="T5" fmla="*/ 0 h 1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4" h="112">
                  <a:moveTo>
                    <a:pt x="234" y="93"/>
                  </a:moveTo>
                  <a:cubicBezTo>
                    <a:pt x="234" y="93"/>
                    <a:pt x="136" y="112"/>
                    <a:pt x="98" y="66"/>
                  </a:cubicBezTo>
                  <a:cubicBezTo>
                    <a:pt x="61" y="21"/>
                    <a:pt x="0" y="0"/>
                    <a:pt x="0" y="0"/>
                  </a:cubicBezTo>
                </a:path>
              </a:pathLst>
            </a:custGeom>
            <a:noFill/>
            <a:ln w="6350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5" name="Freeform 130">
              <a:extLst>
                <a:ext uri="{FF2B5EF4-FFF2-40B4-BE49-F238E27FC236}">
                  <a16:creationId xmlns:a16="http://schemas.microsoft.com/office/drawing/2014/main" id="{550814A3-0A02-467B-9F4D-088D9AB170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1" y="3401"/>
              <a:ext cx="347" cy="157"/>
            </a:xfrm>
            <a:custGeom>
              <a:avLst/>
              <a:gdLst>
                <a:gd name="T0" fmla="*/ 0 w 357"/>
                <a:gd name="T1" fmla="*/ 33 h 161"/>
                <a:gd name="T2" fmla="*/ 126 w 357"/>
                <a:gd name="T3" fmla="*/ 133 h 161"/>
                <a:gd name="T4" fmla="*/ 328 w 357"/>
                <a:gd name="T5" fmla="*/ 0 h 161"/>
                <a:gd name="T6" fmla="*/ 159 w 357"/>
                <a:gd name="T7" fmla="*/ 127 h 161"/>
                <a:gd name="T8" fmla="*/ 0 w 357"/>
                <a:gd name="T9" fmla="*/ 33 h 1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7" h="161">
                  <a:moveTo>
                    <a:pt x="0" y="36"/>
                  </a:moveTo>
                  <a:cubicBezTo>
                    <a:pt x="0" y="36"/>
                    <a:pt x="20" y="126"/>
                    <a:pt x="138" y="143"/>
                  </a:cubicBezTo>
                  <a:cubicBezTo>
                    <a:pt x="255" y="161"/>
                    <a:pt x="305" y="114"/>
                    <a:pt x="357" y="0"/>
                  </a:cubicBezTo>
                  <a:cubicBezTo>
                    <a:pt x="357" y="0"/>
                    <a:pt x="302" y="140"/>
                    <a:pt x="174" y="136"/>
                  </a:cubicBezTo>
                  <a:cubicBezTo>
                    <a:pt x="36" y="133"/>
                    <a:pt x="0" y="36"/>
                    <a:pt x="0" y="36"/>
                  </a:cubicBezTo>
                  <a:close/>
                </a:path>
              </a:pathLst>
            </a:custGeom>
            <a:solidFill>
              <a:srgbClr val="FFE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6" name="Freeform 131">
              <a:extLst>
                <a:ext uri="{FF2B5EF4-FFF2-40B4-BE49-F238E27FC236}">
                  <a16:creationId xmlns:a16="http://schemas.microsoft.com/office/drawing/2014/main" id="{1112F604-20C1-4005-9F06-F64E0454EC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6" y="3584"/>
              <a:ext cx="295" cy="101"/>
            </a:xfrm>
            <a:custGeom>
              <a:avLst/>
              <a:gdLst>
                <a:gd name="T0" fmla="*/ 0 w 303"/>
                <a:gd name="T1" fmla="*/ 0 h 104"/>
                <a:gd name="T2" fmla="*/ 102 w 303"/>
                <a:gd name="T3" fmla="*/ 81 h 104"/>
                <a:gd name="T4" fmla="*/ 279 w 303"/>
                <a:gd name="T5" fmla="*/ 41 h 104"/>
                <a:gd name="T6" fmla="*/ 106 w 303"/>
                <a:gd name="T7" fmla="*/ 69 h 104"/>
                <a:gd name="T8" fmla="*/ 0 w 303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3" h="104">
                  <a:moveTo>
                    <a:pt x="0" y="0"/>
                  </a:moveTo>
                  <a:cubicBezTo>
                    <a:pt x="0" y="0"/>
                    <a:pt x="25" y="72"/>
                    <a:pt x="111" y="88"/>
                  </a:cubicBezTo>
                  <a:cubicBezTo>
                    <a:pt x="196" y="104"/>
                    <a:pt x="303" y="44"/>
                    <a:pt x="303" y="44"/>
                  </a:cubicBezTo>
                  <a:cubicBezTo>
                    <a:pt x="303" y="44"/>
                    <a:pt x="193" y="92"/>
                    <a:pt x="115" y="75"/>
                  </a:cubicBezTo>
                  <a:cubicBezTo>
                    <a:pt x="38" y="58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E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7" name="Freeform 132">
              <a:extLst>
                <a:ext uri="{FF2B5EF4-FFF2-40B4-BE49-F238E27FC236}">
                  <a16:creationId xmlns:a16="http://schemas.microsoft.com/office/drawing/2014/main" id="{712CB4EA-6A85-4123-B551-2E3BC651BD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7" y="2757"/>
              <a:ext cx="96" cy="352"/>
            </a:xfrm>
            <a:custGeom>
              <a:avLst/>
              <a:gdLst>
                <a:gd name="T0" fmla="*/ 0 w 99"/>
                <a:gd name="T1" fmla="*/ 0 h 361"/>
                <a:gd name="T2" fmla="*/ 27 w 99"/>
                <a:gd name="T3" fmla="*/ 68 h 361"/>
                <a:gd name="T4" fmla="*/ 58 w 99"/>
                <a:gd name="T5" fmla="*/ 149 h 361"/>
                <a:gd name="T6" fmla="*/ 88 w 99"/>
                <a:gd name="T7" fmla="*/ 221 h 361"/>
                <a:gd name="T8" fmla="*/ 72 w 99"/>
                <a:gd name="T9" fmla="*/ 303 h 361"/>
                <a:gd name="T10" fmla="*/ 53 w 99"/>
                <a:gd name="T11" fmla="*/ 334 h 361"/>
                <a:gd name="T12" fmla="*/ 47 w 99"/>
                <a:gd name="T13" fmla="*/ 209 h 361"/>
                <a:gd name="T14" fmla="*/ 17 w 99"/>
                <a:gd name="T15" fmla="*/ 117 h 361"/>
                <a:gd name="T16" fmla="*/ 0 w 99"/>
                <a:gd name="T17" fmla="*/ 0 h 36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9" h="361">
                  <a:moveTo>
                    <a:pt x="0" y="0"/>
                  </a:moveTo>
                  <a:cubicBezTo>
                    <a:pt x="20" y="9"/>
                    <a:pt x="25" y="55"/>
                    <a:pt x="30" y="74"/>
                  </a:cubicBezTo>
                  <a:cubicBezTo>
                    <a:pt x="38" y="106"/>
                    <a:pt x="48" y="132"/>
                    <a:pt x="64" y="161"/>
                  </a:cubicBezTo>
                  <a:cubicBezTo>
                    <a:pt x="78" y="185"/>
                    <a:pt x="96" y="210"/>
                    <a:pt x="97" y="239"/>
                  </a:cubicBezTo>
                  <a:cubicBezTo>
                    <a:pt x="99" y="271"/>
                    <a:pt x="90" y="298"/>
                    <a:pt x="78" y="327"/>
                  </a:cubicBezTo>
                  <a:cubicBezTo>
                    <a:pt x="73" y="338"/>
                    <a:pt x="69" y="355"/>
                    <a:pt x="59" y="361"/>
                  </a:cubicBezTo>
                  <a:cubicBezTo>
                    <a:pt x="69" y="320"/>
                    <a:pt x="61" y="266"/>
                    <a:pt x="52" y="225"/>
                  </a:cubicBezTo>
                  <a:cubicBezTo>
                    <a:pt x="44" y="191"/>
                    <a:pt x="26" y="160"/>
                    <a:pt x="20" y="126"/>
                  </a:cubicBezTo>
                  <a:cubicBezTo>
                    <a:pt x="14" y="83"/>
                    <a:pt x="17" y="39"/>
                    <a:pt x="0" y="0"/>
                  </a:cubicBezTo>
                </a:path>
              </a:pathLst>
            </a:custGeom>
            <a:solidFill>
              <a:srgbClr val="FFE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8" name="Freeform 133">
              <a:extLst>
                <a:ext uri="{FF2B5EF4-FFF2-40B4-BE49-F238E27FC236}">
                  <a16:creationId xmlns:a16="http://schemas.microsoft.com/office/drawing/2014/main" id="{0B0750E6-8C8B-4E09-B7E6-A7016BF3F3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6" y="2173"/>
              <a:ext cx="211" cy="211"/>
            </a:xfrm>
            <a:custGeom>
              <a:avLst/>
              <a:gdLst>
                <a:gd name="T0" fmla="*/ 16 w 217"/>
                <a:gd name="T1" fmla="*/ 98 h 216"/>
                <a:gd name="T2" fmla="*/ 69 w 217"/>
                <a:gd name="T3" fmla="*/ 66 h 216"/>
                <a:gd name="T4" fmla="*/ 120 w 217"/>
                <a:gd name="T5" fmla="*/ 27 h 216"/>
                <a:gd name="T6" fmla="*/ 164 w 217"/>
                <a:gd name="T7" fmla="*/ 3 h 216"/>
                <a:gd name="T8" fmla="*/ 195 w 217"/>
                <a:gd name="T9" fmla="*/ 26 h 216"/>
                <a:gd name="T10" fmla="*/ 183 w 217"/>
                <a:gd name="T11" fmla="*/ 38 h 216"/>
                <a:gd name="T12" fmla="*/ 178 w 217"/>
                <a:gd name="T13" fmla="*/ 62 h 216"/>
                <a:gd name="T14" fmla="*/ 127 w 217"/>
                <a:gd name="T15" fmla="*/ 71 h 216"/>
                <a:gd name="T16" fmla="*/ 0 w 217"/>
                <a:gd name="T17" fmla="*/ 201 h 2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7" h="216">
                  <a:moveTo>
                    <a:pt x="16" y="104"/>
                  </a:moveTo>
                  <a:cubicBezTo>
                    <a:pt x="35" y="100"/>
                    <a:pt x="59" y="82"/>
                    <a:pt x="75" y="72"/>
                  </a:cubicBezTo>
                  <a:cubicBezTo>
                    <a:pt x="94" y="59"/>
                    <a:pt x="114" y="44"/>
                    <a:pt x="131" y="30"/>
                  </a:cubicBezTo>
                  <a:cubicBezTo>
                    <a:pt x="147" y="17"/>
                    <a:pt x="157" y="4"/>
                    <a:pt x="179" y="3"/>
                  </a:cubicBezTo>
                  <a:cubicBezTo>
                    <a:pt x="206" y="2"/>
                    <a:pt x="217" y="0"/>
                    <a:pt x="213" y="29"/>
                  </a:cubicBezTo>
                  <a:cubicBezTo>
                    <a:pt x="209" y="32"/>
                    <a:pt x="201" y="36"/>
                    <a:pt x="198" y="41"/>
                  </a:cubicBezTo>
                  <a:cubicBezTo>
                    <a:pt x="193" y="49"/>
                    <a:pt x="197" y="59"/>
                    <a:pt x="193" y="66"/>
                  </a:cubicBezTo>
                  <a:cubicBezTo>
                    <a:pt x="187" y="75"/>
                    <a:pt x="152" y="76"/>
                    <a:pt x="139" y="77"/>
                  </a:cubicBezTo>
                  <a:cubicBezTo>
                    <a:pt x="98" y="82"/>
                    <a:pt x="29" y="146"/>
                    <a:pt x="0" y="216"/>
                  </a:cubicBezTo>
                </a:path>
              </a:pathLst>
            </a:custGeom>
            <a:solidFill>
              <a:srgbClr val="FFE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9" name="Freeform 134">
              <a:extLst>
                <a:ext uri="{FF2B5EF4-FFF2-40B4-BE49-F238E27FC236}">
                  <a16:creationId xmlns:a16="http://schemas.microsoft.com/office/drawing/2014/main" id="{8E9ACDF1-70D9-4109-9A2E-A07CD7A8C3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" y="2132"/>
              <a:ext cx="64" cy="34"/>
            </a:xfrm>
            <a:custGeom>
              <a:avLst/>
              <a:gdLst>
                <a:gd name="T0" fmla="*/ 27 w 66"/>
                <a:gd name="T1" fmla="*/ 0 h 35"/>
                <a:gd name="T2" fmla="*/ 47 w 66"/>
                <a:gd name="T3" fmla="*/ 18 h 35"/>
                <a:gd name="T4" fmla="*/ 58 w 66"/>
                <a:gd name="T5" fmla="*/ 24 h 35"/>
                <a:gd name="T6" fmla="*/ 48 w 66"/>
                <a:gd name="T7" fmla="*/ 29 h 35"/>
                <a:gd name="T8" fmla="*/ 20 w 66"/>
                <a:gd name="T9" fmla="*/ 30 h 35"/>
                <a:gd name="T10" fmla="*/ 0 w 66"/>
                <a:gd name="T11" fmla="*/ 24 h 35"/>
                <a:gd name="T12" fmla="*/ 25 w 66"/>
                <a:gd name="T13" fmla="*/ 2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6" h="35">
                  <a:moveTo>
                    <a:pt x="30" y="0"/>
                  </a:moveTo>
                  <a:cubicBezTo>
                    <a:pt x="34" y="9"/>
                    <a:pt x="43" y="17"/>
                    <a:pt x="51" y="21"/>
                  </a:cubicBezTo>
                  <a:cubicBezTo>
                    <a:pt x="54" y="23"/>
                    <a:pt x="62" y="24"/>
                    <a:pt x="64" y="27"/>
                  </a:cubicBezTo>
                  <a:cubicBezTo>
                    <a:pt x="66" y="31"/>
                    <a:pt x="57" y="31"/>
                    <a:pt x="53" y="32"/>
                  </a:cubicBezTo>
                  <a:cubicBezTo>
                    <a:pt x="43" y="33"/>
                    <a:pt x="33" y="35"/>
                    <a:pt x="23" y="33"/>
                  </a:cubicBezTo>
                  <a:cubicBezTo>
                    <a:pt x="15" y="32"/>
                    <a:pt x="8" y="28"/>
                    <a:pt x="0" y="27"/>
                  </a:cubicBezTo>
                  <a:cubicBezTo>
                    <a:pt x="5" y="16"/>
                    <a:pt x="21" y="11"/>
                    <a:pt x="28" y="2"/>
                  </a:cubicBezTo>
                </a:path>
              </a:pathLst>
            </a:custGeom>
            <a:solidFill>
              <a:srgbClr val="FFE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0" name="Freeform 135">
              <a:extLst>
                <a:ext uri="{FF2B5EF4-FFF2-40B4-BE49-F238E27FC236}">
                  <a16:creationId xmlns:a16="http://schemas.microsoft.com/office/drawing/2014/main" id="{490CFF8D-5974-4DBD-9350-823EAF0834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0" y="2195"/>
              <a:ext cx="57" cy="42"/>
            </a:xfrm>
            <a:custGeom>
              <a:avLst/>
              <a:gdLst>
                <a:gd name="T0" fmla="*/ 50 w 58"/>
                <a:gd name="T1" fmla="*/ 8 h 43"/>
                <a:gd name="T2" fmla="*/ 40 w 58"/>
                <a:gd name="T3" fmla="*/ 0 h 43"/>
                <a:gd name="T4" fmla="*/ 29 w 58"/>
                <a:gd name="T5" fmla="*/ 8 h 43"/>
                <a:gd name="T6" fmla="*/ 17 w 58"/>
                <a:gd name="T7" fmla="*/ 14 h 43"/>
                <a:gd name="T8" fmla="*/ 4 w 58"/>
                <a:gd name="T9" fmla="*/ 18 h 43"/>
                <a:gd name="T10" fmla="*/ 4 w 58"/>
                <a:gd name="T11" fmla="*/ 32 h 43"/>
                <a:gd name="T12" fmla="*/ 24 w 58"/>
                <a:gd name="T13" fmla="*/ 34 h 43"/>
                <a:gd name="T14" fmla="*/ 49 w 58"/>
                <a:gd name="T15" fmla="*/ 22 h 43"/>
                <a:gd name="T16" fmla="*/ 54 w 58"/>
                <a:gd name="T17" fmla="*/ 13 h 43"/>
                <a:gd name="T18" fmla="*/ 50 w 58"/>
                <a:gd name="T19" fmla="*/ 5 h 4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8" h="43">
                  <a:moveTo>
                    <a:pt x="53" y="8"/>
                  </a:moveTo>
                  <a:cubicBezTo>
                    <a:pt x="54" y="3"/>
                    <a:pt x="47" y="0"/>
                    <a:pt x="43" y="0"/>
                  </a:cubicBezTo>
                  <a:cubicBezTo>
                    <a:pt x="37" y="1"/>
                    <a:pt x="34" y="4"/>
                    <a:pt x="30" y="8"/>
                  </a:cubicBezTo>
                  <a:cubicBezTo>
                    <a:pt x="26" y="11"/>
                    <a:pt x="22" y="13"/>
                    <a:pt x="17" y="14"/>
                  </a:cubicBezTo>
                  <a:cubicBezTo>
                    <a:pt x="13" y="15"/>
                    <a:pt x="7" y="14"/>
                    <a:pt x="4" y="18"/>
                  </a:cubicBezTo>
                  <a:cubicBezTo>
                    <a:pt x="0" y="22"/>
                    <a:pt x="2" y="30"/>
                    <a:pt x="4" y="35"/>
                  </a:cubicBezTo>
                  <a:cubicBezTo>
                    <a:pt x="9" y="43"/>
                    <a:pt x="17" y="42"/>
                    <a:pt x="24" y="37"/>
                  </a:cubicBezTo>
                  <a:cubicBezTo>
                    <a:pt x="33" y="32"/>
                    <a:pt x="43" y="29"/>
                    <a:pt x="52" y="25"/>
                  </a:cubicBezTo>
                  <a:cubicBezTo>
                    <a:pt x="58" y="22"/>
                    <a:pt x="58" y="19"/>
                    <a:pt x="57" y="13"/>
                  </a:cubicBezTo>
                  <a:cubicBezTo>
                    <a:pt x="56" y="10"/>
                    <a:pt x="54" y="8"/>
                    <a:pt x="53" y="5"/>
                  </a:cubicBezTo>
                </a:path>
              </a:pathLst>
            </a:custGeom>
            <a:solidFill>
              <a:srgbClr val="FFE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1" name="Freeform 136">
              <a:extLst>
                <a:ext uri="{FF2B5EF4-FFF2-40B4-BE49-F238E27FC236}">
                  <a16:creationId xmlns:a16="http://schemas.microsoft.com/office/drawing/2014/main" id="{D3716141-A886-4590-BA29-26711C79D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8" y="2167"/>
              <a:ext cx="41" cy="41"/>
            </a:xfrm>
            <a:custGeom>
              <a:avLst/>
              <a:gdLst>
                <a:gd name="T0" fmla="*/ 14 w 43"/>
                <a:gd name="T1" fmla="*/ 15 h 42"/>
                <a:gd name="T2" fmla="*/ 5 w 43"/>
                <a:gd name="T3" fmla="*/ 19 h 42"/>
                <a:gd name="T4" fmla="*/ 4 w 43"/>
                <a:gd name="T5" fmla="*/ 28 h 42"/>
                <a:gd name="T6" fmla="*/ 11 w 43"/>
                <a:gd name="T7" fmla="*/ 37 h 42"/>
                <a:gd name="T8" fmla="*/ 30 w 43"/>
                <a:gd name="T9" fmla="*/ 29 h 42"/>
                <a:gd name="T10" fmla="*/ 31 w 43"/>
                <a:gd name="T11" fmla="*/ 20 h 42"/>
                <a:gd name="T12" fmla="*/ 26 w 43"/>
                <a:gd name="T13" fmla="*/ 10 h 42"/>
                <a:gd name="T14" fmla="*/ 19 w 43"/>
                <a:gd name="T15" fmla="*/ 2 h 42"/>
                <a:gd name="T16" fmla="*/ 15 w 43"/>
                <a:gd name="T17" fmla="*/ 15 h 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3" h="42">
                  <a:moveTo>
                    <a:pt x="17" y="15"/>
                  </a:moveTo>
                  <a:cubicBezTo>
                    <a:pt x="14" y="14"/>
                    <a:pt x="8" y="16"/>
                    <a:pt x="5" y="19"/>
                  </a:cubicBezTo>
                  <a:cubicBezTo>
                    <a:pt x="0" y="22"/>
                    <a:pt x="2" y="26"/>
                    <a:pt x="4" y="31"/>
                  </a:cubicBezTo>
                  <a:cubicBezTo>
                    <a:pt x="7" y="36"/>
                    <a:pt x="8" y="42"/>
                    <a:pt x="14" y="40"/>
                  </a:cubicBezTo>
                  <a:cubicBezTo>
                    <a:pt x="20" y="39"/>
                    <a:pt x="28" y="34"/>
                    <a:pt x="34" y="32"/>
                  </a:cubicBezTo>
                  <a:cubicBezTo>
                    <a:pt x="42" y="29"/>
                    <a:pt x="43" y="26"/>
                    <a:pt x="37" y="20"/>
                  </a:cubicBezTo>
                  <a:cubicBezTo>
                    <a:pt x="34" y="17"/>
                    <a:pt x="32" y="14"/>
                    <a:pt x="29" y="10"/>
                  </a:cubicBezTo>
                  <a:cubicBezTo>
                    <a:pt x="27" y="8"/>
                    <a:pt x="25" y="0"/>
                    <a:pt x="22" y="2"/>
                  </a:cubicBezTo>
                  <a:cubicBezTo>
                    <a:pt x="18" y="3"/>
                    <a:pt x="19" y="12"/>
                    <a:pt x="18" y="15"/>
                  </a:cubicBezTo>
                </a:path>
              </a:pathLst>
            </a:custGeom>
            <a:solidFill>
              <a:srgbClr val="FFE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2" name="Freeform 137">
              <a:extLst>
                <a:ext uri="{FF2B5EF4-FFF2-40B4-BE49-F238E27FC236}">
                  <a16:creationId xmlns:a16="http://schemas.microsoft.com/office/drawing/2014/main" id="{0D57E54B-0C3B-4570-9D85-68D915B6D0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6" y="1933"/>
              <a:ext cx="99" cy="213"/>
            </a:xfrm>
            <a:custGeom>
              <a:avLst/>
              <a:gdLst>
                <a:gd name="T0" fmla="*/ 93 w 102"/>
                <a:gd name="T1" fmla="*/ 7 h 219"/>
                <a:gd name="T2" fmla="*/ 75 w 102"/>
                <a:gd name="T3" fmla="*/ 7 h 219"/>
                <a:gd name="T4" fmla="*/ 59 w 102"/>
                <a:gd name="T5" fmla="*/ 2 h 219"/>
                <a:gd name="T6" fmla="*/ 54 w 102"/>
                <a:gd name="T7" fmla="*/ 11 h 219"/>
                <a:gd name="T8" fmla="*/ 48 w 102"/>
                <a:gd name="T9" fmla="*/ 26 h 219"/>
                <a:gd name="T10" fmla="*/ 29 w 102"/>
                <a:gd name="T11" fmla="*/ 60 h 219"/>
                <a:gd name="T12" fmla="*/ 12 w 102"/>
                <a:gd name="T13" fmla="*/ 118 h 219"/>
                <a:gd name="T14" fmla="*/ 13 w 102"/>
                <a:gd name="T15" fmla="*/ 137 h 219"/>
                <a:gd name="T16" fmla="*/ 7 w 102"/>
                <a:gd name="T17" fmla="*/ 160 h 219"/>
                <a:gd name="T18" fmla="*/ 4 w 102"/>
                <a:gd name="T19" fmla="*/ 185 h 219"/>
                <a:gd name="T20" fmla="*/ 3 w 102"/>
                <a:gd name="T21" fmla="*/ 197 h 219"/>
                <a:gd name="T22" fmla="*/ 25 w 102"/>
                <a:gd name="T23" fmla="*/ 200 h 219"/>
                <a:gd name="T24" fmla="*/ 39 w 102"/>
                <a:gd name="T25" fmla="*/ 196 h 219"/>
                <a:gd name="T26" fmla="*/ 23 w 102"/>
                <a:gd name="T27" fmla="*/ 190 h 219"/>
                <a:gd name="T28" fmla="*/ 16 w 102"/>
                <a:gd name="T29" fmla="*/ 176 h 219"/>
                <a:gd name="T30" fmla="*/ 18 w 102"/>
                <a:gd name="T31" fmla="*/ 145 h 219"/>
                <a:gd name="T32" fmla="*/ 27 w 102"/>
                <a:gd name="T33" fmla="*/ 134 h 219"/>
                <a:gd name="T34" fmla="*/ 27 w 102"/>
                <a:gd name="T35" fmla="*/ 117 h 219"/>
                <a:gd name="T36" fmla="*/ 50 w 102"/>
                <a:gd name="T37" fmla="*/ 92 h 219"/>
                <a:gd name="T38" fmla="*/ 63 w 102"/>
                <a:gd name="T39" fmla="*/ 78 h 219"/>
                <a:gd name="T40" fmla="*/ 60 w 102"/>
                <a:gd name="T41" fmla="*/ 53 h 219"/>
                <a:gd name="T42" fmla="*/ 77 w 102"/>
                <a:gd name="T43" fmla="*/ 26 h 219"/>
                <a:gd name="T44" fmla="*/ 90 w 102"/>
                <a:gd name="T45" fmla="*/ 7 h 21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2" h="219">
                  <a:moveTo>
                    <a:pt x="102" y="7"/>
                  </a:moveTo>
                  <a:cubicBezTo>
                    <a:pt x="94" y="6"/>
                    <a:pt x="88" y="9"/>
                    <a:pt x="81" y="7"/>
                  </a:cubicBezTo>
                  <a:cubicBezTo>
                    <a:pt x="77" y="6"/>
                    <a:pt x="68" y="0"/>
                    <a:pt x="65" y="2"/>
                  </a:cubicBezTo>
                  <a:cubicBezTo>
                    <a:pt x="63" y="3"/>
                    <a:pt x="61" y="9"/>
                    <a:pt x="60" y="11"/>
                  </a:cubicBezTo>
                  <a:cubicBezTo>
                    <a:pt x="57" y="17"/>
                    <a:pt x="55" y="23"/>
                    <a:pt x="52" y="29"/>
                  </a:cubicBezTo>
                  <a:cubicBezTo>
                    <a:pt x="45" y="41"/>
                    <a:pt x="37" y="53"/>
                    <a:pt x="32" y="66"/>
                  </a:cubicBezTo>
                  <a:cubicBezTo>
                    <a:pt x="24" y="86"/>
                    <a:pt x="7" y="104"/>
                    <a:pt x="12" y="127"/>
                  </a:cubicBezTo>
                  <a:cubicBezTo>
                    <a:pt x="14" y="136"/>
                    <a:pt x="14" y="141"/>
                    <a:pt x="13" y="149"/>
                  </a:cubicBezTo>
                  <a:cubicBezTo>
                    <a:pt x="11" y="158"/>
                    <a:pt x="8" y="166"/>
                    <a:pt x="7" y="174"/>
                  </a:cubicBezTo>
                  <a:cubicBezTo>
                    <a:pt x="5" y="183"/>
                    <a:pt x="5" y="192"/>
                    <a:pt x="4" y="201"/>
                  </a:cubicBezTo>
                  <a:cubicBezTo>
                    <a:pt x="3" y="205"/>
                    <a:pt x="0" y="212"/>
                    <a:pt x="3" y="215"/>
                  </a:cubicBezTo>
                  <a:cubicBezTo>
                    <a:pt x="6" y="219"/>
                    <a:pt x="22" y="218"/>
                    <a:pt x="28" y="218"/>
                  </a:cubicBezTo>
                  <a:cubicBezTo>
                    <a:pt x="33" y="218"/>
                    <a:pt x="38" y="217"/>
                    <a:pt x="42" y="214"/>
                  </a:cubicBezTo>
                  <a:cubicBezTo>
                    <a:pt x="37" y="210"/>
                    <a:pt x="30" y="211"/>
                    <a:pt x="26" y="207"/>
                  </a:cubicBezTo>
                  <a:cubicBezTo>
                    <a:pt x="21" y="203"/>
                    <a:pt x="18" y="197"/>
                    <a:pt x="16" y="191"/>
                  </a:cubicBezTo>
                  <a:cubicBezTo>
                    <a:pt x="12" y="181"/>
                    <a:pt x="11" y="164"/>
                    <a:pt x="21" y="157"/>
                  </a:cubicBezTo>
                  <a:cubicBezTo>
                    <a:pt x="26" y="153"/>
                    <a:pt x="30" y="154"/>
                    <a:pt x="30" y="146"/>
                  </a:cubicBezTo>
                  <a:cubicBezTo>
                    <a:pt x="29" y="139"/>
                    <a:pt x="28" y="134"/>
                    <a:pt x="30" y="126"/>
                  </a:cubicBezTo>
                  <a:cubicBezTo>
                    <a:pt x="33" y="114"/>
                    <a:pt x="45" y="107"/>
                    <a:pt x="56" y="101"/>
                  </a:cubicBezTo>
                  <a:cubicBezTo>
                    <a:pt x="64" y="97"/>
                    <a:pt x="74" y="94"/>
                    <a:pt x="69" y="84"/>
                  </a:cubicBezTo>
                  <a:cubicBezTo>
                    <a:pt x="64" y="75"/>
                    <a:pt x="62" y="69"/>
                    <a:pt x="66" y="58"/>
                  </a:cubicBezTo>
                  <a:cubicBezTo>
                    <a:pt x="71" y="47"/>
                    <a:pt x="75" y="38"/>
                    <a:pt x="83" y="29"/>
                  </a:cubicBezTo>
                  <a:cubicBezTo>
                    <a:pt x="89" y="23"/>
                    <a:pt x="93" y="12"/>
                    <a:pt x="99" y="7"/>
                  </a:cubicBezTo>
                </a:path>
              </a:pathLst>
            </a:custGeom>
            <a:solidFill>
              <a:srgbClr val="FFE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3" name="Freeform 138">
              <a:extLst>
                <a:ext uri="{FF2B5EF4-FFF2-40B4-BE49-F238E27FC236}">
                  <a16:creationId xmlns:a16="http://schemas.microsoft.com/office/drawing/2014/main" id="{4C4697F0-6E7C-4AAC-B718-AB97AA1F0E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5" y="2109"/>
              <a:ext cx="114" cy="94"/>
            </a:xfrm>
            <a:custGeom>
              <a:avLst/>
              <a:gdLst>
                <a:gd name="T0" fmla="*/ 96 w 117"/>
                <a:gd name="T1" fmla="*/ 0 h 96"/>
                <a:gd name="T2" fmla="*/ 108 w 117"/>
                <a:gd name="T3" fmla="*/ 21 h 96"/>
                <a:gd name="T4" fmla="*/ 88 w 117"/>
                <a:gd name="T5" fmla="*/ 27 h 96"/>
                <a:gd name="T6" fmla="*/ 65 w 117"/>
                <a:gd name="T7" fmla="*/ 52 h 96"/>
                <a:gd name="T8" fmla="*/ 55 w 117"/>
                <a:gd name="T9" fmla="*/ 57 h 96"/>
                <a:gd name="T10" fmla="*/ 36 w 117"/>
                <a:gd name="T11" fmla="*/ 66 h 96"/>
                <a:gd name="T12" fmla="*/ 19 w 117"/>
                <a:gd name="T13" fmla="*/ 72 h 96"/>
                <a:gd name="T14" fmla="*/ 13 w 117"/>
                <a:gd name="T15" fmla="*/ 81 h 96"/>
                <a:gd name="T16" fmla="*/ 4 w 117"/>
                <a:gd name="T17" fmla="*/ 54 h 96"/>
                <a:gd name="T18" fmla="*/ 11 w 117"/>
                <a:gd name="T19" fmla="*/ 25 h 96"/>
                <a:gd name="T20" fmla="*/ 30 w 117"/>
                <a:gd name="T21" fmla="*/ 16 h 96"/>
                <a:gd name="T22" fmla="*/ 55 w 117"/>
                <a:gd name="T23" fmla="*/ 10 h 96"/>
                <a:gd name="T24" fmla="*/ 96 w 117"/>
                <a:gd name="T25" fmla="*/ 1 h 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7" h="96">
                  <a:moveTo>
                    <a:pt x="105" y="0"/>
                  </a:moveTo>
                  <a:cubicBezTo>
                    <a:pt x="105" y="8"/>
                    <a:pt x="113" y="15"/>
                    <a:pt x="117" y="21"/>
                  </a:cubicBezTo>
                  <a:cubicBezTo>
                    <a:pt x="110" y="24"/>
                    <a:pt x="101" y="26"/>
                    <a:pt x="94" y="30"/>
                  </a:cubicBezTo>
                  <a:cubicBezTo>
                    <a:pt x="84" y="36"/>
                    <a:pt x="79" y="47"/>
                    <a:pt x="71" y="55"/>
                  </a:cubicBezTo>
                  <a:cubicBezTo>
                    <a:pt x="67" y="58"/>
                    <a:pt x="63" y="59"/>
                    <a:pt x="58" y="60"/>
                  </a:cubicBezTo>
                  <a:cubicBezTo>
                    <a:pt x="51" y="62"/>
                    <a:pt x="45" y="65"/>
                    <a:pt x="39" y="69"/>
                  </a:cubicBezTo>
                  <a:cubicBezTo>
                    <a:pt x="33" y="71"/>
                    <a:pt x="27" y="74"/>
                    <a:pt x="22" y="78"/>
                  </a:cubicBezTo>
                  <a:cubicBezTo>
                    <a:pt x="19" y="80"/>
                    <a:pt x="17" y="84"/>
                    <a:pt x="13" y="87"/>
                  </a:cubicBezTo>
                  <a:cubicBezTo>
                    <a:pt x="0" y="96"/>
                    <a:pt x="2" y="63"/>
                    <a:pt x="4" y="57"/>
                  </a:cubicBezTo>
                  <a:cubicBezTo>
                    <a:pt x="8" y="48"/>
                    <a:pt x="21" y="35"/>
                    <a:pt x="11" y="28"/>
                  </a:cubicBezTo>
                  <a:cubicBezTo>
                    <a:pt x="15" y="22"/>
                    <a:pt x="27" y="18"/>
                    <a:pt x="33" y="16"/>
                  </a:cubicBezTo>
                  <a:cubicBezTo>
                    <a:pt x="41" y="14"/>
                    <a:pt x="50" y="13"/>
                    <a:pt x="58" y="10"/>
                  </a:cubicBezTo>
                  <a:cubicBezTo>
                    <a:pt x="74" y="6"/>
                    <a:pt x="90" y="6"/>
                    <a:pt x="105" y="1"/>
                  </a:cubicBezTo>
                </a:path>
              </a:pathLst>
            </a:custGeom>
            <a:solidFill>
              <a:srgbClr val="FFE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4" name="Freeform 139">
              <a:extLst>
                <a:ext uri="{FF2B5EF4-FFF2-40B4-BE49-F238E27FC236}">
                  <a16:creationId xmlns:a16="http://schemas.microsoft.com/office/drawing/2014/main" id="{98AE4802-9DE8-4A67-B535-18BD13EA32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9" y="2226"/>
              <a:ext cx="163" cy="63"/>
            </a:xfrm>
            <a:custGeom>
              <a:avLst/>
              <a:gdLst>
                <a:gd name="T0" fmla="*/ 31 w 168"/>
                <a:gd name="T1" fmla="*/ 23 h 65"/>
                <a:gd name="T2" fmla="*/ 74 w 168"/>
                <a:gd name="T3" fmla="*/ 21 h 65"/>
                <a:gd name="T4" fmla="*/ 123 w 168"/>
                <a:gd name="T5" fmla="*/ 7 h 65"/>
                <a:gd name="T6" fmla="*/ 152 w 168"/>
                <a:gd name="T7" fmla="*/ 13 h 65"/>
                <a:gd name="T8" fmla="*/ 123 w 168"/>
                <a:gd name="T9" fmla="*/ 41 h 65"/>
                <a:gd name="T10" fmla="*/ 32 w 168"/>
                <a:gd name="T11" fmla="*/ 53 h 65"/>
                <a:gd name="T12" fmla="*/ 3 w 168"/>
                <a:gd name="T13" fmla="*/ 49 h 65"/>
                <a:gd name="T14" fmla="*/ 16 w 168"/>
                <a:gd name="T15" fmla="*/ 30 h 65"/>
                <a:gd name="T16" fmla="*/ 33 w 168"/>
                <a:gd name="T17" fmla="*/ 23 h 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8" h="65">
                  <a:moveTo>
                    <a:pt x="34" y="26"/>
                  </a:moveTo>
                  <a:cubicBezTo>
                    <a:pt x="46" y="33"/>
                    <a:pt x="67" y="26"/>
                    <a:pt x="80" y="24"/>
                  </a:cubicBezTo>
                  <a:cubicBezTo>
                    <a:pt x="99" y="20"/>
                    <a:pt x="116" y="12"/>
                    <a:pt x="135" y="7"/>
                  </a:cubicBezTo>
                  <a:cubicBezTo>
                    <a:pt x="145" y="5"/>
                    <a:pt x="166" y="0"/>
                    <a:pt x="167" y="13"/>
                  </a:cubicBezTo>
                  <a:cubicBezTo>
                    <a:pt x="168" y="27"/>
                    <a:pt x="145" y="39"/>
                    <a:pt x="135" y="44"/>
                  </a:cubicBezTo>
                  <a:cubicBezTo>
                    <a:pt x="102" y="58"/>
                    <a:pt x="70" y="58"/>
                    <a:pt x="35" y="59"/>
                  </a:cubicBezTo>
                  <a:cubicBezTo>
                    <a:pt x="27" y="60"/>
                    <a:pt x="8" y="65"/>
                    <a:pt x="3" y="55"/>
                  </a:cubicBezTo>
                  <a:cubicBezTo>
                    <a:pt x="0" y="46"/>
                    <a:pt x="12" y="37"/>
                    <a:pt x="18" y="33"/>
                  </a:cubicBezTo>
                  <a:cubicBezTo>
                    <a:pt x="23" y="30"/>
                    <a:pt x="31" y="23"/>
                    <a:pt x="36" y="26"/>
                  </a:cubicBezTo>
                </a:path>
              </a:pathLst>
            </a:custGeom>
            <a:solidFill>
              <a:srgbClr val="F9EC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5" name="Freeform 140">
              <a:extLst>
                <a:ext uri="{FF2B5EF4-FFF2-40B4-BE49-F238E27FC236}">
                  <a16:creationId xmlns:a16="http://schemas.microsoft.com/office/drawing/2014/main" id="{E199E3F1-8E8D-4ED4-B457-DB136653DA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8" y="1622"/>
              <a:ext cx="342" cy="485"/>
            </a:xfrm>
            <a:custGeom>
              <a:avLst/>
              <a:gdLst>
                <a:gd name="T0" fmla="*/ 324 w 351"/>
                <a:gd name="T1" fmla="*/ 0 h 498"/>
                <a:gd name="T2" fmla="*/ 165 w 351"/>
                <a:gd name="T3" fmla="*/ 124 h 498"/>
                <a:gd name="T4" fmla="*/ 0 w 351"/>
                <a:gd name="T5" fmla="*/ 460 h 498"/>
                <a:gd name="T6" fmla="*/ 183 w 351"/>
                <a:gd name="T7" fmla="*/ 121 h 498"/>
                <a:gd name="T8" fmla="*/ 324 w 351"/>
                <a:gd name="T9" fmla="*/ 0 h 4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1" h="498">
                  <a:moveTo>
                    <a:pt x="351" y="0"/>
                  </a:moveTo>
                  <a:cubicBezTo>
                    <a:pt x="351" y="0"/>
                    <a:pt x="218" y="105"/>
                    <a:pt x="178" y="133"/>
                  </a:cubicBezTo>
                  <a:cubicBezTo>
                    <a:pt x="139" y="161"/>
                    <a:pt x="14" y="314"/>
                    <a:pt x="0" y="498"/>
                  </a:cubicBezTo>
                  <a:cubicBezTo>
                    <a:pt x="0" y="498"/>
                    <a:pt x="71" y="211"/>
                    <a:pt x="198" y="130"/>
                  </a:cubicBezTo>
                  <a:cubicBezTo>
                    <a:pt x="325" y="48"/>
                    <a:pt x="350" y="5"/>
                    <a:pt x="3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6" name="Freeform 141">
              <a:extLst>
                <a:ext uri="{FF2B5EF4-FFF2-40B4-BE49-F238E27FC236}">
                  <a16:creationId xmlns:a16="http://schemas.microsoft.com/office/drawing/2014/main" id="{12EE0B42-723D-4468-A8AE-B3D9799379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8" y="1642"/>
              <a:ext cx="59" cy="56"/>
            </a:xfrm>
            <a:custGeom>
              <a:avLst/>
              <a:gdLst>
                <a:gd name="T0" fmla="*/ 55 w 61"/>
                <a:gd name="T1" fmla="*/ 7 h 57"/>
                <a:gd name="T2" fmla="*/ 54 w 61"/>
                <a:gd name="T3" fmla="*/ 7 h 57"/>
                <a:gd name="T4" fmla="*/ 15 w 61"/>
                <a:gd name="T5" fmla="*/ 13 h 57"/>
                <a:gd name="T6" fmla="*/ 15 w 61"/>
                <a:gd name="T7" fmla="*/ 54 h 57"/>
                <a:gd name="T8" fmla="*/ 15 w 61"/>
                <a:gd name="T9" fmla="*/ 17 h 57"/>
                <a:gd name="T10" fmla="*/ 55 w 61"/>
                <a:gd name="T11" fmla="*/ 7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1" h="57">
                  <a:moveTo>
                    <a:pt x="61" y="7"/>
                  </a:moveTo>
                  <a:cubicBezTo>
                    <a:pt x="61" y="7"/>
                    <a:pt x="61" y="7"/>
                    <a:pt x="60" y="7"/>
                  </a:cubicBezTo>
                  <a:cubicBezTo>
                    <a:pt x="53" y="5"/>
                    <a:pt x="28" y="0"/>
                    <a:pt x="15" y="13"/>
                  </a:cubicBezTo>
                  <a:cubicBezTo>
                    <a:pt x="0" y="28"/>
                    <a:pt x="15" y="57"/>
                    <a:pt x="15" y="57"/>
                  </a:cubicBezTo>
                  <a:cubicBezTo>
                    <a:pt x="15" y="57"/>
                    <a:pt x="5" y="28"/>
                    <a:pt x="18" y="17"/>
                  </a:cubicBezTo>
                  <a:cubicBezTo>
                    <a:pt x="31" y="7"/>
                    <a:pt x="51" y="5"/>
                    <a:pt x="61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7" name="Freeform 142">
              <a:extLst>
                <a:ext uri="{FF2B5EF4-FFF2-40B4-BE49-F238E27FC236}">
                  <a16:creationId xmlns:a16="http://schemas.microsoft.com/office/drawing/2014/main" id="{A6C7B664-4B51-40A2-A739-286F46A7B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5" y="1678"/>
              <a:ext cx="111" cy="121"/>
            </a:xfrm>
            <a:custGeom>
              <a:avLst/>
              <a:gdLst>
                <a:gd name="T0" fmla="*/ 56 w 114"/>
                <a:gd name="T1" fmla="*/ 69 h 124"/>
                <a:gd name="T2" fmla="*/ 86 w 114"/>
                <a:gd name="T3" fmla="*/ 92 h 124"/>
                <a:gd name="T4" fmla="*/ 94 w 114"/>
                <a:gd name="T5" fmla="*/ 112 h 124"/>
                <a:gd name="T6" fmla="*/ 75 w 114"/>
                <a:gd name="T7" fmla="*/ 101 h 124"/>
                <a:gd name="T8" fmla="*/ 59 w 114"/>
                <a:gd name="T9" fmla="*/ 89 h 124"/>
                <a:gd name="T10" fmla="*/ 53 w 114"/>
                <a:gd name="T11" fmla="*/ 72 h 124"/>
                <a:gd name="T12" fmla="*/ 35 w 114"/>
                <a:gd name="T13" fmla="*/ 61 h 124"/>
                <a:gd name="T14" fmla="*/ 20 w 114"/>
                <a:gd name="T15" fmla="*/ 43 h 124"/>
                <a:gd name="T16" fmla="*/ 3 w 114"/>
                <a:gd name="T17" fmla="*/ 15 h 124"/>
                <a:gd name="T18" fmla="*/ 10 w 114"/>
                <a:gd name="T19" fmla="*/ 2 h 124"/>
                <a:gd name="T20" fmla="*/ 26 w 114"/>
                <a:gd name="T21" fmla="*/ 14 h 124"/>
                <a:gd name="T22" fmla="*/ 46 w 114"/>
                <a:gd name="T23" fmla="*/ 52 h 124"/>
                <a:gd name="T24" fmla="*/ 56 w 114"/>
                <a:gd name="T25" fmla="*/ 72 h 1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4" h="124">
                  <a:moveTo>
                    <a:pt x="61" y="75"/>
                  </a:moveTo>
                  <a:cubicBezTo>
                    <a:pt x="65" y="88"/>
                    <a:pt x="82" y="92"/>
                    <a:pt x="92" y="98"/>
                  </a:cubicBezTo>
                  <a:cubicBezTo>
                    <a:pt x="97" y="101"/>
                    <a:pt x="114" y="117"/>
                    <a:pt x="103" y="121"/>
                  </a:cubicBezTo>
                  <a:cubicBezTo>
                    <a:pt x="95" y="124"/>
                    <a:pt x="86" y="114"/>
                    <a:pt x="81" y="110"/>
                  </a:cubicBezTo>
                  <a:cubicBezTo>
                    <a:pt x="76" y="105"/>
                    <a:pt x="70" y="100"/>
                    <a:pt x="65" y="95"/>
                  </a:cubicBezTo>
                  <a:cubicBezTo>
                    <a:pt x="61" y="90"/>
                    <a:pt x="59" y="83"/>
                    <a:pt x="56" y="78"/>
                  </a:cubicBezTo>
                  <a:cubicBezTo>
                    <a:pt x="51" y="71"/>
                    <a:pt x="45" y="70"/>
                    <a:pt x="38" y="67"/>
                  </a:cubicBezTo>
                  <a:cubicBezTo>
                    <a:pt x="26" y="62"/>
                    <a:pt x="28" y="55"/>
                    <a:pt x="23" y="46"/>
                  </a:cubicBezTo>
                  <a:cubicBezTo>
                    <a:pt x="17" y="35"/>
                    <a:pt x="8" y="26"/>
                    <a:pt x="3" y="15"/>
                  </a:cubicBezTo>
                  <a:cubicBezTo>
                    <a:pt x="0" y="9"/>
                    <a:pt x="2" y="0"/>
                    <a:pt x="10" y="2"/>
                  </a:cubicBezTo>
                  <a:cubicBezTo>
                    <a:pt x="17" y="3"/>
                    <a:pt x="24" y="9"/>
                    <a:pt x="29" y="14"/>
                  </a:cubicBezTo>
                  <a:cubicBezTo>
                    <a:pt x="40" y="26"/>
                    <a:pt x="43" y="41"/>
                    <a:pt x="49" y="55"/>
                  </a:cubicBezTo>
                  <a:cubicBezTo>
                    <a:pt x="52" y="63"/>
                    <a:pt x="56" y="73"/>
                    <a:pt x="62" y="78"/>
                  </a:cubicBezTo>
                </a:path>
              </a:pathLst>
            </a:custGeom>
            <a:solidFill>
              <a:srgbClr val="FFE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8" name="Freeform 143">
              <a:extLst>
                <a:ext uri="{FF2B5EF4-FFF2-40B4-BE49-F238E27FC236}">
                  <a16:creationId xmlns:a16="http://schemas.microsoft.com/office/drawing/2014/main" id="{0105A5B9-8E98-4CBF-B082-88FD4CE567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8" y="1529"/>
              <a:ext cx="85" cy="84"/>
            </a:xfrm>
            <a:custGeom>
              <a:avLst/>
              <a:gdLst>
                <a:gd name="T0" fmla="*/ 81 w 87"/>
                <a:gd name="T1" fmla="*/ 0 h 86"/>
                <a:gd name="T2" fmla="*/ 58 w 87"/>
                <a:gd name="T3" fmla="*/ 50 h 86"/>
                <a:gd name="T4" fmla="*/ 0 w 87"/>
                <a:gd name="T5" fmla="*/ 80 h 8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7" h="86">
                  <a:moveTo>
                    <a:pt x="87" y="0"/>
                  </a:moveTo>
                  <a:cubicBezTo>
                    <a:pt x="82" y="20"/>
                    <a:pt x="76" y="39"/>
                    <a:pt x="61" y="53"/>
                  </a:cubicBezTo>
                  <a:cubicBezTo>
                    <a:pt x="44" y="69"/>
                    <a:pt x="21" y="75"/>
                    <a:pt x="0" y="86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9" name="Freeform 144">
              <a:extLst>
                <a:ext uri="{FF2B5EF4-FFF2-40B4-BE49-F238E27FC236}">
                  <a16:creationId xmlns:a16="http://schemas.microsoft.com/office/drawing/2014/main" id="{EFDBF026-9078-48A9-BCB6-E409CF8933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6" y="1479"/>
              <a:ext cx="80" cy="132"/>
            </a:xfrm>
            <a:custGeom>
              <a:avLst/>
              <a:gdLst>
                <a:gd name="T0" fmla="*/ 76 w 82"/>
                <a:gd name="T1" fmla="*/ 0 h 136"/>
                <a:gd name="T2" fmla="*/ 58 w 82"/>
                <a:gd name="T3" fmla="*/ 29 h 136"/>
                <a:gd name="T4" fmla="*/ 35 w 82"/>
                <a:gd name="T5" fmla="*/ 55 h 136"/>
                <a:gd name="T6" fmla="*/ 1 w 82"/>
                <a:gd name="T7" fmla="*/ 124 h 1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2" h="136">
                  <a:moveTo>
                    <a:pt x="82" y="0"/>
                  </a:moveTo>
                  <a:cubicBezTo>
                    <a:pt x="80" y="12"/>
                    <a:pt x="69" y="23"/>
                    <a:pt x="62" y="32"/>
                  </a:cubicBezTo>
                  <a:cubicBezTo>
                    <a:pt x="54" y="42"/>
                    <a:pt x="47" y="51"/>
                    <a:pt x="38" y="61"/>
                  </a:cubicBezTo>
                  <a:cubicBezTo>
                    <a:pt x="21" y="78"/>
                    <a:pt x="0" y="111"/>
                    <a:pt x="1" y="136"/>
                  </a:cubicBezTo>
                </a:path>
              </a:pathLst>
            </a:custGeom>
            <a:solidFill>
              <a:srgbClr val="FFFFFF"/>
            </a:solidFill>
            <a:ln w="3175" cap="flat">
              <a:solidFill>
                <a:srgbClr val="333333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50" name="Freeform 145">
              <a:extLst>
                <a:ext uri="{FF2B5EF4-FFF2-40B4-BE49-F238E27FC236}">
                  <a16:creationId xmlns:a16="http://schemas.microsoft.com/office/drawing/2014/main" id="{C455D11F-263B-44A4-AD29-08883C5865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6" y="1479"/>
              <a:ext cx="80" cy="132"/>
            </a:xfrm>
            <a:custGeom>
              <a:avLst/>
              <a:gdLst>
                <a:gd name="T0" fmla="*/ 76 w 82"/>
                <a:gd name="T1" fmla="*/ 0 h 136"/>
                <a:gd name="T2" fmla="*/ 58 w 82"/>
                <a:gd name="T3" fmla="*/ 29 h 136"/>
                <a:gd name="T4" fmla="*/ 35 w 82"/>
                <a:gd name="T5" fmla="*/ 55 h 136"/>
                <a:gd name="T6" fmla="*/ 1 w 82"/>
                <a:gd name="T7" fmla="*/ 124 h 1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2" h="136">
                  <a:moveTo>
                    <a:pt x="82" y="0"/>
                  </a:moveTo>
                  <a:cubicBezTo>
                    <a:pt x="80" y="12"/>
                    <a:pt x="69" y="23"/>
                    <a:pt x="62" y="32"/>
                  </a:cubicBezTo>
                  <a:cubicBezTo>
                    <a:pt x="54" y="42"/>
                    <a:pt x="47" y="51"/>
                    <a:pt x="38" y="61"/>
                  </a:cubicBezTo>
                  <a:cubicBezTo>
                    <a:pt x="21" y="78"/>
                    <a:pt x="0" y="111"/>
                    <a:pt x="1" y="136"/>
                  </a:cubicBezTo>
                </a:path>
              </a:pathLst>
            </a:custGeom>
            <a:noFill/>
            <a:ln w="3175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1" name="Freeform 146">
              <a:extLst>
                <a:ext uri="{FF2B5EF4-FFF2-40B4-BE49-F238E27FC236}">
                  <a16:creationId xmlns:a16="http://schemas.microsoft.com/office/drawing/2014/main" id="{E4FBBAAB-20F4-49AB-8F9C-7D1F84BAA9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3" y="1587"/>
              <a:ext cx="87" cy="48"/>
            </a:xfrm>
            <a:custGeom>
              <a:avLst/>
              <a:gdLst>
                <a:gd name="T0" fmla="*/ 0 w 89"/>
                <a:gd name="T1" fmla="*/ 46 h 49"/>
                <a:gd name="T2" fmla="*/ 49 w 89"/>
                <a:gd name="T3" fmla="*/ 38 h 49"/>
                <a:gd name="T4" fmla="*/ 83 w 89"/>
                <a:gd name="T5" fmla="*/ 0 h 4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9" h="49">
                  <a:moveTo>
                    <a:pt x="0" y="49"/>
                  </a:moveTo>
                  <a:cubicBezTo>
                    <a:pt x="17" y="43"/>
                    <a:pt x="36" y="49"/>
                    <a:pt x="52" y="41"/>
                  </a:cubicBezTo>
                  <a:cubicBezTo>
                    <a:pt x="66" y="32"/>
                    <a:pt x="76" y="12"/>
                    <a:pt x="89" y="0"/>
                  </a:cubicBezTo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2" name="Freeform 147">
              <a:extLst>
                <a:ext uri="{FF2B5EF4-FFF2-40B4-BE49-F238E27FC236}">
                  <a16:creationId xmlns:a16="http://schemas.microsoft.com/office/drawing/2014/main" id="{7349F08B-A91E-4B23-BDAE-3DE6C2373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7" y="1792"/>
              <a:ext cx="186" cy="122"/>
            </a:xfrm>
            <a:custGeom>
              <a:avLst/>
              <a:gdLst>
                <a:gd name="T0" fmla="*/ 0 w 191"/>
                <a:gd name="T1" fmla="*/ 114 h 126"/>
                <a:gd name="T2" fmla="*/ 56 w 191"/>
                <a:gd name="T3" fmla="*/ 107 h 126"/>
                <a:gd name="T4" fmla="*/ 113 w 191"/>
                <a:gd name="T5" fmla="*/ 86 h 126"/>
                <a:gd name="T6" fmla="*/ 176 w 191"/>
                <a:gd name="T7" fmla="*/ 0 h 1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1" h="126">
                  <a:moveTo>
                    <a:pt x="0" y="126"/>
                  </a:moveTo>
                  <a:cubicBezTo>
                    <a:pt x="18" y="120"/>
                    <a:pt x="42" y="120"/>
                    <a:pt x="62" y="119"/>
                  </a:cubicBezTo>
                  <a:cubicBezTo>
                    <a:pt x="84" y="118"/>
                    <a:pt x="103" y="107"/>
                    <a:pt x="122" y="95"/>
                  </a:cubicBezTo>
                  <a:cubicBezTo>
                    <a:pt x="158" y="72"/>
                    <a:pt x="173" y="36"/>
                    <a:pt x="191" y="0"/>
                  </a:cubicBezTo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3" name="Freeform 148">
              <a:extLst>
                <a:ext uri="{FF2B5EF4-FFF2-40B4-BE49-F238E27FC236}">
                  <a16:creationId xmlns:a16="http://schemas.microsoft.com/office/drawing/2014/main" id="{3BF19367-D10F-4994-8106-DAF05EC9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5" y="1761"/>
              <a:ext cx="170" cy="108"/>
            </a:xfrm>
            <a:custGeom>
              <a:avLst/>
              <a:gdLst>
                <a:gd name="T0" fmla="*/ 162 w 174"/>
                <a:gd name="T1" fmla="*/ 0 h 111"/>
                <a:gd name="T2" fmla="*/ 136 w 174"/>
                <a:gd name="T3" fmla="*/ 45 h 111"/>
                <a:gd name="T4" fmla="*/ 97 w 174"/>
                <a:gd name="T5" fmla="*/ 83 h 111"/>
                <a:gd name="T6" fmla="*/ 0 w 174"/>
                <a:gd name="T7" fmla="*/ 93 h 1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4" h="111">
                  <a:moveTo>
                    <a:pt x="174" y="0"/>
                  </a:moveTo>
                  <a:cubicBezTo>
                    <a:pt x="170" y="16"/>
                    <a:pt x="155" y="35"/>
                    <a:pt x="145" y="48"/>
                  </a:cubicBezTo>
                  <a:cubicBezTo>
                    <a:pt x="133" y="61"/>
                    <a:pt x="117" y="78"/>
                    <a:pt x="103" y="89"/>
                  </a:cubicBezTo>
                  <a:cubicBezTo>
                    <a:pt x="74" y="111"/>
                    <a:pt x="31" y="102"/>
                    <a:pt x="0" y="102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4" name="Freeform 149">
              <a:extLst>
                <a:ext uri="{FF2B5EF4-FFF2-40B4-BE49-F238E27FC236}">
                  <a16:creationId xmlns:a16="http://schemas.microsoft.com/office/drawing/2014/main" id="{2D49CCBC-516C-4156-A074-562A7456E6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5" y="1605"/>
              <a:ext cx="4" cy="16"/>
            </a:xfrm>
            <a:custGeom>
              <a:avLst/>
              <a:gdLst>
                <a:gd name="T0" fmla="*/ 0 w 4"/>
                <a:gd name="T1" fmla="*/ 0 h 16"/>
                <a:gd name="T2" fmla="*/ 4 w 4"/>
                <a:gd name="T3" fmla="*/ 16 h 1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16">
                  <a:moveTo>
                    <a:pt x="0" y="0"/>
                  </a:moveTo>
                  <a:cubicBezTo>
                    <a:pt x="0" y="6"/>
                    <a:pt x="3" y="12"/>
                    <a:pt x="4" y="16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5" name="Freeform 150">
              <a:extLst>
                <a:ext uri="{FF2B5EF4-FFF2-40B4-BE49-F238E27FC236}">
                  <a16:creationId xmlns:a16="http://schemas.microsoft.com/office/drawing/2014/main" id="{7AC59CD5-DCF7-4490-8622-FC30BE6F82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6" y="1601"/>
              <a:ext cx="8" cy="16"/>
            </a:xfrm>
            <a:custGeom>
              <a:avLst/>
              <a:gdLst>
                <a:gd name="T0" fmla="*/ 0 w 9"/>
                <a:gd name="T1" fmla="*/ 0 h 16"/>
                <a:gd name="T2" fmla="*/ 6 w 9"/>
                <a:gd name="T3" fmla="*/ 16 h 1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" h="16">
                  <a:moveTo>
                    <a:pt x="0" y="0"/>
                  </a:moveTo>
                  <a:cubicBezTo>
                    <a:pt x="2" y="6"/>
                    <a:pt x="6" y="11"/>
                    <a:pt x="9" y="16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6" name="Freeform 151">
              <a:extLst>
                <a:ext uri="{FF2B5EF4-FFF2-40B4-BE49-F238E27FC236}">
                  <a16:creationId xmlns:a16="http://schemas.microsoft.com/office/drawing/2014/main" id="{19771DA1-54D9-4650-B486-9FE88D89DD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5" y="1598"/>
              <a:ext cx="8" cy="10"/>
            </a:xfrm>
            <a:custGeom>
              <a:avLst/>
              <a:gdLst>
                <a:gd name="T0" fmla="*/ 0 w 8"/>
                <a:gd name="T1" fmla="*/ 0 h 11"/>
                <a:gd name="T2" fmla="*/ 8 w 8"/>
                <a:gd name="T3" fmla="*/ 8 h 1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" h="11">
                  <a:moveTo>
                    <a:pt x="0" y="0"/>
                  </a:moveTo>
                  <a:cubicBezTo>
                    <a:pt x="1" y="4"/>
                    <a:pt x="5" y="8"/>
                    <a:pt x="8" y="11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7" name="Freeform 152">
              <a:extLst>
                <a:ext uri="{FF2B5EF4-FFF2-40B4-BE49-F238E27FC236}">
                  <a16:creationId xmlns:a16="http://schemas.microsoft.com/office/drawing/2014/main" id="{F8350196-5603-4538-8FF9-196E996AED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7" y="1591"/>
              <a:ext cx="9" cy="10"/>
            </a:xfrm>
            <a:custGeom>
              <a:avLst/>
              <a:gdLst>
                <a:gd name="T0" fmla="*/ 0 w 9"/>
                <a:gd name="T1" fmla="*/ 0 h 11"/>
                <a:gd name="T2" fmla="*/ 9 w 9"/>
                <a:gd name="T3" fmla="*/ 8 h 1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" h="11">
                  <a:moveTo>
                    <a:pt x="0" y="0"/>
                  </a:moveTo>
                  <a:cubicBezTo>
                    <a:pt x="3" y="4"/>
                    <a:pt x="7" y="7"/>
                    <a:pt x="9" y="11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8" name="Freeform 153">
              <a:extLst>
                <a:ext uri="{FF2B5EF4-FFF2-40B4-BE49-F238E27FC236}">
                  <a16:creationId xmlns:a16="http://schemas.microsoft.com/office/drawing/2014/main" id="{6888BFCF-4589-4F9D-BE56-9194425293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9" y="1580"/>
              <a:ext cx="9" cy="10"/>
            </a:xfrm>
            <a:custGeom>
              <a:avLst/>
              <a:gdLst>
                <a:gd name="T0" fmla="*/ 1 w 9"/>
                <a:gd name="T1" fmla="*/ 1 h 10"/>
                <a:gd name="T2" fmla="*/ 1 w 9"/>
                <a:gd name="T3" fmla="*/ 1 h 10"/>
                <a:gd name="T4" fmla="*/ 4 w 9"/>
                <a:gd name="T5" fmla="*/ 4 h 10"/>
                <a:gd name="T6" fmla="*/ 9 w 9"/>
                <a:gd name="T7" fmla="*/ 10 h 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10">
                  <a:moveTo>
                    <a:pt x="1" y="1"/>
                  </a:moveTo>
                  <a:cubicBezTo>
                    <a:pt x="0" y="1"/>
                    <a:pt x="0" y="0"/>
                    <a:pt x="1" y="1"/>
                  </a:cubicBezTo>
                  <a:cubicBezTo>
                    <a:pt x="1" y="2"/>
                    <a:pt x="3" y="3"/>
                    <a:pt x="4" y="4"/>
                  </a:cubicBezTo>
                  <a:cubicBezTo>
                    <a:pt x="5" y="6"/>
                    <a:pt x="7" y="8"/>
                    <a:pt x="9" y="10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9" name="Freeform 154">
              <a:extLst>
                <a:ext uri="{FF2B5EF4-FFF2-40B4-BE49-F238E27FC236}">
                  <a16:creationId xmlns:a16="http://schemas.microsoft.com/office/drawing/2014/main" id="{6B706ED4-6BF3-4D46-A0E7-9E6BABCACE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8" y="1572"/>
              <a:ext cx="8" cy="7"/>
            </a:xfrm>
            <a:custGeom>
              <a:avLst/>
              <a:gdLst>
                <a:gd name="T0" fmla="*/ 0 w 9"/>
                <a:gd name="T1" fmla="*/ 0 h 7"/>
                <a:gd name="T2" fmla="*/ 6 w 9"/>
                <a:gd name="T3" fmla="*/ 7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" h="7">
                  <a:moveTo>
                    <a:pt x="0" y="0"/>
                  </a:moveTo>
                  <a:cubicBezTo>
                    <a:pt x="3" y="3"/>
                    <a:pt x="6" y="5"/>
                    <a:pt x="9" y="7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0" name="Freeform 155">
              <a:extLst>
                <a:ext uri="{FF2B5EF4-FFF2-40B4-BE49-F238E27FC236}">
                  <a16:creationId xmlns:a16="http://schemas.microsoft.com/office/drawing/2014/main" id="{CF445D63-99BD-4B21-9E16-73176CFC24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4" y="1561"/>
              <a:ext cx="7" cy="5"/>
            </a:xfrm>
            <a:custGeom>
              <a:avLst/>
              <a:gdLst>
                <a:gd name="T0" fmla="*/ 0 w 7"/>
                <a:gd name="T1" fmla="*/ 0 h 6"/>
                <a:gd name="T2" fmla="*/ 7 w 7"/>
                <a:gd name="T3" fmla="*/ 3 h 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6">
                  <a:moveTo>
                    <a:pt x="0" y="0"/>
                  </a:moveTo>
                  <a:cubicBezTo>
                    <a:pt x="2" y="2"/>
                    <a:pt x="5" y="4"/>
                    <a:pt x="7" y="6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1" name="Freeform 156">
              <a:extLst>
                <a:ext uri="{FF2B5EF4-FFF2-40B4-BE49-F238E27FC236}">
                  <a16:creationId xmlns:a16="http://schemas.microsoft.com/office/drawing/2014/main" id="{74AEC336-90DC-421C-B69C-E030E6C4FC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9" y="1551"/>
              <a:ext cx="9" cy="3"/>
            </a:xfrm>
            <a:custGeom>
              <a:avLst/>
              <a:gdLst>
                <a:gd name="T0" fmla="*/ 0 w 9"/>
                <a:gd name="T1" fmla="*/ 0 h 3"/>
                <a:gd name="T2" fmla="*/ 9 w 9"/>
                <a:gd name="T3" fmla="*/ 3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" h="3">
                  <a:moveTo>
                    <a:pt x="0" y="0"/>
                  </a:moveTo>
                  <a:cubicBezTo>
                    <a:pt x="0" y="0"/>
                    <a:pt x="7" y="2"/>
                    <a:pt x="9" y="3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2" name="Freeform 157">
              <a:extLst>
                <a:ext uri="{FF2B5EF4-FFF2-40B4-BE49-F238E27FC236}">
                  <a16:creationId xmlns:a16="http://schemas.microsoft.com/office/drawing/2014/main" id="{43FF267A-97E0-4AD7-9AD4-0493217655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5" y="1863"/>
              <a:ext cx="2" cy="9"/>
            </a:xfrm>
            <a:custGeom>
              <a:avLst/>
              <a:gdLst>
                <a:gd name="T0" fmla="*/ 2 w 2"/>
                <a:gd name="T1" fmla="*/ 0 h 10"/>
                <a:gd name="T2" fmla="*/ 0 w 2"/>
                <a:gd name="T3" fmla="*/ 7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10">
                  <a:moveTo>
                    <a:pt x="2" y="0"/>
                  </a:moveTo>
                  <a:cubicBezTo>
                    <a:pt x="1" y="3"/>
                    <a:pt x="1" y="7"/>
                    <a:pt x="0" y="10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3" name="Freeform 158">
              <a:extLst>
                <a:ext uri="{FF2B5EF4-FFF2-40B4-BE49-F238E27FC236}">
                  <a16:creationId xmlns:a16="http://schemas.microsoft.com/office/drawing/2014/main" id="{DD04CB3F-DEB8-4706-93BE-59ED0EB158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5" y="1864"/>
              <a:ext cx="2" cy="22"/>
            </a:xfrm>
            <a:custGeom>
              <a:avLst/>
              <a:gdLst>
                <a:gd name="T0" fmla="*/ 2 w 2"/>
                <a:gd name="T1" fmla="*/ 0 h 23"/>
                <a:gd name="T2" fmla="*/ 1 w 2"/>
                <a:gd name="T3" fmla="*/ 20 h 2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23">
                  <a:moveTo>
                    <a:pt x="2" y="0"/>
                  </a:moveTo>
                  <a:cubicBezTo>
                    <a:pt x="0" y="6"/>
                    <a:pt x="1" y="16"/>
                    <a:pt x="1" y="23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4" name="Freeform 159">
              <a:extLst>
                <a:ext uri="{FF2B5EF4-FFF2-40B4-BE49-F238E27FC236}">
                  <a16:creationId xmlns:a16="http://schemas.microsoft.com/office/drawing/2014/main" id="{EAB68AF5-58E6-4053-A650-32B0929637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6" y="1862"/>
              <a:ext cx="1" cy="17"/>
            </a:xfrm>
            <a:custGeom>
              <a:avLst/>
              <a:gdLst>
                <a:gd name="T0" fmla="*/ 1 w 1"/>
                <a:gd name="T1" fmla="*/ 0 h 18"/>
                <a:gd name="T2" fmla="*/ 1 w 1"/>
                <a:gd name="T3" fmla="*/ 15 h 1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18">
                  <a:moveTo>
                    <a:pt x="1" y="0"/>
                  </a:moveTo>
                  <a:cubicBezTo>
                    <a:pt x="0" y="5"/>
                    <a:pt x="1" y="12"/>
                    <a:pt x="1" y="18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5" name="Freeform 160">
              <a:extLst>
                <a:ext uri="{FF2B5EF4-FFF2-40B4-BE49-F238E27FC236}">
                  <a16:creationId xmlns:a16="http://schemas.microsoft.com/office/drawing/2014/main" id="{FC8E62D3-F7A2-4AFB-8B8B-8FC3C1A090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4" y="1856"/>
              <a:ext cx="6" cy="18"/>
            </a:xfrm>
            <a:custGeom>
              <a:avLst/>
              <a:gdLst>
                <a:gd name="T0" fmla="*/ 0 w 6"/>
                <a:gd name="T1" fmla="*/ 0 h 19"/>
                <a:gd name="T2" fmla="*/ 5 w 6"/>
                <a:gd name="T3" fmla="*/ 16 h 1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19">
                  <a:moveTo>
                    <a:pt x="0" y="0"/>
                  </a:moveTo>
                  <a:cubicBezTo>
                    <a:pt x="3" y="6"/>
                    <a:pt x="6" y="12"/>
                    <a:pt x="5" y="19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6" name="Freeform 161">
              <a:extLst>
                <a:ext uri="{FF2B5EF4-FFF2-40B4-BE49-F238E27FC236}">
                  <a16:creationId xmlns:a16="http://schemas.microsoft.com/office/drawing/2014/main" id="{8E7D6C79-F722-44EC-8B18-2E07451063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0" y="1846"/>
              <a:ext cx="10" cy="16"/>
            </a:xfrm>
            <a:custGeom>
              <a:avLst/>
              <a:gdLst>
                <a:gd name="T0" fmla="*/ 0 w 10"/>
                <a:gd name="T1" fmla="*/ 0 h 16"/>
                <a:gd name="T2" fmla="*/ 10 w 10"/>
                <a:gd name="T3" fmla="*/ 16 h 1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" h="16">
                  <a:moveTo>
                    <a:pt x="0" y="0"/>
                  </a:moveTo>
                  <a:cubicBezTo>
                    <a:pt x="0" y="0"/>
                    <a:pt x="9" y="13"/>
                    <a:pt x="10" y="16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7" name="Freeform 162">
              <a:extLst>
                <a:ext uri="{FF2B5EF4-FFF2-40B4-BE49-F238E27FC236}">
                  <a16:creationId xmlns:a16="http://schemas.microsoft.com/office/drawing/2014/main" id="{3EDEFE5D-EAC1-42ED-8E82-A8A51A4222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1" y="1836"/>
              <a:ext cx="11" cy="11"/>
            </a:xfrm>
            <a:custGeom>
              <a:avLst/>
              <a:gdLst>
                <a:gd name="T0" fmla="*/ 0 w 11"/>
                <a:gd name="T1" fmla="*/ 0 h 11"/>
                <a:gd name="T2" fmla="*/ 11 w 11"/>
                <a:gd name="T3" fmla="*/ 11 h 1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" h="11">
                  <a:moveTo>
                    <a:pt x="0" y="0"/>
                  </a:moveTo>
                  <a:cubicBezTo>
                    <a:pt x="3" y="4"/>
                    <a:pt x="7" y="8"/>
                    <a:pt x="11" y="11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8" name="Freeform 163">
              <a:extLst>
                <a:ext uri="{FF2B5EF4-FFF2-40B4-BE49-F238E27FC236}">
                  <a16:creationId xmlns:a16="http://schemas.microsoft.com/office/drawing/2014/main" id="{31A80E66-7E7D-4D47-84FA-7D28F54213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" y="1826"/>
              <a:ext cx="12" cy="9"/>
            </a:xfrm>
            <a:custGeom>
              <a:avLst/>
              <a:gdLst>
                <a:gd name="T0" fmla="*/ 0 w 13"/>
                <a:gd name="T1" fmla="*/ 0 h 10"/>
                <a:gd name="T2" fmla="*/ 10 w 13"/>
                <a:gd name="T3" fmla="*/ 7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10">
                  <a:moveTo>
                    <a:pt x="0" y="0"/>
                  </a:moveTo>
                  <a:cubicBezTo>
                    <a:pt x="4" y="4"/>
                    <a:pt x="9" y="6"/>
                    <a:pt x="13" y="10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9" name="Freeform 164">
              <a:extLst>
                <a:ext uri="{FF2B5EF4-FFF2-40B4-BE49-F238E27FC236}">
                  <a16:creationId xmlns:a16="http://schemas.microsoft.com/office/drawing/2014/main" id="{FE80C97F-B636-4FEE-9886-FD20F43E63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1817"/>
              <a:ext cx="10" cy="9"/>
            </a:xfrm>
            <a:custGeom>
              <a:avLst/>
              <a:gdLst>
                <a:gd name="T0" fmla="*/ 0 w 11"/>
                <a:gd name="T1" fmla="*/ 1 h 9"/>
                <a:gd name="T2" fmla="*/ 0 w 11"/>
                <a:gd name="T3" fmla="*/ 0 h 9"/>
                <a:gd name="T4" fmla="*/ 8 w 11"/>
                <a:gd name="T5" fmla="*/ 9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9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3" y="3"/>
                    <a:pt x="8" y="6"/>
                    <a:pt x="11" y="9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70" name="Freeform 165">
              <a:extLst>
                <a:ext uri="{FF2B5EF4-FFF2-40B4-BE49-F238E27FC236}">
                  <a16:creationId xmlns:a16="http://schemas.microsoft.com/office/drawing/2014/main" id="{8F794B3D-D892-48CE-8921-78CA8E9288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8" y="1805"/>
              <a:ext cx="13" cy="6"/>
            </a:xfrm>
            <a:custGeom>
              <a:avLst/>
              <a:gdLst>
                <a:gd name="T0" fmla="*/ 0 w 13"/>
                <a:gd name="T1" fmla="*/ 0 h 6"/>
                <a:gd name="T2" fmla="*/ 13 w 13"/>
                <a:gd name="T3" fmla="*/ 6 h 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6">
                  <a:moveTo>
                    <a:pt x="0" y="0"/>
                  </a:moveTo>
                  <a:cubicBezTo>
                    <a:pt x="4" y="1"/>
                    <a:pt x="11" y="2"/>
                    <a:pt x="13" y="6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71" name="Freeform 166">
              <a:extLst>
                <a:ext uri="{FF2B5EF4-FFF2-40B4-BE49-F238E27FC236}">
                  <a16:creationId xmlns:a16="http://schemas.microsoft.com/office/drawing/2014/main" id="{D0D1BAA1-4046-403C-8829-9800852D0F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1" y="1815"/>
              <a:ext cx="71" cy="36"/>
            </a:xfrm>
            <a:custGeom>
              <a:avLst/>
              <a:gdLst>
                <a:gd name="T0" fmla="*/ 0 w 72"/>
                <a:gd name="T1" fmla="*/ 34 h 37"/>
                <a:gd name="T2" fmla="*/ 69 w 72"/>
                <a:gd name="T3" fmla="*/ 0 h 3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2" h="37">
                  <a:moveTo>
                    <a:pt x="0" y="37"/>
                  </a:moveTo>
                  <a:cubicBezTo>
                    <a:pt x="28" y="34"/>
                    <a:pt x="48" y="12"/>
                    <a:pt x="72" y="0"/>
                  </a:cubicBezTo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72" name="Freeform 167">
              <a:extLst>
                <a:ext uri="{FF2B5EF4-FFF2-40B4-BE49-F238E27FC236}">
                  <a16:creationId xmlns:a16="http://schemas.microsoft.com/office/drawing/2014/main" id="{0C871929-FF4D-4280-A567-807DB1D290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2" y="1699"/>
              <a:ext cx="265" cy="139"/>
            </a:xfrm>
            <a:custGeom>
              <a:avLst/>
              <a:gdLst>
                <a:gd name="T0" fmla="*/ 251 w 272"/>
                <a:gd name="T1" fmla="*/ 0 h 143"/>
                <a:gd name="T2" fmla="*/ 203 w 272"/>
                <a:gd name="T3" fmla="*/ 40 h 143"/>
                <a:gd name="T4" fmla="*/ 148 w 272"/>
                <a:gd name="T5" fmla="*/ 61 h 143"/>
                <a:gd name="T6" fmla="*/ 79 w 272"/>
                <a:gd name="T7" fmla="*/ 87 h 143"/>
                <a:gd name="T8" fmla="*/ 37 w 272"/>
                <a:gd name="T9" fmla="*/ 110 h 143"/>
                <a:gd name="T10" fmla="*/ 0 w 272"/>
                <a:gd name="T11" fmla="*/ 131 h 1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72" h="143">
                  <a:moveTo>
                    <a:pt x="272" y="0"/>
                  </a:moveTo>
                  <a:cubicBezTo>
                    <a:pt x="257" y="16"/>
                    <a:pt x="237" y="30"/>
                    <a:pt x="219" y="43"/>
                  </a:cubicBezTo>
                  <a:cubicBezTo>
                    <a:pt x="201" y="55"/>
                    <a:pt x="179" y="58"/>
                    <a:pt x="160" y="67"/>
                  </a:cubicBezTo>
                  <a:cubicBezTo>
                    <a:pt x="137" y="78"/>
                    <a:pt x="110" y="84"/>
                    <a:pt x="85" y="95"/>
                  </a:cubicBezTo>
                  <a:cubicBezTo>
                    <a:pt x="69" y="101"/>
                    <a:pt x="55" y="112"/>
                    <a:pt x="40" y="119"/>
                  </a:cubicBezTo>
                  <a:cubicBezTo>
                    <a:pt x="27" y="125"/>
                    <a:pt x="13" y="138"/>
                    <a:pt x="0" y="143"/>
                  </a:cubicBezTo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73" name="Freeform 168">
              <a:extLst>
                <a:ext uri="{FF2B5EF4-FFF2-40B4-BE49-F238E27FC236}">
                  <a16:creationId xmlns:a16="http://schemas.microsoft.com/office/drawing/2014/main" id="{298DB0D6-0054-4D91-B5E0-D08A8399D1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2" y="1474"/>
              <a:ext cx="98" cy="130"/>
            </a:xfrm>
            <a:custGeom>
              <a:avLst/>
              <a:gdLst>
                <a:gd name="T0" fmla="*/ 92 w 101"/>
                <a:gd name="T1" fmla="*/ 0 h 134"/>
                <a:gd name="T2" fmla="*/ 54 w 101"/>
                <a:gd name="T3" fmla="*/ 76 h 134"/>
                <a:gd name="T4" fmla="*/ 27 w 101"/>
                <a:gd name="T5" fmla="*/ 99 h 134"/>
                <a:gd name="T6" fmla="*/ 0 w 101"/>
                <a:gd name="T7" fmla="*/ 122 h 13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1" h="134">
                  <a:moveTo>
                    <a:pt x="101" y="0"/>
                  </a:moveTo>
                  <a:cubicBezTo>
                    <a:pt x="88" y="30"/>
                    <a:pt x="82" y="57"/>
                    <a:pt x="60" y="82"/>
                  </a:cubicBezTo>
                  <a:cubicBezTo>
                    <a:pt x="51" y="92"/>
                    <a:pt x="42" y="101"/>
                    <a:pt x="30" y="108"/>
                  </a:cubicBezTo>
                  <a:cubicBezTo>
                    <a:pt x="20" y="114"/>
                    <a:pt x="5" y="121"/>
                    <a:pt x="0" y="134"/>
                  </a:cubicBezTo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74" name="Freeform 169">
              <a:extLst>
                <a:ext uri="{FF2B5EF4-FFF2-40B4-BE49-F238E27FC236}">
                  <a16:creationId xmlns:a16="http://schemas.microsoft.com/office/drawing/2014/main" id="{233114BF-36E9-4211-85F2-6669D272CE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4" y="1491"/>
              <a:ext cx="42" cy="75"/>
            </a:xfrm>
            <a:custGeom>
              <a:avLst/>
              <a:gdLst>
                <a:gd name="T0" fmla="*/ 38 w 44"/>
                <a:gd name="T1" fmla="*/ 0 h 77"/>
                <a:gd name="T2" fmla="*/ 27 w 44"/>
                <a:gd name="T3" fmla="*/ 45 h 77"/>
                <a:gd name="T4" fmla="*/ 0 w 44"/>
                <a:gd name="T5" fmla="*/ 71 h 7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4" h="77">
                  <a:moveTo>
                    <a:pt x="44" y="0"/>
                  </a:moveTo>
                  <a:cubicBezTo>
                    <a:pt x="38" y="15"/>
                    <a:pt x="39" y="33"/>
                    <a:pt x="30" y="48"/>
                  </a:cubicBezTo>
                  <a:cubicBezTo>
                    <a:pt x="22" y="59"/>
                    <a:pt x="4" y="65"/>
                    <a:pt x="0" y="77"/>
                  </a:cubicBezTo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75" name="Freeform 170">
              <a:extLst>
                <a:ext uri="{FF2B5EF4-FFF2-40B4-BE49-F238E27FC236}">
                  <a16:creationId xmlns:a16="http://schemas.microsoft.com/office/drawing/2014/main" id="{767B461C-A92D-4FC9-85AA-D8B407CFF8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1" y="1680"/>
              <a:ext cx="122" cy="71"/>
            </a:xfrm>
            <a:custGeom>
              <a:avLst/>
              <a:gdLst>
                <a:gd name="T0" fmla="*/ 0 w 125"/>
                <a:gd name="T1" fmla="*/ 60 h 72"/>
                <a:gd name="T2" fmla="*/ 60 w 125"/>
                <a:gd name="T3" fmla="*/ 50 h 72"/>
                <a:gd name="T4" fmla="*/ 116 w 125"/>
                <a:gd name="T5" fmla="*/ 0 h 7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5" h="72">
                  <a:moveTo>
                    <a:pt x="0" y="63"/>
                  </a:moveTo>
                  <a:cubicBezTo>
                    <a:pt x="6" y="72"/>
                    <a:pt x="53" y="59"/>
                    <a:pt x="64" y="53"/>
                  </a:cubicBezTo>
                  <a:cubicBezTo>
                    <a:pt x="88" y="41"/>
                    <a:pt x="99" y="10"/>
                    <a:pt x="125" y="0"/>
                  </a:cubicBezTo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76" name="Freeform 171">
              <a:extLst>
                <a:ext uri="{FF2B5EF4-FFF2-40B4-BE49-F238E27FC236}">
                  <a16:creationId xmlns:a16="http://schemas.microsoft.com/office/drawing/2014/main" id="{E7DA3104-3518-4D6F-8A7F-B79123622B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6" y="1675"/>
              <a:ext cx="21" cy="40"/>
            </a:xfrm>
            <a:custGeom>
              <a:avLst/>
              <a:gdLst>
                <a:gd name="T0" fmla="*/ 1 w 21"/>
                <a:gd name="T1" fmla="*/ 0 h 41"/>
                <a:gd name="T2" fmla="*/ 21 w 21"/>
                <a:gd name="T3" fmla="*/ 38 h 4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1" h="41">
                  <a:moveTo>
                    <a:pt x="1" y="0"/>
                  </a:moveTo>
                  <a:cubicBezTo>
                    <a:pt x="0" y="17"/>
                    <a:pt x="15" y="27"/>
                    <a:pt x="21" y="41"/>
                  </a:cubicBezTo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77" name="Freeform 172">
              <a:extLst>
                <a:ext uri="{FF2B5EF4-FFF2-40B4-BE49-F238E27FC236}">
                  <a16:creationId xmlns:a16="http://schemas.microsoft.com/office/drawing/2014/main" id="{90151E2B-0986-45BF-9BC6-B05580FC5A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1" y="1751"/>
              <a:ext cx="13" cy="13"/>
            </a:xfrm>
            <a:custGeom>
              <a:avLst/>
              <a:gdLst>
                <a:gd name="T0" fmla="*/ 0 w 14"/>
                <a:gd name="T1" fmla="*/ 0 h 14"/>
                <a:gd name="T2" fmla="*/ 11 w 14"/>
                <a:gd name="T3" fmla="*/ 11 h 1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" h="14">
                  <a:moveTo>
                    <a:pt x="0" y="0"/>
                  </a:moveTo>
                  <a:cubicBezTo>
                    <a:pt x="6" y="3"/>
                    <a:pt x="11" y="8"/>
                    <a:pt x="14" y="14"/>
                  </a:cubicBezTo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78" name="Freeform 173">
              <a:extLst>
                <a:ext uri="{FF2B5EF4-FFF2-40B4-BE49-F238E27FC236}">
                  <a16:creationId xmlns:a16="http://schemas.microsoft.com/office/drawing/2014/main" id="{0CA3240F-FB31-434E-AF0E-377B790693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1" y="1835"/>
              <a:ext cx="80" cy="87"/>
            </a:xfrm>
            <a:custGeom>
              <a:avLst/>
              <a:gdLst>
                <a:gd name="T0" fmla="*/ 76 w 82"/>
                <a:gd name="T1" fmla="*/ 0 h 89"/>
                <a:gd name="T2" fmla="*/ 27 w 82"/>
                <a:gd name="T3" fmla="*/ 29 h 89"/>
                <a:gd name="T4" fmla="*/ 0 w 82"/>
                <a:gd name="T5" fmla="*/ 83 h 8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2" h="89">
                  <a:moveTo>
                    <a:pt x="82" y="0"/>
                  </a:moveTo>
                  <a:cubicBezTo>
                    <a:pt x="67" y="1"/>
                    <a:pt x="42" y="22"/>
                    <a:pt x="30" y="32"/>
                  </a:cubicBezTo>
                  <a:cubicBezTo>
                    <a:pt x="11" y="47"/>
                    <a:pt x="2" y="65"/>
                    <a:pt x="0" y="89"/>
                  </a:cubicBezTo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79" name="Freeform 174">
              <a:extLst>
                <a:ext uri="{FF2B5EF4-FFF2-40B4-BE49-F238E27FC236}">
                  <a16:creationId xmlns:a16="http://schemas.microsoft.com/office/drawing/2014/main" id="{CC1202D3-C68F-48B6-9C53-5F9ED2837D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6" y="1710"/>
              <a:ext cx="20" cy="40"/>
            </a:xfrm>
            <a:custGeom>
              <a:avLst/>
              <a:gdLst>
                <a:gd name="T0" fmla="*/ 8 w 20"/>
                <a:gd name="T1" fmla="*/ 38 h 41"/>
                <a:gd name="T2" fmla="*/ 20 w 20"/>
                <a:gd name="T3" fmla="*/ 0 h 4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" h="41">
                  <a:moveTo>
                    <a:pt x="8" y="41"/>
                  </a:moveTo>
                  <a:cubicBezTo>
                    <a:pt x="0" y="28"/>
                    <a:pt x="7" y="6"/>
                    <a:pt x="20" y="0"/>
                  </a:cubicBezTo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0" name="Freeform 175">
              <a:extLst>
                <a:ext uri="{FF2B5EF4-FFF2-40B4-BE49-F238E27FC236}">
                  <a16:creationId xmlns:a16="http://schemas.microsoft.com/office/drawing/2014/main" id="{8B97155B-941B-4418-8FDB-B301F6147B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2" y="1717"/>
              <a:ext cx="192" cy="173"/>
            </a:xfrm>
            <a:custGeom>
              <a:avLst/>
              <a:gdLst>
                <a:gd name="T0" fmla="*/ 159 w 197"/>
                <a:gd name="T1" fmla="*/ 0 h 177"/>
                <a:gd name="T2" fmla="*/ 172 w 197"/>
                <a:gd name="T3" fmla="*/ 22 h 177"/>
                <a:gd name="T4" fmla="*/ 181 w 197"/>
                <a:gd name="T5" fmla="*/ 49 h 177"/>
                <a:gd name="T6" fmla="*/ 173 w 197"/>
                <a:gd name="T7" fmla="*/ 72 h 177"/>
                <a:gd name="T8" fmla="*/ 165 w 197"/>
                <a:gd name="T9" fmla="*/ 100 h 177"/>
                <a:gd name="T10" fmla="*/ 128 w 197"/>
                <a:gd name="T11" fmla="*/ 142 h 177"/>
                <a:gd name="T12" fmla="*/ 73 w 197"/>
                <a:gd name="T13" fmla="*/ 154 h 177"/>
                <a:gd name="T14" fmla="*/ 32 w 197"/>
                <a:gd name="T15" fmla="*/ 160 h 177"/>
                <a:gd name="T16" fmla="*/ 0 w 197"/>
                <a:gd name="T17" fmla="*/ 141 h 1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7" h="177">
                  <a:moveTo>
                    <a:pt x="171" y="0"/>
                  </a:moveTo>
                  <a:cubicBezTo>
                    <a:pt x="171" y="10"/>
                    <a:pt x="180" y="16"/>
                    <a:pt x="186" y="24"/>
                  </a:cubicBezTo>
                  <a:cubicBezTo>
                    <a:pt x="193" y="33"/>
                    <a:pt x="196" y="39"/>
                    <a:pt x="196" y="52"/>
                  </a:cubicBezTo>
                  <a:cubicBezTo>
                    <a:pt x="197" y="65"/>
                    <a:pt x="193" y="69"/>
                    <a:pt x="187" y="78"/>
                  </a:cubicBezTo>
                  <a:cubicBezTo>
                    <a:pt x="181" y="87"/>
                    <a:pt x="181" y="96"/>
                    <a:pt x="177" y="106"/>
                  </a:cubicBezTo>
                  <a:cubicBezTo>
                    <a:pt x="171" y="121"/>
                    <a:pt x="151" y="143"/>
                    <a:pt x="138" y="151"/>
                  </a:cubicBezTo>
                  <a:cubicBezTo>
                    <a:pt x="121" y="162"/>
                    <a:pt x="98" y="160"/>
                    <a:pt x="79" y="166"/>
                  </a:cubicBezTo>
                  <a:cubicBezTo>
                    <a:pt x="62" y="172"/>
                    <a:pt x="53" y="177"/>
                    <a:pt x="35" y="172"/>
                  </a:cubicBezTo>
                  <a:cubicBezTo>
                    <a:pt x="20" y="168"/>
                    <a:pt x="12" y="159"/>
                    <a:pt x="0" y="150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1" name="Freeform 176">
              <a:extLst>
                <a:ext uri="{FF2B5EF4-FFF2-40B4-BE49-F238E27FC236}">
                  <a16:creationId xmlns:a16="http://schemas.microsoft.com/office/drawing/2014/main" id="{196B4FDD-6F33-4B22-AEE5-06742A6096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0" y="1879"/>
              <a:ext cx="62" cy="58"/>
            </a:xfrm>
            <a:custGeom>
              <a:avLst/>
              <a:gdLst>
                <a:gd name="T0" fmla="*/ 58 w 64"/>
                <a:gd name="T1" fmla="*/ 0 h 59"/>
                <a:gd name="T2" fmla="*/ 0 w 64"/>
                <a:gd name="T3" fmla="*/ 56 h 5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4" h="59">
                  <a:moveTo>
                    <a:pt x="64" y="0"/>
                  </a:moveTo>
                  <a:cubicBezTo>
                    <a:pt x="50" y="14"/>
                    <a:pt x="39" y="43"/>
                    <a:pt x="0" y="59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2" name="Freeform 177">
              <a:extLst>
                <a:ext uri="{FF2B5EF4-FFF2-40B4-BE49-F238E27FC236}">
                  <a16:creationId xmlns:a16="http://schemas.microsoft.com/office/drawing/2014/main" id="{08D66949-44E3-4E17-8D0F-EC168C893F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9" y="1851"/>
              <a:ext cx="23" cy="34"/>
            </a:xfrm>
            <a:custGeom>
              <a:avLst/>
              <a:gdLst>
                <a:gd name="T0" fmla="*/ 0 w 24"/>
                <a:gd name="T1" fmla="*/ 6 h 35"/>
                <a:gd name="T2" fmla="*/ 19 w 24"/>
                <a:gd name="T3" fmla="*/ 32 h 3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4" h="35">
                  <a:moveTo>
                    <a:pt x="0" y="6"/>
                  </a:moveTo>
                  <a:cubicBezTo>
                    <a:pt x="17" y="0"/>
                    <a:pt x="24" y="22"/>
                    <a:pt x="22" y="35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3" name="Freeform 178">
              <a:extLst>
                <a:ext uri="{FF2B5EF4-FFF2-40B4-BE49-F238E27FC236}">
                  <a16:creationId xmlns:a16="http://schemas.microsoft.com/office/drawing/2014/main" id="{B90111D1-0AE8-4B74-A01C-EEFAECCCB1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7" y="1867"/>
              <a:ext cx="195" cy="152"/>
            </a:xfrm>
            <a:custGeom>
              <a:avLst/>
              <a:gdLst>
                <a:gd name="T0" fmla="*/ 41 w 201"/>
                <a:gd name="T1" fmla="*/ 144 h 156"/>
                <a:gd name="T2" fmla="*/ 66 w 201"/>
                <a:gd name="T3" fmla="*/ 59 h 156"/>
                <a:gd name="T4" fmla="*/ 106 w 201"/>
                <a:gd name="T5" fmla="*/ 25 h 156"/>
                <a:gd name="T6" fmla="*/ 152 w 201"/>
                <a:gd name="T7" fmla="*/ 2 h 156"/>
                <a:gd name="T8" fmla="*/ 183 w 201"/>
                <a:gd name="T9" fmla="*/ 7 h 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1" h="156">
                  <a:moveTo>
                    <a:pt x="44" y="156"/>
                  </a:moveTo>
                  <a:cubicBezTo>
                    <a:pt x="0" y="143"/>
                    <a:pt x="60" y="82"/>
                    <a:pt x="72" y="65"/>
                  </a:cubicBezTo>
                  <a:cubicBezTo>
                    <a:pt x="83" y="48"/>
                    <a:pt x="99" y="40"/>
                    <a:pt x="115" y="28"/>
                  </a:cubicBezTo>
                  <a:cubicBezTo>
                    <a:pt x="130" y="17"/>
                    <a:pt x="149" y="7"/>
                    <a:pt x="167" y="2"/>
                  </a:cubicBezTo>
                  <a:cubicBezTo>
                    <a:pt x="175" y="0"/>
                    <a:pt x="195" y="0"/>
                    <a:pt x="201" y="7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4" name="Freeform 179">
              <a:extLst>
                <a:ext uri="{FF2B5EF4-FFF2-40B4-BE49-F238E27FC236}">
                  <a16:creationId xmlns:a16="http://schemas.microsoft.com/office/drawing/2014/main" id="{E736DF00-66EB-4B14-A6C6-D6B380207A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5" y="1927"/>
              <a:ext cx="38" cy="11"/>
            </a:xfrm>
            <a:custGeom>
              <a:avLst/>
              <a:gdLst>
                <a:gd name="T0" fmla="*/ 36 w 39"/>
                <a:gd name="T1" fmla="*/ 6 h 11"/>
                <a:gd name="T2" fmla="*/ 0 w 39"/>
                <a:gd name="T3" fmla="*/ 0 h 1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9" h="11">
                  <a:moveTo>
                    <a:pt x="39" y="6"/>
                  </a:moveTo>
                  <a:cubicBezTo>
                    <a:pt x="30" y="11"/>
                    <a:pt x="7" y="9"/>
                    <a:pt x="0" y="0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5" name="Freeform 180">
              <a:extLst>
                <a:ext uri="{FF2B5EF4-FFF2-40B4-BE49-F238E27FC236}">
                  <a16:creationId xmlns:a16="http://schemas.microsoft.com/office/drawing/2014/main" id="{BFD61B77-2333-464D-926C-26705AD39F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1838"/>
              <a:ext cx="21" cy="22"/>
            </a:xfrm>
            <a:custGeom>
              <a:avLst/>
              <a:gdLst>
                <a:gd name="T0" fmla="*/ 2 w 22"/>
                <a:gd name="T1" fmla="*/ 3 h 22"/>
                <a:gd name="T2" fmla="*/ 0 w 22"/>
                <a:gd name="T3" fmla="*/ 0 h 22"/>
                <a:gd name="T4" fmla="*/ 19 w 22"/>
                <a:gd name="T5" fmla="*/ 22 h 2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" h="22">
                  <a:moveTo>
                    <a:pt x="2" y="3"/>
                  </a:moveTo>
                  <a:cubicBezTo>
                    <a:pt x="1" y="2"/>
                    <a:pt x="1" y="1"/>
                    <a:pt x="0" y="0"/>
                  </a:cubicBezTo>
                  <a:cubicBezTo>
                    <a:pt x="1" y="7"/>
                    <a:pt x="18" y="20"/>
                    <a:pt x="22" y="22"/>
                  </a:cubicBezTo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6" name="Freeform 181">
              <a:extLst>
                <a:ext uri="{FF2B5EF4-FFF2-40B4-BE49-F238E27FC236}">
                  <a16:creationId xmlns:a16="http://schemas.microsoft.com/office/drawing/2014/main" id="{9370992E-BA86-4377-BCDF-6E7C197E46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3" y="1980"/>
              <a:ext cx="20" cy="19"/>
            </a:xfrm>
            <a:custGeom>
              <a:avLst/>
              <a:gdLst>
                <a:gd name="T0" fmla="*/ 0 w 21"/>
                <a:gd name="T1" fmla="*/ 4 h 20"/>
                <a:gd name="T2" fmla="*/ 16 w 21"/>
                <a:gd name="T3" fmla="*/ 17 h 2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1" h="20">
                  <a:moveTo>
                    <a:pt x="0" y="4"/>
                  </a:moveTo>
                  <a:cubicBezTo>
                    <a:pt x="9" y="0"/>
                    <a:pt x="21" y="11"/>
                    <a:pt x="19" y="20"/>
                  </a:cubicBezTo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7" name="Freeform 182">
              <a:extLst>
                <a:ext uri="{FF2B5EF4-FFF2-40B4-BE49-F238E27FC236}">
                  <a16:creationId xmlns:a16="http://schemas.microsoft.com/office/drawing/2014/main" id="{BFEAD54A-290F-4D38-9C92-5758965BC8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1" y="2049"/>
              <a:ext cx="13" cy="15"/>
            </a:xfrm>
            <a:custGeom>
              <a:avLst/>
              <a:gdLst>
                <a:gd name="T0" fmla="*/ 0 w 13"/>
                <a:gd name="T1" fmla="*/ 0 h 16"/>
                <a:gd name="T2" fmla="*/ 13 w 13"/>
                <a:gd name="T3" fmla="*/ 13 h 1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16">
                  <a:moveTo>
                    <a:pt x="0" y="0"/>
                  </a:moveTo>
                  <a:cubicBezTo>
                    <a:pt x="6" y="5"/>
                    <a:pt x="12" y="9"/>
                    <a:pt x="13" y="16"/>
                  </a:cubicBezTo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8" name="Freeform 183">
              <a:extLst>
                <a:ext uri="{FF2B5EF4-FFF2-40B4-BE49-F238E27FC236}">
                  <a16:creationId xmlns:a16="http://schemas.microsoft.com/office/drawing/2014/main" id="{46D1647C-AC04-4D5C-A659-06E596783F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5" y="1956"/>
              <a:ext cx="200" cy="129"/>
            </a:xfrm>
            <a:custGeom>
              <a:avLst/>
              <a:gdLst>
                <a:gd name="T0" fmla="*/ 190 w 205"/>
                <a:gd name="T1" fmla="*/ 18 h 132"/>
                <a:gd name="T2" fmla="*/ 189 w 205"/>
                <a:gd name="T3" fmla="*/ 20 h 132"/>
                <a:gd name="T4" fmla="*/ 143 w 205"/>
                <a:gd name="T5" fmla="*/ 2 h 132"/>
                <a:gd name="T6" fmla="*/ 104 w 205"/>
                <a:gd name="T7" fmla="*/ 22 h 132"/>
                <a:gd name="T8" fmla="*/ 64 w 205"/>
                <a:gd name="T9" fmla="*/ 50 h 132"/>
                <a:gd name="T10" fmla="*/ 32 w 205"/>
                <a:gd name="T11" fmla="*/ 74 h 132"/>
                <a:gd name="T12" fmla="*/ 17 w 205"/>
                <a:gd name="T13" fmla="*/ 85 h 132"/>
                <a:gd name="T14" fmla="*/ 6 w 205"/>
                <a:gd name="T15" fmla="*/ 95 h 132"/>
                <a:gd name="T16" fmla="*/ 9 w 205"/>
                <a:gd name="T17" fmla="*/ 123 h 1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5" h="132">
                  <a:moveTo>
                    <a:pt x="205" y="18"/>
                  </a:moveTo>
                  <a:cubicBezTo>
                    <a:pt x="205" y="19"/>
                    <a:pt x="205" y="20"/>
                    <a:pt x="204" y="20"/>
                  </a:cubicBezTo>
                  <a:cubicBezTo>
                    <a:pt x="189" y="13"/>
                    <a:pt x="172" y="4"/>
                    <a:pt x="155" y="2"/>
                  </a:cubicBezTo>
                  <a:cubicBezTo>
                    <a:pt x="137" y="0"/>
                    <a:pt x="126" y="12"/>
                    <a:pt x="113" y="23"/>
                  </a:cubicBezTo>
                  <a:cubicBezTo>
                    <a:pt x="99" y="34"/>
                    <a:pt x="83" y="41"/>
                    <a:pt x="70" y="53"/>
                  </a:cubicBezTo>
                  <a:cubicBezTo>
                    <a:pt x="59" y="62"/>
                    <a:pt x="46" y="70"/>
                    <a:pt x="35" y="80"/>
                  </a:cubicBezTo>
                  <a:cubicBezTo>
                    <a:pt x="29" y="85"/>
                    <a:pt x="24" y="88"/>
                    <a:pt x="17" y="91"/>
                  </a:cubicBezTo>
                  <a:cubicBezTo>
                    <a:pt x="11" y="94"/>
                    <a:pt x="9" y="94"/>
                    <a:pt x="6" y="101"/>
                  </a:cubicBezTo>
                  <a:cubicBezTo>
                    <a:pt x="2" y="110"/>
                    <a:pt x="0" y="126"/>
                    <a:pt x="9" y="132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9" name="Freeform 184">
              <a:extLst>
                <a:ext uri="{FF2B5EF4-FFF2-40B4-BE49-F238E27FC236}">
                  <a16:creationId xmlns:a16="http://schemas.microsoft.com/office/drawing/2014/main" id="{7556A41D-14F5-499E-BD81-8B8DD4D79D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2" y="2030"/>
              <a:ext cx="197" cy="105"/>
            </a:xfrm>
            <a:custGeom>
              <a:avLst/>
              <a:gdLst>
                <a:gd name="T0" fmla="*/ 187 w 202"/>
                <a:gd name="T1" fmla="*/ 0 h 108"/>
                <a:gd name="T2" fmla="*/ 140 w 202"/>
                <a:gd name="T3" fmla="*/ 5 h 108"/>
                <a:gd name="T4" fmla="*/ 81 w 202"/>
                <a:gd name="T5" fmla="*/ 19 h 108"/>
                <a:gd name="T6" fmla="*/ 40 w 202"/>
                <a:gd name="T7" fmla="*/ 39 h 108"/>
                <a:gd name="T8" fmla="*/ 15 w 202"/>
                <a:gd name="T9" fmla="*/ 52 h 108"/>
                <a:gd name="T10" fmla="*/ 1 w 202"/>
                <a:gd name="T11" fmla="*/ 71 h 108"/>
                <a:gd name="T12" fmla="*/ 19 w 202"/>
                <a:gd name="T13" fmla="*/ 97 h 108"/>
                <a:gd name="T14" fmla="*/ 55 w 202"/>
                <a:gd name="T15" fmla="*/ 84 h 108"/>
                <a:gd name="T16" fmla="*/ 84 w 202"/>
                <a:gd name="T17" fmla="*/ 80 h 108"/>
                <a:gd name="T18" fmla="*/ 113 w 202"/>
                <a:gd name="T19" fmla="*/ 73 h 10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2" h="108">
                  <a:moveTo>
                    <a:pt x="202" y="0"/>
                  </a:moveTo>
                  <a:cubicBezTo>
                    <a:pt x="193" y="14"/>
                    <a:pt x="165" y="5"/>
                    <a:pt x="152" y="5"/>
                  </a:cubicBezTo>
                  <a:cubicBezTo>
                    <a:pt x="128" y="5"/>
                    <a:pt x="107" y="11"/>
                    <a:pt x="87" y="22"/>
                  </a:cubicBezTo>
                  <a:cubicBezTo>
                    <a:pt x="72" y="29"/>
                    <a:pt x="57" y="34"/>
                    <a:pt x="43" y="42"/>
                  </a:cubicBezTo>
                  <a:cubicBezTo>
                    <a:pt x="34" y="47"/>
                    <a:pt x="25" y="53"/>
                    <a:pt x="15" y="57"/>
                  </a:cubicBezTo>
                  <a:cubicBezTo>
                    <a:pt x="7" y="61"/>
                    <a:pt x="0" y="66"/>
                    <a:pt x="1" y="77"/>
                  </a:cubicBezTo>
                  <a:cubicBezTo>
                    <a:pt x="1" y="84"/>
                    <a:pt x="11" y="104"/>
                    <a:pt x="19" y="106"/>
                  </a:cubicBezTo>
                  <a:cubicBezTo>
                    <a:pt x="29" y="108"/>
                    <a:pt x="48" y="93"/>
                    <a:pt x="58" y="90"/>
                  </a:cubicBezTo>
                  <a:cubicBezTo>
                    <a:pt x="69" y="86"/>
                    <a:pt x="79" y="88"/>
                    <a:pt x="90" y="86"/>
                  </a:cubicBezTo>
                  <a:cubicBezTo>
                    <a:pt x="101" y="83"/>
                    <a:pt x="111" y="79"/>
                    <a:pt x="122" y="79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0" name="Freeform 185">
              <a:extLst>
                <a:ext uri="{FF2B5EF4-FFF2-40B4-BE49-F238E27FC236}">
                  <a16:creationId xmlns:a16="http://schemas.microsoft.com/office/drawing/2014/main" id="{7933D52F-96BE-4286-840C-D83AFFBE94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9" y="2097"/>
              <a:ext cx="45" cy="10"/>
            </a:xfrm>
            <a:custGeom>
              <a:avLst/>
              <a:gdLst>
                <a:gd name="T0" fmla="*/ 0 w 46"/>
                <a:gd name="T1" fmla="*/ 7 h 10"/>
                <a:gd name="T2" fmla="*/ 24 w 46"/>
                <a:gd name="T3" fmla="*/ 1 h 10"/>
                <a:gd name="T4" fmla="*/ 43 w 46"/>
                <a:gd name="T5" fmla="*/ 3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6" h="10">
                  <a:moveTo>
                    <a:pt x="0" y="7"/>
                  </a:moveTo>
                  <a:cubicBezTo>
                    <a:pt x="7" y="10"/>
                    <a:pt x="19" y="2"/>
                    <a:pt x="27" y="1"/>
                  </a:cubicBezTo>
                  <a:cubicBezTo>
                    <a:pt x="34" y="0"/>
                    <a:pt x="40" y="1"/>
                    <a:pt x="46" y="3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1" name="Freeform 186">
              <a:extLst>
                <a:ext uri="{FF2B5EF4-FFF2-40B4-BE49-F238E27FC236}">
                  <a16:creationId xmlns:a16="http://schemas.microsoft.com/office/drawing/2014/main" id="{3C72534C-F54A-493F-B0BC-8E9543BF34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5" y="2103"/>
              <a:ext cx="23" cy="24"/>
            </a:xfrm>
            <a:custGeom>
              <a:avLst/>
              <a:gdLst>
                <a:gd name="T0" fmla="*/ 12 w 24"/>
                <a:gd name="T1" fmla="*/ 0 h 24"/>
                <a:gd name="T2" fmla="*/ 21 w 24"/>
                <a:gd name="T3" fmla="*/ 24 h 2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4" h="24">
                  <a:moveTo>
                    <a:pt x="14" y="0"/>
                  </a:moveTo>
                  <a:cubicBezTo>
                    <a:pt x="0" y="5"/>
                    <a:pt x="18" y="21"/>
                    <a:pt x="24" y="24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2" name="Freeform 187">
              <a:extLst>
                <a:ext uri="{FF2B5EF4-FFF2-40B4-BE49-F238E27FC236}">
                  <a16:creationId xmlns:a16="http://schemas.microsoft.com/office/drawing/2014/main" id="{00B9B33B-265B-4209-910E-CFBA87F781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9" y="2141"/>
              <a:ext cx="80" cy="91"/>
            </a:xfrm>
            <a:custGeom>
              <a:avLst/>
              <a:gdLst>
                <a:gd name="T0" fmla="*/ 22 w 82"/>
                <a:gd name="T1" fmla="*/ 0 h 93"/>
                <a:gd name="T2" fmla="*/ 22 w 82"/>
                <a:gd name="T3" fmla="*/ 3 h 93"/>
                <a:gd name="T4" fmla="*/ 18 w 82"/>
                <a:gd name="T5" fmla="*/ 68 h 93"/>
                <a:gd name="T6" fmla="*/ 37 w 82"/>
                <a:gd name="T7" fmla="*/ 86 h 93"/>
                <a:gd name="T8" fmla="*/ 76 w 82"/>
                <a:gd name="T9" fmla="*/ 81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2" h="93">
                  <a:moveTo>
                    <a:pt x="25" y="0"/>
                  </a:moveTo>
                  <a:cubicBezTo>
                    <a:pt x="25" y="1"/>
                    <a:pt x="26" y="2"/>
                    <a:pt x="25" y="3"/>
                  </a:cubicBezTo>
                  <a:cubicBezTo>
                    <a:pt x="0" y="14"/>
                    <a:pt x="12" y="56"/>
                    <a:pt x="18" y="74"/>
                  </a:cubicBezTo>
                  <a:cubicBezTo>
                    <a:pt x="22" y="85"/>
                    <a:pt x="28" y="91"/>
                    <a:pt x="40" y="92"/>
                  </a:cubicBezTo>
                  <a:cubicBezTo>
                    <a:pt x="53" y="93"/>
                    <a:pt x="71" y="93"/>
                    <a:pt x="82" y="87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3" name="Freeform 188">
              <a:extLst>
                <a:ext uri="{FF2B5EF4-FFF2-40B4-BE49-F238E27FC236}">
                  <a16:creationId xmlns:a16="http://schemas.microsoft.com/office/drawing/2014/main" id="{3D4B38F8-2409-475F-92F4-87CC9F9B0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9" y="2161"/>
              <a:ext cx="24" cy="13"/>
            </a:xfrm>
            <a:custGeom>
              <a:avLst/>
              <a:gdLst>
                <a:gd name="T0" fmla="*/ 22 w 25"/>
                <a:gd name="T1" fmla="*/ 0 h 14"/>
                <a:gd name="T2" fmla="*/ 0 w 25"/>
                <a:gd name="T3" fmla="*/ 11 h 1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5" h="14">
                  <a:moveTo>
                    <a:pt x="25" y="0"/>
                  </a:moveTo>
                  <a:cubicBezTo>
                    <a:pt x="20" y="8"/>
                    <a:pt x="8" y="9"/>
                    <a:pt x="0" y="14"/>
                  </a:cubicBezTo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4" name="Freeform 189">
              <a:extLst>
                <a:ext uri="{FF2B5EF4-FFF2-40B4-BE49-F238E27FC236}">
                  <a16:creationId xmlns:a16="http://schemas.microsoft.com/office/drawing/2014/main" id="{4D7BC865-0968-4ED2-B0E0-5F3CE5B45D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7" y="2093"/>
              <a:ext cx="12" cy="22"/>
            </a:xfrm>
            <a:custGeom>
              <a:avLst/>
              <a:gdLst>
                <a:gd name="T0" fmla="*/ 0 w 13"/>
                <a:gd name="T1" fmla="*/ 0 h 23"/>
                <a:gd name="T2" fmla="*/ 6 w 13"/>
                <a:gd name="T3" fmla="*/ 6 h 23"/>
                <a:gd name="T4" fmla="*/ 10 w 13"/>
                <a:gd name="T5" fmla="*/ 20 h 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23">
                  <a:moveTo>
                    <a:pt x="0" y="0"/>
                  </a:moveTo>
                  <a:cubicBezTo>
                    <a:pt x="1" y="4"/>
                    <a:pt x="5" y="3"/>
                    <a:pt x="8" y="6"/>
                  </a:cubicBezTo>
                  <a:cubicBezTo>
                    <a:pt x="13" y="10"/>
                    <a:pt x="13" y="17"/>
                    <a:pt x="13" y="23"/>
                  </a:cubicBezTo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5" name="Freeform 190">
              <a:extLst>
                <a:ext uri="{FF2B5EF4-FFF2-40B4-BE49-F238E27FC236}">
                  <a16:creationId xmlns:a16="http://schemas.microsoft.com/office/drawing/2014/main" id="{E9C21900-0E4D-45A8-919F-2C824913DC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0" y="1860"/>
              <a:ext cx="14" cy="30"/>
            </a:xfrm>
            <a:custGeom>
              <a:avLst/>
              <a:gdLst>
                <a:gd name="T0" fmla="*/ 9 w 14"/>
                <a:gd name="T1" fmla="*/ 1 h 31"/>
                <a:gd name="T2" fmla="*/ 10 w 14"/>
                <a:gd name="T3" fmla="*/ 0 h 31"/>
                <a:gd name="T4" fmla="*/ 0 w 14"/>
                <a:gd name="T5" fmla="*/ 28 h 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31">
                  <a:moveTo>
                    <a:pt x="9" y="1"/>
                  </a:moveTo>
                  <a:cubicBezTo>
                    <a:pt x="9" y="1"/>
                    <a:pt x="9" y="0"/>
                    <a:pt x="10" y="0"/>
                  </a:cubicBezTo>
                  <a:cubicBezTo>
                    <a:pt x="14" y="12"/>
                    <a:pt x="6" y="22"/>
                    <a:pt x="0" y="31"/>
                  </a:cubicBezTo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6" name="Freeform 191">
              <a:extLst>
                <a:ext uri="{FF2B5EF4-FFF2-40B4-BE49-F238E27FC236}">
                  <a16:creationId xmlns:a16="http://schemas.microsoft.com/office/drawing/2014/main" id="{E16896B8-A03F-4D3E-889D-E4D867C371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6" y="2006"/>
              <a:ext cx="22" cy="150"/>
            </a:xfrm>
            <a:custGeom>
              <a:avLst/>
              <a:gdLst>
                <a:gd name="T0" fmla="*/ 16 w 22"/>
                <a:gd name="T1" fmla="*/ 0 h 154"/>
                <a:gd name="T2" fmla="*/ 17 w 22"/>
                <a:gd name="T3" fmla="*/ 34 h 154"/>
                <a:gd name="T4" fmla="*/ 14 w 22"/>
                <a:gd name="T5" fmla="*/ 72 h 154"/>
                <a:gd name="T6" fmla="*/ 12 w 22"/>
                <a:gd name="T7" fmla="*/ 109 h 154"/>
                <a:gd name="T8" fmla="*/ 0 w 22"/>
                <a:gd name="T9" fmla="*/ 142 h 1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154">
                  <a:moveTo>
                    <a:pt x="16" y="0"/>
                  </a:moveTo>
                  <a:cubicBezTo>
                    <a:pt x="22" y="11"/>
                    <a:pt x="22" y="25"/>
                    <a:pt x="17" y="37"/>
                  </a:cubicBezTo>
                  <a:cubicBezTo>
                    <a:pt x="10" y="52"/>
                    <a:pt x="13" y="62"/>
                    <a:pt x="14" y="78"/>
                  </a:cubicBezTo>
                  <a:cubicBezTo>
                    <a:pt x="16" y="92"/>
                    <a:pt x="17" y="103"/>
                    <a:pt x="12" y="118"/>
                  </a:cubicBezTo>
                  <a:cubicBezTo>
                    <a:pt x="8" y="130"/>
                    <a:pt x="1" y="142"/>
                    <a:pt x="0" y="154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7" name="Freeform 192">
              <a:extLst>
                <a:ext uri="{FF2B5EF4-FFF2-40B4-BE49-F238E27FC236}">
                  <a16:creationId xmlns:a16="http://schemas.microsoft.com/office/drawing/2014/main" id="{2002D5BC-88DF-4596-BEE1-C609863C85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2" y="2108"/>
              <a:ext cx="184" cy="138"/>
            </a:xfrm>
            <a:custGeom>
              <a:avLst/>
              <a:gdLst>
                <a:gd name="T0" fmla="*/ 166 w 189"/>
                <a:gd name="T1" fmla="*/ 0 h 141"/>
                <a:gd name="T2" fmla="*/ 173 w 189"/>
                <a:gd name="T3" fmla="*/ 59 h 141"/>
                <a:gd name="T4" fmla="*/ 147 w 189"/>
                <a:gd name="T5" fmla="*/ 90 h 141"/>
                <a:gd name="T6" fmla="*/ 101 w 189"/>
                <a:gd name="T7" fmla="*/ 118 h 141"/>
                <a:gd name="T8" fmla="*/ 55 w 189"/>
                <a:gd name="T9" fmla="*/ 127 h 141"/>
                <a:gd name="T10" fmla="*/ 18 w 189"/>
                <a:gd name="T11" fmla="*/ 127 h 141"/>
                <a:gd name="T12" fmla="*/ 8 w 189"/>
                <a:gd name="T13" fmla="*/ 101 h 141"/>
                <a:gd name="T14" fmla="*/ 20 w 189"/>
                <a:gd name="T15" fmla="*/ 95 h 141"/>
                <a:gd name="T16" fmla="*/ 34 w 189"/>
                <a:gd name="T17" fmla="*/ 86 h 141"/>
                <a:gd name="T18" fmla="*/ 61 w 189"/>
                <a:gd name="T19" fmla="*/ 85 h 141"/>
                <a:gd name="T20" fmla="*/ 59 w 189"/>
                <a:gd name="T21" fmla="*/ 83 h 141"/>
                <a:gd name="T22" fmla="*/ 76 w 189"/>
                <a:gd name="T23" fmla="*/ 67 h 141"/>
                <a:gd name="T24" fmla="*/ 76 w 189"/>
                <a:gd name="T25" fmla="*/ 60 h 141"/>
                <a:gd name="T26" fmla="*/ 65 w 189"/>
                <a:gd name="T27" fmla="*/ 57 h 141"/>
                <a:gd name="T28" fmla="*/ 48 w 189"/>
                <a:gd name="T29" fmla="*/ 48 h 141"/>
                <a:gd name="T30" fmla="*/ 31 w 189"/>
                <a:gd name="T31" fmla="*/ 33 h 141"/>
                <a:gd name="T32" fmla="*/ 18 w 189"/>
                <a:gd name="T33" fmla="*/ 23 h 1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9" h="141">
                  <a:moveTo>
                    <a:pt x="180" y="0"/>
                  </a:moveTo>
                  <a:cubicBezTo>
                    <a:pt x="184" y="20"/>
                    <a:pt x="189" y="41"/>
                    <a:pt x="188" y="62"/>
                  </a:cubicBezTo>
                  <a:cubicBezTo>
                    <a:pt x="187" y="84"/>
                    <a:pt x="176" y="85"/>
                    <a:pt x="159" y="96"/>
                  </a:cubicBezTo>
                  <a:cubicBezTo>
                    <a:pt x="143" y="107"/>
                    <a:pt x="127" y="119"/>
                    <a:pt x="110" y="127"/>
                  </a:cubicBezTo>
                  <a:cubicBezTo>
                    <a:pt x="94" y="134"/>
                    <a:pt x="77" y="134"/>
                    <a:pt x="60" y="136"/>
                  </a:cubicBezTo>
                  <a:cubicBezTo>
                    <a:pt x="48" y="138"/>
                    <a:pt x="31" y="141"/>
                    <a:pt x="20" y="136"/>
                  </a:cubicBezTo>
                  <a:cubicBezTo>
                    <a:pt x="11" y="133"/>
                    <a:pt x="0" y="117"/>
                    <a:pt x="8" y="107"/>
                  </a:cubicBezTo>
                  <a:cubicBezTo>
                    <a:pt x="11" y="102"/>
                    <a:pt x="18" y="103"/>
                    <a:pt x="23" y="101"/>
                  </a:cubicBezTo>
                  <a:cubicBezTo>
                    <a:pt x="28" y="99"/>
                    <a:pt x="33" y="95"/>
                    <a:pt x="37" y="92"/>
                  </a:cubicBezTo>
                  <a:cubicBezTo>
                    <a:pt x="46" y="87"/>
                    <a:pt x="59" y="80"/>
                    <a:pt x="67" y="91"/>
                  </a:cubicBezTo>
                  <a:cubicBezTo>
                    <a:pt x="66" y="90"/>
                    <a:pt x="66" y="90"/>
                    <a:pt x="65" y="89"/>
                  </a:cubicBezTo>
                  <a:cubicBezTo>
                    <a:pt x="62" y="76"/>
                    <a:pt x="71" y="71"/>
                    <a:pt x="82" y="71"/>
                  </a:cubicBezTo>
                  <a:cubicBezTo>
                    <a:pt x="81" y="68"/>
                    <a:pt x="83" y="65"/>
                    <a:pt x="82" y="63"/>
                  </a:cubicBezTo>
                  <a:cubicBezTo>
                    <a:pt x="88" y="56"/>
                    <a:pt x="75" y="59"/>
                    <a:pt x="71" y="60"/>
                  </a:cubicBezTo>
                  <a:cubicBezTo>
                    <a:pt x="61" y="60"/>
                    <a:pt x="58" y="58"/>
                    <a:pt x="51" y="51"/>
                  </a:cubicBezTo>
                  <a:cubicBezTo>
                    <a:pt x="45" y="46"/>
                    <a:pt x="40" y="41"/>
                    <a:pt x="34" y="36"/>
                  </a:cubicBezTo>
                  <a:cubicBezTo>
                    <a:pt x="30" y="33"/>
                    <a:pt x="20" y="27"/>
                    <a:pt x="19" y="24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8" name="Freeform 193">
              <a:extLst>
                <a:ext uri="{FF2B5EF4-FFF2-40B4-BE49-F238E27FC236}">
                  <a16:creationId xmlns:a16="http://schemas.microsoft.com/office/drawing/2014/main" id="{55BDD7BB-C77F-470A-A3F4-E0636D1DB2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" y="2161"/>
              <a:ext cx="78" cy="12"/>
            </a:xfrm>
            <a:custGeom>
              <a:avLst/>
              <a:gdLst>
                <a:gd name="T0" fmla="*/ 74 w 80"/>
                <a:gd name="T1" fmla="*/ 5 h 12"/>
                <a:gd name="T2" fmla="*/ 35 w 80"/>
                <a:gd name="T3" fmla="*/ 11 h 12"/>
                <a:gd name="T4" fmla="*/ 0 w 80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0" h="12">
                  <a:moveTo>
                    <a:pt x="80" y="5"/>
                  </a:moveTo>
                  <a:cubicBezTo>
                    <a:pt x="66" y="6"/>
                    <a:pt x="53" y="12"/>
                    <a:pt x="38" y="11"/>
                  </a:cubicBezTo>
                  <a:cubicBezTo>
                    <a:pt x="28" y="10"/>
                    <a:pt x="6" y="9"/>
                    <a:pt x="0" y="0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9" name="Freeform 194">
              <a:extLst>
                <a:ext uri="{FF2B5EF4-FFF2-40B4-BE49-F238E27FC236}">
                  <a16:creationId xmlns:a16="http://schemas.microsoft.com/office/drawing/2014/main" id="{4881992A-0488-442F-BA9B-D4A66C608B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2" y="2165"/>
              <a:ext cx="37" cy="29"/>
            </a:xfrm>
            <a:custGeom>
              <a:avLst/>
              <a:gdLst>
                <a:gd name="T0" fmla="*/ 0 w 38"/>
                <a:gd name="T1" fmla="*/ 1 h 30"/>
                <a:gd name="T2" fmla="*/ 19 w 38"/>
                <a:gd name="T3" fmla="*/ 12 h 30"/>
                <a:gd name="T4" fmla="*/ 35 w 38"/>
                <a:gd name="T5" fmla="*/ 27 h 3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" h="30">
                  <a:moveTo>
                    <a:pt x="0" y="1"/>
                  </a:moveTo>
                  <a:cubicBezTo>
                    <a:pt x="11" y="0"/>
                    <a:pt x="13" y="4"/>
                    <a:pt x="19" y="12"/>
                  </a:cubicBezTo>
                  <a:cubicBezTo>
                    <a:pt x="24" y="20"/>
                    <a:pt x="31" y="24"/>
                    <a:pt x="38" y="30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0" name="Freeform 195">
              <a:extLst>
                <a:ext uri="{FF2B5EF4-FFF2-40B4-BE49-F238E27FC236}">
                  <a16:creationId xmlns:a16="http://schemas.microsoft.com/office/drawing/2014/main" id="{892BC7D2-4D71-403E-8AB8-85E6D76C51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6" y="2194"/>
              <a:ext cx="10" cy="18"/>
            </a:xfrm>
            <a:custGeom>
              <a:avLst/>
              <a:gdLst>
                <a:gd name="T0" fmla="*/ 1 w 11"/>
                <a:gd name="T1" fmla="*/ 0 h 19"/>
                <a:gd name="T2" fmla="*/ 8 w 11"/>
                <a:gd name="T3" fmla="*/ 16 h 1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" h="19">
                  <a:moveTo>
                    <a:pt x="1" y="0"/>
                  </a:moveTo>
                  <a:cubicBezTo>
                    <a:pt x="0" y="4"/>
                    <a:pt x="8" y="14"/>
                    <a:pt x="11" y="19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1" name="Freeform 196">
              <a:extLst>
                <a:ext uri="{FF2B5EF4-FFF2-40B4-BE49-F238E27FC236}">
                  <a16:creationId xmlns:a16="http://schemas.microsoft.com/office/drawing/2014/main" id="{51F98554-9649-4D50-AFD3-198451FEA7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5" y="2102"/>
              <a:ext cx="21" cy="7"/>
            </a:xfrm>
            <a:custGeom>
              <a:avLst/>
              <a:gdLst>
                <a:gd name="T0" fmla="*/ 21 w 21"/>
                <a:gd name="T1" fmla="*/ 0 h 7"/>
                <a:gd name="T2" fmla="*/ 0 w 21"/>
                <a:gd name="T3" fmla="*/ 7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1" h="7">
                  <a:moveTo>
                    <a:pt x="21" y="0"/>
                  </a:moveTo>
                  <a:cubicBezTo>
                    <a:pt x="14" y="3"/>
                    <a:pt x="7" y="4"/>
                    <a:pt x="0" y="7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2" name="Freeform 197">
              <a:extLst>
                <a:ext uri="{FF2B5EF4-FFF2-40B4-BE49-F238E27FC236}">
                  <a16:creationId xmlns:a16="http://schemas.microsoft.com/office/drawing/2014/main" id="{202059A2-E68F-4562-92C8-3BBDBAD1C0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0" y="1640"/>
              <a:ext cx="87" cy="37"/>
            </a:xfrm>
            <a:custGeom>
              <a:avLst/>
              <a:gdLst>
                <a:gd name="T0" fmla="*/ 0 w 89"/>
                <a:gd name="T1" fmla="*/ 12 h 37"/>
                <a:gd name="T2" fmla="*/ 40 w 89"/>
                <a:gd name="T3" fmla="*/ 4 h 37"/>
                <a:gd name="T4" fmla="*/ 64 w 89"/>
                <a:gd name="T5" fmla="*/ 16 h 37"/>
                <a:gd name="T6" fmla="*/ 82 w 89"/>
                <a:gd name="T7" fmla="*/ 37 h 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9" h="37">
                  <a:moveTo>
                    <a:pt x="0" y="12"/>
                  </a:moveTo>
                  <a:cubicBezTo>
                    <a:pt x="5" y="0"/>
                    <a:pt x="32" y="3"/>
                    <a:pt x="43" y="4"/>
                  </a:cubicBezTo>
                  <a:cubicBezTo>
                    <a:pt x="53" y="6"/>
                    <a:pt x="62" y="10"/>
                    <a:pt x="69" y="16"/>
                  </a:cubicBezTo>
                  <a:cubicBezTo>
                    <a:pt x="73" y="20"/>
                    <a:pt x="89" y="34"/>
                    <a:pt x="88" y="37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3" name="Freeform 198">
              <a:extLst>
                <a:ext uri="{FF2B5EF4-FFF2-40B4-BE49-F238E27FC236}">
                  <a16:creationId xmlns:a16="http://schemas.microsoft.com/office/drawing/2014/main" id="{BDE6C567-791A-4823-B6CA-1E427EFC3A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0" y="1732"/>
              <a:ext cx="99" cy="64"/>
            </a:xfrm>
            <a:custGeom>
              <a:avLst/>
              <a:gdLst>
                <a:gd name="T0" fmla="*/ 90 w 102"/>
                <a:gd name="T1" fmla="*/ 53 h 66"/>
                <a:gd name="T2" fmla="*/ 85 w 102"/>
                <a:gd name="T3" fmla="*/ 59 h 66"/>
                <a:gd name="T4" fmla="*/ 76 w 102"/>
                <a:gd name="T5" fmla="*/ 51 h 66"/>
                <a:gd name="T6" fmla="*/ 54 w 102"/>
                <a:gd name="T7" fmla="*/ 36 h 66"/>
                <a:gd name="T8" fmla="*/ 42 w 102"/>
                <a:gd name="T9" fmla="*/ 16 h 66"/>
                <a:gd name="T10" fmla="*/ 25 w 102"/>
                <a:gd name="T11" fmla="*/ 14 h 66"/>
                <a:gd name="T12" fmla="*/ 0 w 102"/>
                <a:gd name="T13" fmla="*/ 0 h 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2" h="66">
                  <a:moveTo>
                    <a:pt x="99" y="59"/>
                  </a:moveTo>
                  <a:cubicBezTo>
                    <a:pt x="102" y="63"/>
                    <a:pt x="98" y="66"/>
                    <a:pt x="94" y="65"/>
                  </a:cubicBezTo>
                  <a:cubicBezTo>
                    <a:pt x="90" y="65"/>
                    <a:pt x="85" y="60"/>
                    <a:pt x="82" y="57"/>
                  </a:cubicBezTo>
                  <a:cubicBezTo>
                    <a:pt x="75" y="52"/>
                    <a:pt x="65" y="46"/>
                    <a:pt x="60" y="39"/>
                  </a:cubicBezTo>
                  <a:cubicBezTo>
                    <a:pt x="54" y="33"/>
                    <a:pt x="53" y="23"/>
                    <a:pt x="45" y="18"/>
                  </a:cubicBezTo>
                  <a:cubicBezTo>
                    <a:pt x="40" y="15"/>
                    <a:pt x="34" y="15"/>
                    <a:pt x="28" y="14"/>
                  </a:cubicBezTo>
                  <a:cubicBezTo>
                    <a:pt x="18" y="12"/>
                    <a:pt x="7" y="8"/>
                    <a:pt x="0" y="0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4" name="Freeform 199">
              <a:extLst>
                <a:ext uri="{FF2B5EF4-FFF2-40B4-BE49-F238E27FC236}">
                  <a16:creationId xmlns:a16="http://schemas.microsoft.com/office/drawing/2014/main" id="{1BD17B54-537E-4A26-A935-75AC83D549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5" y="970"/>
              <a:ext cx="185" cy="522"/>
            </a:xfrm>
            <a:custGeom>
              <a:avLst/>
              <a:gdLst>
                <a:gd name="T0" fmla="*/ 0 w 190"/>
                <a:gd name="T1" fmla="*/ 0 h 536"/>
                <a:gd name="T2" fmla="*/ 115 w 190"/>
                <a:gd name="T3" fmla="*/ 258 h 536"/>
                <a:gd name="T4" fmla="*/ 119 w 190"/>
                <a:gd name="T5" fmla="*/ 377 h 536"/>
                <a:gd name="T6" fmla="*/ 152 w 190"/>
                <a:gd name="T7" fmla="*/ 495 h 5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0" h="536">
                  <a:moveTo>
                    <a:pt x="0" y="0"/>
                  </a:moveTo>
                  <a:cubicBezTo>
                    <a:pt x="110" y="53"/>
                    <a:pt x="145" y="168"/>
                    <a:pt x="124" y="279"/>
                  </a:cubicBezTo>
                  <a:cubicBezTo>
                    <a:pt x="115" y="326"/>
                    <a:pt x="103" y="363"/>
                    <a:pt x="128" y="408"/>
                  </a:cubicBezTo>
                  <a:cubicBezTo>
                    <a:pt x="152" y="452"/>
                    <a:pt x="190" y="479"/>
                    <a:pt x="164" y="536"/>
                  </a:cubicBezTo>
                </a:path>
              </a:pathLst>
            </a:custGeom>
            <a:noFill/>
            <a:ln w="6350" cap="rnd">
              <a:solidFill>
                <a:srgbClr val="936E5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5" name="Freeform 200">
              <a:extLst>
                <a:ext uri="{FF2B5EF4-FFF2-40B4-BE49-F238E27FC236}">
                  <a16:creationId xmlns:a16="http://schemas.microsoft.com/office/drawing/2014/main" id="{B5941A77-0D4B-4955-B740-E0FBFF8F91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5" y="970"/>
              <a:ext cx="79" cy="561"/>
            </a:xfrm>
            <a:custGeom>
              <a:avLst/>
              <a:gdLst>
                <a:gd name="T0" fmla="*/ 0 w 81"/>
                <a:gd name="T1" fmla="*/ 0 h 576"/>
                <a:gd name="T2" fmla="*/ 61 w 81"/>
                <a:gd name="T3" fmla="*/ 93 h 576"/>
                <a:gd name="T4" fmla="*/ 57 w 81"/>
                <a:gd name="T5" fmla="*/ 226 h 576"/>
                <a:gd name="T6" fmla="*/ 16 w 81"/>
                <a:gd name="T7" fmla="*/ 358 h 576"/>
                <a:gd name="T8" fmla="*/ 29 w 81"/>
                <a:gd name="T9" fmla="*/ 532 h 5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" h="576">
                  <a:moveTo>
                    <a:pt x="0" y="0"/>
                  </a:moveTo>
                  <a:cubicBezTo>
                    <a:pt x="13" y="38"/>
                    <a:pt x="55" y="60"/>
                    <a:pt x="67" y="101"/>
                  </a:cubicBezTo>
                  <a:cubicBezTo>
                    <a:pt x="81" y="146"/>
                    <a:pt x="80" y="201"/>
                    <a:pt x="61" y="244"/>
                  </a:cubicBezTo>
                  <a:cubicBezTo>
                    <a:pt x="40" y="293"/>
                    <a:pt x="15" y="332"/>
                    <a:pt x="16" y="388"/>
                  </a:cubicBezTo>
                  <a:cubicBezTo>
                    <a:pt x="17" y="460"/>
                    <a:pt x="79" y="503"/>
                    <a:pt x="32" y="576"/>
                  </a:cubicBezTo>
                </a:path>
              </a:pathLst>
            </a:custGeom>
            <a:noFill/>
            <a:ln w="6350" cap="rnd">
              <a:solidFill>
                <a:srgbClr val="936E5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6" name="Freeform 201">
              <a:extLst>
                <a:ext uri="{FF2B5EF4-FFF2-40B4-BE49-F238E27FC236}">
                  <a16:creationId xmlns:a16="http://schemas.microsoft.com/office/drawing/2014/main" id="{F282DA01-BE4B-4A03-B13D-11D062FDC1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8" y="954"/>
              <a:ext cx="215" cy="550"/>
            </a:xfrm>
            <a:custGeom>
              <a:avLst/>
              <a:gdLst>
                <a:gd name="T0" fmla="*/ 130 w 221"/>
                <a:gd name="T1" fmla="*/ 0 h 564"/>
                <a:gd name="T2" fmla="*/ 150 w 221"/>
                <a:gd name="T3" fmla="*/ 244 h 564"/>
                <a:gd name="T4" fmla="*/ 53 w 221"/>
                <a:gd name="T5" fmla="*/ 330 h 564"/>
                <a:gd name="T6" fmla="*/ 19 w 221"/>
                <a:gd name="T7" fmla="*/ 523 h 5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1" h="564">
                  <a:moveTo>
                    <a:pt x="142" y="0"/>
                  </a:moveTo>
                  <a:cubicBezTo>
                    <a:pt x="197" y="68"/>
                    <a:pt x="221" y="190"/>
                    <a:pt x="162" y="263"/>
                  </a:cubicBezTo>
                  <a:cubicBezTo>
                    <a:pt x="133" y="299"/>
                    <a:pt x="87" y="319"/>
                    <a:pt x="57" y="356"/>
                  </a:cubicBezTo>
                  <a:cubicBezTo>
                    <a:pt x="8" y="417"/>
                    <a:pt x="0" y="491"/>
                    <a:pt x="22" y="564"/>
                  </a:cubicBezTo>
                </a:path>
              </a:pathLst>
            </a:custGeom>
            <a:noFill/>
            <a:ln w="6350" cap="rnd">
              <a:solidFill>
                <a:srgbClr val="936E5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7" name="Freeform 202">
              <a:extLst>
                <a:ext uri="{FF2B5EF4-FFF2-40B4-BE49-F238E27FC236}">
                  <a16:creationId xmlns:a16="http://schemas.microsoft.com/office/drawing/2014/main" id="{1DEC260A-CC4B-4001-8DD2-7F850D4A12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5" y="962"/>
              <a:ext cx="178" cy="526"/>
            </a:xfrm>
            <a:custGeom>
              <a:avLst/>
              <a:gdLst>
                <a:gd name="T0" fmla="*/ 144 w 183"/>
                <a:gd name="T1" fmla="*/ 0 h 540"/>
                <a:gd name="T2" fmla="*/ 85 w 183"/>
                <a:gd name="T3" fmla="*/ 244 h 540"/>
                <a:gd name="T4" fmla="*/ 12 w 183"/>
                <a:gd name="T5" fmla="*/ 337 h 540"/>
                <a:gd name="T6" fmla="*/ 52 w 183"/>
                <a:gd name="T7" fmla="*/ 499 h 54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3" h="540">
                  <a:moveTo>
                    <a:pt x="156" y="0"/>
                  </a:moveTo>
                  <a:cubicBezTo>
                    <a:pt x="175" y="108"/>
                    <a:pt x="183" y="183"/>
                    <a:pt x="91" y="264"/>
                  </a:cubicBezTo>
                  <a:cubicBezTo>
                    <a:pt x="55" y="296"/>
                    <a:pt x="23" y="314"/>
                    <a:pt x="12" y="364"/>
                  </a:cubicBezTo>
                  <a:cubicBezTo>
                    <a:pt x="0" y="416"/>
                    <a:pt x="3" y="510"/>
                    <a:pt x="56" y="540"/>
                  </a:cubicBezTo>
                </a:path>
              </a:pathLst>
            </a:custGeom>
            <a:noFill/>
            <a:ln w="6350" cap="rnd">
              <a:solidFill>
                <a:srgbClr val="936E5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8" name="Freeform 203">
              <a:extLst>
                <a:ext uri="{FF2B5EF4-FFF2-40B4-BE49-F238E27FC236}">
                  <a16:creationId xmlns:a16="http://schemas.microsoft.com/office/drawing/2014/main" id="{83671CB4-1080-49A8-BF35-A24913BC1F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7" y="997"/>
              <a:ext cx="204" cy="371"/>
            </a:xfrm>
            <a:custGeom>
              <a:avLst/>
              <a:gdLst>
                <a:gd name="T0" fmla="*/ 192 w 210"/>
                <a:gd name="T1" fmla="*/ 0 h 380"/>
                <a:gd name="T2" fmla="*/ 113 w 210"/>
                <a:gd name="T3" fmla="*/ 136 h 380"/>
                <a:gd name="T4" fmla="*/ 38 w 210"/>
                <a:gd name="T5" fmla="*/ 183 h 380"/>
                <a:gd name="T6" fmla="*/ 17 w 210"/>
                <a:gd name="T7" fmla="*/ 353 h 38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0" h="380">
                  <a:moveTo>
                    <a:pt x="210" y="0"/>
                  </a:moveTo>
                  <a:cubicBezTo>
                    <a:pt x="210" y="79"/>
                    <a:pt x="197" y="110"/>
                    <a:pt x="122" y="145"/>
                  </a:cubicBezTo>
                  <a:cubicBezTo>
                    <a:pt x="89" y="160"/>
                    <a:pt x="62" y="165"/>
                    <a:pt x="41" y="197"/>
                  </a:cubicBezTo>
                  <a:cubicBezTo>
                    <a:pt x="3" y="252"/>
                    <a:pt x="0" y="318"/>
                    <a:pt x="18" y="380"/>
                  </a:cubicBezTo>
                </a:path>
              </a:pathLst>
            </a:custGeom>
            <a:noFill/>
            <a:ln w="6350" cap="rnd">
              <a:solidFill>
                <a:srgbClr val="936E5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9" name="Freeform 204">
              <a:extLst>
                <a:ext uri="{FF2B5EF4-FFF2-40B4-BE49-F238E27FC236}">
                  <a16:creationId xmlns:a16="http://schemas.microsoft.com/office/drawing/2014/main" id="{8DF31048-F986-417F-92EC-C91FD9961C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962"/>
              <a:ext cx="242" cy="277"/>
            </a:xfrm>
            <a:custGeom>
              <a:avLst/>
              <a:gdLst>
                <a:gd name="T0" fmla="*/ 230 w 248"/>
                <a:gd name="T1" fmla="*/ 0 h 284"/>
                <a:gd name="T2" fmla="*/ 193 w 248"/>
                <a:gd name="T3" fmla="*/ 61 h 284"/>
                <a:gd name="T4" fmla="*/ 126 w 248"/>
                <a:gd name="T5" fmla="*/ 93 h 284"/>
                <a:gd name="T6" fmla="*/ 4 w 248"/>
                <a:gd name="T7" fmla="*/ 263 h 2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8" h="284">
                  <a:moveTo>
                    <a:pt x="248" y="0"/>
                  </a:moveTo>
                  <a:cubicBezTo>
                    <a:pt x="231" y="19"/>
                    <a:pt x="227" y="49"/>
                    <a:pt x="208" y="67"/>
                  </a:cubicBezTo>
                  <a:cubicBezTo>
                    <a:pt x="187" y="87"/>
                    <a:pt x="161" y="90"/>
                    <a:pt x="135" y="99"/>
                  </a:cubicBezTo>
                  <a:cubicBezTo>
                    <a:pt x="62" y="124"/>
                    <a:pt x="0" y="202"/>
                    <a:pt x="4" y="284"/>
                  </a:cubicBezTo>
                </a:path>
              </a:pathLst>
            </a:custGeom>
            <a:noFill/>
            <a:ln w="6350" cap="rnd">
              <a:solidFill>
                <a:srgbClr val="936E5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10" name="Freeform 205">
              <a:extLst>
                <a:ext uri="{FF2B5EF4-FFF2-40B4-BE49-F238E27FC236}">
                  <a16:creationId xmlns:a16="http://schemas.microsoft.com/office/drawing/2014/main" id="{43E5E763-B491-488B-942B-C5B1B7A1F9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5" y="943"/>
              <a:ext cx="193" cy="102"/>
            </a:xfrm>
            <a:custGeom>
              <a:avLst/>
              <a:gdLst>
                <a:gd name="T0" fmla="*/ 181 w 199"/>
                <a:gd name="T1" fmla="*/ 0 h 105"/>
                <a:gd name="T2" fmla="*/ 111 w 199"/>
                <a:gd name="T3" fmla="*/ 25 h 105"/>
                <a:gd name="T4" fmla="*/ 0 w 199"/>
                <a:gd name="T5" fmla="*/ 96 h 1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9" h="105">
                  <a:moveTo>
                    <a:pt x="199" y="0"/>
                  </a:moveTo>
                  <a:cubicBezTo>
                    <a:pt x="172" y="29"/>
                    <a:pt x="160" y="25"/>
                    <a:pt x="122" y="28"/>
                  </a:cubicBezTo>
                  <a:cubicBezTo>
                    <a:pt x="66" y="33"/>
                    <a:pt x="35" y="63"/>
                    <a:pt x="0" y="105"/>
                  </a:cubicBezTo>
                </a:path>
              </a:pathLst>
            </a:custGeom>
            <a:noFill/>
            <a:ln w="6350" cap="rnd">
              <a:solidFill>
                <a:srgbClr val="936E5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11" name="Freeform 206">
              <a:extLst>
                <a:ext uri="{FF2B5EF4-FFF2-40B4-BE49-F238E27FC236}">
                  <a16:creationId xmlns:a16="http://schemas.microsoft.com/office/drawing/2014/main" id="{AB76F582-50BD-4619-B73D-0669200BF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3" y="1005"/>
              <a:ext cx="592" cy="252"/>
            </a:xfrm>
            <a:custGeom>
              <a:avLst/>
              <a:gdLst>
                <a:gd name="T0" fmla="*/ 0 w 608"/>
                <a:gd name="T1" fmla="*/ 0 h 258"/>
                <a:gd name="T2" fmla="*/ 67 w 608"/>
                <a:gd name="T3" fmla="*/ 12 h 258"/>
                <a:gd name="T4" fmla="*/ 151 w 608"/>
                <a:gd name="T5" fmla="*/ 42 h 258"/>
                <a:gd name="T6" fmla="*/ 252 w 608"/>
                <a:gd name="T7" fmla="*/ 172 h 258"/>
                <a:gd name="T8" fmla="*/ 400 w 608"/>
                <a:gd name="T9" fmla="*/ 231 h 258"/>
                <a:gd name="T10" fmla="*/ 561 w 608"/>
                <a:gd name="T11" fmla="*/ 234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8" h="258">
                  <a:moveTo>
                    <a:pt x="0" y="0"/>
                  </a:moveTo>
                  <a:cubicBezTo>
                    <a:pt x="24" y="16"/>
                    <a:pt x="46" y="8"/>
                    <a:pt x="73" y="12"/>
                  </a:cubicBezTo>
                  <a:cubicBezTo>
                    <a:pt x="103" y="16"/>
                    <a:pt x="136" y="30"/>
                    <a:pt x="163" y="45"/>
                  </a:cubicBezTo>
                  <a:cubicBezTo>
                    <a:pt x="224" y="79"/>
                    <a:pt x="233" y="133"/>
                    <a:pt x="273" y="184"/>
                  </a:cubicBezTo>
                  <a:cubicBezTo>
                    <a:pt x="308" y="230"/>
                    <a:pt x="377" y="258"/>
                    <a:pt x="433" y="249"/>
                  </a:cubicBezTo>
                  <a:cubicBezTo>
                    <a:pt x="493" y="240"/>
                    <a:pt x="552" y="194"/>
                    <a:pt x="608" y="252"/>
                  </a:cubicBezTo>
                </a:path>
              </a:pathLst>
            </a:custGeom>
            <a:noFill/>
            <a:ln w="6350" cap="rnd">
              <a:solidFill>
                <a:srgbClr val="936E5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12" name="Freeform 207">
              <a:extLst>
                <a:ext uri="{FF2B5EF4-FFF2-40B4-BE49-F238E27FC236}">
                  <a16:creationId xmlns:a16="http://schemas.microsoft.com/office/drawing/2014/main" id="{FDCB6384-1C76-464F-84A1-6748AFBA0D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3" y="1177"/>
              <a:ext cx="269" cy="191"/>
            </a:xfrm>
            <a:custGeom>
              <a:avLst/>
              <a:gdLst>
                <a:gd name="T0" fmla="*/ 0 w 276"/>
                <a:gd name="T1" fmla="*/ 181 h 196"/>
                <a:gd name="T2" fmla="*/ 26 w 276"/>
                <a:gd name="T3" fmla="*/ 133 h 196"/>
                <a:gd name="T4" fmla="*/ 122 w 276"/>
                <a:gd name="T5" fmla="*/ 107 h 196"/>
                <a:gd name="T6" fmla="*/ 255 w 276"/>
                <a:gd name="T7" fmla="*/ 0 h 19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6" h="196">
                  <a:moveTo>
                    <a:pt x="0" y="196"/>
                  </a:moveTo>
                  <a:cubicBezTo>
                    <a:pt x="8" y="188"/>
                    <a:pt x="13" y="158"/>
                    <a:pt x="29" y="144"/>
                  </a:cubicBezTo>
                  <a:cubicBezTo>
                    <a:pt x="52" y="123"/>
                    <a:pt x="102" y="118"/>
                    <a:pt x="131" y="116"/>
                  </a:cubicBezTo>
                  <a:cubicBezTo>
                    <a:pt x="226" y="109"/>
                    <a:pt x="275" y="114"/>
                    <a:pt x="276" y="0"/>
                  </a:cubicBezTo>
                </a:path>
              </a:pathLst>
            </a:custGeom>
            <a:noFill/>
            <a:ln w="6350" cap="rnd">
              <a:solidFill>
                <a:srgbClr val="936E5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13" name="Freeform 208">
              <a:extLst>
                <a:ext uri="{FF2B5EF4-FFF2-40B4-BE49-F238E27FC236}">
                  <a16:creationId xmlns:a16="http://schemas.microsoft.com/office/drawing/2014/main" id="{F425DF20-A8E8-4FEB-AC13-B924B66F0E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3" y="1142"/>
              <a:ext cx="337" cy="214"/>
            </a:xfrm>
            <a:custGeom>
              <a:avLst/>
              <a:gdLst>
                <a:gd name="T0" fmla="*/ 26 w 346"/>
                <a:gd name="T1" fmla="*/ 198 h 220"/>
                <a:gd name="T2" fmla="*/ 260 w 346"/>
                <a:gd name="T3" fmla="*/ 0 h 22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6" h="220">
                  <a:moveTo>
                    <a:pt x="29" y="216"/>
                  </a:moveTo>
                  <a:cubicBezTo>
                    <a:pt x="0" y="54"/>
                    <a:pt x="346" y="220"/>
                    <a:pt x="281" y="0"/>
                  </a:cubicBezTo>
                </a:path>
              </a:pathLst>
            </a:custGeom>
            <a:noFill/>
            <a:ln w="6350" cap="rnd">
              <a:solidFill>
                <a:srgbClr val="936E5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14" name="Freeform 209">
              <a:extLst>
                <a:ext uri="{FF2B5EF4-FFF2-40B4-BE49-F238E27FC236}">
                  <a16:creationId xmlns:a16="http://schemas.microsoft.com/office/drawing/2014/main" id="{0438703C-CA05-45FA-93A4-03ED4A90AB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9" y="1288"/>
              <a:ext cx="222" cy="273"/>
            </a:xfrm>
            <a:custGeom>
              <a:avLst/>
              <a:gdLst>
                <a:gd name="T0" fmla="*/ 210 w 228"/>
                <a:gd name="T1" fmla="*/ 68 h 280"/>
                <a:gd name="T2" fmla="*/ 0 w 228"/>
                <a:gd name="T3" fmla="*/ 216 h 28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28" h="280">
                  <a:moveTo>
                    <a:pt x="228" y="74"/>
                  </a:moveTo>
                  <a:cubicBezTo>
                    <a:pt x="59" y="0"/>
                    <a:pt x="152" y="280"/>
                    <a:pt x="0" y="234"/>
                  </a:cubicBezTo>
                </a:path>
              </a:pathLst>
            </a:custGeom>
            <a:noFill/>
            <a:ln w="6350" cap="rnd">
              <a:solidFill>
                <a:srgbClr val="936E5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15" name="Freeform 210">
              <a:extLst>
                <a:ext uri="{FF2B5EF4-FFF2-40B4-BE49-F238E27FC236}">
                  <a16:creationId xmlns:a16="http://schemas.microsoft.com/office/drawing/2014/main" id="{10DB56D2-11D4-47B5-997E-6FFFAB5679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3" y="1290"/>
              <a:ext cx="144" cy="273"/>
            </a:xfrm>
            <a:custGeom>
              <a:avLst/>
              <a:gdLst>
                <a:gd name="T0" fmla="*/ 136 w 148"/>
                <a:gd name="T1" fmla="*/ 25 h 280"/>
                <a:gd name="T2" fmla="*/ 25 w 148"/>
                <a:gd name="T3" fmla="*/ 73 h 280"/>
                <a:gd name="T4" fmla="*/ 0 w 148"/>
                <a:gd name="T5" fmla="*/ 259 h 28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8" h="280">
                  <a:moveTo>
                    <a:pt x="148" y="28"/>
                  </a:moveTo>
                  <a:cubicBezTo>
                    <a:pt x="88" y="1"/>
                    <a:pt x="24" y="0"/>
                    <a:pt x="28" y="79"/>
                  </a:cubicBezTo>
                  <a:cubicBezTo>
                    <a:pt x="33" y="162"/>
                    <a:pt x="59" y="205"/>
                    <a:pt x="0" y="280"/>
                  </a:cubicBezTo>
                </a:path>
              </a:pathLst>
            </a:custGeom>
            <a:noFill/>
            <a:ln w="6350" cap="rnd">
              <a:solidFill>
                <a:srgbClr val="936E5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16" name="Freeform 211">
              <a:extLst>
                <a:ext uri="{FF2B5EF4-FFF2-40B4-BE49-F238E27FC236}">
                  <a16:creationId xmlns:a16="http://schemas.microsoft.com/office/drawing/2014/main" id="{D8C677A6-6E5F-4E8D-8454-EE93DFAAE4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1" y="907"/>
              <a:ext cx="471" cy="376"/>
            </a:xfrm>
            <a:custGeom>
              <a:avLst/>
              <a:gdLst>
                <a:gd name="T0" fmla="*/ 0 w 484"/>
                <a:gd name="T1" fmla="*/ 9 h 386"/>
                <a:gd name="T2" fmla="*/ 228 w 484"/>
                <a:gd name="T3" fmla="*/ 99 h 386"/>
                <a:gd name="T4" fmla="*/ 281 w 484"/>
                <a:gd name="T5" fmla="*/ 241 h 386"/>
                <a:gd name="T6" fmla="*/ 446 w 484"/>
                <a:gd name="T7" fmla="*/ 289 h 38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84" h="386">
                  <a:moveTo>
                    <a:pt x="0" y="9"/>
                  </a:moveTo>
                  <a:cubicBezTo>
                    <a:pt x="94" y="0"/>
                    <a:pt x="206" y="5"/>
                    <a:pt x="247" y="108"/>
                  </a:cubicBezTo>
                  <a:cubicBezTo>
                    <a:pt x="267" y="158"/>
                    <a:pt x="276" y="214"/>
                    <a:pt x="305" y="261"/>
                  </a:cubicBezTo>
                  <a:cubicBezTo>
                    <a:pt x="335" y="310"/>
                    <a:pt x="439" y="386"/>
                    <a:pt x="484" y="313"/>
                  </a:cubicBezTo>
                </a:path>
              </a:pathLst>
            </a:custGeom>
            <a:noFill/>
            <a:ln w="6350" cap="rnd">
              <a:solidFill>
                <a:srgbClr val="936E5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17" name="Freeform 212">
              <a:extLst>
                <a:ext uri="{FF2B5EF4-FFF2-40B4-BE49-F238E27FC236}">
                  <a16:creationId xmlns:a16="http://schemas.microsoft.com/office/drawing/2014/main" id="{9DF075CB-6B02-41ED-9310-E72E9BDDFD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4" y="862"/>
              <a:ext cx="512" cy="112"/>
            </a:xfrm>
            <a:custGeom>
              <a:avLst/>
              <a:gdLst>
                <a:gd name="T0" fmla="*/ 0 w 526"/>
                <a:gd name="T1" fmla="*/ 48 h 115"/>
                <a:gd name="T2" fmla="*/ 210 w 526"/>
                <a:gd name="T3" fmla="*/ 20 h 115"/>
                <a:gd name="T4" fmla="*/ 329 w 526"/>
                <a:gd name="T5" fmla="*/ 65 h 115"/>
                <a:gd name="T6" fmla="*/ 485 w 526"/>
                <a:gd name="T7" fmla="*/ 106 h 1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26" h="115">
                  <a:moveTo>
                    <a:pt x="0" y="51"/>
                  </a:moveTo>
                  <a:cubicBezTo>
                    <a:pt x="63" y="6"/>
                    <a:pt x="155" y="0"/>
                    <a:pt x="228" y="23"/>
                  </a:cubicBezTo>
                  <a:cubicBezTo>
                    <a:pt x="273" y="37"/>
                    <a:pt x="310" y="62"/>
                    <a:pt x="357" y="71"/>
                  </a:cubicBezTo>
                  <a:cubicBezTo>
                    <a:pt x="411" y="82"/>
                    <a:pt x="468" y="80"/>
                    <a:pt x="526" y="115"/>
                  </a:cubicBezTo>
                </a:path>
              </a:pathLst>
            </a:custGeom>
            <a:noFill/>
            <a:ln w="6350" cap="rnd">
              <a:solidFill>
                <a:srgbClr val="936E5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18" name="Freeform 213">
              <a:extLst>
                <a:ext uri="{FF2B5EF4-FFF2-40B4-BE49-F238E27FC236}">
                  <a16:creationId xmlns:a16="http://schemas.microsoft.com/office/drawing/2014/main" id="{B750B0A0-3344-4689-A011-6B5B7A7F8D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6" y="880"/>
              <a:ext cx="417" cy="339"/>
            </a:xfrm>
            <a:custGeom>
              <a:avLst/>
              <a:gdLst>
                <a:gd name="T0" fmla="*/ 0 w 428"/>
                <a:gd name="T1" fmla="*/ 0 h 348"/>
                <a:gd name="T2" fmla="*/ 152 w 428"/>
                <a:gd name="T3" fmla="*/ 129 h 348"/>
                <a:gd name="T4" fmla="*/ 262 w 428"/>
                <a:gd name="T5" fmla="*/ 170 h 348"/>
                <a:gd name="T6" fmla="*/ 396 w 428"/>
                <a:gd name="T7" fmla="*/ 321 h 34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28" h="348">
                  <a:moveTo>
                    <a:pt x="0" y="0"/>
                  </a:moveTo>
                  <a:cubicBezTo>
                    <a:pt x="57" y="44"/>
                    <a:pt x="96" y="109"/>
                    <a:pt x="164" y="140"/>
                  </a:cubicBezTo>
                  <a:cubicBezTo>
                    <a:pt x="203" y="158"/>
                    <a:pt x="244" y="165"/>
                    <a:pt x="283" y="184"/>
                  </a:cubicBezTo>
                  <a:cubicBezTo>
                    <a:pt x="363" y="224"/>
                    <a:pt x="402" y="260"/>
                    <a:pt x="428" y="348"/>
                  </a:cubicBezTo>
                </a:path>
              </a:pathLst>
            </a:custGeom>
            <a:noFill/>
            <a:ln w="6350" cap="rnd">
              <a:solidFill>
                <a:srgbClr val="936E5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19" name="Freeform 214">
              <a:extLst>
                <a:ext uri="{FF2B5EF4-FFF2-40B4-BE49-F238E27FC236}">
                  <a16:creationId xmlns:a16="http://schemas.microsoft.com/office/drawing/2014/main" id="{72D26F56-E3F0-4D05-AD5E-9E5C420460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4" y="838"/>
              <a:ext cx="86" cy="69"/>
            </a:xfrm>
            <a:custGeom>
              <a:avLst/>
              <a:gdLst>
                <a:gd name="T0" fmla="*/ 0 w 88"/>
                <a:gd name="T1" fmla="*/ 62 h 71"/>
                <a:gd name="T2" fmla="*/ 82 w 88"/>
                <a:gd name="T3" fmla="*/ 0 h 7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8" h="71">
                  <a:moveTo>
                    <a:pt x="0" y="68"/>
                  </a:moveTo>
                  <a:cubicBezTo>
                    <a:pt x="36" y="71"/>
                    <a:pt x="36" y="1"/>
                    <a:pt x="88" y="0"/>
                  </a:cubicBezTo>
                </a:path>
              </a:pathLst>
            </a:custGeom>
            <a:noFill/>
            <a:ln w="6350" cap="rnd">
              <a:solidFill>
                <a:srgbClr val="936E5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20" name="Freeform 215">
              <a:extLst>
                <a:ext uri="{FF2B5EF4-FFF2-40B4-BE49-F238E27FC236}">
                  <a16:creationId xmlns:a16="http://schemas.microsoft.com/office/drawing/2014/main" id="{526C607E-B46C-4513-BF11-B21046204C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3" y="1803"/>
              <a:ext cx="38" cy="28"/>
            </a:xfrm>
            <a:custGeom>
              <a:avLst/>
              <a:gdLst>
                <a:gd name="T0" fmla="*/ 36 w 39"/>
                <a:gd name="T1" fmla="*/ 0 h 29"/>
                <a:gd name="T2" fmla="*/ 23 w 39"/>
                <a:gd name="T3" fmla="*/ 19 h 29"/>
                <a:gd name="T4" fmla="*/ 0 w 39"/>
                <a:gd name="T5" fmla="*/ 18 h 2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9" h="29">
                  <a:moveTo>
                    <a:pt x="39" y="0"/>
                  </a:moveTo>
                  <a:cubicBezTo>
                    <a:pt x="34" y="7"/>
                    <a:pt x="33" y="16"/>
                    <a:pt x="26" y="22"/>
                  </a:cubicBezTo>
                  <a:cubicBezTo>
                    <a:pt x="18" y="29"/>
                    <a:pt x="9" y="25"/>
                    <a:pt x="0" y="21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21" name="Freeform 216">
              <a:extLst>
                <a:ext uri="{FF2B5EF4-FFF2-40B4-BE49-F238E27FC236}">
                  <a16:creationId xmlns:a16="http://schemas.microsoft.com/office/drawing/2014/main" id="{B1E539AF-489F-42FF-8C61-DE500581C0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2" y="2172"/>
              <a:ext cx="7" cy="34"/>
            </a:xfrm>
            <a:custGeom>
              <a:avLst/>
              <a:gdLst>
                <a:gd name="T0" fmla="*/ 0 w 7"/>
                <a:gd name="T1" fmla="*/ 0 h 35"/>
                <a:gd name="T2" fmla="*/ 7 w 7"/>
                <a:gd name="T3" fmla="*/ 32 h 3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35">
                  <a:moveTo>
                    <a:pt x="0" y="0"/>
                  </a:moveTo>
                  <a:cubicBezTo>
                    <a:pt x="1" y="11"/>
                    <a:pt x="4" y="25"/>
                    <a:pt x="7" y="35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22" name="Freeform 217">
              <a:extLst>
                <a:ext uri="{FF2B5EF4-FFF2-40B4-BE49-F238E27FC236}">
                  <a16:creationId xmlns:a16="http://schemas.microsoft.com/office/drawing/2014/main" id="{8F0F04A8-B37E-4A20-A2BD-5B556D5B4D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6" y="2242"/>
              <a:ext cx="31" cy="30"/>
            </a:xfrm>
            <a:custGeom>
              <a:avLst/>
              <a:gdLst>
                <a:gd name="T0" fmla="*/ 6 w 32"/>
                <a:gd name="T1" fmla="*/ 1 h 31"/>
                <a:gd name="T2" fmla="*/ 0 w 32"/>
                <a:gd name="T3" fmla="*/ 28 h 31"/>
                <a:gd name="T4" fmla="*/ 29 w 32"/>
                <a:gd name="T5" fmla="*/ 0 h 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" h="31">
                  <a:moveTo>
                    <a:pt x="6" y="1"/>
                  </a:moveTo>
                  <a:cubicBezTo>
                    <a:pt x="8" y="7"/>
                    <a:pt x="4" y="26"/>
                    <a:pt x="0" y="31"/>
                  </a:cubicBezTo>
                  <a:cubicBezTo>
                    <a:pt x="14" y="22"/>
                    <a:pt x="22" y="12"/>
                    <a:pt x="32" y="0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23" name="Freeform 218">
              <a:extLst>
                <a:ext uri="{FF2B5EF4-FFF2-40B4-BE49-F238E27FC236}">
                  <a16:creationId xmlns:a16="http://schemas.microsoft.com/office/drawing/2014/main" id="{551180D6-D006-41CE-8C36-F0E94D9AE2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3" y="1670"/>
              <a:ext cx="135" cy="121"/>
            </a:xfrm>
            <a:custGeom>
              <a:avLst/>
              <a:gdLst>
                <a:gd name="T0" fmla="*/ 4 w 138"/>
                <a:gd name="T1" fmla="*/ 17 h 124"/>
                <a:gd name="T2" fmla="*/ 11 w 138"/>
                <a:gd name="T3" fmla="*/ 2 h 124"/>
                <a:gd name="T4" fmla="*/ 33 w 138"/>
                <a:gd name="T5" fmla="*/ 8 h 124"/>
                <a:gd name="T6" fmla="*/ 69 w 138"/>
                <a:gd name="T7" fmla="*/ 41 h 124"/>
                <a:gd name="T8" fmla="*/ 82 w 138"/>
                <a:gd name="T9" fmla="*/ 61 h 124"/>
                <a:gd name="T10" fmla="*/ 85 w 138"/>
                <a:gd name="T11" fmla="*/ 80 h 124"/>
                <a:gd name="T12" fmla="*/ 120 w 138"/>
                <a:gd name="T13" fmla="*/ 104 h 124"/>
                <a:gd name="T14" fmla="*/ 129 w 138"/>
                <a:gd name="T15" fmla="*/ 115 h 1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8" h="124">
                  <a:moveTo>
                    <a:pt x="4" y="17"/>
                  </a:moveTo>
                  <a:cubicBezTo>
                    <a:pt x="0" y="10"/>
                    <a:pt x="5" y="3"/>
                    <a:pt x="11" y="2"/>
                  </a:cubicBezTo>
                  <a:cubicBezTo>
                    <a:pt x="19" y="0"/>
                    <a:pt x="29" y="5"/>
                    <a:pt x="36" y="8"/>
                  </a:cubicBezTo>
                  <a:cubicBezTo>
                    <a:pt x="55" y="17"/>
                    <a:pt x="64" y="27"/>
                    <a:pt x="75" y="44"/>
                  </a:cubicBezTo>
                  <a:cubicBezTo>
                    <a:pt x="79" y="52"/>
                    <a:pt x="85" y="59"/>
                    <a:pt x="88" y="67"/>
                  </a:cubicBezTo>
                  <a:cubicBezTo>
                    <a:pt x="90" y="73"/>
                    <a:pt x="89" y="80"/>
                    <a:pt x="91" y="86"/>
                  </a:cubicBezTo>
                  <a:cubicBezTo>
                    <a:pt x="96" y="104"/>
                    <a:pt x="116" y="104"/>
                    <a:pt x="129" y="113"/>
                  </a:cubicBezTo>
                  <a:cubicBezTo>
                    <a:pt x="133" y="116"/>
                    <a:pt x="135" y="120"/>
                    <a:pt x="138" y="124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24" name="Freeform 219">
              <a:extLst>
                <a:ext uri="{FF2B5EF4-FFF2-40B4-BE49-F238E27FC236}">
                  <a16:creationId xmlns:a16="http://schemas.microsoft.com/office/drawing/2014/main" id="{98A2DFD9-B474-4FE2-9967-A3EDD4E021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7" y="1776"/>
              <a:ext cx="154" cy="86"/>
            </a:xfrm>
            <a:custGeom>
              <a:avLst/>
              <a:gdLst>
                <a:gd name="T0" fmla="*/ 1 w 158"/>
                <a:gd name="T1" fmla="*/ 76 h 88"/>
                <a:gd name="T2" fmla="*/ 25 w 158"/>
                <a:gd name="T3" fmla="*/ 82 h 88"/>
                <a:gd name="T4" fmla="*/ 56 w 158"/>
                <a:gd name="T5" fmla="*/ 81 h 88"/>
                <a:gd name="T6" fmla="*/ 81 w 158"/>
                <a:gd name="T7" fmla="*/ 73 h 88"/>
                <a:gd name="T8" fmla="*/ 107 w 158"/>
                <a:gd name="T9" fmla="*/ 56 h 88"/>
                <a:gd name="T10" fmla="*/ 132 w 158"/>
                <a:gd name="T11" fmla="*/ 28 h 88"/>
                <a:gd name="T12" fmla="*/ 139 w 158"/>
                <a:gd name="T13" fmla="*/ 15 h 88"/>
                <a:gd name="T14" fmla="*/ 146 w 158"/>
                <a:gd name="T15" fmla="*/ 0 h 88"/>
                <a:gd name="T16" fmla="*/ 129 w 158"/>
                <a:gd name="T17" fmla="*/ 22 h 88"/>
                <a:gd name="T18" fmla="*/ 110 w 158"/>
                <a:gd name="T19" fmla="*/ 39 h 88"/>
                <a:gd name="T20" fmla="*/ 72 w 158"/>
                <a:gd name="T21" fmla="*/ 63 h 88"/>
                <a:gd name="T22" fmla="*/ 33 w 158"/>
                <a:gd name="T23" fmla="*/ 67 h 88"/>
                <a:gd name="T24" fmla="*/ 19 w 158"/>
                <a:gd name="T25" fmla="*/ 72 h 88"/>
                <a:gd name="T26" fmla="*/ 5 w 158"/>
                <a:gd name="T27" fmla="*/ 74 h 88"/>
                <a:gd name="T28" fmla="*/ 1 w 158"/>
                <a:gd name="T29" fmla="*/ 75 h 88"/>
                <a:gd name="T30" fmla="*/ 0 w 158"/>
                <a:gd name="T31" fmla="*/ 76 h 88"/>
                <a:gd name="T32" fmla="*/ 3 w 158"/>
                <a:gd name="T33" fmla="*/ 77 h 8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58" h="88">
                  <a:moveTo>
                    <a:pt x="1" y="82"/>
                  </a:moveTo>
                  <a:cubicBezTo>
                    <a:pt x="8" y="86"/>
                    <a:pt x="20" y="88"/>
                    <a:pt x="28" y="88"/>
                  </a:cubicBezTo>
                  <a:cubicBezTo>
                    <a:pt x="38" y="88"/>
                    <a:pt x="49" y="88"/>
                    <a:pt x="59" y="87"/>
                  </a:cubicBezTo>
                  <a:cubicBezTo>
                    <a:pt x="69" y="85"/>
                    <a:pt x="77" y="82"/>
                    <a:pt x="87" y="79"/>
                  </a:cubicBezTo>
                  <a:cubicBezTo>
                    <a:pt x="98" y="74"/>
                    <a:pt x="107" y="66"/>
                    <a:pt x="116" y="59"/>
                  </a:cubicBezTo>
                  <a:cubicBezTo>
                    <a:pt x="126" y="50"/>
                    <a:pt x="134" y="41"/>
                    <a:pt x="142" y="31"/>
                  </a:cubicBezTo>
                  <a:cubicBezTo>
                    <a:pt x="146" y="26"/>
                    <a:pt x="148" y="20"/>
                    <a:pt x="151" y="15"/>
                  </a:cubicBezTo>
                  <a:cubicBezTo>
                    <a:pt x="153" y="10"/>
                    <a:pt x="157" y="5"/>
                    <a:pt x="158" y="0"/>
                  </a:cubicBezTo>
                  <a:cubicBezTo>
                    <a:pt x="152" y="8"/>
                    <a:pt x="145" y="15"/>
                    <a:pt x="138" y="23"/>
                  </a:cubicBezTo>
                  <a:cubicBezTo>
                    <a:pt x="132" y="30"/>
                    <a:pt x="127" y="37"/>
                    <a:pt x="119" y="42"/>
                  </a:cubicBezTo>
                  <a:cubicBezTo>
                    <a:pt x="106" y="52"/>
                    <a:pt x="93" y="61"/>
                    <a:pt x="78" y="66"/>
                  </a:cubicBezTo>
                  <a:cubicBezTo>
                    <a:pt x="64" y="70"/>
                    <a:pt x="50" y="71"/>
                    <a:pt x="36" y="73"/>
                  </a:cubicBezTo>
                  <a:cubicBezTo>
                    <a:pt x="30" y="75"/>
                    <a:pt x="25" y="77"/>
                    <a:pt x="20" y="78"/>
                  </a:cubicBezTo>
                  <a:cubicBezTo>
                    <a:pt x="15" y="79"/>
                    <a:pt x="10" y="79"/>
                    <a:pt x="5" y="80"/>
                  </a:cubicBezTo>
                  <a:cubicBezTo>
                    <a:pt x="3" y="80"/>
                    <a:pt x="2" y="81"/>
                    <a:pt x="1" y="81"/>
                  </a:cubicBezTo>
                  <a:cubicBezTo>
                    <a:pt x="0" y="81"/>
                    <a:pt x="0" y="81"/>
                    <a:pt x="0" y="82"/>
                  </a:cubicBezTo>
                  <a:cubicBezTo>
                    <a:pt x="0" y="82"/>
                    <a:pt x="2" y="83"/>
                    <a:pt x="3" y="8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25" name="Freeform 220">
              <a:extLst>
                <a:ext uri="{FF2B5EF4-FFF2-40B4-BE49-F238E27FC236}">
                  <a16:creationId xmlns:a16="http://schemas.microsoft.com/office/drawing/2014/main" id="{4D5A3B3F-28E0-467D-8FB4-2DEF6A34F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8" y="1503"/>
              <a:ext cx="75" cy="99"/>
            </a:xfrm>
            <a:custGeom>
              <a:avLst/>
              <a:gdLst>
                <a:gd name="T0" fmla="*/ 66 w 77"/>
                <a:gd name="T1" fmla="*/ 1 h 102"/>
                <a:gd name="T2" fmla="*/ 56 w 77"/>
                <a:gd name="T3" fmla="*/ 50 h 102"/>
                <a:gd name="T4" fmla="*/ 39 w 77"/>
                <a:gd name="T5" fmla="*/ 75 h 102"/>
                <a:gd name="T6" fmla="*/ 15 w 77"/>
                <a:gd name="T7" fmla="*/ 87 h 102"/>
                <a:gd name="T8" fmla="*/ 0 w 77"/>
                <a:gd name="T9" fmla="*/ 93 h 102"/>
                <a:gd name="T10" fmla="*/ 54 w 77"/>
                <a:gd name="T11" fmla="*/ 43 h 102"/>
                <a:gd name="T12" fmla="*/ 59 w 77"/>
                <a:gd name="T13" fmla="*/ 17 h 102"/>
                <a:gd name="T14" fmla="*/ 63 w 77"/>
                <a:gd name="T15" fmla="*/ 0 h 102"/>
                <a:gd name="T16" fmla="*/ 66 w 77"/>
                <a:gd name="T17" fmla="*/ 3 h 10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7" h="102">
                  <a:moveTo>
                    <a:pt x="72" y="1"/>
                  </a:moveTo>
                  <a:cubicBezTo>
                    <a:pt x="77" y="21"/>
                    <a:pt x="70" y="38"/>
                    <a:pt x="61" y="56"/>
                  </a:cubicBezTo>
                  <a:cubicBezTo>
                    <a:pt x="56" y="66"/>
                    <a:pt x="50" y="72"/>
                    <a:pt x="42" y="81"/>
                  </a:cubicBezTo>
                  <a:cubicBezTo>
                    <a:pt x="34" y="89"/>
                    <a:pt x="26" y="94"/>
                    <a:pt x="15" y="96"/>
                  </a:cubicBezTo>
                  <a:cubicBezTo>
                    <a:pt x="10" y="97"/>
                    <a:pt x="5" y="100"/>
                    <a:pt x="0" y="102"/>
                  </a:cubicBezTo>
                  <a:cubicBezTo>
                    <a:pt x="24" y="89"/>
                    <a:pt x="46" y="70"/>
                    <a:pt x="58" y="46"/>
                  </a:cubicBezTo>
                  <a:cubicBezTo>
                    <a:pt x="62" y="37"/>
                    <a:pt x="64" y="29"/>
                    <a:pt x="65" y="20"/>
                  </a:cubicBezTo>
                  <a:cubicBezTo>
                    <a:pt x="65" y="14"/>
                    <a:pt x="63" y="3"/>
                    <a:pt x="69" y="0"/>
                  </a:cubicBezTo>
                  <a:cubicBezTo>
                    <a:pt x="70" y="1"/>
                    <a:pt x="71" y="2"/>
                    <a:pt x="72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26" name="Freeform 221">
              <a:extLst>
                <a:ext uri="{FF2B5EF4-FFF2-40B4-BE49-F238E27FC236}">
                  <a16:creationId xmlns:a16="http://schemas.microsoft.com/office/drawing/2014/main" id="{56FEA6B8-A7BD-45EE-93ED-7697BE719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1" y="1798"/>
              <a:ext cx="91" cy="74"/>
            </a:xfrm>
            <a:custGeom>
              <a:avLst/>
              <a:gdLst>
                <a:gd name="T0" fmla="*/ 1 w 93"/>
                <a:gd name="T1" fmla="*/ 70 h 76"/>
                <a:gd name="T2" fmla="*/ 60 w 93"/>
                <a:gd name="T3" fmla="*/ 55 h 76"/>
                <a:gd name="T4" fmla="*/ 87 w 93"/>
                <a:gd name="T5" fmla="*/ 0 h 76"/>
                <a:gd name="T6" fmla="*/ 50 w 93"/>
                <a:gd name="T7" fmla="*/ 52 h 76"/>
                <a:gd name="T8" fmla="*/ 0 w 93"/>
                <a:gd name="T9" fmla="*/ 70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3" h="76">
                  <a:moveTo>
                    <a:pt x="1" y="76"/>
                  </a:moveTo>
                  <a:cubicBezTo>
                    <a:pt x="23" y="76"/>
                    <a:pt x="46" y="75"/>
                    <a:pt x="63" y="60"/>
                  </a:cubicBezTo>
                  <a:cubicBezTo>
                    <a:pt x="81" y="45"/>
                    <a:pt x="93" y="23"/>
                    <a:pt x="93" y="0"/>
                  </a:cubicBezTo>
                  <a:cubicBezTo>
                    <a:pt x="89" y="23"/>
                    <a:pt x="70" y="42"/>
                    <a:pt x="53" y="55"/>
                  </a:cubicBezTo>
                  <a:cubicBezTo>
                    <a:pt x="36" y="69"/>
                    <a:pt x="19" y="68"/>
                    <a:pt x="0" y="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27" name="Freeform 222">
              <a:extLst>
                <a:ext uri="{FF2B5EF4-FFF2-40B4-BE49-F238E27FC236}">
                  <a16:creationId xmlns:a16="http://schemas.microsoft.com/office/drawing/2014/main" id="{75964B8B-E99E-432A-B441-F48ABA9C5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4" y="1745"/>
              <a:ext cx="84" cy="22"/>
            </a:xfrm>
            <a:custGeom>
              <a:avLst/>
              <a:gdLst>
                <a:gd name="T0" fmla="*/ 80 w 86"/>
                <a:gd name="T1" fmla="*/ 1 h 23"/>
                <a:gd name="T2" fmla="*/ 62 w 86"/>
                <a:gd name="T3" fmla="*/ 2 h 23"/>
                <a:gd name="T4" fmla="*/ 44 w 86"/>
                <a:gd name="T5" fmla="*/ 4 h 23"/>
                <a:gd name="T6" fmla="*/ 23 w 86"/>
                <a:gd name="T7" fmla="*/ 11 h 23"/>
                <a:gd name="T8" fmla="*/ 0 w 86"/>
                <a:gd name="T9" fmla="*/ 20 h 23"/>
                <a:gd name="T10" fmla="*/ 50 w 86"/>
                <a:gd name="T11" fmla="*/ 9 h 23"/>
                <a:gd name="T12" fmla="*/ 78 w 86"/>
                <a:gd name="T13" fmla="*/ 2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6" h="23">
                  <a:moveTo>
                    <a:pt x="86" y="1"/>
                  </a:moveTo>
                  <a:cubicBezTo>
                    <a:pt x="81" y="1"/>
                    <a:pt x="73" y="2"/>
                    <a:pt x="66" y="2"/>
                  </a:cubicBezTo>
                  <a:cubicBezTo>
                    <a:pt x="58" y="0"/>
                    <a:pt x="55" y="1"/>
                    <a:pt x="47" y="4"/>
                  </a:cubicBezTo>
                  <a:cubicBezTo>
                    <a:pt x="40" y="7"/>
                    <a:pt x="33" y="11"/>
                    <a:pt x="26" y="13"/>
                  </a:cubicBezTo>
                  <a:cubicBezTo>
                    <a:pt x="19" y="16"/>
                    <a:pt x="6" y="18"/>
                    <a:pt x="0" y="23"/>
                  </a:cubicBezTo>
                  <a:cubicBezTo>
                    <a:pt x="18" y="22"/>
                    <a:pt x="36" y="13"/>
                    <a:pt x="53" y="9"/>
                  </a:cubicBezTo>
                  <a:cubicBezTo>
                    <a:pt x="62" y="7"/>
                    <a:pt x="77" y="9"/>
                    <a:pt x="84" y="2"/>
                  </a:cubicBezTo>
                </a:path>
              </a:pathLst>
            </a:custGeom>
            <a:solidFill>
              <a:srgbClr val="FFE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28" name="Freeform 223">
              <a:extLst>
                <a:ext uri="{FF2B5EF4-FFF2-40B4-BE49-F238E27FC236}">
                  <a16:creationId xmlns:a16="http://schemas.microsoft.com/office/drawing/2014/main" id="{D25E59D5-D2A5-4698-98AD-C7BDDDE024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0" y="1482"/>
              <a:ext cx="57" cy="79"/>
            </a:xfrm>
            <a:custGeom>
              <a:avLst/>
              <a:gdLst>
                <a:gd name="T0" fmla="*/ 54 w 58"/>
                <a:gd name="T1" fmla="*/ 0 h 81"/>
                <a:gd name="T2" fmla="*/ 30 w 58"/>
                <a:gd name="T3" fmla="*/ 36 h 81"/>
                <a:gd name="T4" fmla="*/ 0 w 58"/>
                <a:gd name="T5" fmla="*/ 75 h 81"/>
                <a:gd name="T6" fmla="*/ 26 w 58"/>
                <a:gd name="T7" fmla="*/ 48 h 81"/>
                <a:gd name="T8" fmla="*/ 41 w 58"/>
                <a:gd name="T9" fmla="*/ 29 h 81"/>
                <a:gd name="T10" fmla="*/ 55 w 58"/>
                <a:gd name="T11" fmla="*/ 1 h 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8" h="81">
                  <a:moveTo>
                    <a:pt x="57" y="0"/>
                  </a:moveTo>
                  <a:cubicBezTo>
                    <a:pt x="56" y="14"/>
                    <a:pt x="41" y="30"/>
                    <a:pt x="33" y="39"/>
                  </a:cubicBezTo>
                  <a:cubicBezTo>
                    <a:pt x="22" y="53"/>
                    <a:pt x="8" y="64"/>
                    <a:pt x="0" y="81"/>
                  </a:cubicBezTo>
                  <a:cubicBezTo>
                    <a:pt x="9" y="71"/>
                    <a:pt x="16" y="60"/>
                    <a:pt x="26" y="51"/>
                  </a:cubicBezTo>
                  <a:cubicBezTo>
                    <a:pt x="32" y="45"/>
                    <a:pt x="38" y="39"/>
                    <a:pt x="44" y="32"/>
                  </a:cubicBezTo>
                  <a:cubicBezTo>
                    <a:pt x="51" y="24"/>
                    <a:pt x="58" y="12"/>
                    <a:pt x="58" y="1"/>
                  </a:cubicBezTo>
                </a:path>
              </a:pathLst>
            </a:custGeom>
            <a:solidFill>
              <a:srgbClr val="FFE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29" name="Freeform 224">
              <a:extLst>
                <a:ext uri="{FF2B5EF4-FFF2-40B4-BE49-F238E27FC236}">
                  <a16:creationId xmlns:a16="http://schemas.microsoft.com/office/drawing/2014/main" id="{F16B320E-81F5-46CA-86ED-CAFFDA8E58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4" y="1478"/>
              <a:ext cx="37" cy="76"/>
            </a:xfrm>
            <a:custGeom>
              <a:avLst/>
              <a:gdLst>
                <a:gd name="T0" fmla="*/ 35 w 38"/>
                <a:gd name="T1" fmla="*/ 0 h 78"/>
                <a:gd name="T2" fmla="*/ 23 w 38"/>
                <a:gd name="T3" fmla="*/ 33 h 78"/>
                <a:gd name="T4" fmla="*/ 0 w 38"/>
                <a:gd name="T5" fmla="*/ 72 h 78"/>
                <a:gd name="T6" fmla="*/ 25 w 38"/>
                <a:gd name="T7" fmla="*/ 30 h 78"/>
                <a:gd name="T8" fmla="*/ 33 w 38"/>
                <a:gd name="T9" fmla="*/ 2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" h="78">
                  <a:moveTo>
                    <a:pt x="38" y="0"/>
                  </a:moveTo>
                  <a:cubicBezTo>
                    <a:pt x="33" y="12"/>
                    <a:pt x="31" y="25"/>
                    <a:pt x="26" y="36"/>
                  </a:cubicBezTo>
                  <a:cubicBezTo>
                    <a:pt x="19" y="50"/>
                    <a:pt x="10" y="67"/>
                    <a:pt x="0" y="78"/>
                  </a:cubicBezTo>
                  <a:cubicBezTo>
                    <a:pt x="13" y="66"/>
                    <a:pt x="22" y="50"/>
                    <a:pt x="28" y="33"/>
                  </a:cubicBezTo>
                  <a:cubicBezTo>
                    <a:pt x="31" y="24"/>
                    <a:pt x="31" y="10"/>
                    <a:pt x="36" y="2"/>
                  </a:cubicBezTo>
                </a:path>
              </a:pathLst>
            </a:custGeom>
            <a:solidFill>
              <a:srgbClr val="FFE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30" name="Freeform 225">
              <a:extLst>
                <a:ext uri="{FF2B5EF4-FFF2-40B4-BE49-F238E27FC236}">
                  <a16:creationId xmlns:a16="http://schemas.microsoft.com/office/drawing/2014/main" id="{30388FDF-4C48-4BA4-B1E2-958A726EE5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1" y="1495"/>
              <a:ext cx="16" cy="52"/>
            </a:xfrm>
            <a:custGeom>
              <a:avLst/>
              <a:gdLst>
                <a:gd name="T0" fmla="*/ 13 w 17"/>
                <a:gd name="T1" fmla="*/ 0 h 53"/>
                <a:gd name="T2" fmla="*/ 9 w 17"/>
                <a:gd name="T3" fmla="*/ 26 h 53"/>
                <a:gd name="T4" fmla="*/ 0 w 17"/>
                <a:gd name="T5" fmla="*/ 50 h 53"/>
                <a:gd name="T6" fmla="*/ 13 w 17"/>
                <a:gd name="T7" fmla="*/ 20 h 53"/>
                <a:gd name="T8" fmla="*/ 14 w 17"/>
                <a:gd name="T9" fmla="*/ 1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53">
                  <a:moveTo>
                    <a:pt x="16" y="0"/>
                  </a:moveTo>
                  <a:cubicBezTo>
                    <a:pt x="13" y="8"/>
                    <a:pt x="14" y="18"/>
                    <a:pt x="12" y="26"/>
                  </a:cubicBezTo>
                  <a:cubicBezTo>
                    <a:pt x="9" y="36"/>
                    <a:pt x="5" y="44"/>
                    <a:pt x="0" y="53"/>
                  </a:cubicBezTo>
                  <a:cubicBezTo>
                    <a:pt x="8" y="42"/>
                    <a:pt x="14" y="33"/>
                    <a:pt x="16" y="20"/>
                  </a:cubicBezTo>
                  <a:cubicBezTo>
                    <a:pt x="17" y="14"/>
                    <a:pt x="15" y="5"/>
                    <a:pt x="17" y="1"/>
                  </a:cubicBezTo>
                </a:path>
              </a:pathLst>
            </a:custGeom>
            <a:solidFill>
              <a:srgbClr val="FFE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31" name="Freeform 226">
              <a:extLst>
                <a:ext uri="{FF2B5EF4-FFF2-40B4-BE49-F238E27FC236}">
                  <a16:creationId xmlns:a16="http://schemas.microsoft.com/office/drawing/2014/main" id="{24E7CAB5-1905-4C3E-9248-92B2E960A1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0" y="1702"/>
              <a:ext cx="49" cy="37"/>
            </a:xfrm>
            <a:custGeom>
              <a:avLst/>
              <a:gdLst>
                <a:gd name="T0" fmla="*/ 47 w 50"/>
                <a:gd name="T1" fmla="*/ 0 h 38"/>
                <a:gd name="T2" fmla="*/ 25 w 50"/>
                <a:gd name="T3" fmla="*/ 19 h 38"/>
                <a:gd name="T4" fmla="*/ 0 w 50"/>
                <a:gd name="T5" fmla="*/ 35 h 38"/>
                <a:gd name="T6" fmla="*/ 44 w 50"/>
                <a:gd name="T7" fmla="*/ 2 h 3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0" h="38">
                  <a:moveTo>
                    <a:pt x="50" y="0"/>
                  </a:moveTo>
                  <a:cubicBezTo>
                    <a:pt x="41" y="3"/>
                    <a:pt x="32" y="15"/>
                    <a:pt x="26" y="21"/>
                  </a:cubicBezTo>
                  <a:cubicBezTo>
                    <a:pt x="18" y="29"/>
                    <a:pt x="9" y="33"/>
                    <a:pt x="0" y="38"/>
                  </a:cubicBezTo>
                  <a:cubicBezTo>
                    <a:pt x="22" y="34"/>
                    <a:pt x="34" y="16"/>
                    <a:pt x="47" y="2"/>
                  </a:cubicBezTo>
                </a:path>
              </a:pathLst>
            </a:custGeom>
            <a:solidFill>
              <a:srgbClr val="FFE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32" name="Freeform 227">
              <a:extLst>
                <a:ext uri="{FF2B5EF4-FFF2-40B4-BE49-F238E27FC236}">
                  <a16:creationId xmlns:a16="http://schemas.microsoft.com/office/drawing/2014/main" id="{0C4314D9-6500-4B48-88C1-77C9E2850C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3" y="1685"/>
              <a:ext cx="40" cy="37"/>
            </a:xfrm>
            <a:custGeom>
              <a:avLst/>
              <a:gdLst>
                <a:gd name="T0" fmla="*/ 38 w 41"/>
                <a:gd name="T1" fmla="*/ 1 h 38"/>
                <a:gd name="T2" fmla="*/ 20 w 41"/>
                <a:gd name="T3" fmla="*/ 13 h 38"/>
                <a:gd name="T4" fmla="*/ 0 w 41"/>
                <a:gd name="T5" fmla="*/ 35 h 38"/>
                <a:gd name="T6" fmla="*/ 38 w 41"/>
                <a:gd name="T7" fmla="*/ 1 h 3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1" h="38">
                  <a:moveTo>
                    <a:pt x="41" y="1"/>
                  </a:moveTo>
                  <a:cubicBezTo>
                    <a:pt x="34" y="0"/>
                    <a:pt x="25" y="7"/>
                    <a:pt x="20" y="13"/>
                  </a:cubicBezTo>
                  <a:cubicBezTo>
                    <a:pt x="13" y="20"/>
                    <a:pt x="4" y="30"/>
                    <a:pt x="0" y="38"/>
                  </a:cubicBezTo>
                  <a:cubicBezTo>
                    <a:pt x="12" y="26"/>
                    <a:pt x="24" y="8"/>
                    <a:pt x="41" y="1"/>
                  </a:cubicBezTo>
                </a:path>
              </a:pathLst>
            </a:custGeom>
            <a:solidFill>
              <a:srgbClr val="FFE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33" name="Freeform 228">
              <a:extLst>
                <a:ext uri="{FF2B5EF4-FFF2-40B4-BE49-F238E27FC236}">
                  <a16:creationId xmlns:a16="http://schemas.microsoft.com/office/drawing/2014/main" id="{DEB182F5-486F-429D-AD87-A1E9D45619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4" y="1836"/>
              <a:ext cx="37" cy="22"/>
            </a:xfrm>
            <a:custGeom>
              <a:avLst/>
              <a:gdLst>
                <a:gd name="T0" fmla="*/ 35 w 38"/>
                <a:gd name="T1" fmla="*/ 3 h 22"/>
                <a:gd name="T2" fmla="*/ 0 w 38"/>
                <a:gd name="T3" fmla="*/ 22 h 22"/>
                <a:gd name="T4" fmla="*/ 19 w 38"/>
                <a:gd name="T5" fmla="*/ 11 h 22"/>
                <a:gd name="T6" fmla="*/ 33 w 38"/>
                <a:gd name="T7" fmla="*/ 3 h 2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8" h="22">
                  <a:moveTo>
                    <a:pt x="38" y="3"/>
                  </a:moveTo>
                  <a:cubicBezTo>
                    <a:pt x="27" y="0"/>
                    <a:pt x="7" y="15"/>
                    <a:pt x="0" y="22"/>
                  </a:cubicBezTo>
                  <a:cubicBezTo>
                    <a:pt x="7" y="20"/>
                    <a:pt x="14" y="14"/>
                    <a:pt x="21" y="11"/>
                  </a:cubicBezTo>
                  <a:cubicBezTo>
                    <a:pt x="26" y="8"/>
                    <a:pt x="32" y="6"/>
                    <a:pt x="36" y="3"/>
                  </a:cubicBezTo>
                </a:path>
              </a:pathLst>
            </a:custGeom>
            <a:solidFill>
              <a:srgbClr val="FFE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34" name="Freeform 229">
              <a:extLst>
                <a:ext uri="{FF2B5EF4-FFF2-40B4-BE49-F238E27FC236}">
                  <a16:creationId xmlns:a16="http://schemas.microsoft.com/office/drawing/2014/main" id="{6436F4AB-61F8-42D2-B514-5F37D674B1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0" y="1720"/>
              <a:ext cx="6" cy="25"/>
            </a:xfrm>
            <a:custGeom>
              <a:avLst/>
              <a:gdLst>
                <a:gd name="T0" fmla="*/ 6 w 6"/>
                <a:gd name="T1" fmla="*/ 0 h 25"/>
                <a:gd name="T2" fmla="*/ 5 w 6"/>
                <a:gd name="T3" fmla="*/ 25 h 25"/>
                <a:gd name="T4" fmla="*/ 6 w 6"/>
                <a:gd name="T5" fmla="*/ 3 h 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25">
                  <a:moveTo>
                    <a:pt x="6" y="0"/>
                  </a:moveTo>
                  <a:cubicBezTo>
                    <a:pt x="5" y="7"/>
                    <a:pt x="0" y="18"/>
                    <a:pt x="5" y="25"/>
                  </a:cubicBezTo>
                  <a:cubicBezTo>
                    <a:pt x="5" y="17"/>
                    <a:pt x="6" y="10"/>
                    <a:pt x="6" y="3"/>
                  </a:cubicBezTo>
                </a:path>
              </a:pathLst>
            </a:custGeom>
            <a:solidFill>
              <a:srgbClr val="FFE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35" name="Freeform 230">
              <a:extLst>
                <a:ext uri="{FF2B5EF4-FFF2-40B4-BE49-F238E27FC236}">
                  <a16:creationId xmlns:a16="http://schemas.microsoft.com/office/drawing/2014/main" id="{5D32FC36-4973-4600-B279-ECF549F6F7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4" y="1897"/>
              <a:ext cx="93" cy="19"/>
            </a:xfrm>
            <a:custGeom>
              <a:avLst/>
              <a:gdLst>
                <a:gd name="T0" fmla="*/ 0 w 95"/>
                <a:gd name="T1" fmla="*/ 17 h 20"/>
                <a:gd name="T2" fmla="*/ 49 w 95"/>
                <a:gd name="T3" fmla="*/ 11 h 20"/>
                <a:gd name="T4" fmla="*/ 89 w 95"/>
                <a:gd name="T5" fmla="*/ 0 h 20"/>
                <a:gd name="T6" fmla="*/ 39 w 95"/>
                <a:gd name="T7" fmla="*/ 16 h 20"/>
                <a:gd name="T8" fmla="*/ 0 w 95"/>
                <a:gd name="T9" fmla="*/ 17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5" h="20">
                  <a:moveTo>
                    <a:pt x="0" y="20"/>
                  </a:moveTo>
                  <a:cubicBezTo>
                    <a:pt x="16" y="13"/>
                    <a:pt x="35" y="17"/>
                    <a:pt x="52" y="14"/>
                  </a:cubicBezTo>
                  <a:cubicBezTo>
                    <a:pt x="67" y="12"/>
                    <a:pt x="82" y="8"/>
                    <a:pt x="95" y="0"/>
                  </a:cubicBezTo>
                  <a:cubicBezTo>
                    <a:pt x="82" y="13"/>
                    <a:pt x="60" y="17"/>
                    <a:pt x="42" y="19"/>
                  </a:cubicBezTo>
                  <a:cubicBezTo>
                    <a:pt x="29" y="20"/>
                    <a:pt x="13" y="16"/>
                    <a:pt x="0" y="20"/>
                  </a:cubicBezTo>
                </a:path>
              </a:pathLst>
            </a:custGeom>
            <a:solidFill>
              <a:srgbClr val="FFE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36" name="Freeform 231">
              <a:extLst>
                <a:ext uri="{FF2B5EF4-FFF2-40B4-BE49-F238E27FC236}">
                  <a16:creationId xmlns:a16="http://schemas.microsoft.com/office/drawing/2014/main" id="{BD133419-85BD-49DD-A66D-5C10236066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7" y="1592"/>
              <a:ext cx="31" cy="36"/>
            </a:xfrm>
            <a:custGeom>
              <a:avLst/>
              <a:gdLst>
                <a:gd name="T0" fmla="*/ 28 w 32"/>
                <a:gd name="T1" fmla="*/ 0 h 37"/>
                <a:gd name="T2" fmla="*/ 22 w 32"/>
                <a:gd name="T3" fmla="*/ 7 h 37"/>
                <a:gd name="T4" fmla="*/ 16 w 32"/>
                <a:gd name="T5" fmla="*/ 17 h 37"/>
                <a:gd name="T6" fmla="*/ 12 w 32"/>
                <a:gd name="T7" fmla="*/ 23 h 37"/>
                <a:gd name="T8" fmla="*/ 0 w 32"/>
                <a:gd name="T9" fmla="*/ 34 h 37"/>
                <a:gd name="T10" fmla="*/ 9 w 32"/>
                <a:gd name="T11" fmla="*/ 27 h 37"/>
                <a:gd name="T12" fmla="*/ 16 w 32"/>
                <a:gd name="T13" fmla="*/ 20 h 37"/>
                <a:gd name="T14" fmla="*/ 20 w 32"/>
                <a:gd name="T15" fmla="*/ 14 h 37"/>
                <a:gd name="T16" fmla="*/ 28 w 32"/>
                <a:gd name="T17" fmla="*/ 1 h 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2" h="37">
                  <a:moveTo>
                    <a:pt x="31" y="0"/>
                  </a:moveTo>
                  <a:cubicBezTo>
                    <a:pt x="29" y="3"/>
                    <a:pt x="27" y="5"/>
                    <a:pt x="25" y="7"/>
                  </a:cubicBezTo>
                  <a:cubicBezTo>
                    <a:pt x="23" y="11"/>
                    <a:pt x="21" y="14"/>
                    <a:pt x="19" y="17"/>
                  </a:cubicBezTo>
                  <a:cubicBezTo>
                    <a:pt x="17" y="20"/>
                    <a:pt x="14" y="23"/>
                    <a:pt x="12" y="26"/>
                  </a:cubicBezTo>
                  <a:cubicBezTo>
                    <a:pt x="8" y="30"/>
                    <a:pt x="3" y="33"/>
                    <a:pt x="0" y="37"/>
                  </a:cubicBezTo>
                  <a:cubicBezTo>
                    <a:pt x="3" y="37"/>
                    <a:pt x="7" y="32"/>
                    <a:pt x="9" y="30"/>
                  </a:cubicBezTo>
                  <a:cubicBezTo>
                    <a:pt x="11" y="28"/>
                    <a:pt x="14" y="26"/>
                    <a:pt x="16" y="23"/>
                  </a:cubicBezTo>
                  <a:cubicBezTo>
                    <a:pt x="18" y="20"/>
                    <a:pt x="20" y="17"/>
                    <a:pt x="23" y="14"/>
                  </a:cubicBezTo>
                  <a:cubicBezTo>
                    <a:pt x="26" y="11"/>
                    <a:pt x="32" y="6"/>
                    <a:pt x="31" y="1"/>
                  </a:cubicBezTo>
                </a:path>
              </a:pathLst>
            </a:custGeom>
            <a:solidFill>
              <a:srgbClr val="FFE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37" name="Freeform 232">
              <a:extLst>
                <a:ext uri="{FF2B5EF4-FFF2-40B4-BE49-F238E27FC236}">
                  <a16:creationId xmlns:a16="http://schemas.microsoft.com/office/drawing/2014/main" id="{0EA01F6C-3356-4EAC-8465-9558A251A3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4" y="3228"/>
              <a:ext cx="94" cy="72"/>
            </a:xfrm>
            <a:custGeom>
              <a:avLst/>
              <a:gdLst>
                <a:gd name="T0" fmla="*/ 13 w 96"/>
                <a:gd name="T1" fmla="*/ 0 h 74"/>
                <a:gd name="T2" fmla="*/ 49 w 96"/>
                <a:gd name="T3" fmla="*/ 42 h 74"/>
                <a:gd name="T4" fmla="*/ 90 w 96"/>
                <a:gd name="T5" fmla="*/ 68 h 74"/>
                <a:gd name="T6" fmla="*/ 52 w 96"/>
                <a:gd name="T7" fmla="*/ 52 h 74"/>
                <a:gd name="T8" fmla="*/ 16 w 96"/>
                <a:gd name="T9" fmla="*/ 42 h 74"/>
                <a:gd name="T10" fmla="*/ 11 w 96"/>
                <a:gd name="T11" fmla="*/ 4 h 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6" h="74">
                  <a:moveTo>
                    <a:pt x="13" y="0"/>
                  </a:moveTo>
                  <a:cubicBezTo>
                    <a:pt x="16" y="20"/>
                    <a:pt x="34" y="39"/>
                    <a:pt x="52" y="45"/>
                  </a:cubicBezTo>
                  <a:cubicBezTo>
                    <a:pt x="67" y="50"/>
                    <a:pt x="88" y="59"/>
                    <a:pt x="96" y="74"/>
                  </a:cubicBezTo>
                  <a:cubicBezTo>
                    <a:pt x="84" y="65"/>
                    <a:pt x="69" y="60"/>
                    <a:pt x="55" y="55"/>
                  </a:cubicBezTo>
                  <a:cubicBezTo>
                    <a:pt x="43" y="50"/>
                    <a:pt x="26" y="51"/>
                    <a:pt x="16" y="45"/>
                  </a:cubicBezTo>
                  <a:cubicBezTo>
                    <a:pt x="0" y="36"/>
                    <a:pt x="6" y="17"/>
                    <a:pt x="11" y="4"/>
                  </a:cubicBezTo>
                </a:path>
              </a:pathLst>
            </a:custGeom>
            <a:solidFill>
              <a:srgbClr val="FFE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38" name="Freeform 233">
              <a:extLst>
                <a:ext uri="{FF2B5EF4-FFF2-40B4-BE49-F238E27FC236}">
                  <a16:creationId xmlns:a16="http://schemas.microsoft.com/office/drawing/2014/main" id="{E86CCD87-82A0-4D40-98DF-5BFFCCDBD0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3" y="3143"/>
              <a:ext cx="39" cy="43"/>
            </a:xfrm>
            <a:custGeom>
              <a:avLst/>
              <a:gdLst>
                <a:gd name="T0" fmla="*/ 13 w 40"/>
                <a:gd name="T1" fmla="*/ 0 h 44"/>
                <a:gd name="T2" fmla="*/ 32 w 40"/>
                <a:gd name="T3" fmla="*/ 16 h 44"/>
                <a:gd name="T4" fmla="*/ 24 w 40"/>
                <a:gd name="T5" fmla="*/ 38 h 44"/>
                <a:gd name="T6" fmla="*/ 5 w 40"/>
                <a:gd name="T7" fmla="*/ 24 h 44"/>
                <a:gd name="T8" fmla="*/ 10 w 40"/>
                <a:gd name="T9" fmla="*/ 2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" h="44">
                  <a:moveTo>
                    <a:pt x="13" y="0"/>
                  </a:moveTo>
                  <a:cubicBezTo>
                    <a:pt x="14" y="13"/>
                    <a:pt x="28" y="10"/>
                    <a:pt x="35" y="16"/>
                  </a:cubicBezTo>
                  <a:cubicBezTo>
                    <a:pt x="40" y="20"/>
                    <a:pt x="34" y="38"/>
                    <a:pt x="27" y="41"/>
                  </a:cubicBezTo>
                  <a:cubicBezTo>
                    <a:pt x="19" y="44"/>
                    <a:pt x="8" y="34"/>
                    <a:pt x="5" y="27"/>
                  </a:cubicBezTo>
                  <a:cubicBezTo>
                    <a:pt x="0" y="16"/>
                    <a:pt x="5" y="11"/>
                    <a:pt x="10" y="2"/>
                  </a:cubicBezTo>
                </a:path>
              </a:pathLst>
            </a:custGeom>
            <a:solidFill>
              <a:srgbClr val="FFE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39" name="Freeform 234">
              <a:extLst>
                <a:ext uri="{FF2B5EF4-FFF2-40B4-BE49-F238E27FC236}">
                  <a16:creationId xmlns:a16="http://schemas.microsoft.com/office/drawing/2014/main" id="{965FDC6E-408E-4080-AA73-4CA2359810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4" y="3181"/>
              <a:ext cx="47" cy="44"/>
            </a:xfrm>
            <a:custGeom>
              <a:avLst/>
              <a:gdLst>
                <a:gd name="T0" fmla="*/ 0 w 48"/>
                <a:gd name="T1" fmla="*/ 30 h 45"/>
                <a:gd name="T2" fmla="*/ 31 w 48"/>
                <a:gd name="T3" fmla="*/ 35 h 45"/>
                <a:gd name="T4" fmla="*/ 39 w 48"/>
                <a:gd name="T5" fmla="*/ 0 h 45"/>
                <a:gd name="T6" fmla="*/ 3 w 48"/>
                <a:gd name="T7" fmla="*/ 32 h 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8" h="45">
                  <a:moveTo>
                    <a:pt x="0" y="33"/>
                  </a:moveTo>
                  <a:cubicBezTo>
                    <a:pt x="9" y="37"/>
                    <a:pt x="25" y="45"/>
                    <a:pt x="34" y="38"/>
                  </a:cubicBezTo>
                  <a:cubicBezTo>
                    <a:pt x="45" y="30"/>
                    <a:pt x="48" y="12"/>
                    <a:pt x="42" y="0"/>
                  </a:cubicBezTo>
                  <a:cubicBezTo>
                    <a:pt x="37" y="20"/>
                    <a:pt x="22" y="31"/>
                    <a:pt x="3" y="35"/>
                  </a:cubicBezTo>
                </a:path>
              </a:pathLst>
            </a:custGeom>
            <a:solidFill>
              <a:srgbClr val="FFE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40" name="Freeform 235">
              <a:extLst>
                <a:ext uri="{FF2B5EF4-FFF2-40B4-BE49-F238E27FC236}">
                  <a16:creationId xmlns:a16="http://schemas.microsoft.com/office/drawing/2014/main" id="{ABBE5346-9415-43F6-8C08-8BF15E9F9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0" y="3125"/>
              <a:ext cx="40" cy="46"/>
            </a:xfrm>
            <a:custGeom>
              <a:avLst/>
              <a:gdLst>
                <a:gd name="T0" fmla="*/ 27 w 41"/>
                <a:gd name="T1" fmla="*/ 5 h 48"/>
                <a:gd name="T2" fmla="*/ 13 w 41"/>
                <a:gd name="T3" fmla="*/ 41 h 48"/>
                <a:gd name="T4" fmla="*/ 3 w 41"/>
                <a:gd name="T5" fmla="*/ 38 h 48"/>
                <a:gd name="T6" fmla="*/ 10 w 41"/>
                <a:gd name="T7" fmla="*/ 28 h 48"/>
                <a:gd name="T8" fmla="*/ 20 w 41"/>
                <a:gd name="T9" fmla="*/ 0 h 48"/>
                <a:gd name="T10" fmla="*/ 28 w 41"/>
                <a:gd name="T11" fmla="*/ 8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1" h="48">
                  <a:moveTo>
                    <a:pt x="30" y="5"/>
                  </a:moveTo>
                  <a:cubicBezTo>
                    <a:pt x="41" y="23"/>
                    <a:pt x="36" y="45"/>
                    <a:pt x="13" y="47"/>
                  </a:cubicBezTo>
                  <a:cubicBezTo>
                    <a:pt x="10" y="48"/>
                    <a:pt x="5" y="47"/>
                    <a:pt x="3" y="44"/>
                  </a:cubicBezTo>
                  <a:cubicBezTo>
                    <a:pt x="0" y="38"/>
                    <a:pt x="7" y="35"/>
                    <a:pt x="10" y="31"/>
                  </a:cubicBezTo>
                  <a:cubicBezTo>
                    <a:pt x="18" y="23"/>
                    <a:pt x="22" y="11"/>
                    <a:pt x="22" y="0"/>
                  </a:cubicBezTo>
                  <a:cubicBezTo>
                    <a:pt x="25" y="1"/>
                    <a:pt x="28" y="5"/>
                    <a:pt x="31" y="8"/>
                  </a:cubicBezTo>
                </a:path>
              </a:pathLst>
            </a:custGeom>
            <a:solidFill>
              <a:srgbClr val="FFE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41" name="Freeform 236">
              <a:extLst>
                <a:ext uri="{FF2B5EF4-FFF2-40B4-BE49-F238E27FC236}">
                  <a16:creationId xmlns:a16="http://schemas.microsoft.com/office/drawing/2014/main" id="{B71A0820-BEED-47E9-9FA6-8B7F0F4F6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9" y="3100"/>
              <a:ext cx="45" cy="50"/>
            </a:xfrm>
            <a:custGeom>
              <a:avLst/>
              <a:gdLst>
                <a:gd name="T0" fmla="*/ 0 w 47"/>
                <a:gd name="T1" fmla="*/ 24 h 51"/>
                <a:gd name="T2" fmla="*/ 6 w 47"/>
                <a:gd name="T3" fmla="*/ 48 h 51"/>
                <a:gd name="T4" fmla="*/ 30 w 47"/>
                <a:gd name="T5" fmla="*/ 27 h 51"/>
                <a:gd name="T6" fmla="*/ 35 w 47"/>
                <a:gd name="T7" fmla="*/ 0 h 51"/>
                <a:gd name="T8" fmla="*/ 2 w 47"/>
                <a:gd name="T9" fmla="*/ 25 h 51"/>
                <a:gd name="T10" fmla="*/ 2 w 47"/>
                <a:gd name="T11" fmla="*/ 25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" h="51">
                  <a:moveTo>
                    <a:pt x="0" y="24"/>
                  </a:moveTo>
                  <a:cubicBezTo>
                    <a:pt x="3" y="34"/>
                    <a:pt x="6" y="41"/>
                    <a:pt x="6" y="51"/>
                  </a:cubicBezTo>
                  <a:cubicBezTo>
                    <a:pt x="15" y="48"/>
                    <a:pt x="27" y="37"/>
                    <a:pt x="33" y="30"/>
                  </a:cubicBezTo>
                  <a:cubicBezTo>
                    <a:pt x="38" y="24"/>
                    <a:pt x="47" y="7"/>
                    <a:pt x="41" y="0"/>
                  </a:cubicBezTo>
                  <a:cubicBezTo>
                    <a:pt x="32" y="13"/>
                    <a:pt x="15" y="22"/>
                    <a:pt x="2" y="27"/>
                  </a:cubicBezTo>
                  <a:cubicBezTo>
                    <a:pt x="0" y="28"/>
                    <a:pt x="2" y="27"/>
                    <a:pt x="2" y="27"/>
                  </a:cubicBezTo>
                </a:path>
              </a:pathLst>
            </a:custGeom>
            <a:solidFill>
              <a:srgbClr val="FFE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42" name="Freeform 237">
              <a:extLst>
                <a:ext uri="{FF2B5EF4-FFF2-40B4-BE49-F238E27FC236}">
                  <a16:creationId xmlns:a16="http://schemas.microsoft.com/office/drawing/2014/main" id="{7EB8540A-4DAA-4776-B123-5AA848ABD2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4" y="3084"/>
              <a:ext cx="35" cy="45"/>
            </a:xfrm>
            <a:custGeom>
              <a:avLst/>
              <a:gdLst>
                <a:gd name="T0" fmla="*/ 9 w 35"/>
                <a:gd name="T1" fmla="*/ 37 h 47"/>
                <a:gd name="T2" fmla="*/ 30 w 35"/>
                <a:gd name="T3" fmla="*/ 19 h 47"/>
                <a:gd name="T4" fmla="*/ 28 w 35"/>
                <a:gd name="T5" fmla="*/ 0 h 47"/>
                <a:gd name="T6" fmla="*/ 13 w 35"/>
                <a:gd name="T7" fmla="*/ 21 h 47"/>
                <a:gd name="T8" fmla="*/ 12 w 35"/>
                <a:gd name="T9" fmla="*/ 35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47">
                  <a:moveTo>
                    <a:pt x="9" y="43"/>
                  </a:moveTo>
                  <a:cubicBezTo>
                    <a:pt x="18" y="41"/>
                    <a:pt x="27" y="31"/>
                    <a:pt x="30" y="22"/>
                  </a:cubicBezTo>
                  <a:cubicBezTo>
                    <a:pt x="31" y="18"/>
                    <a:pt x="35" y="1"/>
                    <a:pt x="28" y="0"/>
                  </a:cubicBezTo>
                  <a:cubicBezTo>
                    <a:pt x="21" y="0"/>
                    <a:pt x="15" y="19"/>
                    <a:pt x="13" y="24"/>
                  </a:cubicBezTo>
                  <a:cubicBezTo>
                    <a:pt x="12" y="25"/>
                    <a:pt x="0" y="47"/>
                    <a:pt x="12" y="41"/>
                  </a:cubicBezTo>
                </a:path>
              </a:pathLst>
            </a:custGeom>
            <a:solidFill>
              <a:srgbClr val="FFE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43" name="Freeform 238">
              <a:extLst>
                <a:ext uri="{FF2B5EF4-FFF2-40B4-BE49-F238E27FC236}">
                  <a16:creationId xmlns:a16="http://schemas.microsoft.com/office/drawing/2014/main" id="{043B1BAA-4997-45C2-AFFD-A0E39D44CB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9" y="3074"/>
              <a:ext cx="37" cy="76"/>
            </a:xfrm>
            <a:custGeom>
              <a:avLst/>
              <a:gdLst>
                <a:gd name="T0" fmla="*/ 25 w 38"/>
                <a:gd name="T1" fmla="*/ 9 h 78"/>
                <a:gd name="T2" fmla="*/ 20 w 38"/>
                <a:gd name="T3" fmla="*/ 50 h 78"/>
                <a:gd name="T4" fmla="*/ 0 w 38"/>
                <a:gd name="T5" fmla="*/ 56 h 78"/>
                <a:gd name="T6" fmla="*/ 10 w 38"/>
                <a:gd name="T7" fmla="*/ 40 h 78"/>
                <a:gd name="T8" fmla="*/ 17 w 38"/>
                <a:gd name="T9" fmla="*/ 20 h 78"/>
                <a:gd name="T10" fmla="*/ 25 w 38"/>
                <a:gd name="T11" fmla="*/ 12 h 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8" h="78">
                  <a:moveTo>
                    <a:pt x="28" y="9"/>
                  </a:moveTo>
                  <a:cubicBezTo>
                    <a:pt x="38" y="21"/>
                    <a:pt x="31" y="42"/>
                    <a:pt x="23" y="53"/>
                  </a:cubicBezTo>
                  <a:cubicBezTo>
                    <a:pt x="19" y="58"/>
                    <a:pt x="1" y="78"/>
                    <a:pt x="0" y="61"/>
                  </a:cubicBezTo>
                  <a:cubicBezTo>
                    <a:pt x="0" y="54"/>
                    <a:pt x="7" y="49"/>
                    <a:pt x="10" y="43"/>
                  </a:cubicBezTo>
                  <a:cubicBezTo>
                    <a:pt x="14" y="37"/>
                    <a:pt x="15" y="30"/>
                    <a:pt x="17" y="23"/>
                  </a:cubicBezTo>
                  <a:cubicBezTo>
                    <a:pt x="17" y="19"/>
                    <a:pt x="25" y="0"/>
                    <a:pt x="28" y="12"/>
                  </a:cubicBezTo>
                </a:path>
              </a:pathLst>
            </a:custGeom>
            <a:solidFill>
              <a:srgbClr val="FFE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44" name="Freeform 239">
              <a:extLst>
                <a:ext uri="{FF2B5EF4-FFF2-40B4-BE49-F238E27FC236}">
                  <a16:creationId xmlns:a16="http://schemas.microsoft.com/office/drawing/2014/main" id="{FE3BAD30-39F3-4BBD-9FB0-DC09502987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8" y="3058"/>
              <a:ext cx="61" cy="36"/>
            </a:xfrm>
            <a:custGeom>
              <a:avLst/>
              <a:gdLst>
                <a:gd name="T0" fmla="*/ 4 w 63"/>
                <a:gd name="T1" fmla="*/ 15 h 37"/>
                <a:gd name="T2" fmla="*/ 42 w 63"/>
                <a:gd name="T3" fmla="*/ 31 h 37"/>
                <a:gd name="T4" fmla="*/ 54 w 63"/>
                <a:gd name="T5" fmla="*/ 29 h 37"/>
                <a:gd name="T6" fmla="*/ 54 w 63"/>
                <a:gd name="T7" fmla="*/ 18 h 37"/>
                <a:gd name="T8" fmla="*/ 37 w 63"/>
                <a:gd name="T9" fmla="*/ 13 h 37"/>
                <a:gd name="T10" fmla="*/ 17 w 63"/>
                <a:gd name="T11" fmla="*/ 3 h 37"/>
                <a:gd name="T12" fmla="*/ 5 w 63"/>
                <a:gd name="T13" fmla="*/ 2 h 37"/>
                <a:gd name="T14" fmla="*/ 4 w 63"/>
                <a:gd name="T15" fmla="*/ 13 h 3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3" h="37">
                  <a:moveTo>
                    <a:pt x="4" y="15"/>
                  </a:moveTo>
                  <a:cubicBezTo>
                    <a:pt x="8" y="30"/>
                    <a:pt x="32" y="33"/>
                    <a:pt x="45" y="34"/>
                  </a:cubicBezTo>
                  <a:cubicBezTo>
                    <a:pt x="51" y="35"/>
                    <a:pt x="56" y="37"/>
                    <a:pt x="60" y="32"/>
                  </a:cubicBezTo>
                  <a:cubicBezTo>
                    <a:pt x="62" y="30"/>
                    <a:pt x="63" y="21"/>
                    <a:pt x="60" y="18"/>
                  </a:cubicBezTo>
                  <a:cubicBezTo>
                    <a:pt x="57" y="14"/>
                    <a:pt x="45" y="15"/>
                    <a:pt x="40" y="13"/>
                  </a:cubicBezTo>
                  <a:cubicBezTo>
                    <a:pt x="33" y="11"/>
                    <a:pt x="27" y="6"/>
                    <a:pt x="20" y="3"/>
                  </a:cubicBezTo>
                  <a:cubicBezTo>
                    <a:pt x="16" y="2"/>
                    <a:pt x="8" y="0"/>
                    <a:pt x="5" y="2"/>
                  </a:cubicBezTo>
                  <a:cubicBezTo>
                    <a:pt x="1" y="4"/>
                    <a:pt x="0" y="11"/>
                    <a:pt x="4" y="13"/>
                  </a:cubicBezTo>
                </a:path>
              </a:pathLst>
            </a:custGeom>
            <a:solidFill>
              <a:srgbClr val="FFE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45" name="Freeform 240">
              <a:extLst>
                <a:ext uri="{FF2B5EF4-FFF2-40B4-BE49-F238E27FC236}">
                  <a16:creationId xmlns:a16="http://schemas.microsoft.com/office/drawing/2014/main" id="{3B08F6F0-38AF-4D17-B510-AD7C0ECC4B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6" y="3104"/>
              <a:ext cx="34" cy="24"/>
            </a:xfrm>
            <a:custGeom>
              <a:avLst/>
              <a:gdLst>
                <a:gd name="T0" fmla="*/ 16 w 35"/>
                <a:gd name="T1" fmla="*/ 1 h 25"/>
                <a:gd name="T2" fmla="*/ 16 w 35"/>
                <a:gd name="T3" fmla="*/ 0 h 25"/>
                <a:gd name="T4" fmla="*/ 32 w 35"/>
                <a:gd name="T5" fmla="*/ 4 h 25"/>
                <a:gd name="T6" fmla="*/ 11 w 35"/>
                <a:gd name="T7" fmla="*/ 12 h 25"/>
                <a:gd name="T8" fmla="*/ 1 w 35"/>
                <a:gd name="T9" fmla="*/ 5 h 25"/>
                <a:gd name="T10" fmla="*/ 12 w 35"/>
                <a:gd name="T11" fmla="*/ 0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" h="25">
                  <a:moveTo>
                    <a:pt x="16" y="1"/>
                  </a:moveTo>
                  <a:cubicBezTo>
                    <a:pt x="16" y="0"/>
                    <a:pt x="15" y="0"/>
                    <a:pt x="16" y="0"/>
                  </a:cubicBezTo>
                  <a:cubicBezTo>
                    <a:pt x="21" y="2"/>
                    <a:pt x="30" y="1"/>
                    <a:pt x="35" y="4"/>
                  </a:cubicBezTo>
                  <a:cubicBezTo>
                    <a:pt x="30" y="18"/>
                    <a:pt x="23" y="25"/>
                    <a:pt x="11" y="15"/>
                  </a:cubicBezTo>
                  <a:cubicBezTo>
                    <a:pt x="8" y="13"/>
                    <a:pt x="0" y="8"/>
                    <a:pt x="1" y="5"/>
                  </a:cubicBezTo>
                  <a:cubicBezTo>
                    <a:pt x="1" y="3"/>
                    <a:pt x="10" y="1"/>
                    <a:pt x="12" y="0"/>
                  </a:cubicBezTo>
                </a:path>
              </a:pathLst>
            </a:custGeom>
            <a:solidFill>
              <a:srgbClr val="FFE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46" name="Freeform 241">
              <a:extLst>
                <a:ext uri="{FF2B5EF4-FFF2-40B4-BE49-F238E27FC236}">
                  <a16:creationId xmlns:a16="http://schemas.microsoft.com/office/drawing/2014/main" id="{4E04D27D-8EB3-4616-A19A-3C4BA4BDB3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5" y="3065"/>
              <a:ext cx="34" cy="30"/>
            </a:xfrm>
            <a:custGeom>
              <a:avLst/>
              <a:gdLst>
                <a:gd name="T0" fmla="*/ 6 w 35"/>
                <a:gd name="T1" fmla="*/ 4 h 31"/>
                <a:gd name="T2" fmla="*/ 11 w 35"/>
                <a:gd name="T3" fmla="*/ 27 h 31"/>
                <a:gd name="T4" fmla="*/ 32 w 35"/>
                <a:gd name="T5" fmla="*/ 13 h 31"/>
                <a:gd name="T6" fmla="*/ 6 w 35"/>
                <a:gd name="T7" fmla="*/ 6 h 3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31">
                  <a:moveTo>
                    <a:pt x="6" y="4"/>
                  </a:moveTo>
                  <a:cubicBezTo>
                    <a:pt x="7" y="11"/>
                    <a:pt x="0" y="28"/>
                    <a:pt x="11" y="30"/>
                  </a:cubicBezTo>
                  <a:cubicBezTo>
                    <a:pt x="17" y="31"/>
                    <a:pt x="34" y="19"/>
                    <a:pt x="35" y="13"/>
                  </a:cubicBezTo>
                  <a:cubicBezTo>
                    <a:pt x="27" y="13"/>
                    <a:pt x="12" y="0"/>
                    <a:pt x="6" y="6"/>
                  </a:cubicBezTo>
                </a:path>
              </a:pathLst>
            </a:custGeom>
            <a:solidFill>
              <a:srgbClr val="FFE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47" name="Freeform 242">
              <a:extLst>
                <a:ext uri="{FF2B5EF4-FFF2-40B4-BE49-F238E27FC236}">
                  <a16:creationId xmlns:a16="http://schemas.microsoft.com/office/drawing/2014/main" id="{54C430A5-3BED-4798-8CCF-6716CB2C1D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1" y="3091"/>
              <a:ext cx="30" cy="31"/>
            </a:xfrm>
            <a:custGeom>
              <a:avLst/>
              <a:gdLst>
                <a:gd name="T0" fmla="*/ 15 w 30"/>
                <a:gd name="T1" fmla="*/ 2 h 31"/>
                <a:gd name="T2" fmla="*/ 17 w 30"/>
                <a:gd name="T3" fmla="*/ 31 h 31"/>
                <a:gd name="T4" fmla="*/ 28 w 30"/>
                <a:gd name="T5" fmla="*/ 19 h 31"/>
                <a:gd name="T6" fmla="*/ 17 w 30"/>
                <a:gd name="T7" fmla="*/ 0 h 3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" h="31">
                  <a:moveTo>
                    <a:pt x="15" y="2"/>
                  </a:moveTo>
                  <a:cubicBezTo>
                    <a:pt x="0" y="3"/>
                    <a:pt x="3" y="31"/>
                    <a:pt x="17" y="31"/>
                  </a:cubicBezTo>
                  <a:cubicBezTo>
                    <a:pt x="25" y="30"/>
                    <a:pt x="30" y="27"/>
                    <a:pt x="28" y="19"/>
                  </a:cubicBezTo>
                  <a:cubicBezTo>
                    <a:pt x="26" y="13"/>
                    <a:pt x="22" y="3"/>
                    <a:pt x="17" y="0"/>
                  </a:cubicBezTo>
                </a:path>
              </a:pathLst>
            </a:custGeom>
            <a:solidFill>
              <a:srgbClr val="FFE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48" name="Freeform 243">
              <a:extLst>
                <a:ext uri="{FF2B5EF4-FFF2-40B4-BE49-F238E27FC236}">
                  <a16:creationId xmlns:a16="http://schemas.microsoft.com/office/drawing/2014/main" id="{0DC4D380-602B-4095-91D1-B48F6AC159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" y="3136"/>
              <a:ext cx="34" cy="33"/>
            </a:xfrm>
            <a:custGeom>
              <a:avLst/>
              <a:gdLst>
                <a:gd name="T0" fmla="*/ 8 w 35"/>
                <a:gd name="T1" fmla="*/ 0 h 34"/>
                <a:gd name="T2" fmla="*/ 15 w 35"/>
                <a:gd name="T3" fmla="*/ 28 h 34"/>
                <a:gd name="T4" fmla="*/ 8 w 35"/>
                <a:gd name="T5" fmla="*/ 3 h 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5" h="34">
                  <a:moveTo>
                    <a:pt x="8" y="0"/>
                  </a:moveTo>
                  <a:cubicBezTo>
                    <a:pt x="0" y="7"/>
                    <a:pt x="0" y="34"/>
                    <a:pt x="15" y="31"/>
                  </a:cubicBezTo>
                  <a:cubicBezTo>
                    <a:pt x="35" y="27"/>
                    <a:pt x="14" y="9"/>
                    <a:pt x="8" y="3"/>
                  </a:cubicBezTo>
                </a:path>
              </a:pathLst>
            </a:custGeom>
            <a:solidFill>
              <a:srgbClr val="FFE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49" name="Freeform 244">
              <a:extLst>
                <a:ext uri="{FF2B5EF4-FFF2-40B4-BE49-F238E27FC236}">
                  <a16:creationId xmlns:a16="http://schemas.microsoft.com/office/drawing/2014/main" id="{298EDF74-078F-4431-941F-9FD2BF367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5" y="3199"/>
              <a:ext cx="16" cy="41"/>
            </a:xfrm>
            <a:custGeom>
              <a:avLst/>
              <a:gdLst>
                <a:gd name="T0" fmla="*/ 8 w 17"/>
                <a:gd name="T1" fmla="*/ 3 h 42"/>
                <a:gd name="T2" fmla="*/ 0 w 17"/>
                <a:gd name="T3" fmla="*/ 14 h 42"/>
                <a:gd name="T4" fmla="*/ 6 w 17"/>
                <a:gd name="T5" fmla="*/ 31 h 42"/>
                <a:gd name="T6" fmla="*/ 8 w 17"/>
                <a:gd name="T7" fmla="*/ 0 h 4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42">
                  <a:moveTo>
                    <a:pt x="10" y="3"/>
                  </a:moveTo>
                  <a:cubicBezTo>
                    <a:pt x="4" y="3"/>
                    <a:pt x="0" y="8"/>
                    <a:pt x="0" y="14"/>
                  </a:cubicBezTo>
                  <a:cubicBezTo>
                    <a:pt x="0" y="17"/>
                    <a:pt x="3" y="32"/>
                    <a:pt x="6" y="34"/>
                  </a:cubicBezTo>
                  <a:cubicBezTo>
                    <a:pt x="16" y="42"/>
                    <a:pt x="17" y="4"/>
                    <a:pt x="11" y="0"/>
                  </a:cubicBezTo>
                </a:path>
              </a:pathLst>
            </a:custGeom>
            <a:solidFill>
              <a:srgbClr val="FFE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50" name="Freeform 245">
              <a:extLst>
                <a:ext uri="{FF2B5EF4-FFF2-40B4-BE49-F238E27FC236}">
                  <a16:creationId xmlns:a16="http://schemas.microsoft.com/office/drawing/2014/main" id="{EB2E8645-EFE4-4FFA-937C-A2BCC53EFC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6" y="3279"/>
              <a:ext cx="179" cy="123"/>
            </a:xfrm>
            <a:custGeom>
              <a:avLst/>
              <a:gdLst>
                <a:gd name="T0" fmla="*/ 169 w 184"/>
                <a:gd name="T1" fmla="*/ 1 h 126"/>
                <a:gd name="T2" fmla="*/ 122 w 184"/>
                <a:gd name="T3" fmla="*/ 12 h 126"/>
                <a:gd name="T4" fmla="*/ 88 w 184"/>
                <a:gd name="T5" fmla="*/ 46 h 126"/>
                <a:gd name="T6" fmla="*/ 38 w 184"/>
                <a:gd name="T7" fmla="*/ 80 h 126"/>
                <a:gd name="T8" fmla="*/ 6 w 184"/>
                <a:gd name="T9" fmla="*/ 98 h 126"/>
                <a:gd name="T10" fmla="*/ 5 w 184"/>
                <a:gd name="T11" fmla="*/ 117 h 126"/>
                <a:gd name="T12" fmla="*/ 6 w 184"/>
                <a:gd name="T13" fmla="*/ 117 h 126"/>
                <a:gd name="T14" fmla="*/ 20 w 184"/>
                <a:gd name="T15" fmla="*/ 101 h 126"/>
                <a:gd name="T16" fmla="*/ 54 w 184"/>
                <a:gd name="T17" fmla="*/ 84 h 126"/>
                <a:gd name="T18" fmla="*/ 94 w 184"/>
                <a:gd name="T19" fmla="*/ 45 h 126"/>
                <a:gd name="T20" fmla="*/ 164 w 184"/>
                <a:gd name="T21" fmla="*/ 4 h 12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84" h="126">
                  <a:moveTo>
                    <a:pt x="184" y="1"/>
                  </a:moveTo>
                  <a:cubicBezTo>
                    <a:pt x="168" y="0"/>
                    <a:pt x="146" y="5"/>
                    <a:pt x="132" y="12"/>
                  </a:cubicBezTo>
                  <a:cubicBezTo>
                    <a:pt x="114" y="20"/>
                    <a:pt x="108" y="36"/>
                    <a:pt x="95" y="49"/>
                  </a:cubicBezTo>
                  <a:cubicBezTo>
                    <a:pt x="81" y="64"/>
                    <a:pt x="59" y="76"/>
                    <a:pt x="41" y="86"/>
                  </a:cubicBezTo>
                  <a:cubicBezTo>
                    <a:pt x="32" y="91"/>
                    <a:pt x="14" y="96"/>
                    <a:pt x="6" y="104"/>
                  </a:cubicBezTo>
                  <a:cubicBezTo>
                    <a:pt x="4" y="106"/>
                    <a:pt x="0" y="124"/>
                    <a:pt x="5" y="126"/>
                  </a:cubicBezTo>
                  <a:cubicBezTo>
                    <a:pt x="5" y="126"/>
                    <a:pt x="6" y="126"/>
                    <a:pt x="6" y="126"/>
                  </a:cubicBezTo>
                  <a:cubicBezTo>
                    <a:pt x="12" y="118"/>
                    <a:pt x="14" y="114"/>
                    <a:pt x="23" y="109"/>
                  </a:cubicBezTo>
                  <a:cubicBezTo>
                    <a:pt x="35" y="103"/>
                    <a:pt x="48" y="98"/>
                    <a:pt x="59" y="90"/>
                  </a:cubicBezTo>
                  <a:cubicBezTo>
                    <a:pt x="77" y="78"/>
                    <a:pt x="91" y="66"/>
                    <a:pt x="103" y="48"/>
                  </a:cubicBezTo>
                  <a:cubicBezTo>
                    <a:pt x="123" y="20"/>
                    <a:pt x="149" y="13"/>
                    <a:pt x="179" y="4"/>
                  </a:cubicBezTo>
                </a:path>
              </a:pathLst>
            </a:custGeom>
            <a:solidFill>
              <a:srgbClr val="FFE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51" name="Freeform 246">
              <a:extLst>
                <a:ext uri="{FF2B5EF4-FFF2-40B4-BE49-F238E27FC236}">
                  <a16:creationId xmlns:a16="http://schemas.microsoft.com/office/drawing/2014/main" id="{F8519B1F-7EFE-428C-ACFD-EE1475EDC3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2" y="2780"/>
              <a:ext cx="190" cy="228"/>
            </a:xfrm>
            <a:custGeom>
              <a:avLst/>
              <a:gdLst>
                <a:gd name="T0" fmla="*/ 1 w 195"/>
                <a:gd name="T1" fmla="*/ 189 h 234"/>
                <a:gd name="T2" fmla="*/ 37 w 195"/>
                <a:gd name="T3" fmla="*/ 150 h 234"/>
                <a:gd name="T4" fmla="*/ 71 w 195"/>
                <a:gd name="T5" fmla="*/ 107 h 234"/>
                <a:gd name="T6" fmla="*/ 113 w 195"/>
                <a:gd name="T7" fmla="*/ 51 h 234"/>
                <a:gd name="T8" fmla="*/ 180 w 195"/>
                <a:gd name="T9" fmla="*/ 0 h 234"/>
                <a:gd name="T10" fmla="*/ 76 w 195"/>
                <a:gd name="T11" fmla="*/ 134 h 234"/>
                <a:gd name="T12" fmla="*/ 34 w 195"/>
                <a:gd name="T13" fmla="*/ 184 h 234"/>
                <a:gd name="T14" fmla="*/ 13 w 195"/>
                <a:gd name="T15" fmla="*/ 216 h 234"/>
                <a:gd name="T16" fmla="*/ 0 w 195"/>
                <a:gd name="T17" fmla="*/ 187 h 2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5" h="234">
                  <a:moveTo>
                    <a:pt x="1" y="204"/>
                  </a:moveTo>
                  <a:cubicBezTo>
                    <a:pt x="15" y="194"/>
                    <a:pt x="28" y="175"/>
                    <a:pt x="40" y="162"/>
                  </a:cubicBezTo>
                  <a:cubicBezTo>
                    <a:pt x="52" y="147"/>
                    <a:pt x="65" y="132"/>
                    <a:pt x="77" y="116"/>
                  </a:cubicBezTo>
                  <a:cubicBezTo>
                    <a:pt x="93" y="97"/>
                    <a:pt x="107" y="74"/>
                    <a:pt x="122" y="54"/>
                  </a:cubicBezTo>
                  <a:cubicBezTo>
                    <a:pt x="142" y="29"/>
                    <a:pt x="166" y="13"/>
                    <a:pt x="195" y="0"/>
                  </a:cubicBezTo>
                  <a:cubicBezTo>
                    <a:pt x="135" y="31"/>
                    <a:pt x="120" y="97"/>
                    <a:pt x="82" y="146"/>
                  </a:cubicBezTo>
                  <a:cubicBezTo>
                    <a:pt x="68" y="165"/>
                    <a:pt x="50" y="180"/>
                    <a:pt x="37" y="199"/>
                  </a:cubicBezTo>
                  <a:cubicBezTo>
                    <a:pt x="29" y="211"/>
                    <a:pt x="21" y="223"/>
                    <a:pt x="13" y="234"/>
                  </a:cubicBezTo>
                  <a:cubicBezTo>
                    <a:pt x="12" y="221"/>
                    <a:pt x="0" y="213"/>
                    <a:pt x="0" y="202"/>
                  </a:cubicBezTo>
                </a:path>
              </a:pathLst>
            </a:custGeom>
            <a:solidFill>
              <a:srgbClr val="FFE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52" name="Freeform 247">
              <a:extLst>
                <a:ext uri="{FF2B5EF4-FFF2-40B4-BE49-F238E27FC236}">
                  <a16:creationId xmlns:a16="http://schemas.microsoft.com/office/drawing/2014/main" id="{20753C36-61DB-426D-A101-7C359EB748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7" y="2907"/>
              <a:ext cx="30" cy="197"/>
            </a:xfrm>
            <a:custGeom>
              <a:avLst/>
              <a:gdLst>
                <a:gd name="T0" fmla="*/ 21 w 30"/>
                <a:gd name="T1" fmla="*/ 0 h 202"/>
                <a:gd name="T2" fmla="*/ 18 w 30"/>
                <a:gd name="T3" fmla="*/ 57 h 202"/>
                <a:gd name="T4" fmla="*/ 17 w 30"/>
                <a:gd name="T5" fmla="*/ 121 h 202"/>
                <a:gd name="T6" fmla="*/ 26 w 30"/>
                <a:gd name="T7" fmla="*/ 163 h 202"/>
                <a:gd name="T8" fmla="*/ 8 w 30"/>
                <a:gd name="T9" fmla="*/ 187 h 202"/>
                <a:gd name="T10" fmla="*/ 4 w 30"/>
                <a:gd name="T11" fmla="*/ 82 h 202"/>
                <a:gd name="T12" fmla="*/ 14 w 30"/>
                <a:gd name="T13" fmla="*/ 33 h 202"/>
                <a:gd name="T14" fmla="*/ 21 w 30"/>
                <a:gd name="T15" fmla="*/ 4 h 20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0" h="202">
                  <a:moveTo>
                    <a:pt x="21" y="0"/>
                  </a:moveTo>
                  <a:cubicBezTo>
                    <a:pt x="30" y="14"/>
                    <a:pt x="21" y="44"/>
                    <a:pt x="18" y="60"/>
                  </a:cubicBezTo>
                  <a:cubicBezTo>
                    <a:pt x="15" y="82"/>
                    <a:pt x="16" y="107"/>
                    <a:pt x="17" y="130"/>
                  </a:cubicBezTo>
                  <a:cubicBezTo>
                    <a:pt x="18" y="147"/>
                    <a:pt x="22" y="160"/>
                    <a:pt x="26" y="175"/>
                  </a:cubicBezTo>
                  <a:cubicBezTo>
                    <a:pt x="30" y="194"/>
                    <a:pt x="19" y="189"/>
                    <a:pt x="8" y="202"/>
                  </a:cubicBezTo>
                  <a:cubicBezTo>
                    <a:pt x="6" y="164"/>
                    <a:pt x="0" y="127"/>
                    <a:pt x="4" y="88"/>
                  </a:cubicBezTo>
                  <a:cubicBezTo>
                    <a:pt x="6" y="70"/>
                    <a:pt x="10" y="53"/>
                    <a:pt x="14" y="36"/>
                  </a:cubicBezTo>
                  <a:cubicBezTo>
                    <a:pt x="17" y="26"/>
                    <a:pt x="18" y="12"/>
                    <a:pt x="21" y="4"/>
                  </a:cubicBezTo>
                </a:path>
              </a:pathLst>
            </a:custGeom>
            <a:solidFill>
              <a:srgbClr val="FFE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53" name="Freeform 248">
              <a:extLst>
                <a:ext uri="{FF2B5EF4-FFF2-40B4-BE49-F238E27FC236}">
                  <a16:creationId xmlns:a16="http://schemas.microsoft.com/office/drawing/2014/main" id="{6E8F36F0-F792-4810-B630-59CA2D5D7D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6" y="2278"/>
              <a:ext cx="305" cy="155"/>
            </a:xfrm>
            <a:custGeom>
              <a:avLst/>
              <a:gdLst>
                <a:gd name="T0" fmla="*/ 0 w 314"/>
                <a:gd name="T1" fmla="*/ 144 h 159"/>
                <a:gd name="T2" fmla="*/ 80 w 314"/>
                <a:gd name="T3" fmla="*/ 117 h 159"/>
                <a:gd name="T4" fmla="*/ 159 w 314"/>
                <a:gd name="T5" fmla="*/ 73 h 159"/>
                <a:gd name="T6" fmla="*/ 288 w 314"/>
                <a:gd name="T7" fmla="*/ 0 h 159"/>
                <a:gd name="T8" fmla="*/ 248 w 314"/>
                <a:gd name="T9" fmla="*/ 69 h 159"/>
                <a:gd name="T10" fmla="*/ 149 w 314"/>
                <a:gd name="T11" fmla="*/ 109 h 159"/>
                <a:gd name="T12" fmla="*/ 65 w 314"/>
                <a:gd name="T13" fmla="*/ 137 h 159"/>
                <a:gd name="T14" fmla="*/ 42 w 314"/>
                <a:gd name="T15" fmla="*/ 143 h 159"/>
                <a:gd name="T16" fmla="*/ 21 w 314"/>
                <a:gd name="T17" fmla="*/ 144 h 15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4" h="159">
                  <a:moveTo>
                    <a:pt x="0" y="156"/>
                  </a:moveTo>
                  <a:cubicBezTo>
                    <a:pt x="29" y="159"/>
                    <a:pt x="63" y="140"/>
                    <a:pt x="86" y="126"/>
                  </a:cubicBezTo>
                  <a:cubicBezTo>
                    <a:pt x="114" y="108"/>
                    <a:pt x="145" y="96"/>
                    <a:pt x="174" y="79"/>
                  </a:cubicBezTo>
                  <a:cubicBezTo>
                    <a:pt x="218" y="52"/>
                    <a:pt x="278" y="38"/>
                    <a:pt x="314" y="0"/>
                  </a:cubicBezTo>
                  <a:cubicBezTo>
                    <a:pt x="296" y="22"/>
                    <a:pt x="291" y="56"/>
                    <a:pt x="271" y="75"/>
                  </a:cubicBezTo>
                  <a:cubicBezTo>
                    <a:pt x="247" y="98"/>
                    <a:pt x="194" y="107"/>
                    <a:pt x="163" y="118"/>
                  </a:cubicBezTo>
                  <a:cubicBezTo>
                    <a:pt x="132" y="129"/>
                    <a:pt x="102" y="140"/>
                    <a:pt x="71" y="149"/>
                  </a:cubicBezTo>
                  <a:cubicBezTo>
                    <a:pt x="63" y="152"/>
                    <a:pt x="54" y="153"/>
                    <a:pt x="45" y="155"/>
                  </a:cubicBezTo>
                  <a:cubicBezTo>
                    <a:pt x="40" y="155"/>
                    <a:pt x="17" y="156"/>
                    <a:pt x="24" y="156"/>
                  </a:cubicBezTo>
                </a:path>
              </a:pathLst>
            </a:custGeom>
            <a:solidFill>
              <a:srgbClr val="F2CD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54" name="Freeform 249">
              <a:extLst>
                <a:ext uri="{FF2B5EF4-FFF2-40B4-BE49-F238E27FC236}">
                  <a16:creationId xmlns:a16="http://schemas.microsoft.com/office/drawing/2014/main" id="{12E7DC84-461D-41C9-AFDD-34888C97D0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" y="2982"/>
              <a:ext cx="113" cy="145"/>
            </a:xfrm>
            <a:custGeom>
              <a:avLst/>
              <a:gdLst>
                <a:gd name="T0" fmla="*/ 15 w 116"/>
                <a:gd name="T1" fmla="*/ 0 h 148"/>
                <a:gd name="T2" fmla="*/ 13 w 116"/>
                <a:gd name="T3" fmla="*/ 52 h 148"/>
                <a:gd name="T4" fmla="*/ 1 w 116"/>
                <a:gd name="T5" fmla="*/ 99 h 148"/>
                <a:gd name="T6" fmla="*/ 16 w 116"/>
                <a:gd name="T7" fmla="*/ 112 h 148"/>
                <a:gd name="T8" fmla="*/ 46 w 116"/>
                <a:gd name="T9" fmla="*/ 110 h 148"/>
                <a:gd name="T10" fmla="*/ 77 w 116"/>
                <a:gd name="T11" fmla="*/ 117 h 148"/>
                <a:gd name="T12" fmla="*/ 84 w 116"/>
                <a:gd name="T13" fmla="*/ 96 h 148"/>
                <a:gd name="T14" fmla="*/ 98 w 116"/>
                <a:gd name="T15" fmla="*/ 89 h 148"/>
                <a:gd name="T16" fmla="*/ 106 w 116"/>
                <a:gd name="T17" fmla="*/ 81 h 148"/>
                <a:gd name="T18" fmla="*/ 56 w 116"/>
                <a:gd name="T19" fmla="*/ 42 h 148"/>
                <a:gd name="T20" fmla="*/ 17 w 116"/>
                <a:gd name="T21" fmla="*/ 6 h 1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6" h="148">
                  <a:moveTo>
                    <a:pt x="15" y="0"/>
                  </a:moveTo>
                  <a:cubicBezTo>
                    <a:pt x="21" y="15"/>
                    <a:pt x="16" y="39"/>
                    <a:pt x="13" y="55"/>
                  </a:cubicBezTo>
                  <a:cubicBezTo>
                    <a:pt x="10" y="70"/>
                    <a:pt x="0" y="90"/>
                    <a:pt x="1" y="105"/>
                  </a:cubicBezTo>
                  <a:cubicBezTo>
                    <a:pt x="1" y="114"/>
                    <a:pt x="7" y="119"/>
                    <a:pt x="16" y="118"/>
                  </a:cubicBezTo>
                  <a:cubicBezTo>
                    <a:pt x="29" y="116"/>
                    <a:pt x="36" y="105"/>
                    <a:pt x="49" y="116"/>
                  </a:cubicBezTo>
                  <a:cubicBezTo>
                    <a:pt x="59" y="124"/>
                    <a:pt x="72" y="148"/>
                    <a:pt x="83" y="124"/>
                  </a:cubicBezTo>
                  <a:cubicBezTo>
                    <a:pt x="86" y="117"/>
                    <a:pt x="84" y="109"/>
                    <a:pt x="90" y="102"/>
                  </a:cubicBezTo>
                  <a:cubicBezTo>
                    <a:pt x="96" y="96"/>
                    <a:pt x="100" y="98"/>
                    <a:pt x="107" y="95"/>
                  </a:cubicBezTo>
                  <a:cubicBezTo>
                    <a:pt x="111" y="93"/>
                    <a:pt x="116" y="93"/>
                    <a:pt x="115" y="87"/>
                  </a:cubicBezTo>
                  <a:cubicBezTo>
                    <a:pt x="95" y="76"/>
                    <a:pt x="79" y="60"/>
                    <a:pt x="61" y="45"/>
                  </a:cubicBezTo>
                  <a:cubicBezTo>
                    <a:pt x="47" y="34"/>
                    <a:pt x="26" y="22"/>
                    <a:pt x="17" y="6"/>
                  </a:cubicBezTo>
                </a:path>
              </a:pathLst>
            </a:custGeom>
            <a:solidFill>
              <a:srgbClr val="E0D4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55" name="Freeform 250">
              <a:extLst>
                <a:ext uri="{FF2B5EF4-FFF2-40B4-BE49-F238E27FC236}">
                  <a16:creationId xmlns:a16="http://schemas.microsoft.com/office/drawing/2014/main" id="{1605120C-A5C6-477C-A5B6-7970BFA1C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0" y="2649"/>
              <a:ext cx="321" cy="194"/>
            </a:xfrm>
            <a:custGeom>
              <a:avLst/>
              <a:gdLst>
                <a:gd name="T0" fmla="*/ 0 w 329"/>
                <a:gd name="T1" fmla="*/ 184 h 199"/>
                <a:gd name="T2" fmla="*/ 126 w 329"/>
                <a:gd name="T3" fmla="*/ 96 h 199"/>
                <a:gd name="T4" fmla="*/ 305 w 329"/>
                <a:gd name="T5" fmla="*/ 0 h 199"/>
                <a:gd name="T6" fmla="*/ 165 w 329"/>
                <a:gd name="T7" fmla="*/ 75 h 199"/>
                <a:gd name="T8" fmla="*/ 0 w 329"/>
                <a:gd name="T9" fmla="*/ 184 h 1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9" h="199">
                  <a:moveTo>
                    <a:pt x="0" y="199"/>
                  </a:moveTo>
                  <a:cubicBezTo>
                    <a:pt x="0" y="199"/>
                    <a:pt x="108" y="133"/>
                    <a:pt x="135" y="104"/>
                  </a:cubicBezTo>
                  <a:cubicBezTo>
                    <a:pt x="162" y="75"/>
                    <a:pt x="234" y="18"/>
                    <a:pt x="329" y="0"/>
                  </a:cubicBezTo>
                  <a:cubicBezTo>
                    <a:pt x="329" y="0"/>
                    <a:pt x="226" y="32"/>
                    <a:pt x="177" y="81"/>
                  </a:cubicBezTo>
                  <a:cubicBezTo>
                    <a:pt x="128" y="129"/>
                    <a:pt x="38" y="190"/>
                    <a:pt x="0" y="199"/>
                  </a:cubicBezTo>
                  <a:close/>
                </a:path>
              </a:pathLst>
            </a:custGeom>
            <a:solidFill>
              <a:srgbClr val="F2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56" name="Freeform 251">
              <a:extLst>
                <a:ext uri="{FF2B5EF4-FFF2-40B4-BE49-F238E27FC236}">
                  <a16:creationId xmlns:a16="http://schemas.microsoft.com/office/drawing/2014/main" id="{7E1CD21A-3D6D-4DFC-BE4C-028C5CFC08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" y="3127"/>
              <a:ext cx="104" cy="30"/>
            </a:xfrm>
            <a:custGeom>
              <a:avLst/>
              <a:gdLst>
                <a:gd name="T0" fmla="*/ 98 w 107"/>
                <a:gd name="T1" fmla="*/ 13 h 30"/>
                <a:gd name="T2" fmla="*/ 82 w 107"/>
                <a:gd name="T3" fmla="*/ 27 h 30"/>
                <a:gd name="T4" fmla="*/ 56 w 107"/>
                <a:gd name="T5" fmla="*/ 26 h 30"/>
                <a:gd name="T6" fmla="*/ 0 w 107"/>
                <a:gd name="T7" fmla="*/ 25 h 30"/>
                <a:gd name="T8" fmla="*/ 54 w 107"/>
                <a:gd name="T9" fmla="*/ 2 h 30"/>
                <a:gd name="T10" fmla="*/ 78 w 107"/>
                <a:gd name="T11" fmla="*/ 0 h 30"/>
                <a:gd name="T12" fmla="*/ 97 w 107"/>
                <a:gd name="T13" fmla="*/ 10 h 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7" h="30">
                  <a:moveTo>
                    <a:pt x="107" y="13"/>
                  </a:moveTo>
                  <a:cubicBezTo>
                    <a:pt x="100" y="15"/>
                    <a:pt x="96" y="24"/>
                    <a:pt x="88" y="27"/>
                  </a:cubicBezTo>
                  <a:cubicBezTo>
                    <a:pt x="79" y="30"/>
                    <a:pt x="70" y="27"/>
                    <a:pt x="62" y="26"/>
                  </a:cubicBezTo>
                  <a:cubicBezTo>
                    <a:pt x="41" y="22"/>
                    <a:pt x="21" y="13"/>
                    <a:pt x="0" y="25"/>
                  </a:cubicBezTo>
                  <a:cubicBezTo>
                    <a:pt x="10" y="11"/>
                    <a:pt x="43" y="3"/>
                    <a:pt x="60" y="2"/>
                  </a:cubicBezTo>
                  <a:cubicBezTo>
                    <a:pt x="67" y="2"/>
                    <a:pt x="79" y="0"/>
                    <a:pt x="84" y="0"/>
                  </a:cubicBezTo>
                  <a:cubicBezTo>
                    <a:pt x="93" y="1"/>
                    <a:pt x="99" y="7"/>
                    <a:pt x="106" y="10"/>
                  </a:cubicBezTo>
                </a:path>
              </a:pathLst>
            </a:custGeom>
            <a:solidFill>
              <a:srgbClr val="F2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57" name="Freeform 252">
              <a:extLst>
                <a:ext uri="{FF2B5EF4-FFF2-40B4-BE49-F238E27FC236}">
                  <a16:creationId xmlns:a16="http://schemas.microsoft.com/office/drawing/2014/main" id="{18A24D4E-E2AF-43B6-9135-BAAADCF86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6" y="1904"/>
              <a:ext cx="336" cy="148"/>
            </a:xfrm>
            <a:custGeom>
              <a:avLst/>
              <a:gdLst>
                <a:gd name="T0" fmla="*/ 2 w 345"/>
                <a:gd name="T1" fmla="*/ 0 h 152"/>
                <a:gd name="T2" fmla="*/ 72 w 345"/>
                <a:gd name="T3" fmla="*/ 35 h 152"/>
                <a:gd name="T4" fmla="*/ 150 w 345"/>
                <a:gd name="T5" fmla="*/ 85 h 152"/>
                <a:gd name="T6" fmla="*/ 232 w 345"/>
                <a:gd name="T7" fmla="*/ 121 h 152"/>
                <a:gd name="T8" fmla="*/ 308 w 345"/>
                <a:gd name="T9" fmla="*/ 130 h 152"/>
                <a:gd name="T10" fmla="*/ 318 w 345"/>
                <a:gd name="T11" fmla="*/ 130 h 152"/>
                <a:gd name="T12" fmla="*/ 276 w 345"/>
                <a:gd name="T13" fmla="*/ 137 h 152"/>
                <a:gd name="T14" fmla="*/ 211 w 345"/>
                <a:gd name="T15" fmla="*/ 135 h 152"/>
                <a:gd name="T16" fmla="*/ 103 w 345"/>
                <a:gd name="T17" fmla="*/ 94 h 152"/>
                <a:gd name="T18" fmla="*/ 35 w 345"/>
                <a:gd name="T19" fmla="*/ 42 h 152"/>
                <a:gd name="T20" fmla="*/ 0 w 345"/>
                <a:gd name="T21" fmla="*/ 2 h 15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45" h="152">
                  <a:moveTo>
                    <a:pt x="2" y="0"/>
                  </a:moveTo>
                  <a:cubicBezTo>
                    <a:pt x="28" y="10"/>
                    <a:pt x="53" y="23"/>
                    <a:pt x="78" y="38"/>
                  </a:cubicBezTo>
                  <a:cubicBezTo>
                    <a:pt x="106" y="55"/>
                    <a:pt x="132" y="77"/>
                    <a:pt x="162" y="91"/>
                  </a:cubicBezTo>
                  <a:cubicBezTo>
                    <a:pt x="192" y="104"/>
                    <a:pt x="220" y="120"/>
                    <a:pt x="251" y="130"/>
                  </a:cubicBezTo>
                  <a:cubicBezTo>
                    <a:pt x="278" y="140"/>
                    <a:pt x="305" y="138"/>
                    <a:pt x="333" y="141"/>
                  </a:cubicBezTo>
                  <a:cubicBezTo>
                    <a:pt x="337" y="142"/>
                    <a:pt x="341" y="142"/>
                    <a:pt x="345" y="142"/>
                  </a:cubicBezTo>
                  <a:cubicBezTo>
                    <a:pt x="336" y="151"/>
                    <a:pt x="311" y="149"/>
                    <a:pt x="299" y="149"/>
                  </a:cubicBezTo>
                  <a:cubicBezTo>
                    <a:pt x="277" y="150"/>
                    <a:pt x="251" y="152"/>
                    <a:pt x="229" y="147"/>
                  </a:cubicBezTo>
                  <a:cubicBezTo>
                    <a:pt x="189" y="139"/>
                    <a:pt x="151" y="118"/>
                    <a:pt x="112" y="103"/>
                  </a:cubicBezTo>
                  <a:cubicBezTo>
                    <a:pt x="80" y="90"/>
                    <a:pt x="62" y="68"/>
                    <a:pt x="38" y="45"/>
                  </a:cubicBezTo>
                  <a:cubicBezTo>
                    <a:pt x="24" y="32"/>
                    <a:pt x="9" y="18"/>
                    <a:pt x="0" y="2"/>
                  </a:cubicBezTo>
                </a:path>
              </a:pathLst>
            </a:custGeom>
            <a:solidFill>
              <a:srgbClr val="EAB4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58" name="Freeform 253">
              <a:extLst>
                <a:ext uri="{FF2B5EF4-FFF2-40B4-BE49-F238E27FC236}">
                  <a16:creationId xmlns:a16="http://schemas.microsoft.com/office/drawing/2014/main" id="{73984406-A7E5-4041-A3F5-AC6D5FB67C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8" y="2020"/>
              <a:ext cx="290" cy="311"/>
            </a:xfrm>
            <a:custGeom>
              <a:avLst/>
              <a:gdLst>
                <a:gd name="T0" fmla="*/ 0 w 298"/>
                <a:gd name="T1" fmla="*/ 16 h 320"/>
                <a:gd name="T2" fmla="*/ 274 w 298"/>
                <a:gd name="T3" fmla="*/ 294 h 320"/>
                <a:gd name="T4" fmla="*/ 7 w 298"/>
                <a:gd name="T5" fmla="*/ 0 h 320"/>
                <a:gd name="T6" fmla="*/ 0 w 298"/>
                <a:gd name="T7" fmla="*/ 16 h 3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98" h="320">
                  <a:moveTo>
                    <a:pt x="0" y="16"/>
                  </a:moveTo>
                  <a:cubicBezTo>
                    <a:pt x="0" y="16"/>
                    <a:pt x="240" y="247"/>
                    <a:pt x="298" y="320"/>
                  </a:cubicBezTo>
                  <a:cubicBezTo>
                    <a:pt x="298" y="320"/>
                    <a:pt x="60" y="40"/>
                    <a:pt x="7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59" name="Freeform 254">
              <a:extLst>
                <a:ext uri="{FF2B5EF4-FFF2-40B4-BE49-F238E27FC236}">
                  <a16:creationId xmlns:a16="http://schemas.microsoft.com/office/drawing/2014/main" id="{8DD6CFC9-55A6-4EBE-96F1-6CDCF3F697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2" y="3233"/>
              <a:ext cx="179" cy="232"/>
            </a:xfrm>
            <a:custGeom>
              <a:avLst/>
              <a:gdLst>
                <a:gd name="T0" fmla="*/ 155 w 184"/>
                <a:gd name="T1" fmla="*/ 0 h 238"/>
                <a:gd name="T2" fmla="*/ 157 w 184"/>
                <a:gd name="T3" fmla="*/ 47 h 238"/>
                <a:gd name="T4" fmla="*/ 96 w 184"/>
                <a:gd name="T5" fmla="*/ 84 h 238"/>
                <a:gd name="T6" fmla="*/ 41 w 184"/>
                <a:gd name="T7" fmla="*/ 153 h 238"/>
                <a:gd name="T8" fmla="*/ 0 w 184"/>
                <a:gd name="T9" fmla="*/ 220 h 238"/>
                <a:gd name="T10" fmla="*/ 35 w 184"/>
                <a:gd name="T11" fmla="*/ 146 h 238"/>
                <a:gd name="T12" fmla="*/ 84 w 184"/>
                <a:gd name="T13" fmla="*/ 78 h 238"/>
                <a:gd name="T14" fmla="*/ 126 w 184"/>
                <a:gd name="T15" fmla="*/ 21 h 238"/>
                <a:gd name="T16" fmla="*/ 157 w 184"/>
                <a:gd name="T17" fmla="*/ 2 h 2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4" h="238">
                  <a:moveTo>
                    <a:pt x="168" y="0"/>
                  </a:moveTo>
                  <a:cubicBezTo>
                    <a:pt x="180" y="14"/>
                    <a:pt x="184" y="34"/>
                    <a:pt x="170" y="50"/>
                  </a:cubicBezTo>
                  <a:cubicBezTo>
                    <a:pt x="154" y="69"/>
                    <a:pt x="124" y="71"/>
                    <a:pt x="105" y="90"/>
                  </a:cubicBezTo>
                  <a:cubicBezTo>
                    <a:pt x="82" y="112"/>
                    <a:pt x="61" y="136"/>
                    <a:pt x="44" y="165"/>
                  </a:cubicBezTo>
                  <a:cubicBezTo>
                    <a:pt x="31" y="190"/>
                    <a:pt x="10" y="212"/>
                    <a:pt x="0" y="238"/>
                  </a:cubicBezTo>
                  <a:cubicBezTo>
                    <a:pt x="7" y="208"/>
                    <a:pt x="24" y="184"/>
                    <a:pt x="38" y="158"/>
                  </a:cubicBezTo>
                  <a:cubicBezTo>
                    <a:pt x="52" y="131"/>
                    <a:pt x="69" y="105"/>
                    <a:pt x="90" y="84"/>
                  </a:cubicBezTo>
                  <a:cubicBezTo>
                    <a:pt x="109" y="65"/>
                    <a:pt x="123" y="46"/>
                    <a:pt x="138" y="24"/>
                  </a:cubicBezTo>
                  <a:cubicBezTo>
                    <a:pt x="146" y="13"/>
                    <a:pt x="155" y="1"/>
                    <a:pt x="170" y="2"/>
                  </a:cubicBezTo>
                </a:path>
              </a:pathLst>
            </a:custGeom>
            <a:solidFill>
              <a:srgbClr val="F9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60" name="Freeform 255">
              <a:extLst>
                <a:ext uri="{FF2B5EF4-FFF2-40B4-BE49-F238E27FC236}">
                  <a16:creationId xmlns:a16="http://schemas.microsoft.com/office/drawing/2014/main" id="{5024A828-CD30-4D0F-994C-8312705D2A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4" y="3184"/>
              <a:ext cx="45" cy="82"/>
            </a:xfrm>
            <a:custGeom>
              <a:avLst/>
              <a:gdLst>
                <a:gd name="T0" fmla="*/ 5 w 47"/>
                <a:gd name="T1" fmla="*/ 0 h 84"/>
                <a:gd name="T2" fmla="*/ 8 w 47"/>
                <a:gd name="T3" fmla="*/ 53 h 84"/>
                <a:gd name="T4" fmla="*/ 41 w 47"/>
                <a:gd name="T5" fmla="*/ 78 h 84"/>
                <a:gd name="T6" fmla="*/ 11 w 47"/>
                <a:gd name="T7" fmla="*/ 40 h 84"/>
                <a:gd name="T8" fmla="*/ 5 w 47"/>
                <a:gd name="T9" fmla="*/ 1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84">
                  <a:moveTo>
                    <a:pt x="5" y="0"/>
                  </a:moveTo>
                  <a:cubicBezTo>
                    <a:pt x="0" y="16"/>
                    <a:pt x="2" y="41"/>
                    <a:pt x="8" y="56"/>
                  </a:cubicBezTo>
                  <a:cubicBezTo>
                    <a:pt x="16" y="78"/>
                    <a:pt x="32" y="75"/>
                    <a:pt x="47" y="84"/>
                  </a:cubicBezTo>
                  <a:cubicBezTo>
                    <a:pt x="29" y="79"/>
                    <a:pt x="19" y="59"/>
                    <a:pt x="13" y="43"/>
                  </a:cubicBezTo>
                  <a:cubicBezTo>
                    <a:pt x="9" y="29"/>
                    <a:pt x="10" y="14"/>
                    <a:pt x="5" y="1"/>
                  </a:cubicBezTo>
                </a:path>
              </a:pathLst>
            </a:custGeom>
            <a:solidFill>
              <a:srgbClr val="F9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61" name="Freeform 256">
              <a:extLst>
                <a:ext uri="{FF2B5EF4-FFF2-40B4-BE49-F238E27FC236}">
                  <a16:creationId xmlns:a16="http://schemas.microsoft.com/office/drawing/2014/main" id="{17E1AAE1-9CC6-4828-BB09-E698A94044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1" y="2628"/>
              <a:ext cx="116" cy="300"/>
            </a:xfrm>
            <a:custGeom>
              <a:avLst/>
              <a:gdLst>
                <a:gd name="T0" fmla="*/ 19 w 119"/>
                <a:gd name="T1" fmla="*/ 7 h 308"/>
                <a:gd name="T2" fmla="*/ 12 w 119"/>
                <a:gd name="T3" fmla="*/ 74 h 308"/>
                <a:gd name="T4" fmla="*/ 55 w 119"/>
                <a:gd name="T5" fmla="*/ 116 h 308"/>
                <a:gd name="T6" fmla="*/ 74 w 119"/>
                <a:gd name="T7" fmla="*/ 188 h 308"/>
                <a:gd name="T8" fmla="*/ 110 w 119"/>
                <a:gd name="T9" fmla="*/ 284 h 308"/>
                <a:gd name="T10" fmla="*/ 66 w 119"/>
                <a:gd name="T11" fmla="*/ 125 h 308"/>
                <a:gd name="T12" fmla="*/ 51 w 119"/>
                <a:gd name="T13" fmla="*/ 95 h 308"/>
                <a:gd name="T14" fmla="*/ 46 w 119"/>
                <a:gd name="T15" fmla="*/ 61 h 308"/>
                <a:gd name="T16" fmla="*/ 19 w 119"/>
                <a:gd name="T17" fmla="*/ 7 h 30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9" h="308">
                  <a:moveTo>
                    <a:pt x="20" y="7"/>
                  </a:moveTo>
                  <a:cubicBezTo>
                    <a:pt x="4" y="24"/>
                    <a:pt x="0" y="59"/>
                    <a:pt x="12" y="80"/>
                  </a:cubicBezTo>
                  <a:cubicBezTo>
                    <a:pt x="24" y="99"/>
                    <a:pt x="47" y="106"/>
                    <a:pt x="58" y="125"/>
                  </a:cubicBezTo>
                  <a:cubicBezTo>
                    <a:pt x="71" y="149"/>
                    <a:pt x="75" y="177"/>
                    <a:pt x="80" y="203"/>
                  </a:cubicBezTo>
                  <a:cubicBezTo>
                    <a:pt x="88" y="240"/>
                    <a:pt x="101" y="275"/>
                    <a:pt x="119" y="308"/>
                  </a:cubicBezTo>
                  <a:cubicBezTo>
                    <a:pt x="83" y="260"/>
                    <a:pt x="89" y="187"/>
                    <a:pt x="72" y="134"/>
                  </a:cubicBezTo>
                  <a:cubicBezTo>
                    <a:pt x="68" y="123"/>
                    <a:pt x="58" y="115"/>
                    <a:pt x="54" y="104"/>
                  </a:cubicBezTo>
                  <a:cubicBezTo>
                    <a:pt x="51" y="92"/>
                    <a:pt x="51" y="80"/>
                    <a:pt x="49" y="67"/>
                  </a:cubicBezTo>
                  <a:cubicBezTo>
                    <a:pt x="47" y="54"/>
                    <a:pt x="37" y="0"/>
                    <a:pt x="20" y="7"/>
                  </a:cubicBezTo>
                </a:path>
              </a:pathLst>
            </a:custGeom>
            <a:solidFill>
              <a:srgbClr val="F9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62" name="Freeform 257">
              <a:extLst>
                <a:ext uri="{FF2B5EF4-FFF2-40B4-BE49-F238E27FC236}">
                  <a16:creationId xmlns:a16="http://schemas.microsoft.com/office/drawing/2014/main" id="{85D2CBEC-A1BE-4679-B552-DE6848A94F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6" y="2317"/>
              <a:ext cx="36" cy="25"/>
            </a:xfrm>
            <a:custGeom>
              <a:avLst/>
              <a:gdLst>
                <a:gd name="T0" fmla="*/ 0 w 37"/>
                <a:gd name="T1" fmla="*/ 13 h 26"/>
                <a:gd name="T2" fmla="*/ 34 w 37"/>
                <a:gd name="T3" fmla="*/ 23 h 26"/>
                <a:gd name="T4" fmla="*/ 0 w 37"/>
                <a:gd name="T5" fmla="*/ 13 h 2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" h="26">
                  <a:moveTo>
                    <a:pt x="0" y="16"/>
                  </a:moveTo>
                  <a:cubicBezTo>
                    <a:pt x="0" y="16"/>
                    <a:pt x="25" y="0"/>
                    <a:pt x="37" y="26"/>
                  </a:cubicBezTo>
                  <a:cubicBezTo>
                    <a:pt x="37" y="26"/>
                    <a:pt x="16" y="11"/>
                    <a:pt x="0" y="16"/>
                  </a:cubicBezTo>
                  <a:close/>
                </a:path>
              </a:pathLst>
            </a:custGeom>
            <a:solidFill>
              <a:srgbClr val="F2CD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63" name="Freeform 258">
              <a:extLst>
                <a:ext uri="{FF2B5EF4-FFF2-40B4-BE49-F238E27FC236}">
                  <a16:creationId xmlns:a16="http://schemas.microsoft.com/office/drawing/2014/main" id="{A96FB935-98F8-4F94-8787-D84A9DB04C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5" y="2750"/>
              <a:ext cx="274" cy="84"/>
            </a:xfrm>
            <a:custGeom>
              <a:avLst/>
              <a:gdLst>
                <a:gd name="T0" fmla="*/ 8 w 281"/>
                <a:gd name="T1" fmla="*/ 23 h 86"/>
                <a:gd name="T2" fmla="*/ 145 w 281"/>
                <a:gd name="T3" fmla="*/ 11 h 86"/>
                <a:gd name="T4" fmla="*/ 260 w 281"/>
                <a:gd name="T5" fmla="*/ 58 h 86"/>
                <a:gd name="T6" fmla="*/ 99 w 281"/>
                <a:gd name="T7" fmla="*/ 63 h 86"/>
                <a:gd name="T8" fmla="*/ 40 w 281"/>
                <a:gd name="T9" fmla="*/ 58 h 86"/>
                <a:gd name="T10" fmla="*/ 0 w 281"/>
                <a:gd name="T11" fmla="*/ 28 h 86"/>
                <a:gd name="T12" fmla="*/ 13 w 281"/>
                <a:gd name="T13" fmla="*/ 26 h 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1" h="86">
                  <a:moveTo>
                    <a:pt x="8" y="26"/>
                  </a:moveTo>
                  <a:cubicBezTo>
                    <a:pt x="58" y="37"/>
                    <a:pt x="109" y="23"/>
                    <a:pt x="157" y="11"/>
                  </a:cubicBezTo>
                  <a:cubicBezTo>
                    <a:pt x="201" y="0"/>
                    <a:pt x="264" y="10"/>
                    <a:pt x="281" y="61"/>
                  </a:cubicBezTo>
                  <a:cubicBezTo>
                    <a:pt x="234" y="86"/>
                    <a:pt x="159" y="70"/>
                    <a:pt x="108" y="68"/>
                  </a:cubicBezTo>
                  <a:cubicBezTo>
                    <a:pt x="86" y="67"/>
                    <a:pt x="64" y="65"/>
                    <a:pt x="43" y="61"/>
                  </a:cubicBezTo>
                  <a:cubicBezTo>
                    <a:pt x="16" y="56"/>
                    <a:pt x="17" y="49"/>
                    <a:pt x="0" y="31"/>
                  </a:cubicBezTo>
                  <a:cubicBezTo>
                    <a:pt x="4" y="28"/>
                    <a:pt x="7" y="28"/>
                    <a:pt x="13" y="29"/>
                  </a:cubicBezTo>
                </a:path>
              </a:pathLst>
            </a:custGeom>
            <a:solidFill>
              <a:srgbClr val="F9E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64" name="Freeform 259">
              <a:extLst>
                <a:ext uri="{FF2B5EF4-FFF2-40B4-BE49-F238E27FC236}">
                  <a16:creationId xmlns:a16="http://schemas.microsoft.com/office/drawing/2014/main" id="{B513A77D-270B-46D6-AFA7-50E5BA49DE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3129"/>
              <a:ext cx="164" cy="285"/>
            </a:xfrm>
            <a:custGeom>
              <a:avLst/>
              <a:gdLst>
                <a:gd name="T0" fmla="*/ 70 w 168"/>
                <a:gd name="T1" fmla="*/ 30 h 292"/>
                <a:gd name="T2" fmla="*/ 156 w 168"/>
                <a:gd name="T3" fmla="*/ 269 h 292"/>
                <a:gd name="T4" fmla="*/ 101 w 168"/>
                <a:gd name="T5" fmla="*/ 242 h 292"/>
                <a:gd name="T6" fmla="*/ 62 w 168"/>
                <a:gd name="T7" fmla="*/ 217 h 292"/>
                <a:gd name="T8" fmla="*/ 35 w 168"/>
                <a:gd name="T9" fmla="*/ 159 h 292"/>
                <a:gd name="T10" fmla="*/ 21 w 168"/>
                <a:gd name="T11" fmla="*/ 22 h 292"/>
                <a:gd name="T12" fmla="*/ 71 w 168"/>
                <a:gd name="T13" fmla="*/ 22 h 2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8" h="292">
                  <a:moveTo>
                    <a:pt x="76" y="33"/>
                  </a:moveTo>
                  <a:cubicBezTo>
                    <a:pt x="56" y="128"/>
                    <a:pt x="95" y="229"/>
                    <a:pt x="168" y="290"/>
                  </a:cubicBezTo>
                  <a:cubicBezTo>
                    <a:pt x="153" y="292"/>
                    <a:pt x="122" y="269"/>
                    <a:pt x="109" y="260"/>
                  </a:cubicBezTo>
                  <a:cubicBezTo>
                    <a:pt x="95" y="251"/>
                    <a:pt x="79" y="243"/>
                    <a:pt x="67" y="233"/>
                  </a:cubicBezTo>
                  <a:cubicBezTo>
                    <a:pt x="46" y="216"/>
                    <a:pt x="43" y="196"/>
                    <a:pt x="38" y="171"/>
                  </a:cubicBezTo>
                  <a:cubicBezTo>
                    <a:pt x="29" y="129"/>
                    <a:pt x="0" y="69"/>
                    <a:pt x="22" y="25"/>
                  </a:cubicBezTo>
                  <a:cubicBezTo>
                    <a:pt x="35" y="0"/>
                    <a:pt x="60" y="12"/>
                    <a:pt x="77" y="25"/>
                  </a:cubicBezTo>
                </a:path>
              </a:pathLst>
            </a:custGeom>
            <a:solidFill>
              <a:srgbClr val="FFE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65" name="Freeform 260">
              <a:extLst>
                <a:ext uri="{FF2B5EF4-FFF2-40B4-BE49-F238E27FC236}">
                  <a16:creationId xmlns:a16="http://schemas.microsoft.com/office/drawing/2014/main" id="{157D09EB-DA24-4B67-9549-DB5FF79B5D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7" y="1696"/>
              <a:ext cx="152" cy="79"/>
            </a:xfrm>
            <a:custGeom>
              <a:avLst/>
              <a:gdLst>
                <a:gd name="T0" fmla="*/ 144 w 156"/>
                <a:gd name="T1" fmla="*/ 3 h 81"/>
                <a:gd name="T2" fmla="*/ 115 w 156"/>
                <a:gd name="T3" fmla="*/ 25 h 81"/>
                <a:gd name="T4" fmla="*/ 86 w 156"/>
                <a:gd name="T5" fmla="*/ 47 h 81"/>
                <a:gd name="T6" fmla="*/ 50 w 156"/>
                <a:gd name="T7" fmla="*/ 59 h 81"/>
                <a:gd name="T8" fmla="*/ 0 w 156"/>
                <a:gd name="T9" fmla="*/ 75 h 81"/>
                <a:gd name="T10" fmla="*/ 19 w 156"/>
                <a:gd name="T11" fmla="*/ 66 h 81"/>
                <a:gd name="T12" fmla="*/ 46 w 156"/>
                <a:gd name="T13" fmla="*/ 52 h 81"/>
                <a:gd name="T14" fmla="*/ 86 w 156"/>
                <a:gd name="T15" fmla="*/ 22 h 81"/>
                <a:gd name="T16" fmla="*/ 124 w 156"/>
                <a:gd name="T17" fmla="*/ 6 h 81"/>
                <a:gd name="T18" fmla="*/ 143 w 156"/>
                <a:gd name="T19" fmla="*/ 1 h 81"/>
                <a:gd name="T20" fmla="*/ 142 w 156"/>
                <a:gd name="T21" fmla="*/ 5 h 8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56" h="81">
                  <a:moveTo>
                    <a:pt x="156" y="3"/>
                  </a:moveTo>
                  <a:cubicBezTo>
                    <a:pt x="154" y="13"/>
                    <a:pt x="131" y="23"/>
                    <a:pt x="124" y="28"/>
                  </a:cubicBezTo>
                  <a:cubicBezTo>
                    <a:pt x="113" y="35"/>
                    <a:pt x="104" y="44"/>
                    <a:pt x="92" y="50"/>
                  </a:cubicBezTo>
                  <a:cubicBezTo>
                    <a:pt x="80" y="57"/>
                    <a:pt x="66" y="60"/>
                    <a:pt x="53" y="65"/>
                  </a:cubicBezTo>
                  <a:cubicBezTo>
                    <a:pt x="36" y="72"/>
                    <a:pt x="18" y="76"/>
                    <a:pt x="0" y="81"/>
                  </a:cubicBezTo>
                  <a:cubicBezTo>
                    <a:pt x="7" y="80"/>
                    <a:pt x="14" y="75"/>
                    <a:pt x="21" y="72"/>
                  </a:cubicBezTo>
                  <a:cubicBezTo>
                    <a:pt x="31" y="67"/>
                    <a:pt x="40" y="61"/>
                    <a:pt x="49" y="55"/>
                  </a:cubicBezTo>
                  <a:cubicBezTo>
                    <a:pt x="64" y="45"/>
                    <a:pt x="78" y="35"/>
                    <a:pt x="92" y="25"/>
                  </a:cubicBezTo>
                  <a:cubicBezTo>
                    <a:pt x="105" y="16"/>
                    <a:pt x="118" y="11"/>
                    <a:pt x="133" y="6"/>
                  </a:cubicBezTo>
                  <a:cubicBezTo>
                    <a:pt x="140" y="4"/>
                    <a:pt x="148" y="0"/>
                    <a:pt x="155" y="1"/>
                  </a:cubicBezTo>
                  <a:cubicBezTo>
                    <a:pt x="155" y="2"/>
                    <a:pt x="155" y="4"/>
                    <a:pt x="154" y="5"/>
                  </a:cubicBezTo>
                </a:path>
              </a:pathLst>
            </a:custGeom>
            <a:solidFill>
              <a:srgbClr val="F9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66" name="Freeform 261">
              <a:extLst>
                <a:ext uri="{FF2B5EF4-FFF2-40B4-BE49-F238E27FC236}">
                  <a16:creationId xmlns:a16="http://schemas.microsoft.com/office/drawing/2014/main" id="{791B830A-1DB3-4E30-B4CB-7F34A17A91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6" y="1511"/>
              <a:ext cx="32" cy="43"/>
            </a:xfrm>
            <a:custGeom>
              <a:avLst/>
              <a:gdLst>
                <a:gd name="T0" fmla="*/ 26 w 33"/>
                <a:gd name="T1" fmla="*/ 0 h 44"/>
                <a:gd name="T2" fmla="*/ 0 w 33"/>
                <a:gd name="T3" fmla="*/ 41 h 44"/>
                <a:gd name="T4" fmla="*/ 26 w 33"/>
                <a:gd name="T5" fmla="*/ 6 h 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3" h="44">
                  <a:moveTo>
                    <a:pt x="29" y="0"/>
                  </a:moveTo>
                  <a:cubicBezTo>
                    <a:pt x="33" y="15"/>
                    <a:pt x="17" y="42"/>
                    <a:pt x="0" y="44"/>
                  </a:cubicBezTo>
                  <a:cubicBezTo>
                    <a:pt x="9" y="32"/>
                    <a:pt x="21" y="19"/>
                    <a:pt x="29" y="6"/>
                  </a:cubicBezTo>
                </a:path>
              </a:pathLst>
            </a:custGeom>
            <a:solidFill>
              <a:srgbClr val="F9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67" name="Freeform 262">
              <a:extLst>
                <a:ext uri="{FF2B5EF4-FFF2-40B4-BE49-F238E27FC236}">
                  <a16:creationId xmlns:a16="http://schemas.microsoft.com/office/drawing/2014/main" id="{0E686A64-0564-411E-B5ED-F598AFBD1C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4" y="1404"/>
              <a:ext cx="42" cy="122"/>
            </a:xfrm>
            <a:custGeom>
              <a:avLst/>
              <a:gdLst>
                <a:gd name="T0" fmla="*/ 33 w 43"/>
                <a:gd name="T1" fmla="*/ 7 h 126"/>
                <a:gd name="T2" fmla="*/ 35 w 43"/>
                <a:gd name="T3" fmla="*/ 60 h 126"/>
                <a:gd name="T4" fmla="*/ 0 w 43"/>
                <a:gd name="T5" fmla="*/ 114 h 126"/>
                <a:gd name="T6" fmla="*/ 23 w 43"/>
                <a:gd name="T7" fmla="*/ 45 h 126"/>
                <a:gd name="T8" fmla="*/ 27 w 43"/>
                <a:gd name="T9" fmla="*/ 0 h 126"/>
                <a:gd name="T10" fmla="*/ 33 w 43"/>
                <a:gd name="T11" fmla="*/ 11 h 1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126">
                  <a:moveTo>
                    <a:pt x="36" y="7"/>
                  </a:moveTo>
                  <a:cubicBezTo>
                    <a:pt x="36" y="25"/>
                    <a:pt x="43" y="46"/>
                    <a:pt x="38" y="66"/>
                  </a:cubicBezTo>
                  <a:cubicBezTo>
                    <a:pt x="33" y="84"/>
                    <a:pt x="14" y="115"/>
                    <a:pt x="0" y="126"/>
                  </a:cubicBezTo>
                  <a:cubicBezTo>
                    <a:pt x="13" y="103"/>
                    <a:pt x="22" y="75"/>
                    <a:pt x="26" y="49"/>
                  </a:cubicBezTo>
                  <a:cubicBezTo>
                    <a:pt x="28" y="33"/>
                    <a:pt x="26" y="15"/>
                    <a:pt x="30" y="0"/>
                  </a:cubicBezTo>
                  <a:cubicBezTo>
                    <a:pt x="32" y="4"/>
                    <a:pt x="34" y="7"/>
                    <a:pt x="36" y="11"/>
                  </a:cubicBezTo>
                </a:path>
              </a:pathLst>
            </a:custGeom>
            <a:solidFill>
              <a:srgbClr val="F9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68" name="Freeform 263">
              <a:extLst>
                <a:ext uri="{FF2B5EF4-FFF2-40B4-BE49-F238E27FC236}">
                  <a16:creationId xmlns:a16="http://schemas.microsoft.com/office/drawing/2014/main" id="{F88D875D-4C1A-4FD6-845A-91B0576495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9" y="1727"/>
              <a:ext cx="64" cy="96"/>
            </a:xfrm>
            <a:custGeom>
              <a:avLst/>
              <a:gdLst>
                <a:gd name="T0" fmla="*/ 47 w 66"/>
                <a:gd name="T1" fmla="*/ 14 h 98"/>
                <a:gd name="T2" fmla="*/ 53 w 66"/>
                <a:gd name="T3" fmla="*/ 66 h 98"/>
                <a:gd name="T4" fmla="*/ 13 w 66"/>
                <a:gd name="T5" fmla="*/ 75 h 98"/>
                <a:gd name="T6" fmla="*/ 24 w 66"/>
                <a:gd name="T7" fmla="*/ 28 h 98"/>
                <a:gd name="T8" fmla="*/ 47 w 66"/>
                <a:gd name="T9" fmla="*/ 16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6" h="98">
                  <a:moveTo>
                    <a:pt x="51" y="14"/>
                  </a:moveTo>
                  <a:cubicBezTo>
                    <a:pt x="57" y="32"/>
                    <a:pt x="66" y="49"/>
                    <a:pt x="59" y="69"/>
                  </a:cubicBezTo>
                  <a:cubicBezTo>
                    <a:pt x="53" y="87"/>
                    <a:pt x="26" y="98"/>
                    <a:pt x="13" y="81"/>
                  </a:cubicBezTo>
                  <a:cubicBezTo>
                    <a:pt x="0" y="64"/>
                    <a:pt x="17" y="44"/>
                    <a:pt x="27" y="31"/>
                  </a:cubicBezTo>
                  <a:cubicBezTo>
                    <a:pt x="33" y="23"/>
                    <a:pt x="44" y="0"/>
                    <a:pt x="51" y="16"/>
                  </a:cubicBezTo>
                </a:path>
              </a:pathLst>
            </a:custGeom>
            <a:solidFill>
              <a:srgbClr val="F9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69" name="Freeform 264">
              <a:extLst>
                <a:ext uri="{FF2B5EF4-FFF2-40B4-BE49-F238E27FC236}">
                  <a16:creationId xmlns:a16="http://schemas.microsoft.com/office/drawing/2014/main" id="{B40FE82C-A998-43B5-888B-E6976500F4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1" y="1688"/>
              <a:ext cx="79" cy="57"/>
            </a:xfrm>
            <a:custGeom>
              <a:avLst/>
              <a:gdLst>
                <a:gd name="T0" fmla="*/ 0 w 81"/>
                <a:gd name="T1" fmla="*/ 52 h 58"/>
                <a:gd name="T2" fmla="*/ 24 w 81"/>
                <a:gd name="T3" fmla="*/ 46 h 58"/>
                <a:gd name="T4" fmla="*/ 54 w 81"/>
                <a:gd name="T5" fmla="*/ 35 h 58"/>
                <a:gd name="T6" fmla="*/ 61 w 81"/>
                <a:gd name="T7" fmla="*/ 27 h 58"/>
                <a:gd name="T8" fmla="*/ 71 w 81"/>
                <a:gd name="T9" fmla="*/ 15 h 58"/>
                <a:gd name="T10" fmla="*/ 71 w 81"/>
                <a:gd name="T11" fmla="*/ 3 h 58"/>
                <a:gd name="T12" fmla="*/ 58 w 81"/>
                <a:gd name="T13" fmla="*/ 8 h 58"/>
                <a:gd name="T14" fmla="*/ 43 w 81"/>
                <a:gd name="T15" fmla="*/ 23 h 58"/>
                <a:gd name="T16" fmla="*/ 26 w 81"/>
                <a:gd name="T17" fmla="*/ 37 h 58"/>
                <a:gd name="T18" fmla="*/ 14 w 81"/>
                <a:gd name="T19" fmla="*/ 49 h 58"/>
                <a:gd name="T20" fmla="*/ 1 w 81"/>
                <a:gd name="T21" fmla="*/ 53 h 5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1" h="58">
                  <a:moveTo>
                    <a:pt x="0" y="55"/>
                  </a:moveTo>
                  <a:cubicBezTo>
                    <a:pt x="7" y="58"/>
                    <a:pt x="20" y="52"/>
                    <a:pt x="27" y="49"/>
                  </a:cubicBezTo>
                  <a:cubicBezTo>
                    <a:pt x="37" y="47"/>
                    <a:pt x="48" y="43"/>
                    <a:pt x="57" y="38"/>
                  </a:cubicBezTo>
                  <a:cubicBezTo>
                    <a:pt x="61" y="35"/>
                    <a:pt x="64" y="31"/>
                    <a:pt x="67" y="27"/>
                  </a:cubicBezTo>
                  <a:cubicBezTo>
                    <a:pt x="70" y="23"/>
                    <a:pt x="75" y="19"/>
                    <a:pt x="77" y="15"/>
                  </a:cubicBezTo>
                  <a:cubicBezTo>
                    <a:pt x="79" y="11"/>
                    <a:pt x="81" y="5"/>
                    <a:pt x="77" y="3"/>
                  </a:cubicBezTo>
                  <a:cubicBezTo>
                    <a:pt x="72" y="0"/>
                    <a:pt x="65" y="5"/>
                    <a:pt x="62" y="8"/>
                  </a:cubicBezTo>
                  <a:cubicBezTo>
                    <a:pt x="57" y="13"/>
                    <a:pt x="52" y="18"/>
                    <a:pt x="46" y="23"/>
                  </a:cubicBezTo>
                  <a:cubicBezTo>
                    <a:pt x="40" y="28"/>
                    <a:pt x="36" y="35"/>
                    <a:pt x="29" y="40"/>
                  </a:cubicBezTo>
                  <a:cubicBezTo>
                    <a:pt x="24" y="44"/>
                    <a:pt x="19" y="48"/>
                    <a:pt x="14" y="52"/>
                  </a:cubicBezTo>
                  <a:cubicBezTo>
                    <a:pt x="10" y="54"/>
                    <a:pt x="4" y="54"/>
                    <a:pt x="1" y="56"/>
                  </a:cubicBezTo>
                </a:path>
              </a:pathLst>
            </a:custGeom>
            <a:solidFill>
              <a:srgbClr val="F9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70" name="Freeform 265">
              <a:extLst>
                <a:ext uri="{FF2B5EF4-FFF2-40B4-BE49-F238E27FC236}">
                  <a16:creationId xmlns:a16="http://schemas.microsoft.com/office/drawing/2014/main" id="{3F2C4BEF-B9D2-4262-8733-6EE1A65420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9" y="1806"/>
              <a:ext cx="466" cy="240"/>
            </a:xfrm>
            <a:custGeom>
              <a:avLst/>
              <a:gdLst>
                <a:gd name="T0" fmla="*/ 0 w 478"/>
                <a:gd name="T1" fmla="*/ 21 h 246"/>
                <a:gd name="T2" fmla="*/ 121 w 478"/>
                <a:gd name="T3" fmla="*/ 97 h 246"/>
                <a:gd name="T4" fmla="*/ 443 w 478"/>
                <a:gd name="T5" fmla="*/ 209 h 246"/>
                <a:gd name="T6" fmla="*/ 179 w 478"/>
                <a:gd name="T7" fmla="*/ 101 h 246"/>
                <a:gd name="T8" fmla="*/ 23 w 478"/>
                <a:gd name="T9" fmla="*/ 0 h 246"/>
                <a:gd name="T10" fmla="*/ 0 w 478"/>
                <a:gd name="T11" fmla="*/ 21 h 2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8" h="246">
                  <a:moveTo>
                    <a:pt x="0" y="24"/>
                  </a:moveTo>
                  <a:cubicBezTo>
                    <a:pt x="0" y="24"/>
                    <a:pt x="78" y="84"/>
                    <a:pt x="130" y="104"/>
                  </a:cubicBezTo>
                  <a:cubicBezTo>
                    <a:pt x="182" y="124"/>
                    <a:pt x="336" y="246"/>
                    <a:pt x="478" y="224"/>
                  </a:cubicBezTo>
                  <a:cubicBezTo>
                    <a:pt x="478" y="224"/>
                    <a:pt x="373" y="235"/>
                    <a:pt x="194" y="110"/>
                  </a:cubicBezTo>
                  <a:cubicBezTo>
                    <a:pt x="134" y="68"/>
                    <a:pt x="44" y="36"/>
                    <a:pt x="26" y="0"/>
                  </a:cubicBezTo>
                  <a:cubicBezTo>
                    <a:pt x="26" y="0"/>
                    <a:pt x="14" y="16"/>
                    <a:pt x="0" y="24"/>
                  </a:cubicBezTo>
                  <a:close/>
                </a:path>
              </a:pathLst>
            </a:custGeom>
            <a:solidFill>
              <a:srgbClr val="FFE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197" name="Text Box 266">
            <a:extLst>
              <a:ext uri="{FF2B5EF4-FFF2-40B4-BE49-F238E27FC236}">
                <a16:creationId xmlns:a16="http://schemas.microsoft.com/office/drawing/2014/main" id="{17AD8869-49DF-4E51-BEF3-BE6E4FE3D5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5943600"/>
            <a:ext cx="1492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fr-FR" altLang="x-none">
                <a:solidFill>
                  <a:srgbClr val="0070C0"/>
                </a:solidFill>
              </a:rPr>
              <a:t>Third quarter</a:t>
            </a:r>
          </a:p>
        </p:txBody>
      </p:sp>
      <p:sp>
        <p:nvSpPr>
          <p:cNvPr id="8198" name="Text Box 267">
            <a:extLst>
              <a:ext uri="{FF2B5EF4-FFF2-40B4-BE49-F238E27FC236}">
                <a16:creationId xmlns:a16="http://schemas.microsoft.com/office/drawing/2014/main" id="{52DDBBDB-9ADD-4635-8259-B957655A6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5943600"/>
            <a:ext cx="174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fr-FR" altLang="x-none">
                <a:solidFill>
                  <a:srgbClr val="0070C0"/>
                </a:solidFill>
              </a:rPr>
              <a:t>Second quarter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62B32102-39C2-4EED-B26E-CCBC903443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fr-FR" altLang="x-none" sz="5067"/>
              <a:t>Fœtal circulation</a:t>
            </a:r>
            <a:endParaRPr lang="fr-FR" altLang="x-none" sz="1800"/>
          </a:p>
        </p:txBody>
      </p:sp>
      <p:grpSp>
        <p:nvGrpSpPr>
          <p:cNvPr id="21506" name="Group 3">
            <a:extLst>
              <a:ext uri="{FF2B5EF4-FFF2-40B4-BE49-F238E27FC236}">
                <a16:creationId xmlns:a16="http://schemas.microsoft.com/office/drawing/2014/main" id="{004C6376-06EC-4BFD-AF44-1FC8CCE6270F}"/>
              </a:ext>
            </a:extLst>
          </p:cNvPr>
          <p:cNvGrpSpPr>
            <a:grpSpLocks/>
          </p:cNvGrpSpPr>
          <p:nvPr/>
        </p:nvGrpSpPr>
        <p:grpSpPr bwMode="auto">
          <a:xfrm>
            <a:off x="953079" y="1302237"/>
            <a:ext cx="5274058" cy="5088413"/>
            <a:chOff x="1400" y="736"/>
            <a:chExt cx="2964" cy="3021"/>
          </a:xfrm>
        </p:grpSpPr>
        <p:grpSp>
          <p:nvGrpSpPr>
            <p:cNvPr id="21507" name="Group 4">
              <a:extLst>
                <a:ext uri="{FF2B5EF4-FFF2-40B4-BE49-F238E27FC236}">
                  <a16:creationId xmlns:a16="http://schemas.microsoft.com/office/drawing/2014/main" id="{8935716D-5E31-4B30-AE93-E3841CDAA8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60" y="736"/>
              <a:ext cx="2004" cy="3021"/>
              <a:chOff x="2360" y="736"/>
              <a:chExt cx="2004" cy="3021"/>
            </a:xfrm>
          </p:grpSpPr>
          <p:sp>
            <p:nvSpPr>
              <p:cNvPr id="21624" name="Freeform 5">
                <a:extLst>
                  <a:ext uri="{FF2B5EF4-FFF2-40B4-BE49-F238E27FC236}">
                    <a16:creationId xmlns:a16="http://schemas.microsoft.com/office/drawing/2014/main" id="{7B0F381A-C713-4A2F-882F-AA71AD08A9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0" y="1503"/>
                <a:ext cx="31" cy="39"/>
              </a:xfrm>
              <a:custGeom>
                <a:avLst/>
                <a:gdLst>
                  <a:gd name="T0" fmla="*/ 83 w 19"/>
                  <a:gd name="T1" fmla="*/ 68 h 24"/>
                  <a:gd name="T2" fmla="*/ 47 w 19"/>
                  <a:gd name="T3" fmla="*/ 0 h 24"/>
                  <a:gd name="T4" fmla="*/ 0 w 19"/>
                  <a:gd name="T5" fmla="*/ 47 h 24"/>
                  <a:gd name="T6" fmla="*/ 34 w 19"/>
                  <a:gd name="T7" fmla="*/ 102 h 2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" h="24">
                    <a:moveTo>
                      <a:pt x="19" y="16"/>
                    </a:moveTo>
                    <a:cubicBezTo>
                      <a:pt x="19" y="16"/>
                      <a:pt x="12" y="5"/>
                      <a:pt x="11" y="0"/>
                    </a:cubicBezTo>
                    <a:cubicBezTo>
                      <a:pt x="11" y="0"/>
                      <a:pt x="0" y="2"/>
                      <a:pt x="0" y="11"/>
                    </a:cubicBezTo>
                    <a:cubicBezTo>
                      <a:pt x="8" y="24"/>
                      <a:pt x="8" y="24"/>
                      <a:pt x="8" y="24"/>
                    </a:cubicBezTo>
                  </a:path>
                </a:pathLst>
              </a:custGeom>
              <a:solidFill>
                <a:srgbClr val="716F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25" name="Freeform 6">
                <a:extLst>
                  <a:ext uri="{FF2B5EF4-FFF2-40B4-BE49-F238E27FC236}">
                    <a16:creationId xmlns:a16="http://schemas.microsoft.com/office/drawing/2014/main" id="{B3A24718-3D3E-450F-9780-AD9E8C8EB7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0" y="1503"/>
                <a:ext cx="31" cy="39"/>
              </a:xfrm>
              <a:custGeom>
                <a:avLst/>
                <a:gdLst>
                  <a:gd name="T0" fmla="*/ 83 w 19"/>
                  <a:gd name="T1" fmla="*/ 68 h 24"/>
                  <a:gd name="T2" fmla="*/ 47 w 19"/>
                  <a:gd name="T3" fmla="*/ 0 h 24"/>
                  <a:gd name="T4" fmla="*/ 0 w 19"/>
                  <a:gd name="T5" fmla="*/ 47 h 24"/>
                  <a:gd name="T6" fmla="*/ 34 w 19"/>
                  <a:gd name="T7" fmla="*/ 102 h 2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" h="24">
                    <a:moveTo>
                      <a:pt x="19" y="16"/>
                    </a:moveTo>
                    <a:cubicBezTo>
                      <a:pt x="19" y="16"/>
                      <a:pt x="12" y="5"/>
                      <a:pt x="11" y="0"/>
                    </a:cubicBezTo>
                    <a:cubicBezTo>
                      <a:pt x="11" y="0"/>
                      <a:pt x="0" y="2"/>
                      <a:pt x="0" y="11"/>
                    </a:cubicBezTo>
                    <a:cubicBezTo>
                      <a:pt x="8" y="24"/>
                      <a:pt x="8" y="24"/>
                      <a:pt x="8" y="24"/>
                    </a:cubicBezTo>
                  </a:path>
                </a:pathLst>
              </a:custGeom>
              <a:noFill/>
              <a:ln w="4763" cap="rnd">
                <a:solidFill>
                  <a:srgbClr val="34343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26" name="Freeform 7">
                <a:extLst>
                  <a:ext uri="{FF2B5EF4-FFF2-40B4-BE49-F238E27FC236}">
                    <a16:creationId xmlns:a16="http://schemas.microsoft.com/office/drawing/2014/main" id="{4F58842F-9DE9-4F4D-9A65-6CDC3D1E73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0" y="1263"/>
                <a:ext cx="2004" cy="2494"/>
              </a:xfrm>
              <a:custGeom>
                <a:avLst/>
                <a:gdLst>
                  <a:gd name="T0" fmla="*/ 1677 w 1231"/>
                  <a:gd name="T1" fmla="*/ 473 h 1535"/>
                  <a:gd name="T2" fmla="*/ 1058 w 1231"/>
                  <a:gd name="T3" fmla="*/ 1441 h 1535"/>
                  <a:gd name="T4" fmla="*/ 659 w 1231"/>
                  <a:gd name="T5" fmla="*/ 692 h 1535"/>
                  <a:gd name="T6" fmla="*/ 612 w 1231"/>
                  <a:gd name="T7" fmla="*/ 419 h 1535"/>
                  <a:gd name="T8" fmla="*/ 431 w 1231"/>
                  <a:gd name="T9" fmla="*/ 123 h 1535"/>
                  <a:gd name="T10" fmla="*/ 181 w 1231"/>
                  <a:gd name="T11" fmla="*/ 214 h 1535"/>
                  <a:gd name="T12" fmla="*/ 26 w 1231"/>
                  <a:gd name="T13" fmla="*/ 383 h 1535"/>
                  <a:gd name="T14" fmla="*/ 77 w 1231"/>
                  <a:gd name="T15" fmla="*/ 591 h 1535"/>
                  <a:gd name="T16" fmla="*/ 249 w 1231"/>
                  <a:gd name="T17" fmla="*/ 853 h 1535"/>
                  <a:gd name="T18" fmla="*/ 1050 w 1231"/>
                  <a:gd name="T19" fmla="*/ 2075 h 1535"/>
                  <a:gd name="T20" fmla="*/ 1608 w 1231"/>
                  <a:gd name="T21" fmla="*/ 2320 h 1535"/>
                  <a:gd name="T22" fmla="*/ 1174 w 1231"/>
                  <a:gd name="T23" fmla="*/ 4525 h 1535"/>
                  <a:gd name="T24" fmla="*/ 2152 w 1231"/>
                  <a:gd name="T25" fmla="*/ 5583 h 1535"/>
                  <a:gd name="T26" fmla="*/ 2225 w 1231"/>
                  <a:gd name="T27" fmla="*/ 5781 h 1535"/>
                  <a:gd name="T28" fmla="*/ 2417 w 1231"/>
                  <a:gd name="T29" fmla="*/ 6328 h 1535"/>
                  <a:gd name="T30" fmla="*/ 2494 w 1231"/>
                  <a:gd name="T31" fmla="*/ 6523 h 1535"/>
                  <a:gd name="T32" fmla="*/ 2660 w 1231"/>
                  <a:gd name="T33" fmla="*/ 6371 h 1535"/>
                  <a:gd name="T34" fmla="*/ 2637 w 1231"/>
                  <a:gd name="T35" fmla="*/ 6224 h 1535"/>
                  <a:gd name="T36" fmla="*/ 2680 w 1231"/>
                  <a:gd name="T37" fmla="*/ 5828 h 1535"/>
                  <a:gd name="T38" fmla="*/ 2173 w 1231"/>
                  <a:gd name="T39" fmla="*/ 4881 h 1535"/>
                  <a:gd name="T40" fmla="*/ 1911 w 1231"/>
                  <a:gd name="T41" fmla="*/ 4585 h 1535"/>
                  <a:gd name="T42" fmla="*/ 2136 w 1231"/>
                  <a:gd name="T43" fmla="*/ 4189 h 1535"/>
                  <a:gd name="T44" fmla="*/ 2396 w 1231"/>
                  <a:gd name="T45" fmla="*/ 4111 h 1535"/>
                  <a:gd name="T46" fmla="*/ 2768 w 1231"/>
                  <a:gd name="T47" fmla="*/ 4086 h 1535"/>
                  <a:gd name="T48" fmla="*/ 3827 w 1231"/>
                  <a:gd name="T49" fmla="*/ 3584 h 1535"/>
                  <a:gd name="T50" fmla="*/ 4107 w 1231"/>
                  <a:gd name="T51" fmla="*/ 4098 h 1535"/>
                  <a:gd name="T52" fmla="*/ 4301 w 1231"/>
                  <a:gd name="T53" fmla="*/ 4499 h 1535"/>
                  <a:gd name="T54" fmla="*/ 4508 w 1231"/>
                  <a:gd name="T55" fmla="*/ 4804 h 1535"/>
                  <a:gd name="T56" fmla="*/ 4698 w 1231"/>
                  <a:gd name="T57" fmla="*/ 4731 h 1535"/>
                  <a:gd name="T58" fmla="*/ 4845 w 1231"/>
                  <a:gd name="T59" fmla="*/ 4834 h 1535"/>
                  <a:gd name="T60" fmla="*/ 4789 w 1231"/>
                  <a:gd name="T61" fmla="*/ 4668 h 1535"/>
                  <a:gd name="T62" fmla="*/ 4892 w 1231"/>
                  <a:gd name="T63" fmla="*/ 4778 h 1535"/>
                  <a:gd name="T64" fmla="*/ 4850 w 1231"/>
                  <a:gd name="T65" fmla="*/ 4627 h 1535"/>
                  <a:gd name="T66" fmla="*/ 4913 w 1231"/>
                  <a:gd name="T67" fmla="*/ 4640 h 1535"/>
                  <a:gd name="T68" fmla="*/ 4975 w 1231"/>
                  <a:gd name="T69" fmla="*/ 4611 h 1535"/>
                  <a:gd name="T70" fmla="*/ 4850 w 1231"/>
                  <a:gd name="T71" fmla="*/ 4408 h 1535"/>
                  <a:gd name="T72" fmla="*/ 4495 w 1231"/>
                  <a:gd name="T73" fmla="*/ 3916 h 1535"/>
                  <a:gd name="T74" fmla="*/ 4225 w 1231"/>
                  <a:gd name="T75" fmla="*/ 2704 h 1535"/>
                  <a:gd name="T76" fmla="*/ 3503 w 1231"/>
                  <a:gd name="T77" fmla="*/ 1467 h 1535"/>
                  <a:gd name="T78" fmla="*/ 5112 w 1231"/>
                  <a:gd name="T79" fmla="*/ 1137 h 1535"/>
                  <a:gd name="T80" fmla="*/ 5208 w 1231"/>
                  <a:gd name="T81" fmla="*/ 728 h 1535"/>
                  <a:gd name="T82" fmla="*/ 5297 w 1231"/>
                  <a:gd name="T83" fmla="*/ 343 h 1535"/>
                  <a:gd name="T84" fmla="*/ 5107 w 1231"/>
                  <a:gd name="T85" fmla="*/ 200 h 1535"/>
                  <a:gd name="T86" fmla="*/ 4863 w 1231"/>
                  <a:gd name="T87" fmla="*/ 132 h 1535"/>
                  <a:gd name="T88" fmla="*/ 4680 w 1231"/>
                  <a:gd name="T89" fmla="*/ 460 h 1535"/>
                  <a:gd name="T90" fmla="*/ 4741 w 1231"/>
                  <a:gd name="T91" fmla="*/ 777 h 1535"/>
                  <a:gd name="T92" fmla="*/ 4410 w 1231"/>
                  <a:gd name="T93" fmla="*/ 1454 h 1535"/>
                  <a:gd name="T94" fmla="*/ 3901 w 1231"/>
                  <a:gd name="T95" fmla="*/ 905 h 1535"/>
                  <a:gd name="T96" fmla="*/ 3323 w 1231"/>
                  <a:gd name="T97" fmla="*/ 356 h 1535"/>
                  <a:gd name="T98" fmla="*/ 2465 w 1231"/>
                  <a:gd name="T99" fmla="*/ 440 h 153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231" h="1535">
                    <a:moveTo>
                      <a:pt x="571" y="103"/>
                    </a:moveTo>
                    <a:cubicBezTo>
                      <a:pt x="571" y="103"/>
                      <a:pt x="454" y="54"/>
                      <a:pt x="389" y="110"/>
                    </a:cubicBezTo>
                    <a:cubicBezTo>
                      <a:pt x="351" y="144"/>
                      <a:pt x="357" y="183"/>
                      <a:pt x="319" y="221"/>
                    </a:cubicBezTo>
                    <a:cubicBezTo>
                      <a:pt x="285" y="255"/>
                      <a:pt x="253" y="316"/>
                      <a:pt x="245" y="336"/>
                    </a:cubicBezTo>
                    <a:cubicBezTo>
                      <a:pt x="245" y="336"/>
                      <a:pt x="235" y="283"/>
                      <a:pt x="205" y="248"/>
                    </a:cubicBezTo>
                    <a:cubicBezTo>
                      <a:pt x="175" y="214"/>
                      <a:pt x="155" y="184"/>
                      <a:pt x="153" y="161"/>
                    </a:cubicBezTo>
                    <a:cubicBezTo>
                      <a:pt x="153" y="161"/>
                      <a:pt x="154" y="136"/>
                      <a:pt x="144" y="133"/>
                    </a:cubicBezTo>
                    <a:cubicBezTo>
                      <a:pt x="144" y="133"/>
                      <a:pt x="139" y="109"/>
                      <a:pt x="142" y="98"/>
                    </a:cubicBezTo>
                    <a:cubicBezTo>
                      <a:pt x="144" y="88"/>
                      <a:pt x="142" y="58"/>
                      <a:pt x="132" y="48"/>
                    </a:cubicBezTo>
                    <a:cubicBezTo>
                      <a:pt x="122" y="38"/>
                      <a:pt x="120" y="33"/>
                      <a:pt x="100" y="29"/>
                    </a:cubicBezTo>
                    <a:cubicBezTo>
                      <a:pt x="100" y="29"/>
                      <a:pt x="69" y="0"/>
                      <a:pt x="63" y="34"/>
                    </a:cubicBezTo>
                    <a:cubicBezTo>
                      <a:pt x="63" y="34"/>
                      <a:pt x="41" y="28"/>
                      <a:pt x="42" y="50"/>
                    </a:cubicBezTo>
                    <a:cubicBezTo>
                      <a:pt x="42" y="50"/>
                      <a:pt x="23" y="49"/>
                      <a:pt x="22" y="67"/>
                    </a:cubicBezTo>
                    <a:cubicBezTo>
                      <a:pt x="22" y="67"/>
                      <a:pt x="4" y="68"/>
                      <a:pt x="6" y="89"/>
                    </a:cubicBezTo>
                    <a:cubicBezTo>
                      <a:pt x="6" y="89"/>
                      <a:pt x="0" y="106"/>
                      <a:pt x="8" y="117"/>
                    </a:cubicBezTo>
                    <a:cubicBezTo>
                      <a:pt x="17" y="127"/>
                      <a:pt x="17" y="131"/>
                      <a:pt x="18" y="138"/>
                    </a:cubicBezTo>
                    <a:cubicBezTo>
                      <a:pt x="20" y="145"/>
                      <a:pt x="37" y="167"/>
                      <a:pt x="49" y="174"/>
                    </a:cubicBezTo>
                    <a:cubicBezTo>
                      <a:pt x="49" y="174"/>
                      <a:pt x="50" y="192"/>
                      <a:pt x="58" y="199"/>
                    </a:cubicBezTo>
                    <a:cubicBezTo>
                      <a:pt x="65" y="206"/>
                      <a:pt x="73" y="245"/>
                      <a:pt x="84" y="288"/>
                    </a:cubicBezTo>
                    <a:cubicBezTo>
                      <a:pt x="94" y="332"/>
                      <a:pt x="133" y="479"/>
                      <a:pt x="243" y="484"/>
                    </a:cubicBezTo>
                    <a:cubicBezTo>
                      <a:pt x="276" y="485"/>
                      <a:pt x="328" y="460"/>
                      <a:pt x="394" y="378"/>
                    </a:cubicBezTo>
                    <a:cubicBezTo>
                      <a:pt x="394" y="378"/>
                      <a:pt x="364" y="454"/>
                      <a:pt x="373" y="541"/>
                    </a:cubicBezTo>
                    <a:cubicBezTo>
                      <a:pt x="382" y="628"/>
                      <a:pt x="383" y="692"/>
                      <a:pt x="362" y="733"/>
                    </a:cubicBezTo>
                    <a:cubicBezTo>
                      <a:pt x="341" y="774"/>
                      <a:pt x="262" y="917"/>
                      <a:pt x="272" y="1055"/>
                    </a:cubicBezTo>
                    <a:cubicBezTo>
                      <a:pt x="276" y="1116"/>
                      <a:pt x="275" y="1172"/>
                      <a:pt x="381" y="1227"/>
                    </a:cubicBezTo>
                    <a:cubicBezTo>
                      <a:pt x="487" y="1282"/>
                      <a:pt x="479" y="1308"/>
                      <a:pt x="499" y="1302"/>
                    </a:cubicBezTo>
                    <a:cubicBezTo>
                      <a:pt x="499" y="1302"/>
                      <a:pt x="493" y="1320"/>
                      <a:pt x="503" y="1327"/>
                    </a:cubicBezTo>
                    <a:cubicBezTo>
                      <a:pt x="512" y="1334"/>
                      <a:pt x="513" y="1337"/>
                      <a:pt x="516" y="1348"/>
                    </a:cubicBezTo>
                    <a:cubicBezTo>
                      <a:pt x="519" y="1358"/>
                      <a:pt x="522" y="1400"/>
                      <a:pt x="539" y="1422"/>
                    </a:cubicBezTo>
                    <a:cubicBezTo>
                      <a:pt x="556" y="1444"/>
                      <a:pt x="553" y="1460"/>
                      <a:pt x="560" y="1475"/>
                    </a:cubicBezTo>
                    <a:cubicBezTo>
                      <a:pt x="567" y="1490"/>
                      <a:pt x="567" y="1495"/>
                      <a:pt x="567" y="1495"/>
                    </a:cubicBezTo>
                    <a:cubicBezTo>
                      <a:pt x="567" y="1495"/>
                      <a:pt x="568" y="1520"/>
                      <a:pt x="578" y="1521"/>
                    </a:cubicBezTo>
                    <a:cubicBezTo>
                      <a:pt x="578" y="1521"/>
                      <a:pt x="601" y="1535"/>
                      <a:pt x="607" y="1506"/>
                    </a:cubicBezTo>
                    <a:cubicBezTo>
                      <a:pt x="607" y="1506"/>
                      <a:pt x="623" y="1503"/>
                      <a:pt x="617" y="1485"/>
                    </a:cubicBezTo>
                    <a:cubicBezTo>
                      <a:pt x="617" y="1485"/>
                      <a:pt x="623" y="1474"/>
                      <a:pt x="616" y="1468"/>
                    </a:cubicBezTo>
                    <a:cubicBezTo>
                      <a:pt x="609" y="1462"/>
                      <a:pt x="607" y="1457"/>
                      <a:pt x="611" y="1451"/>
                    </a:cubicBezTo>
                    <a:cubicBezTo>
                      <a:pt x="614" y="1445"/>
                      <a:pt x="623" y="1436"/>
                      <a:pt x="623" y="1418"/>
                    </a:cubicBezTo>
                    <a:cubicBezTo>
                      <a:pt x="622" y="1400"/>
                      <a:pt x="613" y="1371"/>
                      <a:pt x="621" y="1359"/>
                    </a:cubicBezTo>
                    <a:cubicBezTo>
                      <a:pt x="630" y="1346"/>
                      <a:pt x="676" y="1279"/>
                      <a:pt x="585" y="1246"/>
                    </a:cubicBezTo>
                    <a:cubicBezTo>
                      <a:pt x="545" y="1230"/>
                      <a:pt x="535" y="1172"/>
                      <a:pt x="504" y="1138"/>
                    </a:cubicBezTo>
                    <a:cubicBezTo>
                      <a:pt x="473" y="1103"/>
                      <a:pt x="448" y="1091"/>
                      <a:pt x="420" y="1094"/>
                    </a:cubicBezTo>
                    <a:cubicBezTo>
                      <a:pt x="420" y="1094"/>
                      <a:pt x="437" y="1092"/>
                      <a:pt x="443" y="1069"/>
                    </a:cubicBezTo>
                    <a:cubicBezTo>
                      <a:pt x="448" y="1047"/>
                      <a:pt x="450" y="1038"/>
                      <a:pt x="465" y="1027"/>
                    </a:cubicBezTo>
                    <a:cubicBezTo>
                      <a:pt x="480" y="1016"/>
                      <a:pt x="493" y="985"/>
                      <a:pt x="495" y="977"/>
                    </a:cubicBezTo>
                    <a:cubicBezTo>
                      <a:pt x="495" y="977"/>
                      <a:pt x="512" y="982"/>
                      <a:pt x="525" y="975"/>
                    </a:cubicBezTo>
                    <a:cubicBezTo>
                      <a:pt x="538" y="968"/>
                      <a:pt x="543" y="958"/>
                      <a:pt x="555" y="958"/>
                    </a:cubicBezTo>
                    <a:cubicBezTo>
                      <a:pt x="567" y="958"/>
                      <a:pt x="586" y="953"/>
                      <a:pt x="588" y="935"/>
                    </a:cubicBezTo>
                    <a:cubicBezTo>
                      <a:pt x="588" y="935"/>
                      <a:pt x="611" y="956"/>
                      <a:pt x="641" y="953"/>
                    </a:cubicBezTo>
                    <a:cubicBezTo>
                      <a:pt x="671" y="949"/>
                      <a:pt x="680" y="932"/>
                      <a:pt x="718" y="934"/>
                    </a:cubicBezTo>
                    <a:cubicBezTo>
                      <a:pt x="756" y="936"/>
                      <a:pt x="826" y="911"/>
                      <a:pt x="887" y="836"/>
                    </a:cubicBezTo>
                    <a:cubicBezTo>
                      <a:pt x="887" y="836"/>
                      <a:pt x="913" y="894"/>
                      <a:pt x="932" y="914"/>
                    </a:cubicBezTo>
                    <a:cubicBezTo>
                      <a:pt x="951" y="935"/>
                      <a:pt x="952" y="939"/>
                      <a:pt x="952" y="955"/>
                    </a:cubicBezTo>
                    <a:cubicBezTo>
                      <a:pt x="952" y="971"/>
                      <a:pt x="947" y="1001"/>
                      <a:pt x="963" y="1015"/>
                    </a:cubicBezTo>
                    <a:cubicBezTo>
                      <a:pt x="979" y="1030"/>
                      <a:pt x="986" y="1033"/>
                      <a:pt x="997" y="1049"/>
                    </a:cubicBezTo>
                    <a:cubicBezTo>
                      <a:pt x="1007" y="1066"/>
                      <a:pt x="1018" y="1093"/>
                      <a:pt x="1028" y="1100"/>
                    </a:cubicBezTo>
                    <a:cubicBezTo>
                      <a:pt x="1039" y="1107"/>
                      <a:pt x="1042" y="1109"/>
                      <a:pt x="1045" y="1120"/>
                    </a:cubicBezTo>
                    <a:cubicBezTo>
                      <a:pt x="1047" y="1132"/>
                      <a:pt x="1058" y="1166"/>
                      <a:pt x="1087" y="1155"/>
                    </a:cubicBezTo>
                    <a:cubicBezTo>
                      <a:pt x="1115" y="1145"/>
                      <a:pt x="1081" y="1109"/>
                      <a:pt x="1089" y="1103"/>
                    </a:cubicBezTo>
                    <a:cubicBezTo>
                      <a:pt x="1097" y="1098"/>
                      <a:pt x="1106" y="1125"/>
                      <a:pt x="1106" y="1125"/>
                    </a:cubicBezTo>
                    <a:cubicBezTo>
                      <a:pt x="1106" y="1125"/>
                      <a:pt x="1111" y="1137"/>
                      <a:pt x="1123" y="1127"/>
                    </a:cubicBezTo>
                    <a:cubicBezTo>
                      <a:pt x="1134" y="1117"/>
                      <a:pt x="1124" y="1111"/>
                      <a:pt x="1119" y="1107"/>
                    </a:cubicBezTo>
                    <a:cubicBezTo>
                      <a:pt x="1114" y="1103"/>
                      <a:pt x="1106" y="1091"/>
                      <a:pt x="1110" y="1088"/>
                    </a:cubicBezTo>
                    <a:cubicBezTo>
                      <a:pt x="1114" y="1086"/>
                      <a:pt x="1121" y="1094"/>
                      <a:pt x="1123" y="1101"/>
                    </a:cubicBezTo>
                    <a:cubicBezTo>
                      <a:pt x="1125" y="1107"/>
                      <a:pt x="1129" y="1116"/>
                      <a:pt x="1134" y="1114"/>
                    </a:cubicBezTo>
                    <a:cubicBezTo>
                      <a:pt x="1140" y="1112"/>
                      <a:pt x="1138" y="1102"/>
                      <a:pt x="1133" y="1096"/>
                    </a:cubicBezTo>
                    <a:cubicBezTo>
                      <a:pt x="1128" y="1090"/>
                      <a:pt x="1121" y="1080"/>
                      <a:pt x="1124" y="1079"/>
                    </a:cubicBezTo>
                    <a:cubicBezTo>
                      <a:pt x="1127" y="1078"/>
                      <a:pt x="1139" y="1102"/>
                      <a:pt x="1144" y="1099"/>
                    </a:cubicBezTo>
                    <a:cubicBezTo>
                      <a:pt x="1149" y="1096"/>
                      <a:pt x="1146" y="1086"/>
                      <a:pt x="1139" y="1082"/>
                    </a:cubicBezTo>
                    <a:cubicBezTo>
                      <a:pt x="1133" y="1078"/>
                      <a:pt x="1132" y="1072"/>
                      <a:pt x="1134" y="1070"/>
                    </a:cubicBezTo>
                    <a:cubicBezTo>
                      <a:pt x="1137" y="1068"/>
                      <a:pt x="1146" y="1079"/>
                      <a:pt x="1153" y="1075"/>
                    </a:cubicBezTo>
                    <a:cubicBezTo>
                      <a:pt x="1160" y="1070"/>
                      <a:pt x="1143" y="1064"/>
                      <a:pt x="1140" y="1058"/>
                    </a:cubicBezTo>
                    <a:cubicBezTo>
                      <a:pt x="1137" y="1053"/>
                      <a:pt x="1133" y="1039"/>
                      <a:pt x="1124" y="1028"/>
                    </a:cubicBezTo>
                    <a:cubicBezTo>
                      <a:pt x="1115" y="1017"/>
                      <a:pt x="1107" y="994"/>
                      <a:pt x="1077" y="962"/>
                    </a:cubicBezTo>
                    <a:cubicBezTo>
                      <a:pt x="1047" y="931"/>
                      <a:pt x="1061" y="917"/>
                      <a:pt x="1042" y="913"/>
                    </a:cubicBezTo>
                    <a:cubicBezTo>
                      <a:pt x="1042" y="913"/>
                      <a:pt x="1052" y="809"/>
                      <a:pt x="1016" y="718"/>
                    </a:cubicBezTo>
                    <a:cubicBezTo>
                      <a:pt x="1005" y="692"/>
                      <a:pt x="1000" y="650"/>
                      <a:pt x="979" y="630"/>
                    </a:cubicBezTo>
                    <a:cubicBezTo>
                      <a:pt x="959" y="610"/>
                      <a:pt x="923" y="568"/>
                      <a:pt x="824" y="613"/>
                    </a:cubicBezTo>
                    <a:cubicBezTo>
                      <a:pt x="824" y="613"/>
                      <a:pt x="861" y="541"/>
                      <a:pt x="812" y="342"/>
                    </a:cubicBezTo>
                    <a:cubicBezTo>
                      <a:pt x="808" y="326"/>
                      <a:pt x="933" y="488"/>
                      <a:pt x="1033" y="485"/>
                    </a:cubicBezTo>
                    <a:cubicBezTo>
                      <a:pt x="1133" y="483"/>
                      <a:pt x="1176" y="307"/>
                      <a:pt x="1185" y="265"/>
                    </a:cubicBezTo>
                    <a:cubicBezTo>
                      <a:pt x="1195" y="223"/>
                      <a:pt x="1201" y="210"/>
                      <a:pt x="1201" y="196"/>
                    </a:cubicBezTo>
                    <a:cubicBezTo>
                      <a:pt x="1201" y="182"/>
                      <a:pt x="1210" y="182"/>
                      <a:pt x="1207" y="170"/>
                    </a:cubicBezTo>
                    <a:cubicBezTo>
                      <a:pt x="1207" y="170"/>
                      <a:pt x="1205" y="158"/>
                      <a:pt x="1213" y="145"/>
                    </a:cubicBezTo>
                    <a:cubicBezTo>
                      <a:pt x="1221" y="133"/>
                      <a:pt x="1231" y="90"/>
                      <a:pt x="1228" y="80"/>
                    </a:cubicBezTo>
                    <a:cubicBezTo>
                      <a:pt x="1225" y="70"/>
                      <a:pt x="1216" y="55"/>
                      <a:pt x="1205" y="61"/>
                    </a:cubicBezTo>
                    <a:cubicBezTo>
                      <a:pt x="1205" y="61"/>
                      <a:pt x="1195" y="39"/>
                      <a:pt x="1184" y="47"/>
                    </a:cubicBezTo>
                    <a:cubicBezTo>
                      <a:pt x="1184" y="47"/>
                      <a:pt x="1174" y="30"/>
                      <a:pt x="1159" y="39"/>
                    </a:cubicBezTo>
                    <a:cubicBezTo>
                      <a:pt x="1159" y="39"/>
                      <a:pt x="1143" y="19"/>
                      <a:pt x="1127" y="31"/>
                    </a:cubicBezTo>
                    <a:cubicBezTo>
                      <a:pt x="1112" y="43"/>
                      <a:pt x="1113" y="59"/>
                      <a:pt x="1102" y="72"/>
                    </a:cubicBezTo>
                    <a:cubicBezTo>
                      <a:pt x="1091" y="85"/>
                      <a:pt x="1087" y="89"/>
                      <a:pt x="1085" y="107"/>
                    </a:cubicBezTo>
                    <a:cubicBezTo>
                      <a:pt x="1083" y="125"/>
                      <a:pt x="1101" y="147"/>
                      <a:pt x="1099" y="160"/>
                    </a:cubicBezTo>
                    <a:cubicBezTo>
                      <a:pt x="1096" y="173"/>
                      <a:pt x="1089" y="172"/>
                      <a:pt x="1099" y="181"/>
                    </a:cubicBezTo>
                    <a:cubicBezTo>
                      <a:pt x="1099" y="181"/>
                      <a:pt x="1087" y="212"/>
                      <a:pt x="1068" y="229"/>
                    </a:cubicBezTo>
                    <a:cubicBezTo>
                      <a:pt x="1049" y="245"/>
                      <a:pt x="1024" y="299"/>
                      <a:pt x="1022" y="339"/>
                    </a:cubicBezTo>
                    <a:cubicBezTo>
                      <a:pt x="1022" y="339"/>
                      <a:pt x="999" y="303"/>
                      <a:pt x="965" y="271"/>
                    </a:cubicBezTo>
                    <a:cubicBezTo>
                      <a:pt x="931" y="238"/>
                      <a:pt x="912" y="231"/>
                      <a:pt x="904" y="211"/>
                    </a:cubicBezTo>
                    <a:cubicBezTo>
                      <a:pt x="896" y="190"/>
                      <a:pt x="877" y="88"/>
                      <a:pt x="784" y="95"/>
                    </a:cubicBezTo>
                    <a:cubicBezTo>
                      <a:pt x="784" y="95"/>
                      <a:pt x="776" y="88"/>
                      <a:pt x="770" y="83"/>
                    </a:cubicBezTo>
                    <a:cubicBezTo>
                      <a:pt x="764" y="79"/>
                      <a:pt x="771" y="70"/>
                      <a:pt x="765" y="53"/>
                    </a:cubicBezTo>
                    <a:cubicBezTo>
                      <a:pt x="760" y="37"/>
                      <a:pt x="571" y="103"/>
                      <a:pt x="571" y="103"/>
                    </a:cubicBezTo>
                    <a:close/>
                  </a:path>
                </a:pathLst>
              </a:custGeom>
              <a:solidFill>
                <a:srgbClr val="F9D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27" name="Freeform 8">
                <a:extLst>
                  <a:ext uri="{FF2B5EF4-FFF2-40B4-BE49-F238E27FC236}">
                    <a16:creationId xmlns:a16="http://schemas.microsoft.com/office/drawing/2014/main" id="{9107031D-DFD7-4A3F-A180-F67CADE9C2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0" y="1263"/>
                <a:ext cx="2004" cy="2494"/>
              </a:xfrm>
              <a:custGeom>
                <a:avLst/>
                <a:gdLst>
                  <a:gd name="T0" fmla="*/ 1677 w 1231"/>
                  <a:gd name="T1" fmla="*/ 473 h 1535"/>
                  <a:gd name="T2" fmla="*/ 1058 w 1231"/>
                  <a:gd name="T3" fmla="*/ 1441 h 1535"/>
                  <a:gd name="T4" fmla="*/ 659 w 1231"/>
                  <a:gd name="T5" fmla="*/ 692 h 1535"/>
                  <a:gd name="T6" fmla="*/ 612 w 1231"/>
                  <a:gd name="T7" fmla="*/ 419 h 1535"/>
                  <a:gd name="T8" fmla="*/ 431 w 1231"/>
                  <a:gd name="T9" fmla="*/ 123 h 1535"/>
                  <a:gd name="T10" fmla="*/ 181 w 1231"/>
                  <a:gd name="T11" fmla="*/ 214 h 1535"/>
                  <a:gd name="T12" fmla="*/ 26 w 1231"/>
                  <a:gd name="T13" fmla="*/ 383 h 1535"/>
                  <a:gd name="T14" fmla="*/ 77 w 1231"/>
                  <a:gd name="T15" fmla="*/ 591 h 1535"/>
                  <a:gd name="T16" fmla="*/ 249 w 1231"/>
                  <a:gd name="T17" fmla="*/ 853 h 1535"/>
                  <a:gd name="T18" fmla="*/ 1050 w 1231"/>
                  <a:gd name="T19" fmla="*/ 2075 h 1535"/>
                  <a:gd name="T20" fmla="*/ 1608 w 1231"/>
                  <a:gd name="T21" fmla="*/ 2320 h 1535"/>
                  <a:gd name="T22" fmla="*/ 1174 w 1231"/>
                  <a:gd name="T23" fmla="*/ 4525 h 1535"/>
                  <a:gd name="T24" fmla="*/ 2152 w 1231"/>
                  <a:gd name="T25" fmla="*/ 5583 h 1535"/>
                  <a:gd name="T26" fmla="*/ 2225 w 1231"/>
                  <a:gd name="T27" fmla="*/ 5781 h 1535"/>
                  <a:gd name="T28" fmla="*/ 2417 w 1231"/>
                  <a:gd name="T29" fmla="*/ 6328 h 1535"/>
                  <a:gd name="T30" fmla="*/ 2494 w 1231"/>
                  <a:gd name="T31" fmla="*/ 6523 h 1535"/>
                  <a:gd name="T32" fmla="*/ 2660 w 1231"/>
                  <a:gd name="T33" fmla="*/ 6371 h 1535"/>
                  <a:gd name="T34" fmla="*/ 2637 w 1231"/>
                  <a:gd name="T35" fmla="*/ 6224 h 1535"/>
                  <a:gd name="T36" fmla="*/ 2680 w 1231"/>
                  <a:gd name="T37" fmla="*/ 5828 h 1535"/>
                  <a:gd name="T38" fmla="*/ 2173 w 1231"/>
                  <a:gd name="T39" fmla="*/ 4881 h 1535"/>
                  <a:gd name="T40" fmla="*/ 1911 w 1231"/>
                  <a:gd name="T41" fmla="*/ 4585 h 1535"/>
                  <a:gd name="T42" fmla="*/ 2136 w 1231"/>
                  <a:gd name="T43" fmla="*/ 4189 h 1535"/>
                  <a:gd name="T44" fmla="*/ 2396 w 1231"/>
                  <a:gd name="T45" fmla="*/ 4111 h 1535"/>
                  <a:gd name="T46" fmla="*/ 2768 w 1231"/>
                  <a:gd name="T47" fmla="*/ 4086 h 1535"/>
                  <a:gd name="T48" fmla="*/ 3827 w 1231"/>
                  <a:gd name="T49" fmla="*/ 3584 h 1535"/>
                  <a:gd name="T50" fmla="*/ 4107 w 1231"/>
                  <a:gd name="T51" fmla="*/ 4098 h 1535"/>
                  <a:gd name="T52" fmla="*/ 4301 w 1231"/>
                  <a:gd name="T53" fmla="*/ 4499 h 1535"/>
                  <a:gd name="T54" fmla="*/ 4508 w 1231"/>
                  <a:gd name="T55" fmla="*/ 4804 h 1535"/>
                  <a:gd name="T56" fmla="*/ 4698 w 1231"/>
                  <a:gd name="T57" fmla="*/ 4731 h 1535"/>
                  <a:gd name="T58" fmla="*/ 4845 w 1231"/>
                  <a:gd name="T59" fmla="*/ 4834 h 1535"/>
                  <a:gd name="T60" fmla="*/ 4789 w 1231"/>
                  <a:gd name="T61" fmla="*/ 4668 h 1535"/>
                  <a:gd name="T62" fmla="*/ 4892 w 1231"/>
                  <a:gd name="T63" fmla="*/ 4778 h 1535"/>
                  <a:gd name="T64" fmla="*/ 4850 w 1231"/>
                  <a:gd name="T65" fmla="*/ 4627 h 1535"/>
                  <a:gd name="T66" fmla="*/ 4913 w 1231"/>
                  <a:gd name="T67" fmla="*/ 4640 h 1535"/>
                  <a:gd name="T68" fmla="*/ 4975 w 1231"/>
                  <a:gd name="T69" fmla="*/ 4611 h 1535"/>
                  <a:gd name="T70" fmla="*/ 4850 w 1231"/>
                  <a:gd name="T71" fmla="*/ 4408 h 1535"/>
                  <a:gd name="T72" fmla="*/ 4495 w 1231"/>
                  <a:gd name="T73" fmla="*/ 3916 h 1535"/>
                  <a:gd name="T74" fmla="*/ 4225 w 1231"/>
                  <a:gd name="T75" fmla="*/ 2704 h 1535"/>
                  <a:gd name="T76" fmla="*/ 3503 w 1231"/>
                  <a:gd name="T77" fmla="*/ 1467 h 1535"/>
                  <a:gd name="T78" fmla="*/ 5112 w 1231"/>
                  <a:gd name="T79" fmla="*/ 1137 h 1535"/>
                  <a:gd name="T80" fmla="*/ 5208 w 1231"/>
                  <a:gd name="T81" fmla="*/ 728 h 1535"/>
                  <a:gd name="T82" fmla="*/ 5297 w 1231"/>
                  <a:gd name="T83" fmla="*/ 343 h 1535"/>
                  <a:gd name="T84" fmla="*/ 5107 w 1231"/>
                  <a:gd name="T85" fmla="*/ 200 h 1535"/>
                  <a:gd name="T86" fmla="*/ 4863 w 1231"/>
                  <a:gd name="T87" fmla="*/ 132 h 1535"/>
                  <a:gd name="T88" fmla="*/ 4680 w 1231"/>
                  <a:gd name="T89" fmla="*/ 460 h 1535"/>
                  <a:gd name="T90" fmla="*/ 4741 w 1231"/>
                  <a:gd name="T91" fmla="*/ 777 h 1535"/>
                  <a:gd name="T92" fmla="*/ 4410 w 1231"/>
                  <a:gd name="T93" fmla="*/ 1454 h 1535"/>
                  <a:gd name="T94" fmla="*/ 3901 w 1231"/>
                  <a:gd name="T95" fmla="*/ 905 h 1535"/>
                  <a:gd name="T96" fmla="*/ 3323 w 1231"/>
                  <a:gd name="T97" fmla="*/ 356 h 1535"/>
                  <a:gd name="T98" fmla="*/ 2465 w 1231"/>
                  <a:gd name="T99" fmla="*/ 440 h 153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231" h="1535">
                    <a:moveTo>
                      <a:pt x="571" y="103"/>
                    </a:moveTo>
                    <a:cubicBezTo>
                      <a:pt x="571" y="103"/>
                      <a:pt x="454" y="54"/>
                      <a:pt x="389" y="110"/>
                    </a:cubicBezTo>
                    <a:cubicBezTo>
                      <a:pt x="351" y="144"/>
                      <a:pt x="357" y="183"/>
                      <a:pt x="319" y="221"/>
                    </a:cubicBezTo>
                    <a:cubicBezTo>
                      <a:pt x="285" y="255"/>
                      <a:pt x="253" y="316"/>
                      <a:pt x="245" y="336"/>
                    </a:cubicBezTo>
                    <a:cubicBezTo>
                      <a:pt x="245" y="336"/>
                      <a:pt x="235" y="283"/>
                      <a:pt x="205" y="248"/>
                    </a:cubicBezTo>
                    <a:cubicBezTo>
                      <a:pt x="175" y="214"/>
                      <a:pt x="155" y="184"/>
                      <a:pt x="153" y="161"/>
                    </a:cubicBezTo>
                    <a:cubicBezTo>
                      <a:pt x="153" y="161"/>
                      <a:pt x="154" y="136"/>
                      <a:pt x="144" y="133"/>
                    </a:cubicBezTo>
                    <a:cubicBezTo>
                      <a:pt x="144" y="133"/>
                      <a:pt x="139" y="109"/>
                      <a:pt x="142" y="98"/>
                    </a:cubicBezTo>
                    <a:cubicBezTo>
                      <a:pt x="144" y="88"/>
                      <a:pt x="142" y="58"/>
                      <a:pt x="132" y="48"/>
                    </a:cubicBezTo>
                    <a:cubicBezTo>
                      <a:pt x="122" y="38"/>
                      <a:pt x="120" y="33"/>
                      <a:pt x="100" y="29"/>
                    </a:cubicBezTo>
                    <a:cubicBezTo>
                      <a:pt x="100" y="29"/>
                      <a:pt x="69" y="0"/>
                      <a:pt x="63" y="34"/>
                    </a:cubicBezTo>
                    <a:cubicBezTo>
                      <a:pt x="63" y="34"/>
                      <a:pt x="41" y="28"/>
                      <a:pt x="42" y="50"/>
                    </a:cubicBezTo>
                    <a:cubicBezTo>
                      <a:pt x="42" y="50"/>
                      <a:pt x="23" y="49"/>
                      <a:pt x="22" y="67"/>
                    </a:cubicBezTo>
                    <a:cubicBezTo>
                      <a:pt x="22" y="67"/>
                      <a:pt x="4" y="68"/>
                      <a:pt x="6" y="89"/>
                    </a:cubicBezTo>
                    <a:cubicBezTo>
                      <a:pt x="6" y="89"/>
                      <a:pt x="0" y="106"/>
                      <a:pt x="8" y="117"/>
                    </a:cubicBezTo>
                    <a:cubicBezTo>
                      <a:pt x="17" y="127"/>
                      <a:pt x="17" y="131"/>
                      <a:pt x="18" y="138"/>
                    </a:cubicBezTo>
                    <a:cubicBezTo>
                      <a:pt x="20" y="145"/>
                      <a:pt x="37" y="167"/>
                      <a:pt x="49" y="174"/>
                    </a:cubicBezTo>
                    <a:cubicBezTo>
                      <a:pt x="49" y="174"/>
                      <a:pt x="50" y="192"/>
                      <a:pt x="58" y="199"/>
                    </a:cubicBezTo>
                    <a:cubicBezTo>
                      <a:pt x="65" y="206"/>
                      <a:pt x="73" y="245"/>
                      <a:pt x="84" y="288"/>
                    </a:cubicBezTo>
                    <a:cubicBezTo>
                      <a:pt x="94" y="332"/>
                      <a:pt x="133" y="479"/>
                      <a:pt x="243" y="484"/>
                    </a:cubicBezTo>
                    <a:cubicBezTo>
                      <a:pt x="276" y="485"/>
                      <a:pt x="328" y="460"/>
                      <a:pt x="394" y="378"/>
                    </a:cubicBezTo>
                    <a:cubicBezTo>
                      <a:pt x="394" y="378"/>
                      <a:pt x="364" y="454"/>
                      <a:pt x="373" y="541"/>
                    </a:cubicBezTo>
                    <a:cubicBezTo>
                      <a:pt x="382" y="628"/>
                      <a:pt x="383" y="692"/>
                      <a:pt x="362" y="733"/>
                    </a:cubicBezTo>
                    <a:cubicBezTo>
                      <a:pt x="341" y="774"/>
                      <a:pt x="262" y="917"/>
                      <a:pt x="272" y="1055"/>
                    </a:cubicBezTo>
                    <a:cubicBezTo>
                      <a:pt x="276" y="1116"/>
                      <a:pt x="275" y="1172"/>
                      <a:pt x="381" y="1227"/>
                    </a:cubicBezTo>
                    <a:cubicBezTo>
                      <a:pt x="487" y="1282"/>
                      <a:pt x="479" y="1308"/>
                      <a:pt x="499" y="1302"/>
                    </a:cubicBezTo>
                    <a:cubicBezTo>
                      <a:pt x="499" y="1302"/>
                      <a:pt x="493" y="1320"/>
                      <a:pt x="503" y="1327"/>
                    </a:cubicBezTo>
                    <a:cubicBezTo>
                      <a:pt x="512" y="1334"/>
                      <a:pt x="513" y="1337"/>
                      <a:pt x="516" y="1348"/>
                    </a:cubicBezTo>
                    <a:cubicBezTo>
                      <a:pt x="519" y="1358"/>
                      <a:pt x="522" y="1400"/>
                      <a:pt x="539" y="1422"/>
                    </a:cubicBezTo>
                    <a:cubicBezTo>
                      <a:pt x="556" y="1444"/>
                      <a:pt x="553" y="1460"/>
                      <a:pt x="560" y="1475"/>
                    </a:cubicBezTo>
                    <a:cubicBezTo>
                      <a:pt x="567" y="1490"/>
                      <a:pt x="567" y="1495"/>
                      <a:pt x="567" y="1495"/>
                    </a:cubicBezTo>
                    <a:cubicBezTo>
                      <a:pt x="567" y="1495"/>
                      <a:pt x="568" y="1520"/>
                      <a:pt x="578" y="1521"/>
                    </a:cubicBezTo>
                    <a:cubicBezTo>
                      <a:pt x="578" y="1521"/>
                      <a:pt x="601" y="1535"/>
                      <a:pt x="607" y="1506"/>
                    </a:cubicBezTo>
                    <a:cubicBezTo>
                      <a:pt x="607" y="1506"/>
                      <a:pt x="623" y="1503"/>
                      <a:pt x="617" y="1485"/>
                    </a:cubicBezTo>
                    <a:cubicBezTo>
                      <a:pt x="617" y="1485"/>
                      <a:pt x="623" y="1474"/>
                      <a:pt x="616" y="1468"/>
                    </a:cubicBezTo>
                    <a:cubicBezTo>
                      <a:pt x="609" y="1462"/>
                      <a:pt x="607" y="1457"/>
                      <a:pt x="611" y="1451"/>
                    </a:cubicBezTo>
                    <a:cubicBezTo>
                      <a:pt x="614" y="1445"/>
                      <a:pt x="623" y="1436"/>
                      <a:pt x="623" y="1418"/>
                    </a:cubicBezTo>
                    <a:cubicBezTo>
                      <a:pt x="622" y="1400"/>
                      <a:pt x="613" y="1371"/>
                      <a:pt x="621" y="1359"/>
                    </a:cubicBezTo>
                    <a:cubicBezTo>
                      <a:pt x="630" y="1346"/>
                      <a:pt x="676" y="1279"/>
                      <a:pt x="585" y="1246"/>
                    </a:cubicBezTo>
                    <a:cubicBezTo>
                      <a:pt x="545" y="1230"/>
                      <a:pt x="535" y="1172"/>
                      <a:pt x="504" y="1138"/>
                    </a:cubicBezTo>
                    <a:cubicBezTo>
                      <a:pt x="473" y="1103"/>
                      <a:pt x="448" y="1091"/>
                      <a:pt x="420" y="1094"/>
                    </a:cubicBezTo>
                    <a:cubicBezTo>
                      <a:pt x="420" y="1094"/>
                      <a:pt x="437" y="1092"/>
                      <a:pt x="443" y="1069"/>
                    </a:cubicBezTo>
                    <a:cubicBezTo>
                      <a:pt x="448" y="1047"/>
                      <a:pt x="450" y="1038"/>
                      <a:pt x="465" y="1027"/>
                    </a:cubicBezTo>
                    <a:cubicBezTo>
                      <a:pt x="480" y="1016"/>
                      <a:pt x="493" y="985"/>
                      <a:pt x="495" y="977"/>
                    </a:cubicBezTo>
                    <a:cubicBezTo>
                      <a:pt x="495" y="977"/>
                      <a:pt x="512" y="982"/>
                      <a:pt x="525" y="975"/>
                    </a:cubicBezTo>
                    <a:cubicBezTo>
                      <a:pt x="538" y="968"/>
                      <a:pt x="543" y="958"/>
                      <a:pt x="555" y="958"/>
                    </a:cubicBezTo>
                    <a:cubicBezTo>
                      <a:pt x="567" y="958"/>
                      <a:pt x="586" y="953"/>
                      <a:pt x="588" y="935"/>
                    </a:cubicBezTo>
                    <a:cubicBezTo>
                      <a:pt x="588" y="935"/>
                      <a:pt x="611" y="956"/>
                      <a:pt x="641" y="953"/>
                    </a:cubicBezTo>
                    <a:cubicBezTo>
                      <a:pt x="671" y="949"/>
                      <a:pt x="680" y="932"/>
                      <a:pt x="718" y="934"/>
                    </a:cubicBezTo>
                    <a:cubicBezTo>
                      <a:pt x="756" y="936"/>
                      <a:pt x="826" y="911"/>
                      <a:pt x="887" y="836"/>
                    </a:cubicBezTo>
                    <a:cubicBezTo>
                      <a:pt x="887" y="836"/>
                      <a:pt x="913" y="894"/>
                      <a:pt x="932" y="914"/>
                    </a:cubicBezTo>
                    <a:cubicBezTo>
                      <a:pt x="951" y="935"/>
                      <a:pt x="952" y="939"/>
                      <a:pt x="952" y="955"/>
                    </a:cubicBezTo>
                    <a:cubicBezTo>
                      <a:pt x="952" y="971"/>
                      <a:pt x="947" y="1001"/>
                      <a:pt x="963" y="1015"/>
                    </a:cubicBezTo>
                    <a:cubicBezTo>
                      <a:pt x="979" y="1030"/>
                      <a:pt x="986" y="1033"/>
                      <a:pt x="997" y="1049"/>
                    </a:cubicBezTo>
                    <a:cubicBezTo>
                      <a:pt x="1007" y="1066"/>
                      <a:pt x="1018" y="1093"/>
                      <a:pt x="1028" y="1100"/>
                    </a:cubicBezTo>
                    <a:cubicBezTo>
                      <a:pt x="1039" y="1107"/>
                      <a:pt x="1042" y="1109"/>
                      <a:pt x="1045" y="1120"/>
                    </a:cubicBezTo>
                    <a:cubicBezTo>
                      <a:pt x="1047" y="1132"/>
                      <a:pt x="1058" y="1166"/>
                      <a:pt x="1087" y="1155"/>
                    </a:cubicBezTo>
                    <a:cubicBezTo>
                      <a:pt x="1115" y="1145"/>
                      <a:pt x="1081" y="1109"/>
                      <a:pt x="1089" y="1103"/>
                    </a:cubicBezTo>
                    <a:cubicBezTo>
                      <a:pt x="1097" y="1098"/>
                      <a:pt x="1106" y="1125"/>
                      <a:pt x="1106" y="1125"/>
                    </a:cubicBezTo>
                    <a:cubicBezTo>
                      <a:pt x="1106" y="1125"/>
                      <a:pt x="1111" y="1137"/>
                      <a:pt x="1123" y="1127"/>
                    </a:cubicBezTo>
                    <a:cubicBezTo>
                      <a:pt x="1134" y="1117"/>
                      <a:pt x="1124" y="1111"/>
                      <a:pt x="1119" y="1107"/>
                    </a:cubicBezTo>
                    <a:cubicBezTo>
                      <a:pt x="1114" y="1103"/>
                      <a:pt x="1106" y="1091"/>
                      <a:pt x="1110" y="1088"/>
                    </a:cubicBezTo>
                    <a:cubicBezTo>
                      <a:pt x="1114" y="1086"/>
                      <a:pt x="1121" y="1094"/>
                      <a:pt x="1123" y="1101"/>
                    </a:cubicBezTo>
                    <a:cubicBezTo>
                      <a:pt x="1125" y="1107"/>
                      <a:pt x="1129" y="1116"/>
                      <a:pt x="1134" y="1114"/>
                    </a:cubicBezTo>
                    <a:cubicBezTo>
                      <a:pt x="1140" y="1112"/>
                      <a:pt x="1138" y="1102"/>
                      <a:pt x="1133" y="1096"/>
                    </a:cubicBezTo>
                    <a:cubicBezTo>
                      <a:pt x="1128" y="1090"/>
                      <a:pt x="1121" y="1080"/>
                      <a:pt x="1124" y="1079"/>
                    </a:cubicBezTo>
                    <a:cubicBezTo>
                      <a:pt x="1127" y="1078"/>
                      <a:pt x="1139" y="1102"/>
                      <a:pt x="1144" y="1099"/>
                    </a:cubicBezTo>
                    <a:cubicBezTo>
                      <a:pt x="1149" y="1096"/>
                      <a:pt x="1146" y="1086"/>
                      <a:pt x="1139" y="1082"/>
                    </a:cubicBezTo>
                    <a:cubicBezTo>
                      <a:pt x="1133" y="1078"/>
                      <a:pt x="1132" y="1072"/>
                      <a:pt x="1134" y="1070"/>
                    </a:cubicBezTo>
                    <a:cubicBezTo>
                      <a:pt x="1137" y="1068"/>
                      <a:pt x="1146" y="1079"/>
                      <a:pt x="1153" y="1075"/>
                    </a:cubicBezTo>
                    <a:cubicBezTo>
                      <a:pt x="1160" y="1070"/>
                      <a:pt x="1143" y="1064"/>
                      <a:pt x="1140" y="1058"/>
                    </a:cubicBezTo>
                    <a:cubicBezTo>
                      <a:pt x="1137" y="1053"/>
                      <a:pt x="1133" y="1039"/>
                      <a:pt x="1124" y="1028"/>
                    </a:cubicBezTo>
                    <a:cubicBezTo>
                      <a:pt x="1115" y="1017"/>
                      <a:pt x="1107" y="994"/>
                      <a:pt x="1077" y="962"/>
                    </a:cubicBezTo>
                    <a:cubicBezTo>
                      <a:pt x="1047" y="931"/>
                      <a:pt x="1061" y="917"/>
                      <a:pt x="1042" y="913"/>
                    </a:cubicBezTo>
                    <a:cubicBezTo>
                      <a:pt x="1042" y="913"/>
                      <a:pt x="1052" y="809"/>
                      <a:pt x="1016" y="718"/>
                    </a:cubicBezTo>
                    <a:cubicBezTo>
                      <a:pt x="1005" y="692"/>
                      <a:pt x="1000" y="650"/>
                      <a:pt x="979" y="630"/>
                    </a:cubicBezTo>
                    <a:cubicBezTo>
                      <a:pt x="959" y="610"/>
                      <a:pt x="923" y="568"/>
                      <a:pt x="824" y="613"/>
                    </a:cubicBezTo>
                    <a:cubicBezTo>
                      <a:pt x="824" y="613"/>
                      <a:pt x="861" y="541"/>
                      <a:pt x="812" y="342"/>
                    </a:cubicBezTo>
                    <a:cubicBezTo>
                      <a:pt x="808" y="326"/>
                      <a:pt x="933" y="488"/>
                      <a:pt x="1033" y="485"/>
                    </a:cubicBezTo>
                    <a:cubicBezTo>
                      <a:pt x="1133" y="483"/>
                      <a:pt x="1176" y="307"/>
                      <a:pt x="1185" y="265"/>
                    </a:cubicBezTo>
                    <a:cubicBezTo>
                      <a:pt x="1195" y="223"/>
                      <a:pt x="1201" y="210"/>
                      <a:pt x="1201" y="196"/>
                    </a:cubicBezTo>
                    <a:cubicBezTo>
                      <a:pt x="1201" y="182"/>
                      <a:pt x="1210" y="182"/>
                      <a:pt x="1207" y="170"/>
                    </a:cubicBezTo>
                    <a:cubicBezTo>
                      <a:pt x="1207" y="170"/>
                      <a:pt x="1205" y="158"/>
                      <a:pt x="1213" y="145"/>
                    </a:cubicBezTo>
                    <a:cubicBezTo>
                      <a:pt x="1221" y="133"/>
                      <a:pt x="1231" y="90"/>
                      <a:pt x="1228" y="80"/>
                    </a:cubicBezTo>
                    <a:cubicBezTo>
                      <a:pt x="1225" y="70"/>
                      <a:pt x="1216" y="55"/>
                      <a:pt x="1205" y="61"/>
                    </a:cubicBezTo>
                    <a:cubicBezTo>
                      <a:pt x="1205" y="61"/>
                      <a:pt x="1195" y="39"/>
                      <a:pt x="1184" y="47"/>
                    </a:cubicBezTo>
                    <a:cubicBezTo>
                      <a:pt x="1184" y="47"/>
                      <a:pt x="1174" y="30"/>
                      <a:pt x="1159" y="39"/>
                    </a:cubicBezTo>
                    <a:cubicBezTo>
                      <a:pt x="1159" y="39"/>
                      <a:pt x="1143" y="19"/>
                      <a:pt x="1127" y="31"/>
                    </a:cubicBezTo>
                    <a:cubicBezTo>
                      <a:pt x="1112" y="43"/>
                      <a:pt x="1113" y="59"/>
                      <a:pt x="1102" y="72"/>
                    </a:cubicBezTo>
                    <a:cubicBezTo>
                      <a:pt x="1091" y="85"/>
                      <a:pt x="1087" y="89"/>
                      <a:pt x="1085" y="107"/>
                    </a:cubicBezTo>
                    <a:cubicBezTo>
                      <a:pt x="1083" y="125"/>
                      <a:pt x="1101" y="147"/>
                      <a:pt x="1099" y="160"/>
                    </a:cubicBezTo>
                    <a:cubicBezTo>
                      <a:pt x="1096" y="173"/>
                      <a:pt x="1089" y="172"/>
                      <a:pt x="1099" y="181"/>
                    </a:cubicBezTo>
                    <a:cubicBezTo>
                      <a:pt x="1099" y="181"/>
                      <a:pt x="1087" y="212"/>
                      <a:pt x="1068" y="229"/>
                    </a:cubicBezTo>
                    <a:cubicBezTo>
                      <a:pt x="1049" y="245"/>
                      <a:pt x="1024" y="299"/>
                      <a:pt x="1022" y="339"/>
                    </a:cubicBezTo>
                    <a:cubicBezTo>
                      <a:pt x="1022" y="339"/>
                      <a:pt x="999" y="303"/>
                      <a:pt x="965" y="271"/>
                    </a:cubicBezTo>
                    <a:cubicBezTo>
                      <a:pt x="931" y="238"/>
                      <a:pt x="912" y="231"/>
                      <a:pt x="904" y="211"/>
                    </a:cubicBezTo>
                    <a:cubicBezTo>
                      <a:pt x="896" y="190"/>
                      <a:pt x="877" y="88"/>
                      <a:pt x="784" y="95"/>
                    </a:cubicBezTo>
                    <a:cubicBezTo>
                      <a:pt x="784" y="95"/>
                      <a:pt x="776" y="88"/>
                      <a:pt x="770" y="83"/>
                    </a:cubicBezTo>
                    <a:cubicBezTo>
                      <a:pt x="764" y="79"/>
                      <a:pt x="771" y="70"/>
                      <a:pt x="765" y="53"/>
                    </a:cubicBezTo>
                    <a:cubicBezTo>
                      <a:pt x="760" y="37"/>
                      <a:pt x="571" y="103"/>
                      <a:pt x="571" y="103"/>
                    </a:cubicBezTo>
                    <a:close/>
                  </a:path>
                </a:pathLst>
              </a:custGeom>
              <a:noFill/>
              <a:ln w="11113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28" name="Freeform 9">
                <a:extLst>
                  <a:ext uri="{FF2B5EF4-FFF2-40B4-BE49-F238E27FC236}">
                    <a16:creationId xmlns:a16="http://schemas.microsoft.com/office/drawing/2014/main" id="{179982BC-987F-43AD-AEDA-BA411E618C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8" y="1583"/>
                <a:ext cx="72" cy="300"/>
              </a:xfrm>
              <a:custGeom>
                <a:avLst/>
                <a:gdLst>
                  <a:gd name="T0" fmla="*/ 0 w 44"/>
                  <a:gd name="T1" fmla="*/ 788 h 185"/>
                  <a:gd name="T2" fmla="*/ 92 w 44"/>
                  <a:gd name="T3" fmla="*/ 537 h 185"/>
                  <a:gd name="T4" fmla="*/ 193 w 44"/>
                  <a:gd name="T5" fmla="*/ 0 h 18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4" h="185">
                    <a:moveTo>
                      <a:pt x="0" y="185"/>
                    </a:moveTo>
                    <a:cubicBezTo>
                      <a:pt x="0" y="185"/>
                      <a:pt x="13" y="141"/>
                      <a:pt x="21" y="126"/>
                    </a:cubicBezTo>
                    <a:cubicBezTo>
                      <a:pt x="41" y="90"/>
                      <a:pt x="32" y="24"/>
                      <a:pt x="44" y="0"/>
                    </a:cubicBezTo>
                  </a:path>
                </a:pathLst>
              </a:custGeom>
              <a:noFill/>
              <a:ln w="11113" cap="rnd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29" name="Freeform 10">
                <a:extLst>
                  <a:ext uri="{FF2B5EF4-FFF2-40B4-BE49-F238E27FC236}">
                    <a16:creationId xmlns:a16="http://schemas.microsoft.com/office/drawing/2014/main" id="{813D28DE-DDFA-40C0-98C5-11FCE04AA6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7" y="1607"/>
                <a:ext cx="23" cy="39"/>
              </a:xfrm>
              <a:custGeom>
                <a:avLst/>
                <a:gdLst>
                  <a:gd name="T0" fmla="*/ 62 w 14"/>
                  <a:gd name="T1" fmla="*/ 102 h 24"/>
                  <a:gd name="T2" fmla="*/ 0 w 14"/>
                  <a:gd name="T3" fmla="*/ 5 h 2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4" h="24">
                    <a:moveTo>
                      <a:pt x="14" y="24"/>
                    </a:moveTo>
                    <a:cubicBezTo>
                      <a:pt x="14" y="24"/>
                      <a:pt x="11" y="0"/>
                      <a:pt x="0" y="1"/>
                    </a:cubicBezTo>
                  </a:path>
                </a:pathLst>
              </a:custGeom>
              <a:noFill/>
              <a:ln w="11113" cap="rnd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30" name="Freeform 11">
                <a:extLst>
                  <a:ext uri="{FF2B5EF4-FFF2-40B4-BE49-F238E27FC236}">
                    <a16:creationId xmlns:a16="http://schemas.microsoft.com/office/drawing/2014/main" id="{40AD7F7D-57FD-4D19-98BB-308AF9A5E2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6" y="1589"/>
                <a:ext cx="46" cy="229"/>
              </a:xfrm>
              <a:custGeom>
                <a:avLst/>
                <a:gdLst>
                  <a:gd name="T0" fmla="*/ 125 w 28"/>
                  <a:gd name="T1" fmla="*/ 604 h 141"/>
                  <a:gd name="T2" fmla="*/ 95 w 28"/>
                  <a:gd name="T3" fmla="*/ 348 h 141"/>
                  <a:gd name="T4" fmla="*/ 0 w 28"/>
                  <a:gd name="T5" fmla="*/ 0 h 14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" h="141">
                    <a:moveTo>
                      <a:pt x="28" y="141"/>
                    </a:moveTo>
                    <a:cubicBezTo>
                      <a:pt x="28" y="141"/>
                      <a:pt x="17" y="107"/>
                      <a:pt x="21" y="81"/>
                    </a:cubicBezTo>
                    <a:cubicBezTo>
                      <a:pt x="24" y="55"/>
                      <a:pt x="1" y="24"/>
                      <a:pt x="0" y="0"/>
                    </a:cubicBezTo>
                  </a:path>
                </a:pathLst>
              </a:custGeom>
              <a:noFill/>
              <a:ln w="11113" cap="rnd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31" name="Freeform 12">
                <a:extLst>
                  <a:ext uri="{FF2B5EF4-FFF2-40B4-BE49-F238E27FC236}">
                    <a16:creationId xmlns:a16="http://schemas.microsoft.com/office/drawing/2014/main" id="{E36C95B3-D918-4D29-8434-86FCE67DAE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1" y="1609"/>
                <a:ext cx="24" cy="42"/>
              </a:xfrm>
              <a:custGeom>
                <a:avLst/>
                <a:gdLst>
                  <a:gd name="T0" fmla="*/ 5 w 15"/>
                  <a:gd name="T1" fmla="*/ 110 h 26"/>
                  <a:gd name="T2" fmla="*/ 61 w 15"/>
                  <a:gd name="T3" fmla="*/ 0 h 2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5" h="26">
                    <a:moveTo>
                      <a:pt x="1" y="26"/>
                    </a:moveTo>
                    <a:cubicBezTo>
                      <a:pt x="1" y="26"/>
                      <a:pt x="0" y="5"/>
                      <a:pt x="15" y="0"/>
                    </a:cubicBezTo>
                  </a:path>
                </a:pathLst>
              </a:custGeom>
              <a:noFill/>
              <a:ln w="11113" cap="rnd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32" name="Freeform 13">
                <a:extLst>
                  <a:ext uri="{FF2B5EF4-FFF2-40B4-BE49-F238E27FC236}">
                    <a16:creationId xmlns:a16="http://schemas.microsoft.com/office/drawing/2014/main" id="{7E161569-C800-4647-A461-87D7D6EF45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1" y="2632"/>
                <a:ext cx="6" cy="80"/>
              </a:xfrm>
              <a:custGeom>
                <a:avLst/>
                <a:gdLst>
                  <a:gd name="T0" fmla="*/ 0 w 4"/>
                  <a:gd name="T1" fmla="*/ 21 h 49"/>
                  <a:gd name="T2" fmla="*/ 8 w 4"/>
                  <a:gd name="T3" fmla="*/ 214 h 49"/>
                  <a:gd name="T4" fmla="*/ 14 w 4"/>
                  <a:gd name="T5" fmla="*/ 26 h 49"/>
                  <a:gd name="T6" fmla="*/ 0 w 4"/>
                  <a:gd name="T7" fmla="*/ 2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49">
                    <a:moveTo>
                      <a:pt x="0" y="5"/>
                    </a:moveTo>
                    <a:cubicBezTo>
                      <a:pt x="2" y="49"/>
                      <a:pt x="2" y="49"/>
                      <a:pt x="2" y="49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0"/>
                      <a:pt x="0" y="5"/>
                    </a:cubicBezTo>
                    <a:close/>
                  </a:path>
                </a:pathLst>
              </a:custGeom>
              <a:solidFill>
                <a:srgbClr val="34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33" name="Freeform 14">
                <a:extLst>
                  <a:ext uri="{FF2B5EF4-FFF2-40B4-BE49-F238E27FC236}">
                    <a16:creationId xmlns:a16="http://schemas.microsoft.com/office/drawing/2014/main" id="{3C2FBA3F-32A6-4ADE-B11C-5DF094C917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0" y="2637"/>
                <a:ext cx="32" cy="75"/>
              </a:xfrm>
              <a:custGeom>
                <a:avLst/>
                <a:gdLst>
                  <a:gd name="T0" fmla="*/ 34 w 20"/>
                  <a:gd name="T1" fmla="*/ 0 h 46"/>
                  <a:gd name="T2" fmla="*/ 0 w 20"/>
                  <a:gd name="T3" fmla="*/ 199 h 46"/>
                  <a:gd name="T4" fmla="*/ 34 w 20"/>
                  <a:gd name="T5" fmla="*/ 0 h 4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0" h="46">
                    <a:moveTo>
                      <a:pt x="8" y="0"/>
                    </a:moveTo>
                    <a:cubicBezTo>
                      <a:pt x="8" y="0"/>
                      <a:pt x="14" y="33"/>
                      <a:pt x="0" y="46"/>
                    </a:cubicBezTo>
                    <a:cubicBezTo>
                      <a:pt x="0" y="46"/>
                      <a:pt x="20" y="22"/>
                      <a:pt x="8" y="0"/>
                    </a:cubicBezTo>
                    <a:close/>
                  </a:path>
                </a:pathLst>
              </a:custGeom>
              <a:solidFill>
                <a:srgbClr val="34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34" name="Freeform 15">
                <a:extLst>
                  <a:ext uri="{FF2B5EF4-FFF2-40B4-BE49-F238E27FC236}">
                    <a16:creationId xmlns:a16="http://schemas.microsoft.com/office/drawing/2014/main" id="{6A4B018B-856A-4942-B9E2-D950404B6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5" y="2645"/>
                <a:ext cx="31" cy="75"/>
              </a:xfrm>
              <a:custGeom>
                <a:avLst/>
                <a:gdLst>
                  <a:gd name="T0" fmla="*/ 42 w 19"/>
                  <a:gd name="T1" fmla="*/ 0 h 46"/>
                  <a:gd name="T2" fmla="*/ 83 w 19"/>
                  <a:gd name="T3" fmla="*/ 199 h 46"/>
                  <a:gd name="T4" fmla="*/ 42 w 19"/>
                  <a:gd name="T5" fmla="*/ 0 h 4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9" h="46">
                    <a:moveTo>
                      <a:pt x="10" y="0"/>
                    </a:moveTo>
                    <a:cubicBezTo>
                      <a:pt x="10" y="0"/>
                      <a:pt x="7" y="32"/>
                      <a:pt x="19" y="46"/>
                    </a:cubicBezTo>
                    <a:cubicBezTo>
                      <a:pt x="19" y="46"/>
                      <a:pt x="0" y="26"/>
                      <a:pt x="10" y="0"/>
                    </a:cubicBezTo>
                    <a:close/>
                  </a:path>
                </a:pathLst>
              </a:custGeom>
              <a:solidFill>
                <a:srgbClr val="34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35" name="Freeform 16">
                <a:extLst>
                  <a:ext uri="{FF2B5EF4-FFF2-40B4-BE49-F238E27FC236}">
                    <a16:creationId xmlns:a16="http://schemas.microsoft.com/office/drawing/2014/main" id="{270AC138-0E9D-41FD-889F-04E18E49F6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1" y="2686"/>
                <a:ext cx="23" cy="67"/>
              </a:xfrm>
              <a:custGeom>
                <a:avLst/>
                <a:gdLst>
                  <a:gd name="T0" fmla="*/ 0 w 14"/>
                  <a:gd name="T1" fmla="*/ 178 h 41"/>
                  <a:gd name="T2" fmla="*/ 62 w 14"/>
                  <a:gd name="T3" fmla="*/ 0 h 41"/>
                  <a:gd name="T4" fmla="*/ 0 w 14"/>
                  <a:gd name="T5" fmla="*/ 178 h 4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" h="41">
                    <a:moveTo>
                      <a:pt x="0" y="41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9" y="30"/>
                      <a:pt x="0" y="41"/>
                    </a:cubicBezTo>
                    <a:close/>
                  </a:path>
                </a:pathLst>
              </a:custGeom>
              <a:solidFill>
                <a:srgbClr val="34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36" name="Freeform 17">
                <a:extLst>
                  <a:ext uri="{FF2B5EF4-FFF2-40B4-BE49-F238E27FC236}">
                    <a16:creationId xmlns:a16="http://schemas.microsoft.com/office/drawing/2014/main" id="{95694FF7-4E5E-4B0B-B1AC-EAE2CE6A57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5" y="2907"/>
                <a:ext cx="53" cy="46"/>
              </a:xfrm>
              <a:custGeom>
                <a:avLst/>
                <a:gdLst>
                  <a:gd name="T0" fmla="*/ 137 w 33"/>
                  <a:gd name="T1" fmla="*/ 125 h 28"/>
                  <a:gd name="T2" fmla="*/ 0 w 33"/>
                  <a:gd name="T3" fmla="*/ 0 h 28"/>
                  <a:gd name="T4" fmla="*/ 137 w 33"/>
                  <a:gd name="T5" fmla="*/ 125 h 2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3" h="28">
                    <a:moveTo>
                      <a:pt x="33" y="28"/>
                    </a:moveTo>
                    <a:cubicBezTo>
                      <a:pt x="33" y="28"/>
                      <a:pt x="6" y="12"/>
                      <a:pt x="0" y="0"/>
                    </a:cubicBezTo>
                    <a:cubicBezTo>
                      <a:pt x="0" y="0"/>
                      <a:pt x="20" y="27"/>
                      <a:pt x="33" y="28"/>
                    </a:cubicBezTo>
                    <a:close/>
                  </a:path>
                </a:pathLst>
              </a:custGeom>
              <a:solidFill>
                <a:srgbClr val="34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37" name="Freeform 18">
                <a:extLst>
                  <a:ext uri="{FF2B5EF4-FFF2-40B4-BE49-F238E27FC236}">
                    <a16:creationId xmlns:a16="http://schemas.microsoft.com/office/drawing/2014/main" id="{282A7D71-5A21-4A06-BEA7-523FD453E8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8" y="2454"/>
                <a:ext cx="37" cy="170"/>
              </a:xfrm>
              <a:custGeom>
                <a:avLst/>
                <a:gdLst>
                  <a:gd name="T0" fmla="*/ 97 w 23"/>
                  <a:gd name="T1" fmla="*/ 445 h 105"/>
                  <a:gd name="T2" fmla="*/ 21 w 23"/>
                  <a:gd name="T3" fmla="*/ 0 h 10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3" h="105">
                    <a:moveTo>
                      <a:pt x="23" y="105"/>
                    </a:moveTo>
                    <a:cubicBezTo>
                      <a:pt x="23" y="105"/>
                      <a:pt x="0" y="50"/>
                      <a:pt x="5" y="0"/>
                    </a:cubicBezTo>
                  </a:path>
                </a:pathLst>
              </a:custGeom>
              <a:noFill/>
              <a:ln w="11113" cap="rnd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38" name="Freeform 19">
                <a:extLst>
                  <a:ext uri="{FF2B5EF4-FFF2-40B4-BE49-F238E27FC236}">
                    <a16:creationId xmlns:a16="http://schemas.microsoft.com/office/drawing/2014/main" id="{ACDA6CF6-D9D2-4C15-937A-7C73BC42D8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8" y="2749"/>
                <a:ext cx="80" cy="59"/>
              </a:xfrm>
              <a:custGeom>
                <a:avLst/>
                <a:gdLst>
                  <a:gd name="T0" fmla="*/ 214 w 49"/>
                  <a:gd name="T1" fmla="*/ 0 h 36"/>
                  <a:gd name="T2" fmla="*/ 0 w 49"/>
                  <a:gd name="T3" fmla="*/ 118 h 36"/>
                  <a:gd name="T4" fmla="*/ 214 w 49"/>
                  <a:gd name="T5" fmla="*/ 0 h 3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9" h="36">
                    <a:moveTo>
                      <a:pt x="49" y="0"/>
                    </a:moveTo>
                    <a:cubicBezTo>
                      <a:pt x="49" y="0"/>
                      <a:pt x="23" y="25"/>
                      <a:pt x="0" y="27"/>
                    </a:cubicBezTo>
                    <a:cubicBezTo>
                      <a:pt x="0" y="27"/>
                      <a:pt x="24" y="36"/>
                      <a:pt x="49" y="0"/>
                    </a:cubicBezTo>
                    <a:close/>
                  </a:path>
                </a:pathLst>
              </a:custGeom>
              <a:solidFill>
                <a:srgbClr val="34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39" name="Freeform 20">
                <a:extLst>
                  <a:ext uri="{FF2B5EF4-FFF2-40B4-BE49-F238E27FC236}">
                    <a16:creationId xmlns:a16="http://schemas.microsoft.com/office/drawing/2014/main" id="{2B6DBBC2-B065-4DAC-B9EA-8DCBDEB1A0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1" y="2775"/>
                <a:ext cx="46" cy="93"/>
              </a:xfrm>
              <a:custGeom>
                <a:avLst/>
                <a:gdLst>
                  <a:gd name="T0" fmla="*/ 5 w 28"/>
                  <a:gd name="T1" fmla="*/ 13 h 57"/>
                  <a:gd name="T2" fmla="*/ 33 w 28"/>
                  <a:gd name="T3" fmla="*/ 90 h 57"/>
                  <a:gd name="T4" fmla="*/ 33 w 28"/>
                  <a:gd name="T5" fmla="*/ 160 h 57"/>
                  <a:gd name="T6" fmla="*/ 67 w 28"/>
                  <a:gd name="T7" fmla="*/ 219 h 57"/>
                  <a:gd name="T8" fmla="*/ 89 w 28"/>
                  <a:gd name="T9" fmla="*/ 235 h 57"/>
                  <a:gd name="T10" fmla="*/ 125 w 28"/>
                  <a:gd name="T11" fmla="*/ 248 h 57"/>
                  <a:gd name="T12" fmla="*/ 62 w 28"/>
                  <a:gd name="T13" fmla="*/ 199 h 57"/>
                  <a:gd name="T14" fmla="*/ 49 w 28"/>
                  <a:gd name="T15" fmla="*/ 117 h 57"/>
                  <a:gd name="T16" fmla="*/ 33 w 28"/>
                  <a:gd name="T17" fmla="*/ 47 h 57"/>
                  <a:gd name="T18" fmla="*/ 0 w 28"/>
                  <a:gd name="T19" fmla="*/ 0 h 5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8" h="57">
                    <a:moveTo>
                      <a:pt x="1" y="3"/>
                    </a:moveTo>
                    <a:cubicBezTo>
                      <a:pt x="4" y="9"/>
                      <a:pt x="7" y="14"/>
                      <a:pt x="7" y="21"/>
                    </a:cubicBezTo>
                    <a:cubicBezTo>
                      <a:pt x="7" y="27"/>
                      <a:pt x="6" y="32"/>
                      <a:pt x="7" y="37"/>
                    </a:cubicBezTo>
                    <a:cubicBezTo>
                      <a:pt x="8" y="42"/>
                      <a:pt x="12" y="46"/>
                      <a:pt x="15" y="50"/>
                    </a:cubicBezTo>
                    <a:cubicBezTo>
                      <a:pt x="17" y="51"/>
                      <a:pt x="18" y="53"/>
                      <a:pt x="20" y="54"/>
                    </a:cubicBezTo>
                    <a:cubicBezTo>
                      <a:pt x="23" y="55"/>
                      <a:pt x="26" y="55"/>
                      <a:pt x="28" y="57"/>
                    </a:cubicBezTo>
                    <a:cubicBezTo>
                      <a:pt x="23" y="55"/>
                      <a:pt x="17" y="50"/>
                      <a:pt x="14" y="46"/>
                    </a:cubicBezTo>
                    <a:cubicBezTo>
                      <a:pt x="11" y="40"/>
                      <a:pt x="11" y="34"/>
                      <a:pt x="11" y="27"/>
                    </a:cubicBezTo>
                    <a:cubicBezTo>
                      <a:pt x="11" y="21"/>
                      <a:pt x="10" y="17"/>
                      <a:pt x="7" y="11"/>
                    </a:cubicBezTo>
                    <a:cubicBezTo>
                      <a:pt x="6" y="8"/>
                      <a:pt x="3" y="2"/>
                      <a:pt x="0" y="0"/>
                    </a:cubicBezTo>
                  </a:path>
                </a:pathLst>
              </a:custGeom>
              <a:solidFill>
                <a:srgbClr val="34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40" name="Freeform 21">
                <a:extLst>
                  <a:ext uri="{FF2B5EF4-FFF2-40B4-BE49-F238E27FC236}">
                    <a16:creationId xmlns:a16="http://schemas.microsoft.com/office/drawing/2014/main" id="{EFAA772B-A618-4611-A786-9768A473E9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1" y="2992"/>
                <a:ext cx="75" cy="60"/>
              </a:xfrm>
              <a:custGeom>
                <a:avLst/>
                <a:gdLst>
                  <a:gd name="T0" fmla="*/ 0 w 46"/>
                  <a:gd name="T1" fmla="*/ 157 h 37"/>
                  <a:gd name="T2" fmla="*/ 199 w 46"/>
                  <a:gd name="T3" fmla="*/ 0 h 37"/>
                  <a:gd name="T4" fmla="*/ 0 w 46"/>
                  <a:gd name="T5" fmla="*/ 157 h 3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6" h="37">
                    <a:moveTo>
                      <a:pt x="0" y="37"/>
                    </a:moveTo>
                    <a:cubicBezTo>
                      <a:pt x="0" y="37"/>
                      <a:pt x="34" y="15"/>
                      <a:pt x="46" y="0"/>
                    </a:cubicBezTo>
                    <a:cubicBezTo>
                      <a:pt x="46" y="0"/>
                      <a:pt x="34" y="19"/>
                      <a:pt x="0" y="37"/>
                    </a:cubicBezTo>
                    <a:close/>
                  </a:path>
                </a:pathLst>
              </a:custGeom>
              <a:solidFill>
                <a:srgbClr val="34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41" name="Freeform 22">
                <a:extLst>
                  <a:ext uri="{FF2B5EF4-FFF2-40B4-BE49-F238E27FC236}">
                    <a16:creationId xmlns:a16="http://schemas.microsoft.com/office/drawing/2014/main" id="{C9917DAB-15E1-444A-AF2C-2FC007DDA1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7" y="3084"/>
                <a:ext cx="54" cy="46"/>
              </a:xfrm>
              <a:custGeom>
                <a:avLst/>
                <a:gdLst>
                  <a:gd name="T0" fmla="*/ 41 w 33"/>
                  <a:gd name="T1" fmla="*/ 125 h 28"/>
                  <a:gd name="T2" fmla="*/ 144 w 33"/>
                  <a:gd name="T3" fmla="*/ 67 h 28"/>
                  <a:gd name="T4" fmla="*/ 83 w 33"/>
                  <a:gd name="T5" fmla="*/ 20 h 28"/>
                  <a:gd name="T6" fmla="*/ 41 w 33"/>
                  <a:gd name="T7" fmla="*/ 125 h 2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3" h="28">
                    <a:moveTo>
                      <a:pt x="9" y="28"/>
                    </a:moveTo>
                    <a:cubicBezTo>
                      <a:pt x="9" y="28"/>
                      <a:pt x="19" y="12"/>
                      <a:pt x="33" y="15"/>
                    </a:cubicBezTo>
                    <a:cubicBezTo>
                      <a:pt x="33" y="15"/>
                      <a:pt x="32" y="0"/>
                      <a:pt x="19" y="4"/>
                    </a:cubicBezTo>
                    <a:cubicBezTo>
                      <a:pt x="6" y="8"/>
                      <a:pt x="0" y="15"/>
                      <a:pt x="9" y="28"/>
                    </a:cubicBezTo>
                    <a:close/>
                  </a:path>
                </a:pathLst>
              </a:custGeom>
              <a:solidFill>
                <a:srgbClr val="FDF2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42" name="Freeform 23">
                <a:extLst>
                  <a:ext uri="{FF2B5EF4-FFF2-40B4-BE49-F238E27FC236}">
                    <a16:creationId xmlns:a16="http://schemas.microsoft.com/office/drawing/2014/main" id="{883B3EC1-A57D-4C15-B4D3-9FBA31E85D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0" y="3065"/>
                <a:ext cx="26" cy="22"/>
              </a:xfrm>
              <a:custGeom>
                <a:avLst/>
                <a:gdLst>
                  <a:gd name="T0" fmla="*/ 34 w 16"/>
                  <a:gd name="T1" fmla="*/ 55 h 14"/>
                  <a:gd name="T2" fmla="*/ 68 w 16"/>
                  <a:gd name="T3" fmla="*/ 27 h 14"/>
                  <a:gd name="T4" fmla="*/ 26 w 16"/>
                  <a:gd name="T5" fmla="*/ 14 h 14"/>
                  <a:gd name="T6" fmla="*/ 34 w 16"/>
                  <a:gd name="T7" fmla="*/ 55 h 1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" h="14">
                    <a:moveTo>
                      <a:pt x="8" y="14"/>
                    </a:moveTo>
                    <a:cubicBezTo>
                      <a:pt x="8" y="14"/>
                      <a:pt x="8" y="7"/>
                      <a:pt x="16" y="7"/>
                    </a:cubicBezTo>
                    <a:cubicBezTo>
                      <a:pt x="16" y="7"/>
                      <a:pt x="12" y="0"/>
                      <a:pt x="6" y="4"/>
                    </a:cubicBezTo>
                    <a:cubicBezTo>
                      <a:pt x="0" y="8"/>
                      <a:pt x="8" y="14"/>
                      <a:pt x="8" y="14"/>
                    </a:cubicBezTo>
                    <a:close/>
                  </a:path>
                </a:pathLst>
              </a:custGeom>
              <a:solidFill>
                <a:srgbClr val="FDF2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43" name="Freeform 24">
                <a:extLst>
                  <a:ext uri="{FF2B5EF4-FFF2-40B4-BE49-F238E27FC236}">
                    <a16:creationId xmlns:a16="http://schemas.microsoft.com/office/drawing/2014/main" id="{A49CFDFE-6C75-459B-87E0-A60F37B596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9" y="3045"/>
                <a:ext cx="20" cy="18"/>
              </a:xfrm>
              <a:custGeom>
                <a:avLst/>
                <a:gdLst>
                  <a:gd name="T0" fmla="*/ 28 w 12"/>
                  <a:gd name="T1" fmla="*/ 47 h 11"/>
                  <a:gd name="T2" fmla="*/ 55 w 12"/>
                  <a:gd name="T3" fmla="*/ 26 h 11"/>
                  <a:gd name="T4" fmla="*/ 37 w 12"/>
                  <a:gd name="T5" fmla="*/ 0 h 11"/>
                  <a:gd name="T6" fmla="*/ 28 w 12"/>
                  <a:gd name="T7" fmla="*/ 47 h 1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" h="11">
                    <a:moveTo>
                      <a:pt x="6" y="11"/>
                    </a:moveTo>
                    <a:cubicBezTo>
                      <a:pt x="6" y="11"/>
                      <a:pt x="7" y="6"/>
                      <a:pt x="12" y="6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0" y="2"/>
                      <a:pt x="6" y="11"/>
                    </a:cubicBezTo>
                    <a:close/>
                  </a:path>
                </a:pathLst>
              </a:custGeom>
              <a:solidFill>
                <a:srgbClr val="FDF2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44" name="Freeform 25">
                <a:extLst>
                  <a:ext uri="{FF2B5EF4-FFF2-40B4-BE49-F238E27FC236}">
                    <a16:creationId xmlns:a16="http://schemas.microsoft.com/office/drawing/2014/main" id="{D996B698-19E9-4F7E-93ED-2C1E011D46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6" y="3021"/>
                <a:ext cx="16" cy="18"/>
              </a:xfrm>
              <a:custGeom>
                <a:avLst/>
                <a:gdLst>
                  <a:gd name="T0" fmla="*/ 26 w 10"/>
                  <a:gd name="T1" fmla="*/ 47 h 11"/>
                  <a:gd name="T2" fmla="*/ 42 w 10"/>
                  <a:gd name="T3" fmla="*/ 34 h 11"/>
                  <a:gd name="T4" fmla="*/ 26 w 10"/>
                  <a:gd name="T5" fmla="*/ 47 h 1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" h="11">
                    <a:moveTo>
                      <a:pt x="6" y="11"/>
                    </a:moveTo>
                    <a:cubicBezTo>
                      <a:pt x="6" y="11"/>
                      <a:pt x="7" y="8"/>
                      <a:pt x="10" y="8"/>
                    </a:cubicBezTo>
                    <a:cubicBezTo>
                      <a:pt x="10" y="8"/>
                      <a:pt x="0" y="0"/>
                      <a:pt x="6" y="11"/>
                    </a:cubicBezTo>
                    <a:close/>
                  </a:path>
                </a:pathLst>
              </a:custGeom>
              <a:solidFill>
                <a:srgbClr val="FDF2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45" name="Freeform 26">
                <a:extLst>
                  <a:ext uri="{FF2B5EF4-FFF2-40B4-BE49-F238E27FC236}">
                    <a16:creationId xmlns:a16="http://schemas.microsoft.com/office/drawing/2014/main" id="{E7EAB852-1810-4647-9376-007AB9F60B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4" y="2996"/>
                <a:ext cx="9" cy="7"/>
              </a:xfrm>
              <a:custGeom>
                <a:avLst/>
                <a:gdLst>
                  <a:gd name="T0" fmla="*/ 21 w 6"/>
                  <a:gd name="T1" fmla="*/ 12 h 4"/>
                  <a:gd name="T2" fmla="*/ 12 w 6"/>
                  <a:gd name="T3" fmla="*/ 21 h 4"/>
                  <a:gd name="T4" fmla="*/ 21 w 6"/>
                  <a:gd name="T5" fmla="*/ 12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4">
                    <a:moveTo>
                      <a:pt x="6" y="2"/>
                    </a:moveTo>
                    <a:cubicBezTo>
                      <a:pt x="6" y="2"/>
                      <a:pt x="4" y="2"/>
                      <a:pt x="3" y="4"/>
                    </a:cubicBezTo>
                    <a:cubicBezTo>
                      <a:pt x="3" y="4"/>
                      <a:pt x="0" y="0"/>
                      <a:pt x="6" y="2"/>
                    </a:cubicBezTo>
                    <a:close/>
                  </a:path>
                </a:pathLst>
              </a:custGeom>
              <a:solidFill>
                <a:srgbClr val="FDF2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46" name="Freeform 27">
                <a:extLst>
                  <a:ext uri="{FF2B5EF4-FFF2-40B4-BE49-F238E27FC236}">
                    <a16:creationId xmlns:a16="http://schemas.microsoft.com/office/drawing/2014/main" id="{D18869CF-9376-47AD-BC74-EE44203C64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7" y="3084"/>
                <a:ext cx="54" cy="46"/>
              </a:xfrm>
              <a:custGeom>
                <a:avLst/>
                <a:gdLst>
                  <a:gd name="T0" fmla="*/ 41 w 33"/>
                  <a:gd name="T1" fmla="*/ 125 h 28"/>
                  <a:gd name="T2" fmla="*/ 144 w 33"/>
                  <a:gd name="T3" fmla="*/ 67 h 28"/>
                  <a:gd name="T4" fmla="*/ 83 w 33"/>
                  <a:gd name="T5" fmla="*/ 20 h 28"/>
                  <a:gd name="T6" fmla="*/ 41 w 33"/>
                  <a:gd name="T7" fmla="*/ 125 h 2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3" h="28">
                    <a:moveTo>
                      <a:pt x="9" y="28"/>
                    </a:moveTo>
                    <a:cubicBezTo>
                      <a:pt x="9" y="28"/>
                      <a:pt x="19" y="12"/>
                      <a:pt x="33" y="15"/>
                    </a:cubicBezTo>
                    <a:cubicBezTo>
                      <a:pt x="33" y="15"/>
                      <a:pt x="32" y="0"/>
                      <a:pt x="19" y="4"/>
                    </a:cubicBezTo>
                    <a:cubicBezTo>
                      <a:pt x="6" y="8"/>
                      <a:pt x="0" y="15"/>
                      <a:pt x="9" y="28"/>
                    </a:cubicBezTo>
                    <a:close/>
                  </a:path>
                </a:pathLst>
              </a:custGeom>
              <a:noFill/>
              <a:ln w="3175" cap="rnd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47" name="Freeform 28">
                <a:extLst>
                  <a:ext uri="{FF2B5EF4-FFF2-40B4-BE49-F238E27FC236}">
                    <a16:creationId xmlns:a16="http://schemas.microsoft.com/office/drawing/2014/main" id="{2476AE28-DF5C-4B36-83EB-4AA303E35F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0" y="3065"/>
                <a:ext cx="26" cy="22"/>
              </a:xfrm>
              <a:custGeom>
                <a:avLst/>
                <a:gdLst>
                  <a:gd name="T0" fmla="*/ 34 w 16"/>
                  <a:gd name="T1" fmla="*/ 55 h 14"/>
                  <a:gd name="T2" fmla="*/ 68 w 16"/>
                  <a:gd name="T3" fmla="*/ 27 h 14"/>
                  <a:gd name="T4" fmla="*/ 26 w 16"/>
                  <a:gd name="T5" fmla="*/ 14 h 14"/>
                  <a:gd name="T6" fmla="*/ 34 w 16"/>
                  <a:gd name="T7" fmla="*/ 55 h 1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" h="14">
                    <a:moveTo>
                      <a:pt x="8" y="14"/>
                    </a:moveTo>
                    <a:cubicBezTo>
                      <a:pt x="8" y="14"/>
                      <a:pt x="8" y="7"/>
                      <a:pt x="16" y="7"/>
                    </a:cubicBezTo>
                    <a:cubicBezTo>
                      <a:pt x="16" y="7"/>
                      <a:pt x="12" y="0"/>
                      <a:pt x="6" y="4"/>
                    </a:cubicBezTo>
                    <a:cubicBezTo>
                      <a:pt x="0" y="8"/>
                      <a:pt x="8" y="14"/>
                      <a:pt x="8" y="14"/>
                    </a:cubicBezTo>
                    <a:close/>
                  </a:path>
                </a:pathLst>
              </a:custGeom>
              <a:noFill/>
              <a:ln w="3175" cap="rnd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48" name="Freeform 29">
                <a:extLst>
                  <a:ext uri="{FF2B5EF4-FFF2-40B4-BE49-F238E27FC236}">
                    <a16:creationId xmlns:a16="http://schemas.microsoft.com/office/drawing/2014/main" id="{466706DA-0B15-42B7-8DE7-1329826128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9" y="3045"/>
                <a:ext cx="20" cy="18"/>
              </a:xfrm>
              <a:custGeom>
                <a:avLst/>
                <a:gdLst>
                  <a:gd name="T0" fmla="*/ 28 w 12"/>
                  <a:gd name="T1" fmla="*/ 47 h 11"/>
                  <a:gd name="T2" fmla="*/ 55 w 12"/>
                  <a:gd name="T3" fmla="*/ 26 h 11"/>
                  <a:gd name="T4" fmla="*/ 37 w 12"/>
                  <a:gd name="T5" fmla="*/ 0 h 11"/>
                  <a:gd name="T6" fmla="*/ 28 w 12"/>
                  <a:gd name="T7" fmla="*/ 47 h 1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" h="11">
                    <a:moveTo>
                      <a:pt x="6" y="11"/>
                    </a:moveTo>
                    <a:cubicBezTo>
                      <a:pt x="6" y="11"/>
                      <a:pt x="7" y="6"/>
                      <a:pt x="12" y="6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0" y="2"/>
                      <a:pt x="6" y="11"/>
                    </a:cubicBezTo>
                    <a:close/>
                  </a:path>
                </a:pathLst>
              </a:custGeom>
              <a:noFill/>
              <a:ln w="3175" cap="rnd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49" name="Freeform 30">
                <a:extLst>
                  <a:ext uri="{FF2B5EF4-FFF2-40B4-BE49-F238E27FC236}">
                    <a16:creationId xmlns:a16="http://schemas.microsoft.com/office/drawing/2014/main" id="{63801E18-55ED-4482-A1F5-843FFA825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6" y="3021"/>
                <a:ext cx="16" cy="18"/>
              </a:xfrm>
              <a:custGeom>
                <a:avLst/>
                <a:gdLst>
                  <a:gd name="T0" fmla="*/ 26 w 10"/>
                  <a:gd name="T1" fmla="*/ 47 h 11"/>
                  <a:gd name="T2" fmla="*/ 42 w 10"/>
                  <a:gd name="T3" fmla="*/ 34 h 11"/>
                  <a:gd name="T4" fmla="*/ 26 w 10"/>
                  <a:gd name="T5" fmla="*/ 47 h 1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" h="11">
                    <a:moveTo>
                      <a:pt x="6" y="11"/>
                    </a:moveTo>
                    <a:cubicBezTo>
                      <a:pt x="6" y="11"/>
                      <a:pt x="7" y="8"/>
                      <a:pt x="10" y="8"/>
                    </a:cubicBezTo>
                    <a:cubicBezTo>
                      <a:pt x="10" y="8"/>
                      <a:pt x="0" y="0"/>
                      <a:pt x="6" y="11"/>
                    </a:cubicBezTo>
                    <a:close/>
                  </a:path>
                </a:pathLst>
              </a:custGeom>
              <a:noFill/>
              <a:ln w="3175" cap="rnd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50" name="Freeform 31">
                <a:extLst>
                  <a:ext uri="{FF2B5EF4-FFF2-40B4-BE49-F238E27FC236}">
                    <a16:creationId xmlns:a16="http://schemas.microsoft.com/office/drawing/2014/main" id="{C45F8D86-802C-4F05-8AB1-FC360DD81C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4" y="2996"/>
                <a:ext cx="9" cy="7"/>
              </a:xfrm>
              <a:custGeom>
                <a:avLst/>
                <a:gdLst>
                  <a:gd name="T0" fmla="*/ 21 w 6"/>
                  <a:gd name="T1" fmla="*/ 12 h 4"/>
                  <a:gd name="T2" fmla="*/ 12 w 6"/>
                  <a:gd name="T3" fmla="*/ 21 h 4"/>
                  <a:gd name="T4" fmla="*/ 21 w 6"/>
                  <a:gd name="T5" fmla="*/ 12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4">
                    <a:moveTo>
                      <a:pt x="6" y="2"/>
                    </a:moveTo>
                    <a:cubicBezTo>
                      <a:pt x="6" y="2"/>
                      <a:pt x="4" y="2"/>
                      <a:pt x="3" y="4"/>
                    </a:cubicBezTo>
                    <a:cubicBezTo>
                      <a:pt x="3" y="4"/>
                      <a:pt x="0" y="0"/>
                      <a:pt x="6" y="2"/>
                    </a:cubicBezTo>
                    <a:close/>
                  </a:path>
                </a:pathLst>
              </a:custGeom>
              <a:noFill/>
              <a:ln w="3175" cap="rnd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51" name="Freeform 32">
                <a:extLst>
                  <a:ext uri="{FF2B5EF4-FFF2-40B4-BE49-F238E27FC236}">
                    <a16:creationId xmlns:a16="http://schemas.microsoft.com/office/drawing/2014/main" id="{672A47FD-7492-4963-84EB-63101229C6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5" y="3334"/>
                <a:ext cx="29" cy="49"/>
              </a:xfrm>
              <a:custGeom>
                <a:avLst/>
                <a:gdLst>
                  <a:gd name="T0" fmla="*/ 0 w 18"/>
                  <a:gd name="T1" fmla="*/ 131 h 30"/>
                  <a:gd name="T2" fmla="*/ 34 w 18"/>
                  <a:gd name="T3" fmla="*/ 0 h 30"/>
                  <a:gd name="T4" fmla="*/ 16 w 18"/>
                  <a:gd name="T5" fmla="*/ 126 h 3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" h="30">
                    <a:moveTo>
                      <a:pt x="0" y="30"/>
                    </a:moveTo>
                    <a:cubicBezTo>
                      <a:pt x="10" y="28"/>
                      <a:pt x="15" y="8"/>
                      <a:pt x="8" y="0"/>
                    </a:cubicBezTo>
                    <a:cubicBezTo>
                      <a:pt x="18" y="11"/>
                      <a:pt x="13" y="23"/>
                      <a:pt x="4" y="29"/>
                    </a:cubicBezTo>
                  </a:path>
                </a:pathLst>
              </a:custGeom>
              <a:solidFill>
                <a:srgbClr val="34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52" name="Freeform 33">
                <a:extLst>
                  <a:ext uri="{FF2B5EF4-FFF2-40B4-BE49-F238E27FC236}">
                    <a16:creationId xmlns:a16="http://schemas.microsoft.com/office/drawing/2014/main" id="{BD1C2AA7-3D3A-4C2D-A3BC-A47ED79DC7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6" y="3685"/>
                <a:ext cx="28" cy="48"/>
              </a:xfrm>
              <a:custGeom>
                <a:avLst/>
                <a:gdLst>
                  <a:gd name="T0" fmla="*/ 5 w 17"/>
                  <a:gd name="T1" fmla="*/ 8 h 29"/>
                  <a:gd name="T2" fmla="*/ 0 w 17"/>
                  <a:gd name="T3" fmla="*/ 8 h 29"/>
                  <a:gd name="T4" fmla="*/ 20 w 17"/>
                  <a:gd name="T5" fmla="*/ 13 h 29"/>
                  <a:gd name="T6" fmla="*/ 35 w 17"/>
                  <a:gd name="T7" fmla="*/ 33 h 29"/>
                  <a:gd name="T8" fmla="*/ 54 w 17"/>
                  <a:gd name="T9" fmla="*/ 63 h 29"/>
                  <a:gd name="T10" fmla="*/ 41 w 17"/>
                  <a:gd name="T11" fmla="*/ 131 h 29"/>
                  <a:gd name="T12" fmla="*/ 63 w 17"/>
                  <a:gd name="T13" fmla="*/ 46 h 29"/>
                  <a:gd name="T14" fmla="*/ 35 w 17"/>
                  <a:gd name="T15" fmla="*/ 13 h 29"/>
                  <a:gd name="T16" fmla="*/ 5 w 17"/>
                  <a:gd name="T17" fmla="*/ 0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7" h="29">
                    <a:moveTo>
                      <a:pt x="1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3"/>
                      <a:pt x="2" y="3"/>
                      <a:pt x="4" y="3"/>
                    </a:cubicBezTo>
                    <a:cubicBezTo>
                      <a:pt x="5" y="4"/>
                      <a:pt x="7" y="5"/>
                      <a:pt x="8" y="7"/>
                    </a:cubicBezTo>
                    <a:cubicBezTo>
                      <a:pt x="10" y="9"/>
                      <a:pt x="12" y="11"/>
                      <a:pt x="12" y="14"/>
                    </a:cubicBezTo>
                    <a:cubicBezTo>
                      <a:pt x="12" y="19"/>
                      <a:pt x="11" y="24"/>
                      <a:pt x="9" y="29"/>
                    </a:cubicBezTo>
                    <a:cubicBezTo>
                      <a:pt x="14" y="24"/>
                      <a:pt x="17" y="16"/>
                      <a:pt x="14" y="10"/>
                    </a:cubicBezTo>
                    <a:cubicBezTo>
                      <a:pt x="12" y="8"/>
                      <a:pt x="10" y="5"/>
                      <a:pt x="8" y="3"/>
                    </a:cubicBezTo>
                    <a:cubicBezTo>
                      <a:pt x="6" y="2"/>
                      <a:pt x="3" y="2"/>
                      <a:pt x="1" y="0"/>
                    </a:cubicBezTo>
                  </a:path>
                </a:pathLst>
              </a:custGeom>
              <a:solidFill>
                <a:srgbClr val="34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53" name="Freeform 34">
                <a:extLst>
                  <a:ext uri="{FF2B5EF4-FFF2-40B4-BE49-F238E27FC236}">
                    <a16:creationId xmlns:a16="http://schemas.microsoft.com/office/drawing/2014/main" id="{0CC96867-E8F9-49FF-B5C8-84FAE26124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7" y="3624"/>
                <a:ext cx="14" cy="86"/>
              </a:xfrm>
              <a:custGeom>
                <a:avLst/>
                <a:gdLst>
                  <a:gd name="T0" fmla="*/ 34 w 9"/>
                  <a:gd name="T1" fmla="*/ 0 h 53"/>
                  <a:gd name="T2" fmla="*/ 8 w 9"/>
                  <a:gd name="T3" fmla="*/ 50 h 53"/>
                  <a:gd name="T4" fmla="*/ 22 w 9"/>
                  <a:gd name="T5" fmla="*/ 227 h 5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" h="53">
                    <a:moveTo>
                      <a:pt x="9" y="0"/>
                    </a:moveTo>
                    <a:cubicBezTo>
                      <a:pt x="9" y="0"/>
                      <a:pt x="5" y="8"/>
                      <a:pt x="2" y="12"/>
                    </a:cubicBezTo>
                    <a:cubicBezTo>
                      <a:pt x="0" y="16"/>
                      <a:pt x="9" y="39"/>
                      <a:pt x="6" y="53"/>
                    </a:cubicBezTo>
                  </a:path>
                </a:pathLst>
              </a:custGeom>
              <a:noFill/>
              <a:ln w="11113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54" name="Freeform 35">
                <a:extLst>
                  <a:ext uri="{FF2B5EF4-FFF2-40B4-BE49-F238E27FC236}">
                    <a16:creationId xmlns:a16="http://schemas.microsoft.com/office/drawing/2014/main" id="{FD3A018E-4BD8-448E-A8C0-5A542BE794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3" y="3638"/>
                <a:ext cx="20" cy="41"/>
              </a:xfrm>
              <a:custGeom>
                <a:avLst/>
                <a:gdLst>
                  <a:gd name="T0" fmla="*/ 55 w 12"/>
                  <a:gd name="T1" fmla="*/ 110 h 25"/>
                  <a:gd name="T2" fmla="*/ 20 w 12"/>
                  <a:gd name="T3" fmla="*/ 62 h 25"/>
                  <a:gd name="T4" fmla="*/ 5 w 12"/>
                  <a:gd name="T5" fmla="*/ 0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2" h="25">
                    <a:moveTo>
                      <a:pt x="12" y="25"/>
                    </a:moveTo>
                    <a:cubicBezTo>
                      <a:pt x="12" y="25"/>
                      <a:pt x="8" y="16"/>
                      <a:pt x="4" y="14"/>
                    </a:cubicBezTo>
                    <a:cubicBezTo>
                      <a:pt x="0" y="12"/>
                      <a:pt x="1" y="0"/>
                      <a:pt x="1" y="0"/>
                    </a:cubicBezTo>
                  </a:path>
                </a:pathLst>
              </a:custGeom>
              <a:noFill/>
              <a:ln w="11113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55" name="Freeform 36">
                <a:extLst>
                  <a:ext uri="{FF2B5EF4-FFF2-40B4-BE49-F238E27FC236}">
                    <a16:creationId xmlns:a16="http://schemas.microsoft.com/office/drawing/2014/main" id="{09871724-960C-4BBE-ADE8-8EA2C5F6D7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1" y="2746"/>
                <a:ext cx="29" cy="112"/>
              </a:xfrm>
              <a:custGeom>
                <a:avLst/>
                <a:gdLst>
                  <a:gd name="T0" fmla="*/ 0 w 18"/>
                  <a:gd name="T1" fmla="*/ 295 h 69"/>
                  <a:gd name="T2" fmla="*/ 8 w 18"/>
                  <a:gd name="T3" fmla="*/ 245 h 69"/>
                  <a:gd name="T4" fmla="*/ 29 w 18"/>
                  <a:gd name="T5" fmla="*/ 172 h 69"/>
                  <a:gd name="T6" fmla="*/ 42 w 18"/>
                  <a:gd name="T7" fmla="*/ 76 h 69"/>
                  <a:gd name="T8" fmla="*/ 63 w 18"/>
                  <a:gd name="T9" fmla="*/ 0 h 69"/>
                  <a:gd name="T10" fmla="*/ 63 w 18"/>
                  <a:gd name="T11" fmla="*/ 42 h 69"/>
                  <a:gd name="T12" fmla="*/ 50 w 18"/>
                  <a:gd name="T13" fmla="*/ 76 h 69"/>
                  <a:gd name="T14" fmla="*/ 47 w 18"/>
                  <a:gd name="T15" fmla="*/ 144 h 69"/>
                  <a:gd name="T16" fmla="*/ 26 w 18"/>
                  <a:gd name="T17" fmla="*/ 219 h 69"/>
                  <a:gd name="T18" fmla="*/ 21 w 18"/>
                  <a:gd name="T19" fmla="*/ 248 h 69"/>
                  <a:gd name="T20" fmla="*/ 29 w 18"/>
                  <a:gd name="T21" fmla="*/ 274 h 69"/>
                  <a:gd name="T22" fmla="*/ 34 w 18"/>
                  <a:gd name="T23" fmla="*/ 279 h 69"/>
                  <a:gd name="T24" fmla="*/ 5 w 18"/>
                  <a:gd name="T25" fmla="*/ 291 h 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8" h="69">
                    <a:moveTo>
                      <a:pt x="0" y="69"/>
                    </a:moveTo>
                    <a:cubicBezTo>
                      <a:pt x="0" y="65"/>
                      <a:pt x="2" y="61"/>
                      <a:pt x="2" y="57"/>
                    </a:cubicBezTo>
                    <a:cubicBezTo>
                      <a:pt x="3" y="51"/>
                      <a:pt x="5" y="46"/>
                      <a:pt x="7" y="40"/>
                    </a:cubicBezTo>
                    <a:cubicBezTo>
                      <a:pt x="9" y="33"/>
                      <a:pt x="7" y="25"/>
                      <a:pt x="10" y="18"/>
                    </a:cubicBezTo>
                    <a:cubicBezTo>
                      <a:pt x="12" y="13"/>
                      <a:pt x="18" y="6"/>
                      <a:pt x="15" y="0"/>
                    </a:cubicBezTo>
                    <a:cubicBezTo>
                      <a:pt x="15" y="3"/>
                      <a:pt x="16" y="7"/>
                      <a:pt x="15" y="10"/>
                    </a:cubicBezTo>
                    <a:cubicBezTo>
                      <a:pt x="15" y="13"/>
                      <a:pt x="13" y="15"/>
                      <a:pt x="12" y="18"/>
                    </a:cubicBezTo>
                    <a:cubicBezTo>
                      <a:pt x="9" y="23"/>
                      <a:pt x="11" y="29"/>
                      <a:pt x="11" y="34"/>
                    </a:cubicBezTo>
                    <a:cubicBezTo>
                      <a:pt x="10" y="40"/>
                      <a:pt x="8" y="45"/>
                      <a:pt x="6" y="51"/>
                    </a:cubicBezTo>
                    <a:cubicBezTo>
                      <a:pt x="5" y="53"/>
                      <a:pt x="5" y="56"/>
                      <a:pt x="5" y="58"/>
                    </a:cubicBezTo>
                    <a:cubicBezTo>
                      <a:pt x="5" y="61"/>
                      <a:pt x="6" y="62"/>
                      <a:pt x="7" y="64"/>
                    </a:cubicBezTo>
                    <a:cubicBezTo>
                      <a:pt x="7" y="64"/>
                      <a:pt x="8" y="65"/>
                      <a:pt x="8" y="65"/>
                    </a:cubicBezTo>
                    <a:cubicBezTo>
                      <a:pt x="4" y="65"/>
                      <a:pt x="4" y="65"/>
                      <a:pt x="1" y="68"/>
                    </a:cubicBezTo>
                  </a:path>
                </a:pathLst>
              </a:custGeom>
              <a:solidFill>
                <a:srgbClr val="34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56" name="Freeform 37">
                <a:extLst>
                  <a:ext uri="{FF2B5EF4-FFF2-40B4-BE49-F238E27FC236}">
                    <a16:creationId xmlns:a16="http://schemas.microsoft.com/office/drawing/2014/main" id="{AB3F9948-744D-43E6-81E0-DFCC113161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743"/>
                <a:ext cx="12" cy="49"/>
              </a:xfrm>
              <a:custGeom>
                <a:avLst/>
                <a:gdLst>
                  <a:gd name="T0" fmla="*/ 0 w 7"/>
                  <a:gd name="T1" fmla="*/ 131 h 30"/>
                  <a:gd name="T2" fmla="*/ 9 w 7"/>
                  <a:gd name="T3" fmla="*/ 75 h 30"/>
                  <a:gd name="T4" fmla="*/ 21 w 7"/>
                  <a:gd name="T5" fmla="*/ 0 h 30"/>
                  <a:gd name="T6" fmla="*/ 26 w 7"/>
                  <a:gd name="T7" fmla="*/ 67 h 30"/>
                  <a:gd name="T8" fmla="*/ 36 w 7"/>
                  <a:gd name="T9" fmla="*/ 118 h 30"/>
                  <a:gd name="T10" fmla="*/ 21 w 7"/>
                  <a:gd name="T11" fmla="*/ 105 h 30"/>
                  <a:gd name="T12" fmla="*/ 5 w 7"/>
                  <a:gd name="T13" fmla="*/ 126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30">
                    <a:moveTo>
                      <a:pt x="0" y="30"/>
                    </a:moveTo>
                    <a:cubicBezTo>
                      <a:pt x="0" y="26"/>
                      <a:pt x="2" y="22"/>
                      <a:pt x="2" y="17"/>
                    </a:cubicBezTo>
                    <a:cubicBezTo>
                      <a:pt x="2" y="11"/>
                      <a:pt x="4" y="6"/>
                      <a:pt x="4" y="0"/>
                    </a:cubicBezTo>
                    <a:cubicBezTo>
                      <a:pt x="6" y="3"/>
                      <a:pt x="5" y="10"/>
                      <a:pt x="5" y="15"/>
                    </a:cubicBezTo>
                    <a:cubicBezTo>
                      <a:pt x="5" y="19"/>
                      <a:pt x="5" y="23"/>
                      <a:pt x="7" y="27"/>
                    </a:cubicBezTo>
                    <a:cubicBezTo>
                      <a:pt x="6" y="26"/>
                      <a:pt x="5" y="25"/>
                      <a:pt x="4" y="24"/>
                    </a:cubicBezTo>
                    <a:cubicBezTo>
                      <a:pt x="3" y="26"/>
                      <a:pt x="2" y="28"/>
                      <a:pt x="1" y="29"/>
                    </a:cubicBezTo>
                  </a:path>
                </a:pathLst>
              </a:custGeom>
              <a:solidFill>
                <a:srgbClr val="34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57" name="Freeform 38">
                <a:extLst>
                  <a:ext uri="{FF2B5EF4-FFF2-40B4-BE49-F238E27FC236}">
                    <a16:creationId xmlns:a16="http://schemas.microsoft.com/office/drawing/2014/main" id="{79712CB2-0041-46B0-919B-380964AD26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7" y="1703"/>
                <a:ext cx="25" cy="47"/>
              </a:xfrm>
              <a:custGeom>
                <a:avLst/>
                <a:gdLst>
                  <a:gd name="T0" fmla="*/ 63 w 15"/>
                  <a:gd name="T1" fmla="*/ 13 h 29"/>
                  <a:gd name="T2" fmla="*/ 63 w 15"/>
                  <a:gd name="T3" fmla="*/ 68 h 29"/>
                  <a:gd name="T4" fmla="*/ 70 w 15"/>
                  <a:gd name="T5" fmla="*/ 84 h 29"/>
                  <a:gd name="T6" fmla="*/ 22 w 15"/>
                  <a:gd name="T7" fmla="*/ 5 h 29"/>
                  <a:gd name="T8" fmla="*/ 62 w 15"/>
                  <a:gd name="T9" fmla="*/ 16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29">
                    <a:moveTo>
                      <a:pt x="14" y="3"/>
                    </a:moveTo>
                    <a:cubicBezTo>
                      <a:pt x="4" y="0"/>
                      <a:pt x="4" y="21"/>
                      <a:pt x="14" y="16"/>
                    </a:cubicBezTo>
                    <a:cubicBezTo>
                      <a:pt x="15" y="17"/>
                      <a:pt x="15" y="18"/>
                      <a:pt x="15" y="20"/>
                    </a:cubicBezTo>
                    <a:cubicBezTo>
                      <a:pt x="6" y="29"/>
                      <a:pt x="0" y="8"/>
                      <a:pt x="5" y="1"/>
                    </a:cubicBezTo>
                    <a:cubicBezTo>
                      <a:pt x="8" y="0"/>
                      <a:pt x="11" y="1"/>
                      <a:pt x="13" y="4"/>
                    </a:cubicBezTo>
                  </a:path>
                </a:pathLst>
              </a:custGeom>
              <a:solidFill>
                <a:srgbClr val="34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58" name="Freeform 39">
                <a:extLst>
                  <a:ext uri="{FF2B5EF4-FFF2-40B4-BE49-F238E27FC236}">
                    <a16:creationId xmlns:a16="http://schemas.microsoft.com/office/drawing/2014/main" id="{A925B184-5051-48C8-916D-3F76D35AB8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3" y="1705"/>
                <a:ext cx="24" cy="48"/>
              </a:xfrm>
              <a:custGeom>
                <a:avLst/>
                <a:gdLst>
                  <a:gd name="T0" fmla="*/ 54 w 15"/>
                  <a:gd name="T1" fmla="*/ 29 h 30"/>
                  <a:gd name="T2" fmla="*/ 61 w 15"/>
                  <a:gd name="T3" fmla="*/ 90 h 30"/>
                  <a:gd name="T4" fmla="*/ 61 w 15"/>
                  <a:gd name="T5" fmla="*/ 34 h 3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" h="30">
                    <a:moveTo>
                      <a:pt x="13" y="7"/>
                    </a:moveTo>
                    <a:cubicBezTo>
                      <a:pt x="5" y="7"/>
                      <a:pt x="9" y="20"/>
                      <a:pt x="15" y="22"/>
                    </a:cubicBezTo>
                    <a:cubicBezTo>
                      <a:pt x="4" y="30"/>
                      <a:pt x="0" y="0"/>
                      <a:pt x="15" y="8"/>
                    </a:cubicBezTo>
                  </a:path>
                </a:pathLst>
              </a:custGeom>
              <a:solidFill>
                <a:srgbClr val="34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59" name="Freeform 40">
                <a:extLst>
                  <a:ext uri="{FF2B5EF4-FFF2-40B4-BE49-F238E27FC236}">
                    <a16:creationId xmlns:a16="http://schemas.microsoft.com/office/drawing/2014/main" id="{432C8394-7497-42F9-850F-95B34686B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7" y="1321"/>
                <a:ext cx="63" cy="98"/>
              </a:xfrm>
              <a:custGeom>
                <a:avLst/>
                <a:gdLst>
                  <a:gd name="T0" fmla="*/ 76 w 39"/>
                  <a:gd name="T1" fmla="*/ 0 h 60"/>
                  <a:gd name="T2" fmla="*/ 29 w 39"/>
                  <a:gd name="T3" fmla="*/ 123 h 60"/>
                  <a:gd name="T4" fmla="*/ 29 w 39"/>
                  <a:gd name="T5" fmla="*/ 227 h 60"/>
                  <a:gd name="T6" fmla="*/ 102 w 39"/>
                  <a:gd name="T7" fmla="*/ 186 h 60"/>
                  <a:gd name="T8" fmla="*/ 165 w 39"/>
                  <a:gd name="T9" fmla="*/ 69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9" h="60">
                    <a:moveTo>
                      <a:pt x="18" y="0"/>
                    </a:moveTo>
                    <a:cubicBezTo>
                      <a:pt x="14" y="1"/>
                      <a:pt x="9" y="22"/>
                      <a:pt x="7" y="28"/>
                    </a:cubicBezTo>
                    <a:cubicBezTo>
                      <a:pt x="4" y="36"/>
                      <a:pt x="0" y="45"/>
                      <a:pt x="7" y="52"/>
                    </a:cubicBezTo>
                    <a:cubicBezTo>
                      <a:pt x="17" y="60"/>
                      <a:pt x="20" y="53"/>
                      <a:pt x="24" y="43"/>
                    </a:cubicBezTo>
                    <a:cubicBezTo>
                      <a:pt x="28" y="34"/>
                      <a:pt x="35" y="26"/>
                      <a:pt x="39" y="16"/>
                    </a:cubicBezTo>
                  </a:path>
                </a:pathLst>
              </a:custGeom>
              <a:noFill/>
              <a:ln w="7938" cap="rnd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60" name="Freeform 41">
                <a:extLst>
                  <a:ext uri="{FF2B5EF4-FFF2-40B4-BE49-F238E27FC236}">
                    <a16:creationId xmlns:a16="http://schemas.microsoft.com/office/drawing/2014/main" id="{56C7795E-71D6-4285-8D03-38F123A3F8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1" y="1363"/>
                <a:ext cx="53" cy="78"/>
              </a:xfrm>
              <a:custGeom>
                <a:avLst/>
                <a:gdLst>
                  <a:gd name="T0" fmla="*/ 29 w 33"/>
                  <a:gd name="T1" fmla="*/ 0 h 48"/>
                  <a:gd name="T2" fmla="*/ 8 w 33"/>
                  <a:gd name="T3" fmla="*/ 122 h 48"/>
                  <a:gd name="T4" fmla="*/ 42 w 33"/>
                  <a:gd name="T5" fmla="*/ 198 h 48"/>
                  <a:gd name="T6" fmla="*/ 101 w 33"/>
                  <a:gd name="T7" fmla="*/ 122 h 48"/>
                  <a:gd name="T8" fmla="*/ 137 w 33"/>
                  <a:gd name="T9" fmla="*/ 39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3" h="48">
                    <a:moveTo>
                      <a:pt x="7" y="0"/>
                    </a:moveTo>
                    <a:cubicBezTo>
                      <a:pt x="4" y="9"/>
                      <a:pt x="4" y="19"/>
                      <a:pt x="2" y="28"/>
                    </a:cubicBezTo>
                    <a:cubicBezTo>
                      <a:pt x="0" y="37"/>
                      <a:pt x="2" y="45"/>
                      <a:pt x="10" y="46"/>
                    </a:cubicBezTo>
                    <a:cubicBezTo>
                      <a:pt x="20" y="48"/>
                      <a:pt x="22" y="35"/>
                      <a:pt x="24" y="28"/>
                    </a:cubicBezTo>
                    <a:cubicBezTo>
                      <a:pt x="26" y="21"/>
                      <a:pt x="29" y="15"/>
                      <a:pt x="33" y="9"/>
                    </a:cubicBezTo>
                  </a:path>
                </a:pathLst>
              </a:custGeom>
              <a:noFill/>
              <a:ln w="7938" cap="rnd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61" name="Freeform 42">
                <a:extLst>
                  <a:ext uri="{FF2B5EF4-FFF2-40B4-BE49-F238E27FC236}">
                    <a16:creationId xmlns:a16="http://schemas.microsoft.com/office/drawing/2014/main" id="{024D14E9-D144-4793-8C7C-35E0EDA0F0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5" y="1354"/>
                <a:ext cx="57" cy="92"/>
              </a:xfrm>
              <a:custGeom>
                <a:avLst/>
                <a:gdLst>
                  <a:gd name="T0" fmla="*/ 77 w 35"/>
                  <a:gd name="T1" fmla="*/ 0 h 57"/>
                  <a:gd name="T2" fmla="*/ 47 w 35"/>
                  <a:gd name="T3" fmla="*/ 220 h 57"/>
                  <a:gd name="T4" fmla="*/ 117 w 35"/>
                  <a:gd name="T5" fmla="*/ 192 h 57"/>
                  <a:gd name="T6" fmla="*/ 151 w 35"/>
                  <a:gd name="T7" fmla="*/ 68 h 5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5" h="57">
                    <a:moveTo>
                      <a:pt x="18" y="0"/>
                    </a:moveTo>
                    <a:cubicBezTo>
                      <a:pt x="15" y="8"/>
                      <a:pt x="0" y="46"/>
                      <a:pt x="11" y="52"/>
                    </a:cubicBezTo>
                    <a:cubicBezTo>
                      <a:pt x="19" y="57"/>
                      <a:pt x="24" y="53"/>
                      <a:pt x="27" y="46"/>
                    </a:cubicBezTo>
                    <a:cubicBezTo>
                      <a:pt x="29" y="36"/>
                      <a:pt x="34" y="25"/>
                      <a:pt x="35" y="16"/>
                    </a:cubicBezTo>
                  </a:path>
                </a:pathLst>
              </a:custGeom>
              <a:noFill/>
              <a:ln w="7938" cap="rnd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62" name="Freeform 43">
                <a:extLst>
                  <a:ext uri="{FF2B5EF4-FFF2-40B4-BE49-F238E27FC236}">
                    <a16:creationId xmlns:a16="http://schemas.microsoft.com/office/drawing/2014/main" id="{7A4B3F98-4AF6-44A4-A03F-9DA525838F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0" y="1383"/>
                <a:ext cx="54" cy="68"/>
              </a:xfrm>
              <a:custGeom>
                <a:avLst/>
                <a:gdLst>
                  <a:gd name="T0" fmla="*/ 21 w 33"/>
                  <a:gd name="T1" fmla="*/ 39 h 42"/>
                  <a:gd name="T2" fmla="*/ 13 w 33"/>
                  <a:gd name="T3" fmla="*/ 131 h 42"/>
                  <a:gd name="T4" fmla="*/ 67 w 33"/>
                  <a:gd name="T5" fmla="*/ 157 h 42"/>
                  <a:gd name="T6" fmla="*/ 77 w 33"/>
                  <a:gd name="T7" fmla="*/ 136 h 42"/>
                  <a:gd name="T8" fmla="*/ 97 w 33"/>
                  <a:gd name="T9" fmla="*/ 76 h 42"/>
                  <a:gd name="T10" fmla="*/ 144 w 33"/>
                  <a:gd name="T11" fmla="*/ 5 h 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3" h="42">
                    <a:moveTo>
                      <a:pt x="5" y="9"/>
                    </a:moveTo>
                    <a:cubicBezTo>
                      <a:pt x="2" y="17"/>
                      <a:pt x="0" y="23"/>
                      <a:pt x="3" y="31"/>
                    </a:cubicBezTo>
                    <a:cubicBezTo>
                      <a:pt x="4" y="36"/>
                      <a:pt x="10" y="42"/>
                      <a:pt x="15" y="37"/>
                    </a:cubicBezTo>
                    <a:cubicBezTo>
                      <a:pt x="16" y="35"/>
                      <a:pt x="18" y="34"/>
                      <a:pt x="18" y="32"/>
                    </a:cubicBezTo>
                    <a:cubicBezTo>
                      <a:pt x="20" y="27"/>
                      <a:pt x="21" y="24"/>
                      <a:pt x="22" y="18"/>
                    </a:cubicBezTo>
                    <a:cubicBezTo>
                      <a:pt x="24" y="13"/>
                      <a:pt x="26" y="0"/>
                      <a:pt x="33" y="1"/>
                    </a:cubicBezTo>
                  </a:path>
                </a:pathLst>
              </a:custGeom>
              <a:noFill/>
              <a:ln w="7938" cap="rnd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63" name="Freeform 44">
                <a:extLst>
                  <a:ext uri="{FF2B5EF4-FFF2-40B4-BE49-F238E27FC236}">
                    <a16:creationId xmlns:a16="http://schemas.microsoft.com/office/drawing/2014/main" id="{F35D6721-3952-46C9-900E-04853A2A3C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0" y="1407"/>
                <a:ext cx="47" cy="83"/>
              </a:xfrm>
              <a:custGeom>
                <a:avLst/>
                <a:gdLst>
                  <a:gd name="T0" fmla="*/ 0 w 29"/>
                  <a:gd name="T1" fmla="*/ 0 h 51"/>
                  <a:gd name="T2" fmla="*/ 97 w 29"/>
                  <a:gd name="T3" fmla="*/ 63 h 51"/>
                  <a:gd name="T4" fmla="*/ 107 w 29"/>
                  <a:gd name="T5" fmla="*/ 220 h 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9" h="51">
                    <a:moveTo>
                      <a:pt x="0" y="0"/>
                    </a:moveTo>
                    <a:cubicBezTo>
                      <a:pt x="8" y="1"/>
                      <a:pt x="19" y="9"/>
                      <a:pt x="23" y="15"/>
                    </a:cubicBezTo>
                    <a:cubicBezTo>
                      <a:pt x="29" y="23"/>
                      <a:pt x="27" y="42"/>
                      <a:pt x="25" y="51"/>
                    </a:cubicBezTo>
                  </a:path>
                </a:pathLst>
              </a:custGeom>
              <a:noFill/>
              <a:ln w="7938" cap="rnd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64" name="Freeform 45">
                <a:extLst>
                  <a:ext uri="{FF2B5EF4-FFF2-40B4-BE49-F238E27FC236}">
                    <a16:creationId xmlns:a16="http://schemas.microsoft.com/office/drawing/2014/main" id="{BA810B61-52AA-4E1E-88D0-95C855970A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3" y="1376"/>
                <a:ext cx="25" cy="28"/>
              </a:xfrm>
              <a:custGeom>
                <a:avLst/>
                <a:gdLst>
                  <a:gd name="T0" fmla="*/ 22 w 15"/>
                  <a:gd name="T1" fmla="*/ 8 h 17"/>
                  <a:gd name="T2" fmla="*/ 63 w 15"/>
                  <a:gd name="T3" fmla="*/ 33 h 17"/>
                  <a:gd name="T4" fmla="*/ 47 w 15"/>
                  <a:gd name="T5" fmla="*/ 76 h 17"/>
                  <a:gd name="T6" fmla="*/ 20 w 15"/>
                  <a:gd name="T7" fmla="*/ 8 h 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5" h="17">
                    <a:moveTo>
                      <a:pt x="5" y="2"/>
                    </a:moveTo>
                    <a:cubicBezTo>
                      <a:pt x="8" y="0"/>
                      <a:pt x="14" y="4"/>
                      <a:pt x="14" y="7"/>
                    </a:cubicBezTo>
                    <a:cubicBezTo>
                      <a:pt x="15" y="10"/>
                      <a:pt x="12" y="15"/>
                      <a:pt x="10" y="17"/>
                    </a:cubicBezTo>
                    <a:cubicBezTo>
                      <a:pt x="2" y="15"/>
                      <a:pt x="0" y="10"/>
                      <a:pt x="4" y="2"/>
                    </a:cubicBezTo>
                  </a:path>
                </a:pathLst>
              </a:custGeom>
              <a:solidFill>
                <a:srgbClr val="FDF2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65" name="Freeform 46">
                <a:extLst>
                  <a:ext uri="{FF2B5EF4-FFF2-40B4-BE49-F238E27FC236}">
                    <a16:creationId xmlns:a16="http://schemas.microsoft.com/office/drawing/2014/main" id="{949EC928-0E0E-4FD0-89E4-6689EF2A1A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7" y="1410"/>
                <a:ext cx="23" cy="28"/>
              </a:xfrm>
              <a:custGeom>
                <a:avLst/>
                <a:gdLst>
                  <a:gd name="T0" fmla="*/ 8 w 14"/>
                  <a:gd name="T1" fmla="*/ 5 h 17"/>
                  <a:gd name="T2" fmla="*/ 54 w 14"/>
                  <a:gd name="T3" fmla="*/ 13 h 17"/>
                  <a:gd name="T4" fmla="*/ 41 w 14"/>
                  <a:gd name="T5" fmla="*/ 68 h 17"/>
                  <a:gd name="T6" fmla="*/ 5 w 14"/>
                  <a:gd name="T7" fmla="*/ 54 h 17"/>
                  <a:gd name="T8" fmla="*/ 13 w 14"/>
                  <a:gd name="T9" fmla="*/ 8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17">
                    <a:moveTo>
                      <a:pt x="2" y="1"/>
                    </a:moveTo>
                    <a:cubicBezTo>
                      <a:pt x="5" y="0"/>
                      <a:pt x="10" y="0"/>
                      <a:pt x="12" y="3"/>
                    </a:cubicBezTo>
                    <a:cubicBezTo>
                      <a:pt x="14" y="6"/>
                      <a:pt x="12" y="13"/>
                      <a:pt x="9" y="15"/>
                    </a:cubicBezTo>
                    <a:cubicBezTo>
                      <a:pt x="7" y="17"/>
                      <a:pt x="3" y="15"/>
                      <a:pt x="1" y="12"/>
                    </a:cubicBezTo>
                    <a:cubicBezTo>
                      <a:pt x="0" y="9"/>
                      <a:pt x="1" y="5"/>
                      <a:pt x="3" y="2"/>
                    </a:cubicBezTo>
                  </a:path>
                </a:pathLst>
              </a:custGeom>
              <a:solidFill>
                <a:srgbClr val="FDF2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66" name="Freeform 47">
                <a:extLst>
                  <a:ext uri="{FF2B5EF4-FFF2-40B4-BE49-F238E27FC236}">
                    <a16:creationId xmlns:a16="http://schemas.microsoft.com/office/drawing/2014/main" id="{EFD9E4B7-B342-4A2A-B1B4-027027D0C2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9" y="1410"/>
                <a:ext cx="25" cy="36"/>
              </a:xfrm>
              <a:custGeom>
                <a:avLst/>
                <a:gdLst>
                  <a:gd name="T0" fmla="*/ 13 w 15"/>
                  <a:gd name="T1" fmla="*/ 18 h 22"/>
                  <a:gd name="T2" fmla="*/ 63 w 15"/>
                  <a:gd name="T3" fmla="*/ 21 h 22"/>
                  <a:gd name="T4" fmla="*/ 55 w 15"/>
                  <a:gd name="T5" fmla="*/ 67 h 22"/>
                  <a:gd name="T6" fmla="*/ 20 w 15"/>
                  <a:gd name="T7" fmla="*/ 13 h 2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5" h="22">
                    <a:moveTo>
                      <a:pt x="3" y="4"/>
                    </a:moveTo>
                    <a:cubicBezTo>
                      <a:pt x="4" y="0"/>
                      <a:pt x="12" y="2"/>
                      <a:pt x="14" y="5"/>
                    </a:cubicBezTo>
                    <a:cubicBezTo>
                      <a:pt x="15" y="7"/>
                      <a:pt x="13" y="13"/>
                      <a:pt x="12" y="15"/>
                    </a:cubicBezTo>
                    <a:cubicBezTo>
                      <a:pt x="7" y="22"/>
                      <a:pt x="0" y="8"/>
                      <a:pt x="4" y="3"/>
                    </a:cubicBezTo>
                  </a:path>
                </a:pathLst>
              </a:custGeom>
              <a:solidFill>
                <a:srgbClr val="FDF2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67" name="Freeform 48">
                <a:extLst>
                  <a:ext uri="{FF2B5EF4-FFF2-40B4-BE49-F238E27FC236}">
                    <a16:creationId xmlns:a16="http://schemas.microsoft.com/office/drawing/2014/main" id="{A23366C8-6B44-4308-ADC4-DEDD468228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9" y="1420"/>
                <a:ext cx="19" cy="25"/>
              </a:xfrm>
              <a:custGeom>
                <a:avLst/>
                <a:gdLst>
                  <a:gd name="T0" fmla="*/ 40 w 12"/>
                  <a:gd name="T1" fmla="*/ 55 h 15"/>
                  <a:gd name="T2" fmla="*/ 48 w 12"/>
                  <a:gd name="T3" fmla="*/ 13 h 15"/>
                  <a:gd name="T4" fmla="*/ 13 w 12"/>
                  <a:gd name="T5" fmla="*/ 5 h 15"/>
                  <a:gd name="T6" fmla="*/ 5 w 12"/>
                  <a:gd name="T7" fmla="*/ 55 h 15"/>
                  <a:gd name="T8" fmla="*/ 35 w 12"/>
                  <a:gd name="T9" fmla="*/ 63 h 15"/>
                  <a:gd name="T10" fmla="*/ 40 w 12"/>
                  <a:gd name="T11" fmla="*/ 62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15">
                    <a:moveTo>
                      <a:pt x="10" y="12"/>
                    </a:moveTo>
                    <a:cubicBezTo>
                      <a:pt x="10" y="9"/>
                      <a:pt x="12" y="6"/>
                      <a:pt x="12" y="3"/>
                    </a:cubicBezTo>
                    <a:cubicBezTo>
                      <a:pt x="9" y="2"/>
                      <a:pt x="6" y="0"/>
                      <a:pt x="3" y="1"/>
                    </a:cubicBezTo>
                    <a:cubicBezTo>
                      <a:pt x="2" y="3"/>
                      <a:pt x="0" y="10"/>
                      <a:pt x="1" y="12"/>
                    </a:cubicBezTo>
                    <a:cubicBezTo>
                      <a:pt x="2" y="15"/>
                      <a:pt x="7" y="14"/>
                      <a:pt x="9" y="14"/>
                    </a:cubicBezTo>
                    <a:cubicBezTo>
                      <a:pt x="9" y="13"/>
                      <a:pt x="9" y="13"/>
                      <a:pt x="10" y="13"/>
                    </a:cubicBezTo>
                  </a:path>
                </a:pathLst>
              </a:custGeom>
              <a:solidFill>
                <a:srgbClr val="FDF2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68" name="Freeform 49">
                <a:extLst>
                  <a:ext uri="{FF2B5EF4-FFF2-40B4-BE49-F238E27FC236}">
                    <a16:creationId xmlns:a16="http://schemas.microsoft.com/office/drawing/2014/main" id="{6028A9AD-7768-4219-AA5C-2CFF56099F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3" y="1376"/>
                <a:ext cx="25" cy="28"/>
              </a:xfrm>
              <a:custGeom>
                <a:avLst/>
                <a:gdLst>
                  <a:gd name="T0" fmla="*/ 22 w 15"/>
                  <a:gd name="T1" fmla="*/ 8 h 17"/>
                  <a:gd name="T2" fmla="*/ 63 w 15"/>
                  <a:gd name="T3" fmla="*/ 33 h 17"/>
                  <a:gd name="T4" fmla="*/ 47 w 15"/>
                  <a:gd name="T5" fmla="*/ 76 h 17"/>
                  <a:gd name="T6" fmla="*/ 20 w 15"/>
                  <a:gd name="T7" fmla="*/ 8 h 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5" h="17">
                    <a:moveTo>
                      <a:pt x="5" y="2"/>
                    </a:moveTo>
                    <a:cubicBezTo>
                      <a:pt x="8" y="0"/>
                      <a:pt x="14" y="4"/>
                      <a:pt x="14" y="7"/>
                    </a:cubicBezTo>
                    <a:cubicBezTo>
                      <a:pt x="15" y="10"/>
                      <a:pt x="12" y="15"/>
                      <a:pt x="10" y="17"/>
                    </a:cubicBezTo>
                    <a:cubicBezTo>
                      <a:pt x="2" y="15"/>
                      <a:pt x="0" y="10"/>
                      <a:pt x="4" y="2"/>
                    </a:cubicBezTo>
                  </a:path>
                </a:pathLst>
              </a:custGeom>
              <a:noFill/>
              <a:ln w="3175" cap="rnd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69" name="Freeform 50">
                <a:extLst>
                  <a:ext uri="{FF2B5EF4-FFF2-40B4-BE49-F238E27FC236}">
                    <a16:creationId xmlns:a16="http://schemas.microsoft.com/office/drawing/2014/main" id="{545F2096-3266-4619-A88A-B4BE1E29ED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7" y="1410"/>
                <a:ext cx="23" cy="28"/>
              </a:xfrm>
              <a:custGeom>
                <a:avLst/>
                <a:gdLst>
                  <a:gd name="T0" fmla="*/ 8 w 14"/>
                  <a:gd name="T1" fmla="*/ 5 h 17"/>
                  <a:gd name="T2" fmla="*/ 54 w 14"/>
                  <a:gd name="T3" fmla="*/ 13 h 17"/>
                  <a:gd name="T4" fmla="*/ 41 w 14"/>
                  <a:gd name="T5" fmla="*/ 68 h 17"/>
                  <a:gd name="T6" fmla="*/ 5 w 14"/>
                  <a:gd name="T7" fmla="*/ 54 h 17"/>
                  <a:gd name="T8" fmla="*/ 13 w 14"/>
                  <a:gd name="T9" fmla="*/ 8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17">
                    <a:moveTo>
                      <a:pt x="2" y="1"/>
                    </a:moveTo>
                    <a:cubicBezTo>
                      <a:pt x="5" y="0"/>
                      <a:pt x="10" y="0"/>
                      <a:pt x="12" y="3"/>
                    </a:cubicBezTo>
                    <a:cubicBezTo>
                      <a:pt x="14" y="6"/>
                      <a:pt x="12" y="13"/>
                      <a:pt x="9" y="15"/>
                    </a:cubicBezTo>
                    <a:cubicBezTo>
                      <a:pt x="7" y="17"/>
                      <a:pt x="3" y="15"/>
                      <a:pt x="1" y="12"/>
                    </a:cubicBezTo>
                    <a:cubicBezTo>
                      <a:pt x="0" y="9"/>
                      <a:pt x="1" y="5"/>
                      <a:pt x="3" y="2"/>
                    </a:cubicBezTo>
                  </a:path>
                </a:pathLst>
              </a:custGeom>
              <a:noFill/>
              <a:ln w="3175" cap="rnd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70" name="Freeform 51">
                <a:extLst>
                  <a:ext uri="{FF2B5EF4-FFF2-40B4-BE49-F238E27FC236}">
                    <a16:creationId xmlns:a16="http://schemas.microsoft.com/office/drawing/2014/main" id="{4F3F2D64-1295-4BFA-9B1F-0CE7061E56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9" y="1410"/>
                <a:ext cx="25" cy="36"/>
              </a:xfrm>
              <a:custGeom>
                <a:avLst/>
                <a:gdLst>
                  <a:gd name="T0" fmla="*/ 13 w 15"/>
                  <a:gd name="T1" fmla="*/ 18 h 22"/>
                  <a:gd name="T2" fmla="*/ 63 w 15"/>
                  <a:gd name="T3" fmla="*/ 21 h 22"/>
                  <a:gd name="T4" fmla="*/ 55 w 15"/>
                  <a:gd name="T5" fmla="*/ 67 h 22"/>
                  <a:gd name="T6" fmla="*/ 20 w 15"/>
                  <a:gd name="T7" fmla="*/ 13 h 2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5" h="22">
                    <a:moveTo>
                      <a:pt x="3" y="4"/>
                    </a:moveTo>
                    <a:cubicBezTo>
                      <a:pt x="4" y="0"/>
                      <a:pt x="12" y="2"/>
                      <a:pt x="14" y="5"/>
                    </a:cubicBezTo>
                    <a:cubicBezTo>
                      <a:pt x="15" y="7"/>
                      <a:pt x="13" y="13"/>
                      <a:pt x="12" y="15"/>
                    </a:cubicBezTo>
                    <a:cubicBezTo>
                      <a:pt x="7" y="22"/>
                      <a:pt x="0" y="8"/>
                      <a:pt x="4" y="3"/>
                    </a:cubicBezTo>
                  </a:path>
                </a:pathLst>
              </a:custGeom>
              <a:noFill/>
              <a:ln w="3175" cap="rnd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71" name="Freeform 52">
                <a:extLst>
                  <a:ext uri="{FF2B5EF4-FFF2-40B4-BE49-F238E27FC236}">
                    <a16:creationId xmlns:a16="http://schemas.microsoft.com/office/drawing/2014/main" id="{6106647D-04C6-4C96-8893-972598AB90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9" y="1420"/>
                <a:ext cx="19" cy="25"/>
              </a:xfrm>
              <a:custGeom>
                <a:avLst/>
                <a:gdLst>
                  <a:gd name="T0" fmla="*/ 40 w 12"/>
                  <a:gd name="T1" fmla="*/ 55 h 15"/>
                  <a:gd name="T2" fmla="*/ 48 w 12"/>
                  <a:gd name="T3" fmla="*/ 13 h 15"/>
                  <a:gd name="T4" fmla="*/ 13 w 12"/>
                  <a:gd name="T5" fmla="*/ 5 h 15"/>
                  <a:gd name="T6" fmla="*/ 5 w 12"/>
                  <a:gd name="T7" fmla="*/ 55 h 15"/>
                  <a:gd name="T8" fmla="*/ 35 w 12"/>
                  <a:gd name="T9" fmla="*/ 63 h 15"/>
                  <a:gd name="T10" fmla="*/ 40 w 12"/>
                  <a:gd name="T11" fmla="*/ 62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15">
                    <a:moveTo>
                      <a:pt x="10" y="12"/>
                    </a:moveTo>
                    <a:cubicBezTo>
                      <a:pt x="10" y="9"/>
                      <a:pt x="12" y="6"/>
                      <a:pt x="12" y="3"/>
                    </a:cubicBezTo>
                    <a:cubicBezTo>
                      <a:pt x="9" y="2"/>
                      <a:pt x="6" y="0"/>
                      <a:pt x="3" y="1"/>
                    </a:cubicBezTo>
                    <a:cubicBezTo>
                      <a:pt x="2" y="3"/>
                      <a:pt x="0" y="10"/>
                      <a:pt x="1" y="12"/>
                    </a:cubicBezTo>
                    <a:cubicBezTo>
                      <a:pt x="2" y="15"/>
                      <a:pt x="7" y="14"/>
                      <a:pt x="9" y="14"/>
                    </a:cubicBezTo>
                    <a:cubicBezTo>
                      <a:pt x="9" y="13"/>
                      <a:pt x="9" y="13"/>
                      <a:pt x="10" y="13"/>
                    </a:cubicBezTo>
                  </a:path>
                </a:pathLst>
              </a:custGeom>
              <a:noFill/>
              <a:ln w="3175" cap="rnd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72" name="Freeform 53">
                <a:extLst>
                  <a:ext uri="{FF2B5EF4-FFF2-40B4-BE49-F238E27FC236}">
                    <a16:creationId xmlns:a16="http://schemas.microsoft.com/office/drawing/2014/main" id="{28B52F8A-7966-4C2B-BC5B-2CD402B9D9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4" y="1402"/>
                <a:ext cx="10" cy="1"/>
              </a:xfrm>
              <a:custGeom>
                <a:avLst/>
                <a:gdLst>
                  <a:gd name="T0" fmla="*/ 0 w 6"/>
                  <a:gd name="T1" fmla="*/ 0 h 1"/>
                  <a:gd name="T2" fmla="*/ 28 w 6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cubicBezTo>
                      <a:pt x="2" y="0"/>
                      <a:pt x="4" y="0"/>
                      <a:pt x="6" y="0"/>
                    </a:cubicBezTo>
                  </a:path>
                </a:pathLst>
              </a:custGeom>
              <a:noFill/>
              <a:ln w="7938" cap="rnd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73" name="Freeform 54">
                <a:extLst>
                  <a:ext uri="{FF2B5EF4-FFF2-40B4-BE49-F238E27FC236}">
                    <a16:creationId xmlns:a16="http://schemas.microsoft.com/office/drawing/2014/main" id="{3CF917AA-F079-4555-8C53-D831F4C6F7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2" y="1345"/>
                <a:ext cx="21" cy="23"/>
              </a:xfrm>
              <a:custGeom>
                <a:avLst/>
                <a:gdLst>
                  <a:gd name="T0" fmla="*/ 55 w 13"/>
                  <a:gd name="T1" fmla="*/ 0 h 14"/>
                  <a:gd name="T2" fmla="*/ 0 w 13"/>
                  <a:gd name="T3" fmla="*/ 62 h 1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3" h="14">
                    <a:moveTo>
                      <a:pt x="13" y="0"/>
                    </a:moveTo>
                    <a:cubicBezTo>
                      <a:pt x="6" y="1"/>
                      <a:pt x="3" y="8"/>
                      <a:pt x="0" y="14"/>
                    </a:cubicBezTo>
                  </a:path>
                </a:pathLst>
              </a:custGeom>
              <a:noFill/>
              <a:ln w="7938" cap="rnd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74" name="Freeform 55">
                <a:extLst>
                  <a:ext uri="{FF2B5EF4-FFF2-40B4-BE49-F238E27FC236}">
                    <a16:creationId xmlns:a16="http://schemas.microsoft.com/office/drawing/2014/main" id="{099384DD-CE41-4F6D-BF2F-32CE4B61DB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7" y="1505"/>
                <a:ext cx="33" cy="34"/>
              </a:xfrm>
              <a:custGeom>
                <a:avLst/>
                <a:gdLst>
                  <a:gd name="T0" fmla="*/ 0 w 20"/>
                  <a:gd name="T1" fmla="*/ 0 h 21"/>
                  <a:gd name="T2" fmla="*/ 41 w 20"/>
                  <a:gd name="T3" fmla="*/ 60 h 21"/>
                  <a:gd name="T4" fmla="*/ 89 w 20"/>
                  <a:gd name="T5" fmla="*/ 89 h 21"/>
                  <a:gd name="T6" fmla="*/ 41 w 20"/>
                  <a:gd name="T7" fmla="*/ 68 h 21"/>
                  <a:gd name="T8" fmla="*/ 0 w 20"/>
                  <a:gd name="T9" fmla="*/ 68 h 21"/>
                  <a:gd name="T10" fmla="*/ 8 w 20"/>
                  <a:gd name="T11" fmla="*/ 16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" h="21">
                    <a:moveTo>
                      <a:pt x="0" y="0"/>
                    </a:moveTo>
                    <a:cubicBezTo>
                      <a:pt x="2" y="4"/>
                      <a:pt x="4" y="10"/>
                      <a:pt x="9" y="14"/>
                    </a:cubicBezTo>
                    <a:cubicBezTo>
                      <a:pt x="12" y="17"/>
                      <a:pt x="17" y="17"/>
                      <a:pt x="20" y="21"/>
                    </a:cubicBezTo>
                    <a:cubicBezTo>
                      <a:pt x="16" y="20"/>
                      <a:pt x="12" y="18"/>
                      <a:pt x="9" y="16"/>
                    </a:cubicBezTo>
                    <a:cubicBezTo>
                      <a:pt x="6" y="13"/>
                      <a:pt x="3" y="11"/>
                      <a:pt x="0" y="16"/>
                    </a:cubicBezTo>
                    <a:cubicBezTo>
                      <a:pt x="1" y="13"/>
                      <a:pt x="2" y="7"/>
                      <a:pt x="2" y="4"/>
                    </a:cubicBezTo>
                  </a:path>
                </a:pathLst>
              </a:custGeom>
              <a:solidFill>
                <a:srgbClr val="34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75" name="Freeform 56">
                <a:extLst>
                  <a:ext uri="{FF2B5EF4-FFF2-40B4-BE49-F238E27FC236}">
                    <a16:creationId xmlns:a16="http://schemas.microsoft.com/office/drawing/2014/main" id="{06899527-D285-49D1-A75F-B30C2CC93F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0" y="1371"/>
                <a:ext cx="60" cy="106"/>
              </a:xfrm>
              <a:custGeom>
                <a:avLst/>
                <a:gdLst>
                  <a:gd name="T0" fmla="*/ 5 w 37"/>
                  <a:gd name="T1" fmla="*/ 122 h 65"/>
                  <a:gd name="T2" fmla="*/ 84 w 37"/>
                  <a:gd name="T3" fmla="*/ 248 h 65"/>
                  <a:gd name="T4" fmla="*/ 123 w 37"/>
                  <a:gd name="T5" fmla="*/ 274 h 65"/>
                  <a:gd name="T6" fmla="*/ 157 w 37"/>
                  <a:gd name="T7" fmla="*/ 227 h 65"/>
                  <a:gd name="T8" fmla="*/ 102 w 37"/>
                  <a:gd name="T9" fmla="*/ 96 h 65"/>
                  <a:gd name="T10" fmla="*/ 39 w 37"/>
                  <a:gd name="T11" fmla="*/ 0 h 6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7" h="65">
                    <a:moveTo>
                      <a:pt x="1" y="28"/>
                    </a:moveTo>
                    <a:cubicBezTo>
                      <a:pt x="0" y="36"/>
                      <a:pt x="14" y="51"/>
                      <a:pt x="20" y="57"/>
                    </a:cubicBezTo>
                    <a:cubicBezTo>
                      <a:pt x="22" y="60"/>
                      <a:pt x="24" y="65"/>
                      <a:pt x="29" y="63"/>
                    </a:cubicBezTo>
                    <a:cubicBezTo>
                      <a:pt x="33" y="62"/>
                      <a:pt x="37" y="56"/>
                      <a:pt x="37" y="52"/>
                    </a:cubicBezTo>
                    <a:cubicBezTo>
                      <a:pt x="37" y="43"/>
                      <a:pt x="29" y="30"/>
                      <a:pt x="24" y="22"/>
                    </a:cubicBezTo>
                    <a:cubicBezTo>
                      <a:pt x="21" y="16"/>
                      <a:pt x="16" y="3"/>
                      <a:pt x="9" y="0"/>
                    </a:cubicBezTo>
                  </a:path>
                </a:pathLst>
              </a:custGeom>
              <a:noFill/>
              <a:ln w="7938" cap="rnd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76" name="Freeform 57">
                <a:extLst>
                  <a:ext uri="{FF2B5EF4-FFF2-40B4-BE49-F238E27FC236}">
                    <a16:creationId xmlns:a16="http://schemas.microsoft.com/office/drawing/2014/main" id="{944AD8BC-0A38-440A-840B-05780AF6A4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5" y="1355"/>
                <a:ext cx="44" cy="114"/>
              </a:xfrm>
              <a:custGeom>
                <a:avLst/>
                <a:gdLst>
                  <a:gd name="T0" fmla="*/ 8 w 27"/>
                  <a:gd name="T1" fmla="*/ 220 h 70"/>
                  <a:gd name="T2" fmla="*/ 88 w 27"/>
                  <a:gd name="T3" fmla="*/ 282 h 70"/>
                  <a:gd name="T4" fmla="*/ 104 w 27"/>
                  <a:gd name="T5" fmla="*/ 186 h 70"/>
                  <a:gd name="T6" fmla="*/ 54 w 27"/>
                  <a:gd name="T7" fmla="*/ 90 h 70"/>
                  <a:gd name="T8" fmla="*/ 0 w 27"/>
                  <a:gd name="T9" fmla="*/ 0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" h="70">
                    <a:moveTo>
                      <a:pt x="2" y="51"/>
                    </a:moveTo>
                    <a:cubicBezTo>
                      <a:pt x="6" y="57"/>
                      <a:pt x="12" y="70"/>
                      <a:pt x="20" y="65"/>
                    </a:cubicBezTo>
                    <a:cubicBezTo>
                      <a:pt x="27" y="60"/>
                      <a:pt x="27" y="50"/>
                      <a:pt x="24" y="43"/>
                    </a:cubicBezTo>
                    <a:cubicBezTo>
                      <a:pt x="21" y="35"/>
                      <a:pt x="16" y="28"/>
                      <a:pt x="12" y="21"/>
                    </a:cubicBezTo>
                    <a:cubicBezTo>
                      <a:pt x="7" y="14"/>
                      <a:pt x="4" y="6"/>
                      <a:pt x="0" y="0"/>
                    </a:cubicBezTo>
                  </a:path>
                </a:pathLst>
              </a:custGeom>
              <a:noFill/>
              <a:ln w="7938" cap="rnd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77" name="Freeform 58">
                <a:extLst>
                  <a:ext uri="{FF2B5EF4-FFF2-40B4-BE49-F238E27FC236}">
                    <a16:creationId xmlns:a16="http://schemas.microsoft.com/office/drawing/2014/main" id="{1CB36698-3BA5-43AC-92A4-C68C3501AF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9" y="1328"/>
                <a:ext cx="55" cy="117"/>
              </a:xfrm>
              <a:custGeom>
                <a:avLst/>
                <a:gdLst>
                  <a:gd name="T0" fmla="*/ 0 w 34"/>
                  <a:gd name="T1" fmla="*/ 228 h 72"/>
                  <a:gd name="T2" fmla="*/ 110 w 34"/>
                  <a:gd name="T3" fmla="*/ 288 h 72"/>
                  <a:gd name="T4" fmla="*/ 128 w 34"/>
                  <a:gd name="T5" fmla="*/ 193 h 72"/>
                  <a:gd name="T6" fmla="*/ 5 w 34"/>
                  <a:gd name="T7" fmla="*/ 0 h 7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4" h="72">
                    <a:moveTo>
                      <a:pt x="0" y="53"/>
                    </a:moveTo>
                    <a:cubicBezTo>
                      <a:pt x="5" y="59"/>
                      <a:pt x="16" y="72"/>
                      <a:pt x="26" y="67"/>
                    </a:cubicBezTo>
                    <a:cubicBezTo>
                      <a:pt x="34" y="63"/>
                      <a:pt x="33" y="53"/>
                      <a:pt x="30" y="45"/>
                    </a:cubicBezTo>
                    <a:cubicBezTo>
                      <a:pt x="23" y="29"/>
                      <a:pt x="9" y="16"/>
                      <a:pt x="1" y="0"/>
                    </a:cubicBezTo>
                  </a:path>
                </a:pathLst>
              </a:custGeom>
              <a:noFill/>
              <a:ln w="7938" cap="rnd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78" name="Freeform 59">
                <a:extLst>
                  <a:ext uri="{FF2B5EF4-FFF2-40B4-BE49-F238E27FC236}">
                    <a16:creationId xmlns:a16="http://schemas.microsoft.com/office/drawing/2014/main" id="{9E6500FC-9299-49A4-8330-2419DCD474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6" y="1323"/>
                <a:ext cx="39" cy="89"/>
              </a:xfrm>
              <a:custGeom>
                <a:avLst/>
                <a:gdLst>
                  <a:gd name="T0" fmla="*/ 0 w 24"/>
                  <a:gd name="T1" fmla="*/ 191 h 55"/>
                  <a:gd name="T2" fmla="*/ 76 w 24"/>
                  <a:gd name="T3" fmla="*/ 212 h 55"/>
                  <a:gd name="T4" fmla="*/ 89 w 24"/>
                  <a:gd name="T5" fmla="*/ 149 h 55"/>
                  <a:gd name="T6" fmla="*/ 8 w 24"/>
                  <a:gd name="T7" fmla="*/ 0 h 5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4" h="55">
                    <a:moveTo>
                      <a:pt x="0" y="45"/>
                    </a:moveTo>
                    <a:cubicBezTo>
                      <a:pt x="2" y="50"/>
                      <a:pt x="12" y="55"/>
                      <a:pt x="18" y="50"/>
                    </a:cubicBezTo>
                    <a:cubicBezTo>
                      <a:pt x="24" y="46"/>
                      <a:pt x="23" y="41"/>
                      <a:pt x="21" y="35"/>
                    </a:cubicBezTo>
                    <a:cubicBezTo>
                      <a:pt x="16" y="22"/>
                      <a:pt x="7" y="12"/>
                      <a:pt x="2" y="0"/>
                    </a:cubicBezTo>
                  </a:path>
                </a:pathLst>
              </a:custGeom>
              <a:noFill/>
              <a:ln w="7938" cap="rnd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79" name="Freeform 60">
                <a:extLst>
                  <a:ext uri="{FF2B5EF4-FFF2-40B4-BE49-F238E27FC236}">
                    <a16:creationId xmlns:a16="http://schemas.microsoft.com/office/drawing/2014/main" id="{B18845DA-24B8-4CAD-976D-A8BAA89112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5" y="1438"/>
                <a:ext cx="5" cy="33"/>
              </a:xfrm>
              <a:custGeom>
                <a:avLst/>
                <a:gdLst>
                  <a:gd name="T0" fmla="*/ 13 w 3"/>
                  <a:gd name="T1" fmla="*/ 0 h 20"/>
                  <a:gd name="T2" fmla="*/ 13 w 3"/>
                  <a:gd name="T3" fmla="*/ 89 h 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" h="20">
                    <a:moveTo>
                      <a:pt x="3" y="0"/>
                    </a:moveTo>
                    <a:cubicBezTo>
                      <a:pt x="0" y="7"/>
                      <a:pt x="1" y="13"/>
                      <a:pt x="3" y="20"/>
                    </a:cubicBezTo>
                  </a:path>
                </a:pathLst>
              </a:custGeom>
              <a:noFill/>
              <a:ln w="7938" cap="rnd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80" name="Freeform 61">
                <a:extLst>
                  <a:ext uri="{FF2B5EF4-FFF2-40B4-BE49-F238E27FC236}">
                    <a16:creationId xmlns:a16="http://schemas.microsoft.com/office/drawing/2014/main" id="{7DA23ADE-4EC5-42F6-B5E6-CEA301E4F9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6" y="1362"/>
                <a:ext cx="8" cy="5"/>
              </a:xfrm>
              <a:custGeom>
                <a:avLst/>
                <a:gdLst>
                  <a:gd name="T0" fmla="*/ 0 w 5"/>
                  <a:gd name="T1" fmla="*/ 0 h 3"/>
                  <a:gd name="T2" fmla="*/ 21 w 5"/>
                  <a:gd name="T3" fmla="*/ 13 h 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cubicBezTo>
                      <a:pt x="2" y="1"/>
                      <a:pt x="3" y="2"/>
                      <a:pt x="5" y="3"/>
                    </a:cubicBezTo>
                  </a:path>
                </a:pathLst>
              </a:custGeom>
              <a:noFill/>
              <a:ln w="7938" cap="rnd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81" name="Freeform 62">
                <a:extLst>
                  <a:ext uri="{FF2B5EF4-FFF2-40B4-BE49-F238E27FC236}">
                    <a16:creationId xmlns:a16="http://schemas.microsoft.com/office/drawing/2014/main" id="{549AA3DD-1ABA-498E-83FC-0A4171D40B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3" y="1375"/>
                <a:ext cx="29" cy="29"/>
              </a:xfrm>
              <a:custGeom>
                <a:avLst/>
                <a:gdLst>
                  <a:gd name="T0" fmla="*/ 21 w 18"/>
                  <a:gd name="T1" fmla="*/ 68 h 18"/>
                  <a:gd name="T2" fmla="*/ 63 w 18"/>
                  <a:gd name="T3" fmla="*/ 55 h 18"/>
                  <a:gd name="T4" fmla="*/ 55 w 18"/>
                  <a:gd name="T5" fmla="*/ 13 h 18"/>
                  <a:gd name="T6" fmla="*/ 39 w 18"/>
                  <a:gd name="T7" fmla="*/ 0 h 18"/>
                  <a:gd name="T8" fmla="*/ 13 w 18"/>
                  <a:gd name="T9" fmla="*/ 13 h 18"/>
                  <a:gd name="T10" fmla="*/ 0 w 18"/>
                  <a:gd name="T11" fmla="*/ 34 h 18"/>
                  <a:gd name="T12" fmla="*/ 16 w 18"/>
                  <a:gd name="T13" fmla="*/ 63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" h="18">
                    <a:moveTo>
                      <a:pt x="5" y="16"/>
                    </a:moveTo>
                    <a:cubicBezTo>
                      <a:pt x="9" y="17"/>
                      <a:pt x="13" y="18"/>
                      <a:pt x="15" y="13"/>
                    </a:cubicBezTo>
                    <a:cubicBezTo>
                      <a:pt x="18" y="9"/>
                      <a:pt x="15" y="6"/>
                      <a:pt x="13" y="3"/>
                    </a:cubicBezTo>
                    <a:cubicBezTo>
                      <a:pt x="11" y="1"/>
                      <a:pt x="11" y="0"/>
                      <a:pt x="9" y="0"/>
                    </a:cubicBezTo>
                    <a:cubicBezTo>
                      <a:pt x="7" y="0"/>
                      <a:pt x="5" y="1"/>
                      <a:pt x="3" y="3"/>
                    </a:cubicBezTo>
                    <a:cubicBezTo>
                      <a:pt x="2" y="4"/>
                      <a:pt x="0" y="6"/>
                      <a:pt x="0" y="8"/>
                    </a:cubicBezTo>
                    <a:cubicBezTo>
                      <a:pt x="0" y="10"/>
                      <a:pt x="3" y="14"/>
                      <a:pt x="4" y="15"/>
                    </a:cubicBezTo>
                  </a:path>
                </a:pathLst>
              </a:custGeom>
              <a:solidFill>
                <a:srgbClr val="FDF2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82" name="Freeform 63">
                <a:extLst>
                  <a:ext uri="{FF2B5EF4-FFF2-40B4-BE49-F238E27FC236}">
                    <a16:creationId xmlns:a16="http://schemas.microsoft.com/office/drawing/2014/main" id="{7E040000-F06E-4A7B-A444-08E613700A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0" y="1402"/>
                <a:ext cx="23" cy="31"/>
              </a:xfrm>
              <a:custGeom>
                <a:avLst/>
                <a:gdLst>
                  <a:gd name="T0" fmla="*/ 5 w 14"/>
                  <a:gd name="T1" fmla="*/ 47 h 19"/>
                  <a:gd name="T2" fmla="*/ 43 w 14"/>
                  <a:gd name="T3" fmla="*/ 5 h 19"/>
                  <a:gd name="T4" fmla="*/ 54 w 14"/>
                  <a:gd name="T5" fmla="*/ 13 h 19"/>
                  <a:gd name="T6" fmla="*/ 62 w 14"/>
                  <a:gd name="T7" fmla="*/ 42 h 19"/>
                  <a:gd name="T8" fmla="*/ 5 w 14"/>
                  <a:gd name="T9" fmla="*/ 47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19">
                    <a:moveTo>
                      <a:pt x="1" y="11"/>
                    </a:moveTo>
                    <a:cubicBezTo>
                      <a:pt x="0" y="6"/>
                      <a:pt x="4" y="0"/>
                      <a:pt x="10" y="1"/>
                    </a:cubicBezTo>
                    <a:cubicBezTo>
                      <a:pt x="12" y="2"/>
                      <a:pt x="11" y="1"/>
                      <a:pt x="12" y="3"/>
                    </a:cubicBezTo>
                    <a:cubicBezTo>
                      <a:pt x="14" y="5"/>
                      <a:pt x="14" y="7"/>
                      <a:pt x="14" y="10"/>
                    </a:cubicBezTo>
                    <a:cubicBezTo>
                      <a:pt x="13" y="19"/>
                      <a:pt x="4" y="18"/>
                      <a:pt x="1" y="11"/>
                    </a:cubicBezTo>
                  </a:path>
                </a:pathLst>
              </a:custGeom>
              <a:solidFill>
                <a:srgbClr val="FDF2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83" name="Freeform 64">
                <a:extLst>
                  <a:ext uri="{FF2B5EF4-FFF2-40B4-BE49-F238E27FC236}">
                    <a16:creationId xmlns:a16="http://schemas.microsoft.com/office/drawing/2014/main" id="{A4E55758-0495-47F3-B5BF-DCDA2C3BC0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0" y="1430"/>
                <a:ext cx="22" cy="29"/>
              </a:xfrm>
              <a:custGeom>
                <a:avLst/>
                <a:gdLst>
                  <a:gd name="T0" fmla="*/ 0 w 14"/>
                  <a:gd name="T1" fmla="*/ 34 h 18"/>
                  <a:gd name="T2" fmla="*/ 31 w 14"/>
                  <a:gd name="T3" fmla="*/ 5 h 18"/>
                  <a:gd name="T4" fmla="*/ 49 w 14"/>
                  <a:gd name="T5" fmla="*/ 29 h 18"/>
                  <a:gd name="T6" fmla="*/ 0 w 14"/>
                  <a:gd name="T7" fmla="*/ 39 h 1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" h="18">
                    <a:moveTo>
                      <a:pt x="0" y="8"/>
                    </a:moveTo>
                    <a:cubicBezTo>
                      <a:pt x="0" y="4"/>
                      <a:pt x="4" y="1"/>
                      <a:pt x="8" y="1"/>
                    </a:cubicBezTo>
                    <a:cubicBezTo>
                      <a:pt x="12" y="0"/>
                      <a:pt x="13" y="3"/>
                      <a:pt x="13" y="7"/>
                    </a:cubicBezTo>
                    <a:cubicBezTo>
                      <a:pt x="14" y="16"/>
                      <a:pt x="2" y="18"/>
                      <a:pt x="0" y="9"/>
                    </a:cubicBezTo>
                  </a:path>
                </a:pathLst>
              </a:custGeom>
              <a:solidFill>
                <a:srgbClr val="FDF2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84" name="Freeform 65">
                <a:extLst>
                  <a:ext uri="{FF2B5EF4-FFF2-40B4-BE49-F238E27FC236}">
                    <a16:creationId xmlns:a16="http://schemas.microsoft.com/office/drawing/2014/main" id="{E3786BB1-57F2-4430-B4B7-1AE9F3E2EA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5" y="1448"/>
                <a:ext cx="20" cy="19"/>
              </a:xfrm>
              <a:custGeom>
                <a:avLst/>
                <a:gdLst>
                  <a:gd name="T0" fmla="*/ 5 w 12"/>
                  <a:gd name="T1" fmla="*/ 27 h 12"/>
                  <a:gd name="T2" fmla="*/ 8 w 12"/>
                  <a:gd name="T3" fmla="*/ 8 h 12"/>
                  <a:gd name="T4" fmla="*/ 42 w 12"/>
                  <a:gd name="T5" fmla="*/ 0 h 12"/>
                  <a:gd name="T6" fmla="*/ 42 w 12"/>
                  <a:gd name="T7" fmla="*/ 40 h 12"/>
                  <a:gd name="T8" fmla="*/ 5 w 12"/>
                  <a:gd name="T9" fmla="*/ 33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1" y="7"/>
                    </a:moveTo>
                    <a:cubicBezTo>
                      <a:pt x="0" y="6"/>
                      <a:pt x="1" y="3"/>
                      <a:pt x="2" y="2"/>
                    </a:cubicBezTo>
                    <a:cubicBezTo>
                      <a:pt x="4" y="0"/>
                      <a:pt x="6" y="0"/>
                      <a:pt x="9" y="0"/>
                    </a:cubicBezTo>
                    <a:cubicBezTo>
                      <a:pt x="11" y="4"/>
                      <a:pt x="12" y="7"/>
                      <a:pt x="9" y="10"/>
                    </a:cubicBezTo>
                    <a:cubicBezTo>
                      <a:pt x="7" y="12"/>
                      <a:pt x="3" y="11"/>
                      <a:pt x="1" y="8"/>
                    </a:cubicBezTo>
                  </a:path>
                </a:pathLst>
              </a:custGeom>
              <a:solidFill>
                <a:srgbClr val="FDF2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85" name="Freeform 66">
                <a:extLst>
                  <a:ext uri="{FF2B5EF4-FFF2-40B4-BE49-F238E27FC236}">
                    <a16:creationId xmlns:a16="http://schemas.microsoft.com/office/drawing/2014/main" id="{679843E6-97E9-4700-87FC-69F0C26A50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3" y="1375"/>
                <a:ext cx="29" cy="29"/>
              </a:xfrm>
              <a:custGeom>
                <a:avLst/>
                <a:gdLst>
                  <a:gd name="T0" fmla="*/ 21 w 18"/>
                  <a:gd name="T1" fmla="*/ 68 h 18"/>
                  <a:gd name="T2" fmla="*/ 63 w 18"/>
                  <a:gd name="T3" fmla="*/ 55 h 18"/>
                  <a:gd name="T4" fmla="*/ 55 w 18"/>
                  <a:gd name="T5" fmla="*/ 13 h 18"/>
                  <a:gd name="T6" fmla="*/ 39 w 18"/>
                  <a:gd name="T7" fmla="*/ 0 h 18"/>
                  <a:gd name="T8" fmla="*/ 13 w 18"/>
                  <a:gd name="T9" fmla="*/ 13 h 18"/>
                  <a:gd name="T10" fmla="*/ 0 w 18"/>
                  <a:gd name="T11" fmla="*/ 34 h 18"/>
                  <a:gd name="T12" fmla="*/ 16 w 18"/>
                  <a:gd name="T13" fmla="*/ 63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" h="18">
                    <a:moveTo>
                      <a:pt x="5" y="16"/>
                    </a:moveTo>
                    <a:cubicBezTo>
                      <a:pt x="9" y="17"/>
                      <a:pt x="13" y="18"/>
                      <a:pt x="15" y="13"/>
                    </a:cubicBezTo>
                    <a:cubicBezTo>
                      <a:pt x="18" y="9"/>
                      <a:pt x="15" y="6"/>
                      <a:pt x="13" y="3"/>
                    </a:cubicBezTo>
                    <a:cubicBezTo>
                      <a:pt x="11" y="1"/>
                      <a:pt x="11" y="0"/>
                      <a:pt x="9" y="0"/>
                    </a:cubicBezTo>
                    <a:cubicBezTo>
                      <a:pt x="7" y="0"/>
                      <a:pt x="5" y="1"/>
                      <a:pt x="3" y="3"/>
                    </a:cubicBezTo>
                    <a:cubicBezTo>
                      <a:pt x="2" y="4"/>
                      <a:pt x="0" y="6"/>
                      <a:pt x="0" y="8"/>
                    </a:cubicBezTo>
                    <a:cubicBezTo>
                      <a:pt x="0" y="10"/>
                      <a:pt x="3" y="14"/>
                      <a:pt x="4" y="15"/>
                    </a:cubicBezTo>
                  </a:path>
                </a:pathLst>
              </a:custGeom>
              <a:noFill/>
              <a:ln w="3175" cap="rnd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86" name="Freeform 67">
                <a:extLst>
                  <a:ext uri="{FF2B5EF4-FFF2-40B4-BE49-F238E27FC236}">
                    <a16:creationId xmlns:a16="http://schemas.microsoft.com/office/drawing/2014/main" id="{31DF6DEE-596B-4812-992B-CE29238AC6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0" y="1402"/>
                <a:ext cx="23" cy="31"/>
              </a:xfrm>
              <a:custGeom>
                <a:avLst/>
                <a:gdLst>
                  <a:gd name="T0" fmla="*/ 5 w 14"/>
                  <a:gd name="T1" fmla="*/ 47 h 19"/>
                  <a:gd name="T2" fmla="*/ 43 w 14"/>
                  <a:gd name="T3" fmla="*/ 5 h 19"/>
                  <a:gd name="T4" fmla="*/ 54 w 14"/>
                  <a:gd name="T5" fmla="*/ 13 h 19"/>
                  <a:gd name="T6" fmla="*/ 62 w 14"/>
                  <a:gd name="T7" fmla="*/ 42 h 19"/>
                  <a:gd name="T8" fmla="*/ 5 w 14"/>
                  <a:gd name="T9" fmla="*/ 47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19">
                    <a:moveTo>
                      <a:pt x="1" y="11"/>
                    </a:moveTo>
                    <a:cubicBezTo>
                      <a:pt x="0" y="6"/>
                      <a:pt x="4" y="0"/>
                      <a:pt x="10" y="1"/>
                    </a:cubicBezTo>
                    <a:cubicBezTo>
                      <a:pt x="12" y="2"/>
                      <a:pt x="11" y="1"/>
                      <a:pt x="12" y="3"/>
                    </a:cubicBezTo>
                    <a:cubicBezTo>
                      <a:pt x="14" y="5"/>
                      <a:pt x="14" y="7"/>
                      <a:pt x="14" y="10"/>
                    </a:cubicBezTo>
                    <a:cubicBezTo>
                      <a:pt x="13" y="19"/>
                      <a:pt x="4" y="18"/>
                      <a:pt x="1" y="11"/>
                    </a:cubicBezTo>
                  </a:path>
                </a:pathLst>
              </a:custGeom>
              <a:noFill/>
              <a:ln w="3175" cap="rnd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87" name="Freeform 68">
                <a:extLst>
                  <a:ext uri="{FF2B5EF4-FFF2-40B4-BE49-F238E27FC236}">
                    <a16:creationId xmlns:a16="http://schemas.microsoft.com/office/drawing/2014/main" id="{017D4D70-FD3F-417F-8CBE-D01D862F72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0" y="1430"/>
                <a:ext cx="22" cy="29"/>
              </a:xfrm>
              <a:custGeom>
                <a:avLst/>
                <a:gdLst>
                  <a:gd name="T0" fmla="*/ 0 w 14"/>
                  <a:gd name="T1" fmla="*/ 34 h 18"/>
                  <a:gd name="T2" fmla="*/ 31 w 14"/>
                  <a:gd name="T3" fmla="*/ 5 h 18"/>
                  <a:gd name="T4" fmla="*/ 49 w 14"/>
                  <a:gd name="T5" fmla="*/ 29 h 18"/>
                  <a:gd name="T6" fmla="*/ 0 w 14"/>
                  <a:gd name="T7" fmla="*/ 39 h 1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" h="18">
                    <a:moveTo>
                      <a:pt x="0" y="8"/>
                    </a:moveTo>
                    <a:cubicBezTo>
                      <a:pt x="0" y="4"/>
                      <a:pt x="4" y="1"/>
                      <a:pt x="8" y="1"/>
                    </a:cubicBezTo>
                    <a:cubicBezTo>
                      <a:pt x="12" y="0"/>
                      <a:pt x="13" y="3"/>
                      <a:pt x="13" y="7"/>
                    </a:cubicBezTo>
                    <a:cubicBezTo>
                      <a:pt x="14" y="16"/>
                      <a:pt x="2" y="18"/>
                      <a:pt x="0" y="9"/>
                    </a:cubicBezTo>
                  </a:path>
                </a:pathLst>
              </a:custGeom>
              <a:noFill/>
              <a:ln w="3175" cap="rnd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88" name="Freeform 69">
                <a:extLst>
                  <a:ext uri="{FF2B5EF4-FFF2-40B4-BE49-F238E27FC236}">
                    <a16:creationId xmlns:a16="http://schemas.microsoft.com/office/drawing/2014/main" id="{CF13FFBF-CD9F-4264-B9E3-FCBC0A0E01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5" y="1448"/>
                <a:ext cx="20" cy="19"/>
              </a:xfrm>
              <a:custGeom>
                <a:avLst/>
                <a:gdLst>
                  <a:gd name="T0" fmla="*/ 5 w 12"/>
                  <a:gd name="T1" fmla="*/ 27 h 12"/>
                  <a:gd name="T2" fmla="*/ 8 w 12"/>
                  <a:gd name="T3" fmla="*/ 8 h 12"/>
                  <a:gd name="T4" fmla="*/ 42 w 12"/>
                  <a:gd name="T5" fmla="*/ 0 h 12"/>
                  <a:gd name="T6" fmla="*/ 42 w 12"/>
                  <a:gd name="T7" fmla="*/ 40 h 12"/>
                  <a:gd name="T8" fmla="*/ 5 w 12"/>
                  <a:gd name="T9" fmla="*/ 33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1" y="7"/>
                    </a:moveTo>
                    <a:cubicBezTo>
                      <a:pt x="0" y="6"/>
                      <a:pt x="1" y="3"/>
                      <a:pt x="2" y="2"/>
                    </a:cubicBezTo>
                    <a:cubicBezTo>
                      <a:pt x="4" y="0"/>
                      <a:pt x="6" y="0"/>
                      <a:pt x="9" y="0"/>
                    </a:cubicBezTo>
                    <a:cubicBezTo>
                      <a:pt x="11" y="4"/>
                      <a:pt x="12" y="7"/>
                      <a:pt x="9" y="10"/>
                    </a:cubicBezTo>
                    <a:cubicBezTo>
                      <a:pt x="7" y="12"/>
                      <a:pt x="3" y="11"/>
                      <a:pt x="1" y="8"/>
                    </a:cubicBezTo>
                  </a:path>
                </a:pathLst>
              </a:custGeom>
              <a:noFill/>
              <a:ln w="3175" cap="rnd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89" name="Freeform 70">
                <a:extLst>
                  <a:ext uri="{FF2B5EF4-FFF2-40B4-BE49-F238E27FC236}">
                    <a16:creationId xmlns:a16="http://schemas.microsoft.com/office/drawing/2014/main" id="{29B95D6A-3E42-4CC7-801B-7392FCD08F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2" y="2468"/>
                <a:ext cx="91" cy="83"/>
              </a:xfrm>
              <a:custGeom>
                <a:avLst/>
                <a:gdLst>
                  <a:gd name="T0" fmla="*/ 0 w 56"/>
                  <a:gd name="T1" fmla="*/ 0 h 51"/>
                  <a:gd name="T2" fmla="*/ 164 w 56"/>
                  <a:gd name="T3" fmla="*/ 98 h 51"/>
                  <a:gd name="T4" fmla="*/ 241 w 56"/>
                  <a:gd name="T5" fmla="*/ 220 h 51"/>
                  <a:gd name="T6" fmla="*/ 138 w 56"/>
                  <a:gd name="T7" fmla="*/ 81 h 51"/>
                  <a:gd name="T8" fmla="*/ 68 w 56"/>
                  <a:gd name="T9" fmla="*/ 39 h 51"/>
                  <a:gd name="T10" fmla="*/ 0 w 56"/>
                  <a:gd name="T11" fmla="*/ 5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6" h="51">
                    <a:moveTo>
                      <a:pt x="0" y="0"/>
                    </a:moveTo>
                    <a:cubicBezTo>
                      <a:pt x="13" y="3"/>
                      <a:pt x="29" y="14"/>
                      <a:pt x="38" y="23"/>
                    </a:cubicBezTo>
                    <a:cubicBezTo>
                      <a:pt x="47" y="31"/>
                      <a:pt x="52" y="41"/>
                      <a:pt x="56" y="51"/>
                    </a:cubicBezTo>
                    <a:cubicBezTo>
                      <a:pt x="51" y="40"/>
                      <a:pt x="42" y="27"/>
                      <a:pt x="32" y="19"/>
                    </a:cubicBezTo>
                    <a:cubicBezTo>
                      <a:pt x="27" y="15"/>
                      <a:pt x="21" y="13"/>
                      <a:pt x="16" y="9"/>
                    </a:cubicBezTo>
                    <a:cubicBezTo>
                      <a:pt x="11" y="6"/>
                      <a:pt x="6" y="1"/>
                      <a:pt x="0" y="1"/>
                    </a:cubicBezTo>
                  </a:path>
                </a:pathLst>
              </a:custGeom>
              <a:solidFill>
                <a:srgbClr val="34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90" name="Freeform 71">
                <a:extLst>
                  <a:ext uri="{FF2B5EF4-FFF2-40B4-BE49-F238E27FC236}">
                    <a16:creationId xmlns:a16="http://schemas.microsoft.com/office/drawing/2014/main" id="{F8D49A3B-052C-4101-956E-724EB5CC05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1547"/>
                <a:ext cx="101" cy="115"/>
              </a:xfrm>
              <a:custGeom>
                <a:avLst/>
                <a:gdLst>
                  <a:gd name="T0" fmla="*/ 96 w 62"/>
                  <a:gd name="T1" fmla="*/ 267 h 71"/>
                  <a:gd name="T2" fmla="*/ 254 w 62"/>
                  <a:gd name="T3" fmla="*/ 165 h 71"/>
                  <a:gd name="T4" fmla="*/ 0 w 62"/>
                  <a:gd name="T5" fmla="*/ 21 h 7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2" h="71">
                    <a:moveTo>
                      <a:pt x="22" y="63"/>
                    </a:moveTo>
                    <a:cubicBezTo>
                      <a:pt x="22" y="63"/>
                      <a:pt x="62" y="71"/>
                      <a:pt x="59" y="39"/>
                    </a:cubicBezTo>
                    <a:cubicBezTo>
                      <a:pt x="56" y="0"/>
                      <a:pt x="0" y="5"/>
                      <a:pt x="0" y="5"/>
                    </a:cubicBezTo>
                  </a:path>
                </a:pathLst>
              </a:custGeom>
              <a:noFill/>
              <a:ln w="11113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91" name="Line 72">
                <a:extLst>
                  <a:ext uri="{FF2B5EF4-FFF2-40B4-BE49-F238E27FC236}">
                    <a16:creationId xmlns:a16="http://schemas.microsoft.com/office/drawing/2014/main" id="{FEAC5889-406C-432D-91FF-D616141769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43" y="1638"/>
                <a:ext cx="1" cy="1"/>
              </a:xfrm>
              <a:prstGeom prst="line">
                <a:avLst/>
              </a:prstGeom>
              <a:noFill/>
              <a:ln w="11113">
                <a:solidFill>
                  <a:srgbClr val="343434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92" name="Freeform 73">
                <a:extLst>
                  <a:ext uri="{FF2B5EF4-FFF2-40B4-BE49-F238E27FC236}">
                    <a16:creationId xmlns:a16="http://schemas.microsoft.com/office/drawing/2014/main" id="{CC8CAA5D-0073-4665-BC68-DE258FCFFC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7" y="1636"/>
                <a:ext cx="23" cy="31"/>
              </a:xfrm>
              <a:custGeom>
                <a:avLst/>
                <a:gdLst>
                  <a:gd name="T0" fmla="*/ 23 w 23"/>
                  <a:gd name="T1" fmla="*/ 0 h 31"/>
                  <a:gd name="T2" fmla="*/ 0 w 23"/>
                  <a:gd name="T3" fmla="*/ 13 h 31"/>
                  <a:gd name="T4" fmla="*/ 21 w 23"/>
                  <a:gd name="T5" fmla="*/ 31 h 3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3" h="31">
                    <a:moveTo>
                      <a:pt x="23" y="0"/>
                    </a:moveTo>
                    <a:lnTo>
                      <a:pt x="0" y="13"/>
                    </a:lnTo>
                    <a:lnTo>
                      <a:pt x="21" y="31"/>
                    </a:lnTo>
                  </a:path>
                </a:pathLst>
              </a:custGeom>
              <a:noFill/>
              <a:ln w="11113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93" name="Freeform 74">
                <a:extLst>
                  <a:ext uri="{FF2B5EF4-FFF2-40B4-BE49-F238E27FC236}">
                    <a16:creationId xmlns:a16="http://schemas.microsoft.com/office/drawing/2014/main" id="{4DC9114C-E4A4-4672-A516-8EE83935B0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8" y="1987"/>
                <a:ext cx="37" cy="26"/>
              </a:xfrm>
              <a:custGeom>
                <a:avLst/>
                <a:gdLst>
                  <a:gd name="T0" fmla="*/ 5 w 23"/>
                  <a:gd name="T1" fmla="*/ 63 h 16"/>
                  <a:gd name="T2" fmla="*/ 97 w 23"/>
                  <a:gd name="T3" fmla="*/ 54 h 16"/>
                  <a:gd name="T4" fmla="*/ 5 w 23"/>
                  <a:gd name="T5" fmla="*/ 63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3" h="16">
                    <a:moveTo>
                      <a:pt x="1" y="15"/>
                    </a:moveTo>
                    <a:cubicBezTo>
                      <a:pt x="0" y="16"/>
                      <a:pt x="15" y="0"/>
                      <a:pt x="23" y="12"/>
                    </a:cubicBezTo>
                    <a:cubicBezTo>
                      <a:pt x="23" y="12"/>
                      <a:pt x="10" y="4"/>
                      <a:pt x="1" y="15"/>
                    </a:cubicBezTo>
                    <a:close/>
                  </a:path>
                </a:pathLst>
              </a:custGeom>
              <a:solidFill>
                <a:srgbClr val="34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94" name="Freeform 75">
                <a:extLst>
                  <a:ext uri="{FF2B5EF4-FFF2-40B4-BE49-F238E27FC236}">
                    <a16:creationId xmlns:a16="http://schemas.microsoft.com/office/drawing/2014/main" id="{75F77A6B-9F6D-4EA5-AA3B-C9ECDFF4F4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9" y="1994"/>
                <a:ext cx="32" cy="26"/>
              </a:xfrm>
              <a:custGeom>
                <a:avLst/>
                <a:gdLst>
                  <a:gd name="T0" fmla="*/ 0 w 20"/>
                  <a:gd name="T1" fmla="*/ 68 h 16"/>
                  <a:gd name="T2" fmla="*/ 82 w 20"/>
                  <a:gd name="T3" fmla="*/ 63 h 16"/>
                  <a:gd name="T4" fmla="*/ 0 w 20"/>
                  <a:gd name="T5" fmla="*/ 68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0" h="16">
                    <a:moveTo>
                      <a:pt x="0" y="16"/>
                    </a:moveTo>
                    <a:cubicBezTo>
                      <a:pt x="0" y="16"/>
                      <a:pt x="11" y="6"/>
                      <a:pt x="20" y="15"/>
                    </a:cubicBezTo>
                    <a:cubicBezTo>
                      <a:pt x="20" y="15"/>
                      <a:pt x="15" y="0"/>
                      <a:pt x="0" y="16"/>
                    </a:cubicBezTo>
                    <a:close/>
                  </a:path>
                </a:pathLst>
              </a:custGeom>
              <a:solidFill>
                <a:srgbClr val="34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95" name="Freeform 76">
                <a:extLst>
                  <a:ext uri="{FF2B5EF4-FFF2-40B4-BE49-F238E27FC236}">
                    <a16:creationId xmlns:a16="http://schemas.microsoft.com/office/drawing/2014/main" id="{84B46AA7-757B-4F21-9DBD-D2E2E41D94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0" y="1794"/>
                <a:ext cx="23" cy="101"/>
              </a:xfrm>
              <a:custGeom>
                <a:avLst/>
                <a:gdLst>
                  <a:gd name="T0" fmla="*/ 41 w 14"/>
                  <a:gd name="T1" fmla="*/ 18 h 62"/>
                  <a:gd name="T2" fmla="*/ 58 w 14"/>
                  <a:gd name="T3" fmla="*/ 111 h 62"/>
                  <a:gd name="T4" fmla="*/ 54 w 14"/>
                  <a:gd name="T5" fmla="*/ 186 h 62"/>
                  <a:gd name="T6" fmla="*/ 41 w 14"/>
                  <a:gd name="T7" fmla="*/ 269 h 62"/>
                  <a:gd name="T8" fmla="*/ 43 w 14"/>
                  <a:gd name="T9" fmla="*/ 122 h 62"/>
                  <a:gd name="T10" fmla="*/ 0 w 14"/>
                  <a:gd name="T11" fmla="*/ 0 h 62"/>
                  <a:gd name="T12" fmla="*/ 35 w 14"/>
                  <a:gd name="T13" fmla="*/ 47 h 62"/>
                  <a:gd name="T14" fmla="*/ 41 w 14"/>
                  <a:gd name="T15" fmla="*/ 29 h 6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62">
                    <a:moveTo>
                      <a:pt x="9" y="4"/>
                    </a:moveTo>
                    <a:cubicBezTo>
                      <a:pt x="6" y="10"/>
                      <a:pt x="12" y="20"/>
                      <a:pt x="13" y="26"/>
                    </a:cubicBezTo>
                    <a:cubicBezTo>
                      <a:pt x="14" y="32"/>
                      <a:pt x="14" y="37"/>
                      <a:pt x="12" y="43"/>
                    </a:cubicBezTo>
                    <a:cubicBezTo>
                      <a:pt x="11" y="49"/>
                      <a:pt x="11" y="56"/>
                      <a:pt x="9" y="62"/>
                    </a:cubicBezTo>
                    <a:cubicBezTo>
                      <a:pt x="6" y="51"/>
                      <a:pt x="13" y="39"/>
                      <a:pt x="10" y="28"/>
                    </a:cubicBezTo>
                    <a:cubicBezTo>
                      <a:pt x="8" y="18"/>
                      <a:pt x="3" y="10"/>
                      <a:pt x="0" y="0"/>
                    </a:cubicBezTo>
                    <a:cubicBezTo>
                      <a:pt x="3" y="3"/>
                      <a:pt x="5" y="8"/>
                      <a:pt x="8" y="11"/>
                    </a:cubicBezTo>
                    <a:cubicBezTo>
                      <a:pt x="8" y="9"/>
                      <a:pt x="9" y="8"/>
                      <a:pt x="9" y="7"/>
                    </a:cubicBezTo>
                  </a:path>
                </a:pathLst>
              </a:custGeom>
              <a:solidFill>
                <a:srgbClr val="34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96" name="Freeform 77">
                <a:extLst>
                  <a:ext uri="{FF2B5EF4-FFF2-40B4-BE49-F238E27FC236}">
                    <a16:creationId xmlns:a16="http://schemas.microsoft.com/office/drawing/2014/main" id="{32311CF2-6024-4E30-935E-1A1766344A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1" y="1786"/>
                <a:ext cx="11" cy="94"/>
              </a:xfrm>
              <a:custGeom>
                <a:avLst/>
                <a:gdLst>
                  <a:gd name="T0" fmla="*/ 27 w 7"/>
                  <a:gd name="T1" fmla="*/ 34 h 58"/>
                  <a:gd name="T2" fmla="*/ 20 w 7"/>
                  <a:gd name="T3" fmla="*/ 123 h 58"/>
                  <a:gd name="T4" fmla="*/ 0 w 7"/>
                  <a:gd name="T5" fmla="*/ 246 h 58"/>
                  <a:gd name="T6" fmla="*/ 13 w 7"/>
                  <a:gd name="T7" fmla="*/ 178 h 58"/>
                  <a:gd name="T8" fmla="*/ 8 w 7"/>
                  <a:gd name="T9" fmla="*/ 118 h 58"/>
                  <a:gd name="T10" fmla="*/ 5 w 7"/>
                  <a:gd name="T11" fmla="*/ 0 h 58"/>
                  <a:gd name="T12" fmla="*/ 20 w 7"/>
                  <a:gd name="T13" fmla="*/ 42 h 58"/>
                  <a:gd name="T14" fmla="*/ 22 w 7"/>
                  <a:gd name="T15" fmla="*/ 42 h 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" h="58">
                    <a:moveTo>
                      <a:pt x="7" y="8"/>
                    </a:moveTo>
                    <a:cubicBezTo>
                      <a:pt x="6" y="16"/>
                      <a:pt x="4" y="21"/>
                      <a:pt x="5" y="29"/>
                    </a:cubicBezTo>
                    <a:cubicBezTo>
                      <a:pt x="6" y="39"/>
                      <a:pt x="4" y="48"/>
                      <a:pt x="0" y="58"/>
                    </a:cubicBezTo>
                    <a:cubicBezTo>
                      <a:pt x="0" y="52"/>
                      <a:pt x="3" y="47"/>
                      <a:pt x="3" y="42"/>
                    </a:cubicBezTo>
                    <a:cubicBezTo>
                      <a:pt x="4" y="37"/>
                      <a:pt x="3" y="33"/>
                      <a:pt x="2" y="28"/>
                    </a:cubicBezTo>
                    <a:cubicBezTo>
                      <a:pt x="1" y="19"/>
                      <a:pt x="3" y="9"/>
                      <a:pt x="1" y="0"/>
                    </a:cubicBezTo>
                    <a:cubicBezTo>
                      <a:pt x="3" y="2"/>
                      <a:pt x="4" y="7"/>
                      <a:pt x="5" y="10"/>
                    </a:cubicBezTo>
                    <a:cubicBezTo>
                      <a:pt x="5" y="10"/>
                      <a:pt x="6" y="10"/>
                      <a:pt x="6" y="10"/>
                    </a:cubicBezTo>
                  </a:path>
                </a:pathLst>
              </a:custGeom>
              <a:solidFill>
                <a:srgbClr val="34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97" name="Freeform 78">
                <a:extLst>
                  <a:ext uri="{FF2B5EF4-FFF2-40B4-BE49-F238E27FC236}">
                    <a16:creationId xmlns:a16="http://schemas.microsoft.com/office/drawing/2014/main" id="{EBA8C2C2-0F76-4B3D-B852-CAEC19D22E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4" y="1409"/>
                <a:ext cx="57" cy="16"/>
              </a:xfrm>
              <a:custGeom>
                <a:avLst/>
                <a:gdLst>
                  <a:gd name="T0" fmla="*/ 138 w 35"/>
                  <a:gd name="T1" fmla="*/ 26 h 10"/>
                  <a:gd name="T2" fmla="*/ 75 w 35"/>
                  <a:gd name="T3" fmla="*/ 29 h 10"/>
                  <a:gd name="T4" fmla="*/ 0 w 35"/>
                  <a:gd name="T5" fmla="*/ 42 h 10"/>
                  <a:gd name="T6" fmla="*/ 68 w 35"/>
                  <a:gd name="T7" fmla="*/ 16 h 10"/>
                  <a:gd name="T8" fmla="*/ 109 w 35"/>
                  <a:gd name="T9" fmla="*/ 0 h 10"/>
                  <a:gd name="T10" fmla="*/ 132 w 35"/>
                  <a:gd name="T11" fmla="*/ 13 h 10"/>
                  <a:gd name="T12" fmla="*/ 147 w 35"/>
                  <a:gd name="T13" fmla="*/ 21 h 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5" h="10">
                    <a:moveTo>
                      <a:pt x="32" y="6"/>
                    </a:moveTo>
                    <a:cubicBezTo>
                      <a:pt x="31" y="9"/>
                      <a:pt x="20" y="7"/>
                      <a:pt x="17" y="7"/>
                    </a:cubicBezTo>
                    <a:cubicBezTo>
                      <a:pt x="11" y="6"/>
                      <a:pt x="5" y="7"/>
                      <a:pt x="0" y="10"/>
                    </a:cubicBezTo>
                    <a:cubicBezTo>
                      <a:pt x="5" y="7"/>
                      <a:pt x="10" y="4"/>
                      <a:pt x="16" y="4"/>
                    </a:cubicBezTo>
                    <a:cubicBezTo>
                      <a:pt x="21" y="4"/>
                      <a:pt x="29" y="7"/>
                      <a:pt x="25" y="0"/>
                    </a:cubicBezTo>
                    <a:cubicBezTo>
                      <a:pt x="27" y="0"/>
                      <a:pt x="29" y="2"/>
                      <a:pt x="31" y="3"/>
                    </a:cubicBezTo>
                    <a:cubicBezTo>
                      <a:pt x="32" y="4"/>
                      <a:pt x="35" y="6"/>
                      <a:pt x="34" y="5"/>
                    </a:cubicBezTo>
                  </a:path>
                </a:pathLst>
              </a:custGeom>
              <a:solidFill>
                <a:srgbClr val="34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98" name="Freeform 79">
                <a:extLst>
                  <a:ext uri="{FF2B5EF4-FFF2-40B4-BE49-F238E27FC236}">
                    <a16:creationId xmlns:a16="http://schemas.microsoft.com/office/drawing/2014/main" id="{A889FBB0-2990-4065-964D-4F782FC7EC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6" y="1519"/>
                <a:ext cx="387" cy="1057"/>
              </a:xfrm>
              <a:custGeom>
                <a:avLst/>
                <a:gdLst>
                  <a:gd name="T0" fmla="*/ 132 w 238"/>
                  <a:gd name="T1" fmla="*/ 47 h 650"/>
                  <a:gd name="T2" fmla="*/ 275 w 238"/>
                  <a:gd name="T3" fmla="*/ 47 h 650"/>
                  <a:gd name="T4" fmla="*/ 384 w 238"/>
                  <a:gd name="T5" fmla="*/ 1504 h 650"/>
                  <a:gd name="T6" fmla="*/ 468 w 238"/>
                  <a:gd name="T7" fmla="*/ 1595 h 650"/>
                  <a:gd name="T8" fmla="*/ 912 w 238"/>
                  <a:gd name="T9" fmla="*/ 1668 h 650"/>
                  <a:gd name="T10" fmla="*/ 925 w 238"/>
                  <a:gd name="T11" fmla="*/ 1779 h 650"/>
                  <a:gd name="T12" fmla="*/ 400 w 238"/>
                  <a:gd name="T13" fmla="*/ 1673 h 650"/>
                  <a:gd name="T14" fmla="*/ 465 w 238"/>
                  <a:gd name="T15" fmla="*/ 2246 h 650"/>
                  <a:gd name="T16" fmla="*/ 915 w 238"/>
                  <a:gd name="T17" fmla="*/ 2769 h 650"/>
                  <a:gd name="T18" fmla="*/ 873 w 238"/>
                  <a:gd name="T19" fmla="*/ 2795 h 650"/>
                  <a:gd name="T20" fmla="*/ 442 w 238"/>
                  <a:gd name="T21" fmla="*/ 2340 h 650"/>
                  <a:gd name="T22" fmla="*/ 117 w 238"/>
                  <a:gd name="T23" fmla="*/ 2787 h 650"/>
                  <a:gd name="T24" fmla="*/ 60 w 238"/>
                  <a:gd name="T25" fmla="*/ 2748 h 650"/>
                  <a:gd name="T26" fmla="*/ 177 w 238"/>
                  <a:gd name="T27" fmla="*/ 2457 h 650"/>
                  <a:gd name="T28" fmla="*/ 296 w 238"/>
                  <a:gd name="T29" fmla="*/ 2168 h 650"/>
                  <a:gd name="T30" fmla="*/ 233 w 238"/>
                  <a:gd name="T31" fmla="*/ 1753 h 650"/>
                  <a:gd name="T32" fmla="*/ 13 w 238"/>
                  <a:gd name="T33" fmla="*/ 1846 h 650"/>
                  <a:gd name="T34" fmla="*/ 0 w 238"/>
                  <a:gd name="T35" fmla="*/ 1751 h 650"/>
                  <a:gd name="T36" fmla="*/ 224 w 238"/>
                  <a:gd name="T37" fmla="*/ 1664 h 650"/>
                  <a:gd name="T38" fmla="*/ 132 w 238"/>
                  <a:gd name="T39" fmla="*/ 47 h 6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38" h="650">
                    <a:moveTo>
                      <a:pt x="31" y="11"/>
                    </a:moveTo>
                    <a:cubicBezTo>
                      <a:pt x="31" y="11"/>
                      <a:pt x="50" y="0"/>
                      <a:pt x="64" y="11"/>
                    </a:cubicBezTo>
                    <a:cubicBezTo>
                      <a:pt x="89" y="350"/>
                      <a:pt x="89" y="350"/>
                      <a:pt x="89" y="350"/>
                    </a:cubicBezTo>
                    <a:cubicBezTo>
                      <a:pt x="89" y="350"/>
                      <a:pt x="88" y="368"/>
                      <a:pt x="109" y="371"/>
                    </a:cubicBezTo>
                    <a:cubicBezTo>
                      <a:pt x="134" y="374"/>
                      <a:pt x="187" y="399"/>
                      <a:pt x="212" y="388"/>
                    </a:cubicBezTo>
                    <a:cubicBezTo>
                      <a:pt x="238" y="378"/>
                      <a:pt x="215" y="414"/>
                      <a:pt x="215" y="414"/>
                    </a:cubicBezTo>
                    <a:cubicBezTo>
                      <a:pt x="215" y="414"/>
                      <a:pt x="91" y="366"/>
                      <a:pt x="93" y="389"/>
                    </a:cubicBezTo>
                    <a:cubicBezTo>
                      <a:pt x="96" y="421"/>
                      <a:pt x="97" y="504"/>
                      <a:pt x="108" y="522"/>
                    </a:cubicBezTo>
                    <a:cubicBezTo>
                      <a:pt x="120" y="541"/>
                      <a:pt x="157" y="536"/>
                      <a:pt x="213" y="644"/>
                    </a:cubicBezTo>
                    <a:cubicBezTo>
                      <a:pt x="203" y="650"/>
                      <a:pt x="203" y="650"/>
                      <a:pt x="203" y="650"/>
                    </a:cubicBezTo>
                    <a:cubicBezTo>
                      <a:pt x="203" y="650"/>
                      <a:pt x="140" y="542"/>
                      <a:pt x="103" y="544"/>
                    </a:cubicBezTo>
                    <a:cubicBezTo>
                      <a:pt x="65" y="547"/>
                      <a:pt x="27" y="648"/>
                      <a:pt x="27" y="648"/>
                    </a:cubicBezTo>
                    <a:cubicBezTo>
                      <a:pt x="14" y="639"/>
                      <a:pt x="14" y="639"/>
                      <a:pt x="14" y="639"/>
                    </a:cubicBezTo>
                    <a:cubicBezTo>
                      <a:pt x="14" y="639"/>
                      <a:pt x="27" y="594"/>
                      <a:pt x="41" y="571"/>
                    </a:cubicBezTo>
                    <a:cubicBezTo>
                      <a:pt x="55" y="548"/>
                      <a:pt x="72" y="530"/>
                      <a:pt x="69" y="504"/>
                    </a:cubicBezTo>
                    <a:cubicBezTo>
                      <a:pt x="66" y="478"/>
                      <a:pt x="65" y="410"/>
                      <a:pt x="54" y="408"/>
                    </a:cubicBezTo>
                    <a:cubicBezTo>
                      <a:pt x="42" y="406"/>
                      <a:pt x="3" y="429"/>
                      <a:pt x="3" y="429"/>
                    </a:cubicBezTo>
                    <a:cubicBezTo>
                      <a:pt x="0" y="407"/>
                      <a:pt x="0" y="407"/>
                      <a:pt x="0" y="407"/>
                    </a:cubicBezTo>
                    <a:cubicBezTo>
                      <a:pt x="0" y="407"/>
                      <a:pt x="49" y="412"/>
                      <a:pt x="52" y="387"/>
                    </a:cubicBezTo>
                    <a:cubicBezTo>
                      <a:pt x="56" y="362"/>
                      <a:pt x="31" y="11"/>
                      <a:pt x="31" y="11"/>
                    </a:cubicBezTo>
                    <a:close/>
                  </a:path>
                </a:pathLst>
              </a:custGeom>
              <a:solidFill>
                <a:srgbClr val="716F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99" name="Freeform 80">
                <a:extLst>
                  <a:ext uri="{FF2B5EF4-FFF2-40B4-BE49-F238E27FC236}">
                    <a16:creationId xmlns:a16="http://schemas.microsoft.com/office/drawing/2014/main" id="{FA4DF55B-BFE3-4A15-AFAE-5D3673AD91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0" y="2400"/>
                <a:ext cx="286" cy="176"/>
              </a:xfrm>
              <a:custGeom>
                <a:avLst/>
                <a:gdLst>
                  <a:gd name="T0" fmla="*/ 756 w 176"/>
                  <a:gd name="T1" fmla="*/ 468 h 108"/>
                  <a:gd name="T2" fmla="*/ 328 w 176"/>
                  <a:gd name="T3" fmla="*/ 8 h 108"/>
                  <a:gd name="T4" fmla="*/ 0 w 176"/>
                  <a:gd name="T5" fmla="*/ 460 h 10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6" h="108">
                    <a:moveTo>
                      <a:pt x="176" y="108"/>
                    </a:moveTo>
                    <a:cubicBezTo>
                      <a:pt x="176" y="108"/>
                      <a:pt x="113" y="0"/>
                      <a:pt x="76" y="2"/>
                    </a:cubicBezTo>
                    <a:cubicBezTo>
                      <a:pt x="38" y="5"/>
                      <a:pt x="0" y="106"/>
                      <a:pt x="0" y="106"/>
                    </a:cubicBezTo>
                  </a:path>
                </a:pathLst>
              </a:custGeom>
              <a:noFill/>
              <a:ln w="4763" cap="rnd">
                <a:solidFill>
                  <a:srgbClr val="34343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00" name="Freeform 81">
                <a:extLst>
                  <a:ext uri="{FF2B5EF4-FFF2-40B4-BE49-F238E27FC236}">
                    <a16:creationId xmlns:a16="http://schemas.microsoft.com/office/drawing/2014/main" id="{E16CDEDF-0DD3-4A3C-B3D0-F2E103352F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6" y="1519"/>
                <a:ext cx="387" cy="1047"/>
              </a:xfrm>
              <a:custGeom>
                <a:avLst/>
                <a:gdLst>
                  <a:gd name="T0" fmla="*/ 60 w 238"/>
                  <a:gd name="T1" fmla="*/ 2746 h 644"/>
                  <a:gd name="T2" fmla="*/ 177 w 238"/>
                  <a:gd name="T3" fmla="*/ 2453 h 644"/>
                  <a:gd name="T4" fmla="*/ 296 w 238"/>
                  <a:gd name="T5" fmla="*/ 2166 h 644"/>
                  <a:gd name="T6" fmla="*/ 233 w 238"/>
                  <a:gd name="T7" fmla="*/ 1753 h 644"/>
                  <a:gd name="T8" fmla="*/ 13 w 238"/>
                  <a:gd name="T9" fmla="*/ 1842 h 644"/>
                  <a:gd name="T10" fmla="*/ 0 w 238"/>
                  <a:gd name="T11" fmla="*/ 1749 h 644"/>
                  <a:gd name="T12" fmla="*/ 224 w 238"/>
                  <a:gd name="T13" fmla="*/ 1663 h 644"/>
                  <a:gd name="T14" fmla="*/ 132 w 238"/>
                  <a:gd name="T15" fmla="*/ 47 h 644"/>
                  <a:gd name="T16" fmla="*/ 275 w 238"/>
                  <a:gd name="T17" fmla="*/ 47 h 644"/>
                  <a:gd name="T18" fmla="*/ 384 w 238"/>
                  <a:gd name="T19" fmla="*/ 1504 h 644"/>
                  <a:gd name="T20" fmla="*/ 468 w 238"/>
                  <a:gd name="T21" fmla="*/ 1593 h 644"/>
                  <a:gd name="T22" fmla="*/ 912 w 238"/>
                  <a:gd name="T23" fmla="*/ 1668 h 644"/>
                  <a:gd name="T24" fmla="*/ 925 w 238"/>
                  <a:gd name="T25" fmla="*/ 1779 h 644"/>
                  <a:gd name="T26" fmla="*/ 400 w 238"/>
                  <a:gd name="T27" fmla="*/ 1670 h 644"/>
                  <a:gd name="T28" fmla="*/ 465 w 238"/>
                  <a:gd name="T29" fmla="*/ 2244 h 644"/>
                  <a:gd name="T30" fmla="*/ 915 w 238"/>
                  <a:gd name="T31" fmla="*/ 2767 h 64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38" h="644">
                    <a:moveTo>
                      <a:pt x="14" y="639"/>
                    </a:moveTo>
                    <a:cubicBezTo>
                      <a:pt x="14" y="639"/>
                      <a:pt x="27" y="594"/>
                      <a:pt x="41" y="571"/>
                    </a:cubicBezTo>
                    <a:cubicBezTo>
                      <a:pt x="55" y="548"/>
                      <a:pt x="72" y="530"/>
                      <a:pt x="69" y="504"/>
                    </a:cubicBezTo>
                    <a:cubicBezTo>
                      <a:pt x="66" y="478"/>
                      <a:pt x="65" y="410"/>
                      <a:pt x="54" y="408"/>
                    </a:cubicBezTo>
                    <a:cubicBezTo>
                      <a:pt x="42" y="406"/>
                      <a:pt x="3" y="429"/>
                      <a:pt x="3" y="429"/>
                    </a:cubicBezTo>
                    <a:cubicBezTo>
                      <a:pt x="0" y="407"/>
                      <a:pt x="0" y="407"/>
                      <a:pt x="0" y="407"/>
                    </a:cubicBezTo>
                    <a:cubicBezTo>
                      <a:pt x="0" y="407"/>
                      <a:pt x="49" y="412"/>
                      <a:pt x="52" y="387"/>
                    </a:cubicBezTo>
                    <a:cubicBezTo>
                      <a:pt x="56" y="362"/>
                      <a:pt x="31" y="11"/>
                      <a:pt x="31" y="11"/>
                    </a:cubicBezTo>
                    <a:cubicBezTo>
                      <a:pt x="31" y="11"/>
                      <a:pt x="50" y="0"/>
                      <a:pt x="64" y="11"/>
                    </a:cubicBezTo>
                    <a:cubicBezTo>
                      <a:pt x="89" y="350"/>
                      <a:pt x="89" y="350"/>
                      <a:pt x="89" y="350"/>
                    </a:cubicBezTo>
                    <a:cubicBezTo>
                      <a:pt x="89" y="350"/>
                      <a:pt x="88" y="368"/>
                      <a:pt x="109" y="371"/>
                    </a:cubicBezTo>
                    <a:cubicBezTo>
                      <a:pt x="134" y="374"/>
                      <a:pt x="187" y="399"/>
                      <a:pt x="212" y="388"/>
                    </a:cubicBezTo>
                    <a:cubicBezTo>
                      <a:pt x="238" y="378"/>
                      <a:pt x="215" y="414"/>
                      <a:pt x="215" y="414"/>
                    </a:cubicBezTo>
                    <a:cubicBezTo>
                      <a:pt x="215" y="414"/>
                      <a:pt x="91" y="366"/>
                      <a:pt x="93" y="389"/>
                    </a:cubicBezTo>
                    <a:cubicBezTo>
                      <a:pt x="96" y="421"/>
                      <a:pt x="97" y="504"/>
                      <a:pt x="108" y="522"/>
                    </a:cubicBezTo>
                    <a:cubicBezTo>
                      <a:pt x="120" y="541"/>
                      <a:pt x="157" y="536"/>
                      <a:pt x="213" y="644"/>
                    </a:cubicBezTo>
                  </a:path>
                </a:pathLst>
              </a:custGeom>
              <a:noFill/>
              <a:ln w="4763" cap="rnd">
                <a:solidFill>
                  <a:srgbClr val="34343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01" name="Freeform 82">
                <a:extLst>
                  <a:ext uri="{FF2B5EF4-FFF2-40B4-BE49-F238E27FC236}">
                    <a16:creationId xmlns:a16="http://schemas.microsoft.com/office/drawing/2014/main" id="{C41F1EF4-AEF9-43D4-8DEB-3F09C37AD9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6" y="1695"/>
                <a:ext cx="377" cy="931"/>
              </a:xfrm>
              <a:custGeom>
                <a:avLst/>
                <a:gdLst>
                  <a:gd name="T0" fmla="*/ 726 w 232"/>
                  <a:gd name="T1" fmla="*/ 1881 h 573"/>
                  <a:gd name="T2" fmla="*/ 609 w 232"/>
                  <a:gd name="T3" fmla="*/ 1565 h 573"/>
                  <a:gd name="T4" fmla="*/ 603 w 232"/>
                  <a:gd name="T5" fmla="*/ 1428 h 573"/>
                  <a:gd name="T6" fmla="*/ 679 w 232"/>
                  <a:gd name="T7" fmla="*/ 1365 h 573"/>
                  <a:gd name="T8" fmla="*/ 946 w 232"/>
                  <a:gd name="T9" fmla="*/ 1433 h 573"/>
                  <a:gd name="T10" fmla="*/ 946 w 232"/>
                  <a:gd name="T11" fmla="*/ 1319 h 573"/>
                  <a:gd name="T12" fmla="*/ 739 w 232"/>
                  <a:gd name="T13" fmla="*/ 1310 h 573"/>
                  <a:gd name="T14" fmla="*/ 592 w 232"/>
                  <a:gd name="T15" fmla="*/ 1228 h 573"/>
                  <a:gd name="T16" fmla="*/ 588 w 232"/>
                  <a:gd name="T17" fmla="*/ 179 h 573"/>
                  <a:gd name="T18" fmla="*/ 431 w 232"/>
                  <a:gd name="T19" fmla="*/ 0 h 573"/>
                  <a:gd name="T20" fmla="*/ 419 w 232"/>
                  <a:gd name="T21" fmla="*/ 673 h 573"/>
                  <a:gd name="T22" fmla="*/ 384 w 232"/>
                  <a:gd name="T23" fmla="*/ 1275 h 573"/>
                  <a:gd name="T24" fmla="*/ 0 w 232"/>
                  <a:gd name="T25" fmla="*/ 1381 h 573"/>
                  <a:gd name="T26" fmla="*/ 0 w 232"/>
                  <a:gd name="T27" fmla="*/ 1428 h 573"/>
                  <a:gd name="T28" fmla="*/ 293 w 232"/>
                  <a:gd name="T29" fmla="*/ 1373 h 573"/>
                  <a:gd name="T30" fmla="*/ 439 w 232"/>
                  <a:gd name="T31" fmla="*/ 1394 h 573"/>
                  <a:gd name="T32" fmla="*/ 377 w 232"/>
                  <a:gd name="T33" fmla="*/ 1812 h 573"/>
                  <a:gd name="T34" fmla="*/ 122 w 232"/>
                  <a:gd name="T35" fmla="*/ 2354 h 573"/>
                  <a:gd name="T36" fmla="*/ 166 w 232"/>
                  <a:gd name="T37" fmla="*/ 2388 h 573"/>
                  <a:gd name="T38" fmla="*/ 270 w 232"/>
                  <a:gd name="T39" fmla="*/ 2150 h 573"/>
                  <a:gd name="T40" fmla="*/ 288 w 232"/>
                  <a:gd name="T41" fmla="*/ 2458 h 573"/>
                  <a:gd name="T42" fmla="*/ 351 w 232"/>
                  <a:gd name="T43" fmla="*/ 2458 h 573"/>
                  <a:gd name="T44" fmla="*/ 328 w 232"/>
                  <a:gd name="T45" fmla="*/ 2109 h 573"/>
                  <a:gd name="T46" fmla="*/ 523 w 232"/>
                  <a:gd name="T47" fmla="*/ 1868 h 573"/>
                  <a:gd name="T48" fmla="*/ 748 w 232"/>
                  <a:gd name="T49" fmla="*/ 2167 h 573"/>
                  <a:gd name="T50" fmla="*/ 739 w 232"/>
                  <a:gd name="T51" fmla="*/ 2452 h 573"/>
                  <a:gd name="T52" fmla="*/ 798 w 232"/>
                  <a:gd name="T53" fmla="*/ 2452 h 573"/>
                  <a:gd name="T54" fmla="*/ 829 w 232"/>
                  <a:gd name="T55" fmla="*/ 2141 h 573"/>
                  <a:gd name="T56" fmla="*/ 934 w 232"/>
                  <a:gd name="T57" fmla="*/ 2299 h 573"/>
                  <a:gd name="T58" fmla="*/ 996 w 232"/>
                  <a:gd name="T59" fmla="*/ 2265 h 573"/>
                  <a:gd name="T60" fmla="*/ 726 w 232"/>
                  <a:gd name="T61" fmla="*/ 1881 h 573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32" h="573">
                    <a:moveTo>
                      <a:pt x="169" y="439"/>
                    </a:moveTo>
                    <a:cubicBezTo>
                      <a:pt x="142" y="413"/>
                      <a:pt x="143" y="391"/>
                      <a:pt x="142" y="365"/>
                    </a:cubicBezTo>
                    <a:cubicBezTo>
                      <a:pt x="141" y="360"/>
                      <a:pt x="141" y="349"/>
                      <a:pt x="140" y="333"/>
                    </a:cubicBezTo>
                    <a:cubicBezTo>
                      <a:pt x="141" y="328"/>
                      <a:pt x="145" y="320"/>
                      <a:pt x="158" y="318"/>
                    </a:cubicBezTo>
                    <a:cubicBezTo>
                      <a:pt x="179" y="314"/>
                      <a:pt x="220" y="334"/>
                      <a:pt x="220" y="334"/>
                    </a:cubicBezTo>
                    <a:cubicBezTo>
                      <a:pt x="220" y="308"/>
                      <a:pt x="220" y="308"/>
                      <a:pt x="220" y="308"/>
                    </a:cubicBezTo>
                    <a:cubicBezTo>
                      <a:pt x="220" y="308"/>
                      <a:pt x="195" y="307"/>
                      <a:pt x="172" y="305"/>
                    </a:cubicBezTo>
                    <a:cubicBezTo>
                      <a:pt x="153" y="304"/>
                      <a:pt x="141" y="302"/>
                      <a:pt x="138" y="286"/>
                    </a:cubicBezTo>
                    <a:cubicBezTo>
                      <a:pt x="135" y="201"/>
                      <a:pt x="130" y="76"/>
                      <a:pt x="137" y="42"/>
                    </a:cubicBezTo>
                    <a:cubicBezTo>
                      <a:pt x="100" y="0"/>
                      <a:pt x="100" y="0"/>
                      <a:pt x="100" y="0"/>
                    </a:cubicBezTo>
                    <a:cubicBezTo>
                      <a:pt x="100" y="0"/>
                      <a:pt x="102" y="119"/>
                      <a:pt x="98" y="157"/>
                    </a:cubicBezTo>
                    <a:cubicBezTo>
                      <a:pt x="94" y="196"/>
                      <a:pt x="112" y="280"/>
                      <a:pt x="89" y="297"/>
                    </a:cubicBezTo>
                    <a:cubicBezTo>
                      <a:pt x="66" y="315"/>
                      <a:pt x="26" y="322"/>
                      <a:pt x="0" y="322"/>
                    </a:cubicBezTo>
                    <a:cubicBezTo>
                      <a:pt x="0" y="333"/>
                      <a:pt x="0" y="333"/>
                      <a:pt x="0" y="333"/>
                    </a:cubicBezTo>
                    <a:cubicBezTo>
                      <a:pt x="0" y="333"/>
                      <a:pt x="49" y="330"/>
                      <a:pt x="68" y="320"/>
                    </a:cubicBezTo>
                    <a:cubicBezTo>
                      <a:pt x="87" y="310"/>
                      <a:pt x="98" y="302"/>
                      <a:pt x="102" y="325"/>
                    </a:cubicBezTo>
                    <a:cubicBezTo>
                      <a:pt x="104" y="343"/>
                      <a:pt x="108" y="400"/>
                      <a:pt x="88" y="422"/>
                    </a:cubicBezTo>
                    <a:cubicBezTo>
                      <a:pt x="58" y="455"/>
                      <a:pt x="42" y="487"/>
                      <a:pt x="28" y="549"/>
                    </a:cubicBezTo>
                    <a:cubicBezTo>
                      <a:pt x="39" y="557"/>
                      <a:pt x="39" y="557"/>
                      <a:pt x="39" y="557"/>
                    </a:cubicBezTo>
                    <a:cubicBezTo>
                      <a:pt x="39" y="557"/>
                      <a:pt x="55" y="497"/>
                      <a:pt x="63" y="501"/>
                    </a:cubicBezTo>
                    <a:cubicBezTo>
                      <a:pt x="71" y="505"/>
                      <a:pt x="67" y="573"/>
                      <a:pt x="67" y="573"/>
                    </a:cubicBezTo>
                    <a:cubicBezTo>
                      <a:pt x="82" y="573"/>
                      <a:pt x="82" y="573"/>
                      <a:pt x="82" y="573"/>
                    </a:cubicBezTo>
                    <a:cubicBezTo>
                      <a:pt x="82" y="573"/>
                      <a:pt x="76" y="495"/>
                      <a:pt x="76" y="492"/>
                    </a:cubicBezTo>
                    <a:cubicBezTo>
                      <a:pt x="76" y="489"/>
                      <a:pt x="77" y="439"/>
                      <a:pt x="122" y="436"/>
                    </a:cubicBezTo>
                    <a:cubicBezTo>
                      <a:pt x="168" y="433"/>
                      <a:pt x="175" y="491"/>
                      <a:pt x="174" y="505"/>
                    </a:cubicBezTo>
                    <a:cubicBezTo>
                      <a:pt x="174" y="519"/>
                      <a:pt x="172" y="572"/>
                      <a:pt x="172" y="572"/>
                    </a:cubicBezTo>
                    <a:cubicBezTo>
                      <a:pt x="186" y="572"/>
                      <a:pt x="186" y="572"/>
                      <a:pt x="186" y="572"/>
                    </a:cubicBezTo>
                    <a:cubicBezTo>
                      <a:pt x="186" y="572"/>
                      <a:pt x="182" y="499"/>
                      <a:pt x="193" y="499"/>
                    </a:cubicBezTo>
                    <a:cubicBezTo>
                      <a:pt x="205" y="500"/>
                      <a:pt x="218" y="536"/>
                      <a:pt x="218" y="536"/>
                    </a:cubicBezTo>
                    <a:cubicBezTo>
                      <a:pt x="232" y="528"/>
                      <a:pt x="232" y="528"/>
                      <a:pt x="232" y="528"/>
                    </a:cubicBezTo>
                    <a:cubicBezTo>
                      <a:pt x="232" y="528"/>
                      <a:pt x="195" y="464"/>
                      <a:pt x="169" y="439"/>
                    </a:cubicBezTo>
                    <a:close/>
                  </a:path>
                </a:pathLst>
              </a:custGeom>
              <a:solidFill>
                <a:srgbClr val="A744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02" name="Freeform 83">
                <a:extLst>
                  <a:ext uri="{FF2B5EF4-FFF2-40B4-BE49-F238E27FC236}">
                    <a16:creationId xmlns:a16="http://schemas.microsoft.com/office/drawing/2014/main" id="{7629B81A-21D8-4410-BC6B-E59DD4EF7A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6" y="1695"/>
                <a:ext cx="377" cy="892"/>
              </a:xfrm>
              <a:custGeom>
                <a:avLst/>
                <a:gdLst>
                  <a:gd name="T0" fmla="*/ 996 w 232"/>
                  <a:gd name="T1" fmla="*/ 2265 h 549"/>
                  <a:gd name="T2" fmla="*/ 726 w 232"/>
                  <a:gd name="T3" fmla="*/ 1881 h 549"/>
                  <a:gd name="T4" fmla="*/ 609 w 232"/>
                  <a:gd name="T5" fmla="*/ 1565 h 549"/>
                  <a:gd name="T6" fmla="*/ 603 w 232"/>
                  <a:gd name="T7" fmla="*/ 1428 h 549"/>
                  <a:gd name="T8" fmla="*/ 679 w 232"/>
                  <a:gd name="T9" fmla="*/ 1365 h 549"/>
                  <a:gd name="T10" fmla="*/ 946 w 232"/>
                  <a:gd name="T11" fmla="*/ 1433 h 549"/>
                  <a:gd name="T12" fmla="*/ 946 w 232"/>
                  <a:gd name="T13" fmla="*/ 1319 h 549"/>
                  <a:gd name="T14" fmla="*/ 739 w 232"/>
                  <a:gd name="T15" fmla="*/ 1310 h 549"/>
                  <a:gd name="T16" fmla="*/ 592 w 232"/>
                  <a:gd name="T17" fmla="*/ 1228 h 549"/>
                  <a:gd name="T18" fmla="*/ 588 w 232"/>
                  <a:gd name="T19" fmla="*/ 179 h 549"/>
                  <a:gd name="T20" fmla="*/ 431 w 232"/>
                  <a:gd name="T21" fmla="*/ 0 h 549"/>
                  <a:gd name="T22" fmla="*/ 419 w 232"/>
                  <a:gd name="T23" fmla="*/ 673 h 549"/>
                  <a:gd name="T24" fmla="*/ 384 w 232"/>
                  <a:gd name="T25" fmla="*/ 1275 h 549"/>
                  <a:gd name="T26" fmla="*/ 0 w 232"/>
                  <a:gd name="T27" fmla="*/ 1381 h 549"/>
                  <a:gd name="T28" fmla="*/ 0 w 232"/>
                  <a:gd name="T29" fmla="*/ 1428 h 549"/>
                  <a:gd name="T30" fmla="*/ 293 w 232"/>
                  <a:gd name="T31" fmla="*/ 1373 h 549"/>
                  <a:gd name="T32" fmla="*/ 439 w 232"/>
                  <a:gd name="T33" fmla="*/ 1394 h 549"/>
                  <a:gd name="T34" fmla="*/ 377 w 232"/>
                  <a:gd name="T35" fmla="*/ 1812 h 549"/>
                  <a:gd name="T36" fmla="*/ 122 w 232"/>
                  <a:gd name="T37" fmla="*/ 2354 h 54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32" h="549">
                    <a:moveTo>
                      <a:pt x="232" y="528"/>
                    </a:moveTo>
                    <a:cubicBezTo>
                      <a:pt x="232" y="528"/>
                      <a:pt x="195" y="464"/>
                      <a:pt x="169" y="439"/>
                    </a:cubicBezTo>
                    <a:cubicBezTo>
                      <a:pt x="142" y="413"/>
                      <a:pt x="143" y="391"/>
                      <a:pt x="142" y="365"/>
                    </a:cubicBezTo>
                    <a:cubicBezTo>
                      <a:pt x="141" y="360"/>
                      <a:pt x="141" y="349"/>
                      <a:pt x="140" y="333"/>
                    </a:cubicBezTo>
                    <a:cubicBezTo>
                      <a:pt x="141" y="328"/>
                      <a:pt x="145" y="320"/>
                      <a:pt x="158" y="318"/>
                    </a:cubicBezTo>
                    <a:cubicBezTo>
                      <a:pt x="179" y="314"/>
                      <a:pt x="220" y="334"/>
                      <a:pt x="220" y="334"/>
                    </a:cubicBezTo>
                    <a:cubicBezTo>
                      <a:pt x="220" y="308"/>
                      <a:pt x="220" y="308"/>
                      <a:pt x="220" y="308"/>
                    </a:cubicBezTo>
                    <a:cubicBezTo>
                      <a:pt x="220" y="308"/>
                      <a:pt x="195" y="307"/>
                      <a:pt x="172" y="305"/>
                    </a:cubicBezTo>
                    <a:cubicBezTo>
                      <a:pt x="153" y="304"/>
                      <a:pt x="141" y="302"/>
                      <a:pt x="138" y="286"/>
                    </a:cubicBezTo>
                    <a:cubicBezTo>
                      <a:pt x="135" y="201"/>
                      <a:pt x="130" y="76"/>
                      <a:pt x="137" y="42"/>
                    </a:cubicBezTo>
                    <a:cubicBezTo>
                      <a:pt x="100" y="0"/>
                      <a:pt x="100" y="0"/>
                      <a:pt x="100" y="0"/>
                    </a:cubicBezTo>
                    <a:cubicBezTo>
                      <a:pt x="100" y="0"/>
                      <a:pt x="102" y="119"/>
                      <a:pt x="98" y="157"/>
                    </a:cubicBezTo>
                    <a:cubicBezTo>
                      <a:pt x="94" y="196"/>
                      <a:pt x="112" y="280"/>
                      <a:pt x="89" y="297"/>
                    </a:cubicBezTo>
                    <a:cubicBezTo>
                      <a:pt x="66" y="315"/>
                      <a:pt x="26" y="322"/>
                      <a:pt x="0" y="322"/>
                    </a:cubicBezTo>
                    <a:cubicBezTo>
                      <a:pt x="0" y="333"/>
                      <a:pt x="0" y="333"/>
                      <a:pt x="0" y="333"/>
                    </a:cubicBezTo>
                    <a:cubicBezTo>
                      <a:pt x="0" y="333"/>
                      <a:pt x="49" y="330"/>
                      <a:pt x="68" y="320"/>
                    </a:cubicBezTo>
                    <a:cubicBezTo>
                      <a:pt x="87" y="310"/>
                      <a:pt x="98" y="302"/>
                      <a:pt x="102" y="325"/>
                    </a:cubicBezTo>
                    <a:cubicBezTo>
                      <a:pt x="104" y="343"/>
                      <a:pt x="108" y="400"/>
                      <a:pt x="88" y="422"/>
                    </a:cubicBezTo>
                    <a:cubicBezTo>
                      <a:pt x="58" y="455"/>
                      <a:pt x="42" y="487"/>
                      <a:pt x="28" y="549"/>
                    </a:cubicBezTo>
                  </a:path>
                </a:pathLst>
              </a:custGeom>
              <a:noFill/>
              <a:ln w="11113" cap="rnd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03" name="Freeform 84">
                <a:extLst>
                  <a:ext uri="{FF2B5EF4-FFF2-40B4-BE49-F238E27FC236}">
                    <a16:creationId xmlns:a16="http://schemas.microsoft.com/office/drawing/2014/main" id="{E37E8FC3-C573-40A4-A3E0-321D73E502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2" y="2506"/>
                <a:ext cx="59" cy="118"/>
              </a:xfrm>
              <a:custGeom>
                <a:avLst/>
                <a:gdLst>
                  <a:gd name="T0" fmla="*/ 18 w 36"/>
                  <a:gd name="T1" fmla="*/ 309 h 73"/>
                  <a:gd name="T2" fmla="*/ 49 w 36"/>
                  <a:gd name="T3" fmla="*/ 0 h 73"/>
                  <a:gd name="T4" fmla="*/ 159 w 36"/>
                  <a:gd name="T5" fmla="*/ 157 h 7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" h="73">
                    <a:moveTo>
                      <a:pt x="4" y="73"/>
                    </a:moveTo>
                    <a:cubicBezTo>
                      <a:pt x="4" y="73"/>
                      <a:pt x="0" y="0"/>
                      <a:pt x="11" y="0"/>
                    </a:cubicBezTo>
                    <a:cubicBezTo>
                      <a:pt x="23" y="1"/>
                      <a:pt x="36" y="37"/>
                      <a:pt x="36" y="37"/>
                    </a:cubicBezTo>
                  </a:path>
                </a:pathLst>
              </a:custGeom>
              <a:noFill/>
              <a:ln w="11113" cap="rnd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04" name="Freeform 85">
                <a:extLst>
                  <a:ext uri="{FF2B5EF4-FFF2-40B4-BE49-F238E27FC236}">
                    <a16:creationId xmlns:a16="http://schemas.microsoft.com/office/drawing/2014/main" id="{AA332C0C-A1B9-4A6F-97B8-EE0F28FC56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9" y="2398"/>
                <a:ext cx="162" cy="228"/>
              </a:xfrm>
              <a:custGeom>
                <a:avLst/>
                <a:gdLst>
                  <a:gd name="T0" fmla="*/ 26 w 99"/>
                  <a:gd name="T1" fmla="*/ 604 h 140"/>
                  <a:gd name="T2" fmla="*/ 0 w 99"/>
                  <a:gd name="T3" fmla="*/ 254 h 140"/>
                  <a:gd name="T4" fmla="*/ 201 w 99"/>
                  <a:gd name="T5" fmla="*/ 13 h 140"/>
                  <a:gd name="T6" fmla="*/ 429 w 99"/>
                  <a:gd name="T7" fmla="*/ 311 h 140"/>
                  <a:gd name="T8" fmla="*/ 421 w 99"/>
                  <a:gd name="T9" fmla="*/ 599 h 1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" h="140">
                    <a:moveTo>
                      <a:pt x="6" y="140"/>
                    </a:moveTo>
                    <a:cubicBezTo>
                      <a:pt x="6" y="140"/>
                      <a:pt x="0" y="62"/>
                      <a:pt x="0" y="59"/>
                    </a:cubicBezTo>
                    <a:cubicBezTo>
                      <a:pt x="0" y="56"/>
                      <a:pt x="1" y="6"/>
                      <a:pt x="46" y="3"/>
                    </a:cubicBezTo>
                    <a:cubicBezTo>
                      <a:pt x="92" y="0"/>
                      <a:pt x="99" y="58"/>
                      <a:pt x="98" y="72"/>
                    </a:cubicBezTo>
                    <a:cubicBezTo>
                      <a:pt x="98" y="86"/>
                      <a:pt x="96" y="139"/>
                      <a:pt x="96" y="139"/>
                    </a:cubicBezTo>
                  </a:path>
                </a:pathLst>
              </a:custGeom>
              <a:noFill/>
              <a:ln w="11113" cap="rnd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05" name="Freeform 86">
                <a:extLst>
                  <a:ext uri="{FF2B5EF4-FFF2-40B4-BE49-F238E27FC236}">
                    <a16:creationId xmlns:a16="http://schemas.microsoft.com/office/drawing/2014/main" id="{5548E933-1156-4154-9F1D-D52D19AF95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9" y="2502"/>
                <a:ext cx="52" cy="124"/>
              </a:xfrm>
              <a:custGeom>
                <a:avLst/>
                <a:gdLst>
                  <a:gd name="T0" fmla="*/ 0 w 32"/>
                  <a:gd name="T1" fmla="*/ 261 h 76"/>
                  <a:gd name="T2" fmla="*/ 102 w 32"/>
                  <a:gd name="T3" fmla="*/ 18 h 76"/>
                  <a:gd name="T4" fmla="*/ 122 w 32"/>
                  <a:gd name="T5" fmla="*/ 330 h 7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2" h="76">
                    <a:moveTo>
                      <a:pt x="0" y="60"/>
                    </a:moveTo>
                    <a:cubicBezTo>
                      <a:pt x="0" y="60"/>
                      <a:pt x="16" y="0"/>
                      <a:pt x="24" y="4"/>
                    </a:cubicBezTo>
                    <a:cubicBezTo>
                      <a:pt x="32" y="8"/>
                      <a:pt x="28" y="76"/>
                      <a:pt x="28" y="76"/>
                    </a:cubicBezTo>
                  </a:path>
                </a:pathLst>
              </a:custGeom>
              <a:noFill/>
              <a:ln w="11113" cap="rnd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06" name="Freeform 87">
                <a:extLst>
                  <a:ext uri="{FF2B5EF4-FFF2-40B4-BE49-F238E27FC236}">
                    <a16:creationId xmlns:a16="http://schemas.microsoft.com/office/drawing/2014/main" id="{C7DDECE3-CED1-4C68-91FF-78994BC3A7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0" y="2072"/>
                <a:ext cx="130" cy="218"/>
              </a:xfrm>
              <a:custGeom>
                <a:avLst/>
                <a:gdLst>
                  <a:gd name="T0" fmla="*/ 88 w 80"/>
                  <a:gd name="T1" fmla="*/ 254 h 134"/>
                  <a:gd name="T2" fmla="*/ 26 w 80"/>
                  <a:gd name="T3" fmla="*/ 132 h 134"/>
                  <a:gd name="T4" fmla="*/ 288 w 80"/>
                  <a:gd name="T5" fmla="*/ 151 h 134"/>
                  <a:gd name="T6" fmla="*/ 166 w 80"/>
                  <a:gd name="T7" fmla="*/ 578 h 134"/>
                  <a:gd name="T8" fmla="*/ 98 w 80"/>
                  <a:gd name="T9" fmla="*/ 413 h 134"/>
                  <a:gd name="T10" fmla="*/ 88 w 80"/>
                  <a:gd name="T11" fmla="*/ 254 h 1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0" h="134">
                    <a:moveTo>
                      <a:pt x="20" y="59"/>
                    </a:moveTo>
                    <a:cubicBezTo>
                      <a:pt x="20" y="59"/>
                      <a:pt x="6" y="56"/>
                      <a:pt x="6" y="31"/>
                    </a:cubicBezTo>
                    <a:cubicBezTo>
                      <a:pt x="7" y="6"/>
                      <a:pt x="54" y="0"/>
                      <a:pt x="67" y="35"/>
                    </a:cubicBezTo>
                    <a:cubicBezTo>
                      <a:pt x="80" y="70"/>
                      <a:pt x="75" y="133"/>
                      <a:pt x="39" y="134"/>
                    </a:cubicBezTo>
                    <a:cubicBezTo>
                      <a:pt x="2" y="134"/>
                      <a:pt x="0" y="100"/>
                      <a:pt x="23" y="96"/>
                    </a:cubicBezTo>
                    <a:cubicBezTo>
                      <a:pt x="23" y="96"/>
                      <a:pt x="8" y="68"/>
                      <a:pt x="20" y="59"/>
                    </a:cubicBezTo>
                    <a:close/>
                  </a:path>
                </a:pathLst>
              </a:custGeom>
              <a:solidFill>
                <a:srgbClr val="C15B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07" name="Freeform 88">
                <a:extLst>
                  <a:ext uri="{FF2B5EF4-FFF2-40B4-BE49-F238E27FC236}">
                    <a16:creationId xmlns:a16="http://schemas.microsoft.com/office/drawing/2014/main" id="{A30A16C2-A1C4-4E60-A817-44B9E9BB85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096"/>
                <a:ext cx="140" cy="236"/>
              </a:xfrm>
              <a:custGeom>
                <a:avLst/>
                <a:gdLst>
                  <a:gd name="T0" fmla="*/ 233 w 86"/>
                  <a:gd name="T1" fmla="*/ 238 h 145"/>
                  <a:gd name="T2" fmla="*/ 273 w 86"/>
                  <a:gd name="T3" fmla="*/ 122 h 145"/>
                  <a:gd name="T4" fmla="*/ 5 w 86"/>
                  <a:gd name="T5" fmla="*/ 260 h 145"/>
                  <a:gd name="T6" fmla="*/ 296 w 86"/>
                  <a:gd name="T7" fmla="*/ 514 h 145"/>
                  <a:gd name="T8" fmla="*/ 260 w 86"/>
                  <a:gd name="T9" fmla="*/ 379 h 145"/>
                  <a:gd name="T10" fmla="*/ 233 w 86"/>
                  <a:gd name="T11" fmla="*/ 238 h 1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6" h="145">
                    <a:moveTo>
                      <a:pt x="54" y="55"/>
                    </a:moveTo>
                    <a:cubicBezTo>
                      <a:pt x="54" y="55"/>
                      <a:pt x="66" y="46"/>
                      <a:pt x="63" y="28"/>
                    </a:cubicBezTo>
                    <a:cubicBezTo>
                      <a:pt x="58" y="0"/>
                      <a:pt x="0" y="7"/>
                      <a:pt x="1" y="60"/>
                    </a:cubicBezTo>
                    <a:cubicBezTo>
                      <a:pt x="2" y="112"/>
                      <a:pt x="51" y="145"/>
                      <a:pt x="69" y="119"/>
                    </a:cubicBezTo>
                    <a:cubicBezTo>
                      <a:pt x="86" y="94"/>
                      <a:pt x="60" y="88"/>
                      <a:pt x="60" y="88"/>
                    </a:cubicBezTo>
                    <a:cubicBezTo>
                      <a:pt x="60" y="88"/>
                      <a:pt x="65" y="65"/>
                      <a:pt x="54" y="55"/>
                    </a:cubicBezTo>
                    <a:close/>
                  </a:path>
                </a:pathLst>
              </a:custGeom>
              <a:solidFill>
                <a:srgbClr val="C15B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08" name="Freeform 89">
                <a:extLst>
                  <a:ext uri="{FF2B5EF4-FFF2-40B4-BE49-F238E27FC236}">
                    <a16:creationId xmlns:a16="http://schemas.microsoft.com/office/drawing/2014/main" id="{65C08C7A-B095-48D3-ABF8-E6DA3AF180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096"/>
                <a:ext cx="140" cy="236"/>
              </a:xfrm>
              <a:custGeom>
                <a:avLst/>
                <a:gdLst>
                  <a:gd name="T0" fmla="*/ 233 w 86"/>
                  <a:gd name="T1" fmla="*/ 238 h 145"/>
                  <a:gd name="T2" fmla="*/ 273 w 86"/>
                  <a:gd name="T3" fmla="*/ 122 h 145"/>
                  <a:gd name="T4" fmla="*/ 5 w 86"/>
                  <a:gd name="T5" fmla="*/ 260 h 145"/>
                  <a:gd name="T6" fmla="*/ 296 w 86"/>
                  <a:gd name="T7" fmla="*/ 514 h 145"/>
                  <a:gd name="T8" fmla="*/ 260 w 86"/>
                  <a:gd name="T9" fmla="*/ 379 h 145"/>
                  <a:gd name="T10" fmla="*/ 233 w 86"/>
                  <a:gd name="T11" fmla="*/ 238 h 1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6" h="145">
                    <a:moveTo>
                      <a:pt x="54" y="55"/>
                    </a:moveTo>
                    <a:cubicBezTo>
                      <a:pt x="54" y="55"/>
                      <a:pt x="66" y="46"/>
                      <a:pt x="63" y="28"/>
                    </a:cubicBezTo>
                    <a:cubicBezTo>
                      <a:pt x="58" y="0"/>
                      <a:pt x="0" y="7"/>
                      <a:pt x="1" y="60"/>
                    </a:cubicBezTo>
                    <a:cubicBezTo>
                      <a:pt x="2" y="112"/>
                      <a:pt x="51" y="145"/>
                      <a:pt x="69" y="119"/>
                    </a:cubicBezTo>
                    <a:cubicBezTo>
                      <a:pt x="86" y="94"/>
                      <a:pt x="60" y="88"/>
                      <a:pt x="60" y="88"/>
                    </a:cubicBezTo>
                    <a:cubicBezTo>
                      <a:pt x="60" y="88"/>
                      <a:pt x="65" y="65"/>
                      <a:pt x="54" y="55"/>
                    </a:cubicBezTo>
                    <a:close/>
                  </a:path>
                </a:pathLst>
              </a:custGeom>
              <a:noFill/>
              <a:ln w="11113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09" name="Freeform 90">
                <a:extLst>
                  <a:ext uri="{FF2B5EF4-FFF2-40B4-BE49-F238E27FC236}">
                    <a16:creationId xmlns:a16="http://schemas.microsoft.com/office/drawing/2014/main" id="{EA6A3ECC-B6F6-44DD-B9CF-6046C631A9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4" y="1891"/>
                <a:ext cx="383" cy="267"/>
              </a:xfrm>
              <a:custGeom>
                <a:avLst/>
                <a:gdLst>
                  <a:gd name="T0" fmla="*/ 117 w 235"/>
                  <a:gd name="T1" fmla="*/ 501 h 164"/>
                  <a:gd name="T2" fmla="*/ 207 w 235"/>
                  <a:gd name="T3" fmla="*/ 88 h 164"/>
                  <a:gd name="T4" fmla="*/ 662 w 235"/>
                  <a:gd name="T5" fmla="*/ 63 h 164"/>
                  <a:gd name="T6" fmla="*/ 779 w 235"/>
                  <a:gd name="T7" fmla="*/ 8 h 164"/>
                  <a:gd name="T8" fmla="*/ 1012 w 235"/>
                  <a:gd name="T9" fmla="*/ 249 h 164"/>
                  <a:gd name="T10" fmla="*/ 872 w 235"/>
                  <a:gd name="T11" fmla="*/ 295 h 164"/>
                  <a:gd name="T12" fmla="*/ 671 w 235"/>
                  <a:gd name="T13" fmla="*/ 288 h 164"/>
                  <a:gd name="T14" fmla="*/ 592 w 235"/>
                  <a:gd name="T15" fmla="*/ 414 h 164"/>
                  <a:gd name="T16" fmla="*/ 117 w 235"/>
                  <a:gd name="T17" fmla="*/ 501 h 16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35" h="164">
                    <a:moveTo>
                      <a:pt x="27" y="116"/>
                    </a:moveTo>
                    <a:cubicBezTo>
                      <a:pt x="19" y="101"/>
                      <a:pt x="0" y="36"/>
                      <a:pt x="48" y="20"/>
                    </a:cubicBezTo>
                    <a:cubicBezTo>
                      <a:pt x="96" y="3"/>
                      <a:pt x="153" y="1"/>
                      <a:pt x="153" y="15"/>
                    </a:cubicBezTo>
                    <a:cubicBezTo>
                      <a:pt x="153" y="15"/>
                      <a:pt x="152" y="0"/>
                      <a:pt x="180" y="2"/>
                    </a:cubicBezTo>
                    <a:cubicBezTo>
                      <a:pt x="209" y="3"/>
                      <a:pt x="232" y="25"/>
                      <a:pt x="234" y="58"/>
                    </a:cubicBezTo>
                    <a:cubicBezTo>
                      <a:pt x="235" y="69"/>
                      <a:pt x="220" y="67"/>
                      <a:pt x="201" y="68"/>
                    </a:cubicBezTo>
                    <a:cubicBezTo>
                      <a:pt x="182" y="70"/>
                      <a:pt x="157" y="78"/>
                      <a:pt x="155" y="67"/>
                    </a:cubicBezTo>
                    <a:cubicBezTo>
                      <a:pt x="155" y="67"/>
                      <a:pt x="155" y="86"/>
                      <a:pt x="137" y="96"/>
                    </a:cubicBezTo>
                    <a:cubicBezTo>
                      <a:pt x="120" y="106"/>
                      <a:pt x="50" y="164"/>
                      <a:pt x="27" y="116"/>
                    </a:cubicBezTo>
                    <a:close/>
                  </a:path>
                </a:pathLst>
              </a:custGeom>
              <a:solidFill>
                <a:srgbClr val="C15B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10" name="Freeform 91">
                <a:extLst>
                  <a:ext uri="{FF2B5EF4-FFF2-40B4-BE49-F238E27FC236}">
                    <a16:creationId xmlns:a16="http://schemas.microsoft.com/office/drawing/2014/main" id="{77792C1E-4B5D-479E-9091-9FDC456F71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4" y="1891"/>
                <a:ext cx="383" cy="267"/>
              </a:xfrm>
              <a:custGeom>
                <a:avLst/>
                <a:gdLst>
                  <a:gd name="T0" fmla="*/ 117 w 235"/>
                  <a:gd name="T1" fmla="*/ 501 h 164"/>
                  <a:gd name="T2" fmla="*/ 207 w 235"/>
                  <a:gd name="T3" fmla="*/ 88 h 164"/>
                  <a:gd name="T4" fmla="*/ 662 w 235"/>
                  <a:gd name="T5" fmla="*/ 63 h 164"/>
                  <a:gd name="T6" fmla="*/ 779 w 235"/>
                  <a:gd name="T7" fmla="*/ 8 h 164"/>
                  <a:gd name="T8" fmla="*/ 1012 w 235"/>
                  <a:gd name="T9" fmla="*/ 249 h 164"/>
                  <a:gd name="T10" fmla="*/ 872 w 235"/>
                  <a:gd name="T11" fmla="*/ 295 h 164"/>
                  <a:gd name="T12" fmla="*/ 671 w 235"/>
                  <a:gd name="T13" fmla="*/ 288 h 164"/>
                  <a:gd name="T14" fmla="*/ 592 w 235"/>
                  <a:gd name="T15" fmla="*/ 414 h 164"/>
                  <a:gd name="T16" fmla="*/ 117 w 235"/>
                  <a:gd name="T17" fmla="*/ 501 h 16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35" h="164">
                    <a:moveTo>
                      <a:pt x="27" y="116"/>
                    </a:moveTo>
                    <a:cubicBezTo>
                      <a:pt x="19" y="101"/>
                      <a:pt x="0" y="36"/>
                      <a:pt x="48" y="20"/>
                    </a:cubicBezTo>
                    <a:cubicBezTo>
                      <a:pt x="96" y="3"/>
                      <a:pt x="153" y="1"/>
                      <a:pt x="153" y="15"/>
                    </a:cubicBezTo>
                    <a:cubicBezTo>
                      <a:pt x="153" y="15"/>
                      <a:pt x="152" y="0"/>
                      <a:pt x="180" y="2"/>
                    </a:cubicBezTo>
                    <a:cubicBezTo>
                      <a:pt x="209" y="3"/>
                      <a:pt x="232" y="25"/>
                      <a:pt x="234" y="58"/>
                    </a:cubicBezTo>
                    <a:cubicBezTo>
                      <a:pt x="235" y="69"/>
                      <a:pt x="220" y="67"/>
                      <a:pt x="201" y="68"/>
                    </a:cubicBezTo>
                    <a:cubicBezTo>
                      <a:pt x="182" y="70"/>
                      <a:pt x="157" y="78"/>
                      <a:pt x="155" y="67"/>
                    </a:cubicBezTo>
                    <a:cubicBezTo>
                      <a:pt x="155" y="67"/>
                      <a:pt x="155" y="86"/>
                      <a:pt x="137" y="96"/>
                    </a:cubicBezTo>
                    <a:cubicBezTo>
                      <a:pt x="120" y="106"/>
                      <a:pt x="50" y="164"/>
                      <a:pt x="27" y="116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4343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11" name="Line 92">
                <a:extLst>
                  <a:ext uri="{FF2B5EF4-FFF2-40B4-BE49-F238E27FC236}">
                    <a16:creationId xmlns:a16="http://schemas.microsoft.com/office/drawing/2014/main" id="{670FF72D-2520-430C-9547-001BDCC857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34" y="1555"/>
                <a:ext cx="5" cy="76"/>
              </a:xfrm>
              <a:prstGeom prst="line">
                <a:avLst/>
              </a:prstGeom>
              <a:noFill/>
              <a:ln w="11113">
                <a:solidFill>
                  <a:srgbClr val="343434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12" name="Freeform 93">
                <a:extLst>
                  <a:ext uri="{FF2B5EF4-FFF2-40B4-BE49-F238E27FC236}">
                    <a16:creationId xmlns:a16="http://schemas.microsoft.com/office/drawing/2014/main" id="{9AA04B70-80F5-4A07-A1D0-E1B851C319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4" y="1607"/>
                <a:ext cx="26" cy="29"/>
              </a:xfrm>
              <a:custGeom>
                <a:avLst/>
                <a:gdLst>
                  <a:gd name="T0" fmla="*/ 0 w 26"/>
                  <a:gd name="T1" fmla="*/ 3 h 29"/>
                  <a:gd name="T2" fmla="*/ 18 w 26"/>
                  <a:gd name="T3" fmla="*/ 29 h 29"/>
                  <a:gd name="T4" fmla="*/ 26 w 26"/>
                  <a:gd name="T5" fmla="*/ 0 h 2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6" h="29">
                    <a:moveTo>
                      <a:pt x="0" y="3"/>
                    </a:moveTo>
                    <a:lnTo>
                      <a:pt x="18" y="29"/>
                    </a:lnTo>
                    <a:lnTo>
                      <a:pt x="26" y="0"/>
                    </a:lnTo>
                  </a:path>
                </a:pathLst>
              </a:custGeom>
              <a:noFill/>
              <a:ln w="11113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13" name="Freeform 94">
                <a:extLst>
                  <a:ext uri="{FF2B5EF4-FFF2-40B4-BE49-F238E27FC236}">
                    <a16:creationId xmlns:a16="http://schemas.microsoft.com/office/drawing/2014/main" id="{F3D30ED9-418C-41DD-AE1E-C5A9F9F5C1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9" y="1995"/>
                <a:ext cx="60" cy="111"/>
              </a:xfrm>
              <a:custGeom>
                <a:avLst/>
                <a:gdLst>
                  <a:gd name="T0" fmla="*/ 0 w 37"/>
                  <a:gd name="T1" fmla="*/ 0 h 68"/>
                  <a:gd name="T2" fmla="*/ 157 w 37"/>
                  <a:gd name="T3" fmla="*/ 295 h 6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7" h="68">
                    <a:moveTo>
                      <a:pt x="0" y="0"/>
                    </a:moveTo>
                    <a:cubicBezTo>
                      <a:pt x="0" y="0"/>
                      <a:pt x="30" y="26"/>
                      <a:pt x="37" y="68"/>
                    </a:cubicBezTo>
                  </a:path>
                </a:pathLst>
              </a:custGeom>
              <a:noFill/>
              <a:ln w="11113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14" name="Freeform 95">
                <a:extLst>
                  <a:ext uri="{FF2B5EF4-FFF2-40B4-BE49-F238E27FC236}">
                    <a16:creationId xmlns:a16="http://schemas.microsoft.com/office/drawing/2014/main" id="{A01FA54C-7D40-4B3A-BCC9-3333B416F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5" y="1991"/>
                <a:ext cx="23" cy="24"/>
              </a:xfrm>
              <a:custGeom>
                <a:avLst/>
                <a:gdLst>
                  <a:gd name="T0" fmla="*/ 5 w 23"/>
                  <a:gd name="T1" fmla="*/ 24 h 24"/>
                  <a:gd name="T2" fmla="*/ 0 w 23"/>
                  <a:gd name="T3" fmla="*/ 0 h 24"/>
                  <a:gd name="T4" fmla="*/ 23 w 23"/>
                  <a:gd name="T5" fmla="*/ 9 h 2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3" h="24">
                    <a:moveTo>
                      <a:pt x="5" y="24"/>
                    </a:moveTo>
                    <a:lnTo>
                      <a:pt x="0" y="0"/>
                    </a:lnTo>
                    <a:lnTo>
                      <a:pt x="23" y="9"/>
                    </a:lnTo>
                  </a:path>
                </a:pathLst>
              </a:custGeom>
              <a:noFill/>
              <a:ln w="11113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15" name="Freeform 96">
                <a:extLst>
                  <a:ext uri="{FF2B5EF4-FFF2-40B4-BE49-F238E27FC236}">
                    <a16:creationId xmlns:a16="http://schemas.microsoft.com/office/drawing/2014/main" id="{01F1BBE9-0671-4AD7-8852-C71BCBC574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4" y="2272"/>
                <a:ext cx="50" cy="60"/>
              </a:xfrm>
              <a:custGeom>
                <a:avLst/>
                <a:gdLst>
                  <a:gd name="T0" fmla="*/ 0 w 31"/>
                  <a:gd name="T1" fmla="*/ 0 h 37"/>
                  <a:gd name="T2" fmla="*/ 84 w 31"/>
                  <a:gd name="T3" fmla="*/ 157 h 3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1" h="37">
                    <a:moveTo>
                      <a:pt x="0" y="0"/>
                    </a:moveTo>
                    <a:cubicBezTo>
                      <a:pt x="0" y="0"/>
                      <a:pt x="31" y="8"/>
                      <a:pt x="20" y="37"/>
                    </a:cubicBezTo>
                  </a:path>
                </a:pathLst>
              </a:custGeom>
              <a:noFill/>
              <a:ln w="11113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16" name="Freeform 97">
                <a:extLst>
                  <a:ext uri="{FF2B5EF4-FFF2-40B4-BE49-F238E27FC236}">
                    <a16:creationId xmlns:a16="http://schemas.microsoft.com/office/drawing/2014/main" id="{67E71E14-841C-4587-9EB5-5C0D1CA022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3" y="1487"/>
                <a:ext cx="317" cy="458"/>
              </a:xfrm>
              <a:custGeom>
                <a:avLst/>
                <a:gdLst>
                  <a:gd name="T0" fmla="*/ 215 w 195"/>
                  <a:gd name="T1" fmla="*/ 424 h 282"/>
                  <a:gd name="T2" fmla="*/ 185 w 195"/>
                  <a:gd name="T3" fmla="*/ 177 h 282"/>
                  <a:gd name="T4" fmla="*/ 322 w 195"/>
                  <a:gd name="T5" fmla="*/ 55 h 282"/>
                  <a:gd name="T6" fmla="*/ 328 w 195"/>
                  <a:gd name="T7" fmla="*/ 16 h 282"/>
                  <a:gd name="T8" fmla="*/ 384 w 195"/>
                  <a:gd name="T9" fmla="*/ 16 h 282"/>
                  <a:gd name="T10" fmla="*/ 439 w 195"/>
                  <a:gd name="T11" fmla="*/ 26 h 282"/>
                  <a:gd name="T12" fmla="*/ 441 w 195"/>
                  <a:gd name="T13" fmla="*/ 94 h 282"/>
                  <a:gd name="T14" fmla="*/ 545 w 195"/>
                  <a:gd name="T15" fmla="*/ 206 h 282"/>
                  <a:gd name="T16" fmla="*/ 675 w 195"/>
                  <a:gd name="T17" fmla="*/ 166 h 282"/>
                  <a:gd name="T18" fmla="*/ 688 w 195"/>
                  <a:gd name="T19" fmla="*/ 219 h 282"/>
                  <a:gd name="T20" fmla="*/ 590 w 195"/>
                  <a:gd name="T21" fmla="*/ 266 h 282"/>
                  <a:gd name="T22" fmla="*/ 688 w 195"/>
                  <a:gd name="T23" fmla="*/ 279 h 282"/>
                  <a:gd name="T24" fmla="*/ 693 w 195"/>
                  <a:gd name="T25" fmla="*/ 335 h 282"/>
                  <a:gd name="T26" fmla="*/ 774 w 195"/>
                  <a:gd name="T27" fmla="*/ 325 h 282"/>
                  <a:gd name="T28" fmla="*/ 774 w 195"/>
                  <a:gd name="T29" fmla="*/ 385 h 282"/>
                  <a:gd name="T30" fmla="*/ 654 w 195"/>
                  <a:gd name="T31" fmla="*/ 398 h 282"/>
                  <a:gd name="T32" fmla="*/ 774 w 195"/>
                  <a:gd name="T33" fmla="*/ 419 h 282"/>
                  <a:gd name="T34" fmla="*/ 764 w 195"/>
                  <a:gd name="T35" fmla="*/ 466 h 282"/>
                  <a:gd name="T36" fmla="*/ 639 w 195"/>
                  <a:gd name="T37" fmla="*/ 466 h 282"/>
                  <a:gd name="T38" fmla="*/ 639 w 195"/>
                  <a:gd name="T39" fmla="*/ 575 h 282"/>
                  <a:gd name="T40" fmla="*/ 632 w 195"/>
                  <a:gd name="T41" fmla="*/ 1106 h 282"/>
                  <a:gd name="T42" fmla="*/ 185 w 195"/>
                  <a:gd name="T43" fmla="*/ 929 h 282"/>
                  <a:gd name="T44" fmla="*/ 8 w 195"/>
                  <a:gd name="T45" fmla="*/ 677 h 282"/>
                  <a:gd name="T46" fmla="*/ 215 w 195"/>
                  <a:gd name="T47" fmla="*/ 424 h 28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95" h="282">
                    <a:moveTo>
                      <a:pt x="50" y="99"/>
                    </a:moveTo>
                    <a:cubicBezTo>
                      <a:pt x="50" y="99"/>
                      <a:pt x="19" y="69"/>
                      <a:pt x="43" y="41"/>
                    </a:cubicBezTo>
                    <a:cubicBezTo>
                      <a:pt x="67" y="13"/>
                      <a:pt x="74" y="31"/>
                      <a:pt x="75" y="13"/>
                    </a:cubicBezTo>
                    <a:cubicBezTo>
                      <a:pt x="76" y="4"/>
                      <a:pt x="76" y="4"/>
                      <a:pt x="76" y="4"/>
                    </a:cubicBezTo>
                    <a:cubicBezTo>
                      <a:pt x="76" y="4"/>
                      <a:pt x="84" y="0"/>
                      <a:pt x="89" y="4"/>
                    </a:cubicBezTo>
                    <a:cubicBezTo>
                      <a:pt x="89" y="4"/>
                      <a:pt x="98" y="2"/>
                      <a:pt x="102" y="6"/>
                    </a:cubicBezTo>
                    <a:cubicBezTo>
                      <a:pt x="102" y="6"/>
                      <a:pt x="98" y="19"/>
                      <a:pt x="103" y="22"/>
                    </a:cubicBezTo>
                    <a:cubicBezTo>
                      <a:pt x="108" y="25"/>
                      <a:pt x="123" y="38"/>
                      <a:pt x="127" y="48"/>
                    </a:cubicBezTo>
                    <a:cubicBezTo>
                      <a:pt x="127" y="48"/>
                      <a:pt x="149" y="46"/>
                      <a:pt x="157" y="39"/>
                    </a:cubicBezTo>
                    <a:cubicBezTo>
                      <a:pt x="157" y="39"/>
                      <a:pt x="162" y="46"/>
                      <a:pt x="160" y="51"/>
                    </a:cubicBezTo>
                    <a:cubicBezTo>
                      <a:pt x="160" y="51"/>
                      <a:pt x="136" y="57"/>
                      <a:pt x="137" y="62"/>
                    </a:cubicBezTo>
                    <a:cubicBezTo>
                      <a:pt x="138" y="67"/>
                      <a:pt x="160" y="65"/>
                      <a:pt x="160" y="65"/>
                    </a:cubicBezTo>
                    <a:cubicBezTo>
                      <a:pt x="160" y="65"/>
                      <a:pt x="164" y="72"/>
                      <a:pt x="161" y="78"/>
                    </a:cubicBezTo>
                    <a:cubicBezTo>
                      <a:pt x="180" y="76"/>
                      <a:pt x="180" y="76"/>
                      <a:pt x="180" y="76"/>
                    </a:cubicBezTo>
                    <a:cubicBezTo>
                      <a:pt x="180" y="76"/>
                      <a:pt x="184" y="86"/>
                      <a:pt x="180" y="90"/>
                    </a:cubicBezTo>
                    <a:cubicBezTo>
                      <a:pt x="180" y="90"/>
                      <a:pt x="151" y="89"/>
                      <a:pt x="152" y="93"/>
                    </a:cubicBezTo>
                    <a:cubicBezTo>
                      <a:pt x="153" y="98"/>
                      <a:pt x="180" y="98"/>
                      <a:pt x="180" y="98"/>
                    </a:cubicBezTo>
                    <a:cubicBezTo>
                      <a:pt x="180" y="98"/>
                      <a:pt x="182" y="106"/>
                      <a:pt x="178" y="109"/>
                    </a:cubicBezTo>
                    <a:cubicBezTo>
                      <a:pt x="149" y="109"/>
                      <a:pt x="149" y="109"/>
                      <a:pt x="149" y="109"/>
                    </a:cubicBezTo>
                    <a:cubicBezTo>
                      <a:pt x="149" y="109"/>
                      <a:pt x="150" y="123"/>
                      <a:pt x="149" y="134"/>
                    </a:cubicBezTo>
                    <a:cubicBezTo>
                      <a:pt x="147" y="146"/>
                      <a:pt x="195" y="184"/>
                      <a:pt x="147" y="258"/>
                    </a:cubicBezTo>
                    <a:cubicBezTo>
                      <a:pt x="131" y="282"/>
                      <a:pt x="48" y="229"/>
                      <a:pt x="43" y="217"/>
                    </a:cubicBezTo>
                    <a:cubicBezTo>
                      <a:pt x="37" y="205"/>
                      <a:pt x="12" y="227"/>
                      <a:pt x="2" y="158"/>
                    </a:cubicBezTo>
                    <a:cubicBezTo>
                      <a:pt x="0" y="141"/>
                      <a:pt x="12" y="95"/>
                      <a:pt x="50" y="99"/>
                    </a:cubicBezTo>
                    <a:close/>
                  </a:path>
                </a:pathLst>
              </a:custGeom>
              <a:solidFill>
                <a:srgbClr val="A744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17" name="Freeform 98">
                <a:extLst>
                  <a:ext uri="{FF2B5EF4-FFF2-40B4-BE49-F238E27FC236}">
                    <a16:creationId xmlns:a16="http://schemas.microsoft.com/office/drawing/2014/main" id="{244ECBC4-2C08-4DF4-B7C3-ED790BD6DD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4" y="1550"/>
                <a:ext cx="176" cy="208"/>
              </a:xfrm>
              <a:custGeom>
                <a:avLst/>
                <a:gdLst>
                  <a:gd name="T0" fmla="*/ 135 w 108"/>
                  <a:gd name="T1" fmla="*/ 510 h 128"/>
                  <a:gd name="T2" fmla="*/ 186 w 108"/>
                  <a:gd name="T3" fmla="*/ 288 h 128"/>
                  <a:gd name="T4" fmla="*/ 455 w 108"/>
                  <a:gd name="T5" fmla="*/ 166 h 128"/>
                  <a:gd name="T6" fmla="*/ 448 w 108"/>
                  <a:gd name="T7" fmla="*/ 111 h 128"/>
                  <a:gd name="T8" fmla="*/ 350 w 108"/>
                  <a:gd name="T9" fmla="*/ 98 h 128"/>
                  <a:gd name="T10" fmla="*/ 448 w 108"/>
                  <a:gd name="T11" fmla="*/ 54 h 128"/>
                  <a:gd name="T12" fmla="*/ 438 w 108"/>
                  <a:gd name="T13" fmla="*/ 0 h 128"/>
                  <a:gd name="T14" fmla="*/ 308 w 108"/>
                  <a:gd name="T15" fmla="*/ 39 h 128"/>
                  <a:gd name="T16" fmla="*/ 130 w 108"/>
                  <a:gd name="T17" fmla="*/ 47 h 128"/>
                  <a:gd name="T18" fmla="*/ 42 w 108"/>
                  <a:gd name="T19" fmla="*/ 145 h 128"/>
                  <a:gd name="T20" fmla="*/ 34 w 108"/>
                  <a:gd name="T21" fmla="*/ 322 h 128"/>
                  <a:gd name="T22" fmla="*/ 21 w 108"/>
                  <a:gd name="T23" fmla="*/ 452 h 128"/>
                  <a:gd name="T24" fmla="*/ 60 w 108"/>
                  <a:gd name="T25" fmla="*/ 549 h 128"/>
                  <a:gd name="T26" fmla="*/ 135 w 108"/>
                  <a:gd name="T27" fmla="*/ 510 h 12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8" h="128">
                    <a:moveTo>
                      <a:pt x="31" y="119"/>
                    </a:moveTo>
                    <a:cubicBezTo>
                      <a:pt x="31" y="119"/>
                      <a:pt x="41" y="80"/>
                      <a:pt x="43" y="67"/>
                    </a:cubicBezTo>
                    <a:cubicBezTo>
                      <a:pt x="44" y="55"/>
                      <a:pt x="48" y="32"/>
                      <a:pt x="105" y="39"/>
                    </a:cubicBezTo>
                    <a:cubicBezTo>
                      <a:pt x="108" y="33"/>
                      <a:pt x="104" y="26"/>
                      <a:pt x="104" y="26"/>
                    </a:cubicBezTo>
                    <a:cubicBezTo>
                      <a:pt x="104" y="26"/>
                      <a:pt x="82" y="28"/>
                      <a:pt x="81" y="23"/>
                    </a:cubicBezTo>
                    <a:cubicBezTo>
                      <a:pt x="80" y="18"/>
                      <a:pt x="104" y="12"/>
                      <a:pt x="104" y="12"/>
                    </a:cubicBezTo>
                    <a:cubicBezTo>
                      <a:pt x="106" y="7"/>
                      <a:pt x="101" y="0"/>
                      <a:pt x="101" y="0"/>
                    </a:cubicBezTo>
                    <a:cubicBezTo>
                      <a:pt x="93" y="7"/>
                      <a:pt x="71" y="9"/>
                      <a:pt x="71" y="9"/>
                    </a:cubicBezTo>
                    <a:cubicBezTo>
                      <a:pt x="71" y="9"/>
                      <a:pt x="41" y="13"/>
                      <a:pt x="30" y="11"/>
                    </a:cubicBezTo>
                    <a:cubicBezTo>
                      <a:pt x="30" y="11"/>
                      <a:pt x="6" y="15"/>
                      <a:pt x="10" y="34"/>
                    </a:cubicBezTo>
                    <a:cubicBezTo>
                      <a:pt x="10" y="34"/>
                      <a:pt x="12" y="62"/>
                      <a:pt x="8" y="75"/>
                    </a:cubicBezTo>
                    <a:cubicBezTo>
                      <a:pt x="4" y="89"/>
                      <a:pt x="10" y="97"/>
                      <a:pt x="5" y="105"/>
                    </a:cubicBezTo>
                    <a:cubicBezTo>
                      <a:pt x="0" y="114"/>
                      <a:pt x="5" y="126"/>
                      <a:pt x="14" y="128"/>
                    </a:cubicBezTo>
                    <a:cubicBezTo>
                      <a:pt x="14" y="128"/>
                      <a:pt x="19" y="116"/>
                      <a:pt x="31" y="119"/>
                    </a:cubicBezTo>
                    <a:close/>
                  </a:path>
                </a:pathLst>
              </a:custGeom>
              <a:solidFill>
                <a:srgbClr val="716F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18" name="Freeform 99">
                <a:extLst>
                  <a:ext uri="{FF2B5EF4-FFF2-40B4-BE49-F238E27FC236}">
                    <a16:creationId xmlns:a16="http://schemas.microsoft.com/office/drawing/2014/main" id="{BE72FC81-D373-496E-8407-F26940D34B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3" y="1487"/>
                <a:ext cx="317" cy="458"/>
              </a:xfrm>
              <a:custGeom>
                <a:avLst/>
                <a:gdLst>
                  <a:gd name="T0" fmla="*/ 215 w 195"/>
                  <a:gd name="T1" fmla="*/ 424 h 282"/>
                  <a:gd name="T2" fmla="*/ 185 w 195"/>
                  <a:gd name="T3" fmla="*/ 177 h 282"/>
                  <a:gd name="T4" fmla="*/ 322 w 195"/>
                  <a:gd name="T5" fmla="*/ 55 h 282"/>
                  <a:gd name="T6" fmla="*/ 328 w 195"/>
                  <a:gd name="T7" fmla="*/ 16 h 282"/>
                  <a:gd name="T8" fmla="*/ 384 w 195"/>
                  <a:gd name="T9" fmla="*/ 16 h 282"/>
                  <a:gd name="T10" fmla="*/ 439 w 195"/>
                  <a:gd name="T11" fmla="*/ 26 h 282"/>
                  <a:gd name="T12" fmla="*/ 441 w 195"/>
                  <a:gd name="T13" fmla="*/ 94 h 282"/>
                  <a:gd name="T14" fmla="*/ 545 w 195"/>
                  <a:gd name="T15" fmla="*/ 206 h 282"/>
                  <a:gd name="T16" fmla="*/ 675 w 195"/>
                  <a:gd name="T17" fmla="*/ 166 h 282"/>
                  <a:gd name="T18" fmla="*/ 688 w 195"/>
                  <a:gd name="T19" fmla="*/ 219 h 282"/>
                  <a:gd name="T20" fmla="*/ 590 w 195"/>
                  <a:gd name="T21" fmla="*/ 266 h 282"/>
                  <a:gd name="T22" fmla="*/ 688 w 195"/>
                  <a:gd name="T23" fmla="*/ 279 h 282"/>
                  <a:gd name="T24" fmla="*/ 693 w 195"/>
                  <a:gd name="T25" fmla="*/ 335 h 282"/>
                  <a:gd name="T26" fmla="*/ 774 w 195"/>
                  <a:gd name="T27" fmla="*/ 325 h 282"/>
                  <a:gd name="T28" fmla="*/ 774 w 195"/>
                  <a:gd name="T29" fmla="*/ 385 h 282"/>
                  <a:gd name="T30" fmla="*/ 654 w 195"/>
                  <a:gd name="T31" fmla="*/ 398 h 282"/>
                  <a:gd name="T32" fmla="*/ 774 w 195"/>
                  <a:gd name="T33" fmla="*/ 419 h 282"/>
                  <a:gd name="T34" fmla="*/ 764 w 195"/>
                  <a:gd name="T35" fmla="*/ 466 h 282"/>
                  <a:gd name="T36" fmla="*/ 639 w 195"/>
                  <a:gd name="T37" fmla="*/ 466 h 282"/>
                  <a:gd name="T38" fmla="*/ 639 w 195"/>
                  <a:gd name="T39" fmla="*/ 575 h 282"/>
                  <a:gd name="T40" fmla="*/ 632 w 195"/>
                  <a:gd name="T41" fmla="*/ 1106 h 282"/>
                  <a:gd name="T42" fmla="*/ 185 w 195"/>
                  <a:gd name="T43" fmla="*/ 929 h 282"/>
                  <a:gd name="T44" fmla="*/ 8 w 195"/>
                  <a:gd name="T45" fmla="*/ 677 h 282"/>
                  <a:gd name="T46" fmla="*/ 215 w 195"/>
                  <a:gd name="T47" fmla="*/ 424 h 28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95" h="282">
                    <a:moveTo>
                      <a:pt x="50" y="99"/>
                    </a:moveTo>
                    <a:cubicBezTo>
                      <a:pt x="50" y="99"/>
                      <a:pt x="19" y="69"/>
                      <a:pt x="43" y="41"/>
                    </a:cubicBezTo>
                    <a:cubicBezTo>
                      <a:pt x="67" y="13"/>
                      <a:pt x="74" y="31"/>
                      <a:pt x="75" y="13"/>
                    </a:cubicBezTo>
                    <a:cubicBezTo>
                      <a:pt x="76" y="4"/>
                      <a:pt x="76" y="4"/>
                      <a:pt x="76" y="4"/>
                    </a:cubicBezTo>
                    <a:cubicBezTo>
                      <a:pt x="76" y="4"/>
                      <a:pt x="84" y="0"/>
                      <a:pt x="89" y="4"/>
                    </a:cubicBezTo>
                    <a:cubicBezTo>
                      <a:pt x="89" y="4"/>
                      <a:pt x="98" y="2"/>
                      <a:pt x="102" y="6"/>
                    </a:cubicBezTo>
                    <a:cubicBezTo>
                      <a:pt x="102" y="6"/>
                      <a:pt x="98" y="19"/>
                      <a:pt x="103" y="22"/>
                    </a:cubicBezTo>
                    <a:cubicBezTo>
                      <a:pt x="108" y="25"/>
                      <a:pt x="123" y="38"/>
                      <a:pt x="127" y="48"/>
                    </a:cubicBezTo>
                    <a:cubicBezTo>
                      <a:pt x="127" y="48"/>
                      <a:pt x="149" y="46"/>
                      <a:pt x="157" y="39"/>
                    </a:cubicBezTo>
                    <a:cubicBezTo>
                      <a:pt x="157" y="39"/>
                      <a:pt x="162" y="46"/>
                      <a:pt x="160" y="51"/>
                    </a:cubicBezTo>
                    <a:cubicBezTo>
                      <a:pt x="160" y="51"/>
                      <a:pt x="136" y="57"/>
                      <a:pt x="137" y="62"/>
                    </a:cubicBezTo>
                    <a:cubicBezTo>
                      <a:pt x="138" y="67"/>
                      <a:pt x="160" y="65"/>
                      <a:pt x="160" y="65"/>
                    </a:cubicBezTo>
                    <a:cubicBezTo>
                      <a:pt x="160" y="65"/>
                      <a:pt x="164" y="72"/>
                      <a:pt x="161" y="78"/>
                    </a:cubicBezTo>
                    <a:cubicBezTo>
                      <a:pt x="180" y="76"/>
                      <a:pt x="180" y="76"/>
                      <a:pt x="180" y="76"/>
                    </a:cubicBezTo>
                    <a:cubicBezTo>
                      <a:pt x="180" y="76"/>
                      <a:pt x="184" y="86"/>
                      <a:pt x="180" y="90"/>
                    </a:cubicBezTo>
                    <a:cubicBezTo>
                      <a:pt x="180" y="90"/>
                      <a:pt x="151" y="89"/>
                      <a:pt x="152" y="93"/>
                    </a:cubicBezTo>
                    <a:cubicBezTo>
                      <a:pt x="153" y="98"/>
                      <a:pt x="180" y="98"/>
                      <a:pt x="180" y="98"/>
                    </a:cubicBezTo>
                    <a:cubicBezTo>
                      <a:pt x="180" y="98"/>
                      <a:pt x="182" y="106"/>
                      <a:pt x="178" y="109"/>
                    </a:cubicBezTo>
                    <a:cubicBezTo>
                      <a:pt x="149" y="109"/>
                      <a:pt x="149" y="109"/>
                      <a:pt x="149" y="109"/>
                    </a:cubicBezTo>
                    <a:cubicBezTo>
                      <a:pt x="149" y="109"/>
                      <a:pt x="150" y="123"/>
                      <a:pt x="149" y="134"/>
                    </a:cubicBezTo>
                    <a:cubicBezTo>
                      <a:pt x="147" y="146"/>
                      <a:pt x="195" y="184"/>
                      <a:pt x="147" y="258"/>
                    </a:cubicBezTo>
                    <a:cubicBezTo>
                      <a:pt x="131" y="282"/>
                      <a:pt x="48" y="229"/>
                      <a:pt x="43" y="217"/>
                    </a:cubicBezTo>
                    <a:cubicBezTo>
                      <a:pt x="37" y="205"/>
                      <a:pt x="12" y="227"/>
                      <a:pt x="2" y="158"/>
                    </a:cubicBezTo>
                    <a:cubicBezTo>
                      <a:pt x="0" y="141"/>
                      <a:pt x="12" y="95"/>
                      <a:pt x="50" y="99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4343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19" name="Freeform 100">
                <a:extLst>
                  <a:ext uri="{FF2B5EF4-FFF2-40B4-BE49-F238E27FC236}">
                    <a16:creationId xmlns:a16="http://schemas.microsoft.com/office/drawing/2014/main" id="{55D78646-DF70-4482-9041-4FFD1F4C4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9" y="1568"/>
                <a:ext cx="202" cy="351"/>
              </a:xfrm>
              <a:custGeom>
                <a:avLst/>
                <a:gdLst>
                  <a:gd name="T0" fmla="*/ 329 w 124"/>
                  <a:gd name="T1" fmla="*/ 0 h 216"/>
                  <a:gd name="T2" fmla="*/ 241 w 124"/>
                  <a:gd name="T3" fmla="*/ 98 h 216"/>
                  <a:gd name="T4" fmla="*/ 233 w 124"/>
                  <a:gd name="T5" fmla="*/ 275 h 216"/>
                  <a:gd name="T6" fmla="*/ 220 w 124"/>
                  <a:gd name="T7" fmla="*/ 405 h 216"/>
                  <a:gd name="T8" fmla="*/ 261 w 124"/>
                  <a:gd name="T9" fmla="*/ 502 h 216"/>
                  <a:gd name="T10" fmla="*/ 186 w 124"/>
                  <a:gd name="T11" fmla="*/ 413 h 216"/>
                  <a:gd name="T12" fmla="*/ 96 w 124"/>
                  <a:gd name="T13" fmla="*/ 293 h 216"/>
                  <a:gd name="T14" fmla="*/ 8 w 124"/>
                  <a:gd name="T15" fmla="*/ 481 h 216"/>
                  <a:gd name="T16" fmla="*/ 111 w 124"/>
                  <a:gd name="T17" fmla="*/ 639 h 216"/>
                  <a:gd name="T18" fmla="*/ 233 w 124"/>
                  <a:gd name="T19" fmla="*/ 596 h 216"/>
                  <a:gd name="T20" fmla="*/ 178 w 124"/>
                  <a:gd name="T21" fmla="*/ 609 h 216"/>
                  <a:gd name="T22" fmla="*/ 186 w 124"/>
                  <a:gd name="T23" fmla="*/ 694 h 216"/>
                  <a:gd name="T24" fmla="*/ 507 w 124"/>
                  <a:gd name="T25" fmla="*/ 837 h 216"/>
                  <a:gd name="T26" fmla="*/ 332 w 124"/>
                  <a:gd name="T27" fmla="*/ 465 h 216"/>
                  <a:gd name="T28" fmla="*/ 384 w 124"/>
                  <a:gd name="T29" fmla="*/ 241 h 21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24" h="216">
                    <a:moveTo>
                      <a:pt x="76" y="0"/>
                    </a:moveTo>
                    <a:cubicBezTo>
                      <a:pt x="76" y="0"/>
                      <a:pt x="52" y="4"/>
                      <a:pt x="56" y="23"/>
                    </a:cubicBezTo>
                    <a:cubicBezTo>
                      <a:pt x="56" y="23"/>
                      <a:pt x="58" y="51"/>
                      <a:pt x="54" y="64"/>
                    </a:cubicBezTo>
                    <a:cubicBezTo>
                      <a:pt x="50" y="78"/>
                      <a:pt x="56" y="86"/>
                      <a:pt x="51" y="94"/>
                    </a:cubicBezTo>
                    <a:cubicBezTo>
                      <a:pt x="46" y="103"/>
                      <a:pt x="51" y="115"/>
                      <a:pt x="60" y="117"/>
                    </a:cubicBezTo>
                    <a:cubicBezTo>
                      <a:pt x="60" y="117"/>
                      <a:pt x="41" y="118"/>
                      <a:pt x="43" y="96"/>
                    </a:cubicBezTo>
                    <a:cubicBezTo>
                      <a:pt x="45" y="74"/>
                      <a:pt x="40" y="62"/>
                      <a:pt x="22" y="68"/>
                    </a:cubicBezTo>
                    <a:cubicBezTo>
                      <a:pt x="5" y="73"/>
                      <a:pt x="0" y="88"/>
                      <a:pt x="2" y="112"/>
                    </a:cubicBezTo>
                    <a:cubicBezTo>
                      <a:pt x="4" y="135"/>
                      <a:pt x="15" y="159"/>
                      <a:pt x="26" y="149"/>
                    </a:cubicBezTo>
                    <a:cubicBezTo>
                      <a:pt x="36" y="140"/>
                      <a:pt x="41" y="130"/>
                      <a:pt x="54" y="139"/>
                    </a:cubicBezTo>
                    <a:cubicBezTo>
                      <a:pt x="54" y="139"/>
                      <a:pt x="48" y="133"/>
                      <a:pt x="41" y="142"/>
                    </a:cubicBezTo>
                    <a:cubicBezTo>
                      <a:pt x="34" y="151"/>
                      <a:pt x="38" y="157"/>
                      <a:pt x="43" y="162"/>
                    </a:cubicBezTo>
                    <a:cubicBezTo>
                      <a:pt x="48" y="166"/>
                      <a:pt x="104" y="216"/>
                      <a:pt x="117" y="195"/>
                    </a:cubicBezTo>
                    <a:cubicBezTo>
                      <a:pt x="124" y="185"/>
                      <a:pt x="77" y="108"/>
                      <a:pt x="77" y="108"/>
                    </a:cubicBezTo>
                    <a:cubicBezTo>
                      <a:pt x="77" y="108"/>
                      <a:pt x="87" y="69"/>
                      <a:pt x="89" y="56"/>
                    </a:cubicBezTo>
                  </a:path>
                </a:pathLst>
              </a:custGeom>
              <a:solidFill>
                <a:srgbClr val="716F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20" name="Freeform 101">
                <a:extLst>
                  <a:ext uri="{FF2B5EF4-FFF2-40B4-BE49-F238E27FC236}">
                    <a16:creationId xmlns:a16="http://schemas.microsoft.com/office/drawing/2014/main" id="{56924935-1F15-4E65-877E-8B35487C95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9" y="1565"/>
                <a:ext cx="246" cy="354"/>
              </a:xfrm>
              <a:custGeom>
                <a:avLst/>
                <a:gdLst>
                  <a:gd name="T0" fmla="*/ 507 w 151"/>
                  <a:gd name="T1" fmla="*/ 0 h 218"/>
                  <a:gd name="T2" fmla="*/ 329 w 151"/>
                  <a:gd name="T3" fmla="*/ 8 h 218"/>
                  <a:gd name="T4" fmla="*/ 241 w 151"/>
                  <a:gd name="T5" fmla="*/ 109 h 218"/>
                  <a:gd name="T6" fmla="*/ 233 w 151"/>
                  <a:gd name="T7" fmla="*/ 283 h 218"/>
                  <a:gd name="T8" fmla="*/ 220 w 151"/>
                  <a:gd name="T9" fmla="*/ 411 h 218"/>
                  <a:gd name="T10" fmla="*/ 261 w 151"/>
                  <a:gd name="T11" fmla="*/ 508 h 218"/>
                  <a:gd name="T12" fmla="*/ 186 w 151"/>
                  <a:gd name="T13" fmla="*/ 419 h 218"/>
                  <a:gd name="T14" fmla="*/ 96 w 151"/>
                  <a:gd name="T15" fmla="*/ 300 h 218"/>
                  <a:gd name="T16" fmla="*/ 8 w 151"/>
                  <a:gd name="T17" fmla="*/ 487 h 218"/>
                  <a:gd name="T18" fmla="*/ 111 w 151"/>
                  <a:gd name="T19" fmla="*/ 646 h 218"/>
                  <a:gd name="T20" fmla="*/ 233 w 151"/>
                  <a:gd name="T21" fmla="*/ 604 h 218"/>
                  <a:gd name="T22" fmla="*/ 178 w 151"/>
                  <a:gd name="T23" fmla="*/ 617 h 218"/>
                  <a:gd name="T24" fmla="*/ 186 w 151"/>
                  <a:gd name="T25" fmla="*/ 702 h 218"/>
                  <a:gd name="T26" fmla="*/ 507 w 151"/>
                  <a:gd name="T27" fmla="*/ 844 h 218"/>
                  <a:gd name="T28" fmla="*/ 332 w 151"/>
                  <a:gd name="T29" fmla="*/ 473 h 218"/>
                  <a:gd name="T30" fmla="*/ 384 w 151"/>
                  <a:gd name="T31" fmla="*/ 248 h 218"/>
                  <a:gd name="T32" fmla="*/ 653 w 151"/>
                  <a:gd name="T33" fmla="*/ 130 h 2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1" h="218">
                    <a:moveTo>
                      <a:pt x="117" y="0"/>
                    </a:moveTo>
                    <a:cubicBezTo>
                      <a:pt x="117" y="0"/>
                      <a:pt x="87" y="4"/>
                      <a:pt x="76" y="2"/>
                    </a:cubicBezTo>
                    <a:cubicBezTo>
                      <a:pt x="76" y="2"/>
                      <a:pt x="52" y="6"/>
                      <a:pt x="56" y="25"/>
                    </a:cubicBezTo>
                    <a:cubicBezTo>
                      <a:pt x="56" y="25"/>
                      <a:pt x="58" y="53"/>
                      <a:pt x="54" y="66"/>
                    </a:cubicBezTo>
                    <a:cubicBezTo>
                      <a:pt x="50" y="80"/>
                      <a:pt x="56" y="88"/>
                      <a:pt x="51" y="96"/>
                    </a:cubicBezTo>
                    <a:cubicBezTo>
                      <a:pt x="46" y="105"/>
                      <a:pt x="51" y="117"/>
                      <a:pt x="60" y="119"/>
                    </a:cubicBezTo>
                    <a:cubicBezTo>
                      <a:pt x="60" y="119"/>
                      <a:pt x="41" y="120"/>
                      <a:pt x="43" y="98"/>
                    </a:cubicBezTo>
                    <a:cubicBezTo>
                      <a:pt x="45" y="76"/>
                      <a:pt x="40" y="64"/>
                      <a:pt x="22" y="70"/>
                    </a:cubicBezTo>
                    <a:cubicBezTo>
                      <a:pt x="5" y="75"/>
                      <a:pt x="0" y="90"/>
                      <a:pt x="2" y="114"/>
                    </a:cubicBezTo>
                    <a:cubicBezTo>
                      <a:pt x="4" y="137"/>
                      <a:pt x="15" y="161"/>
                      <a:pt x="26" y="151"/>
                    </a:cubicBezTo>
                    <a:cubicBezTo>
                      <a:pt x="36" y="142"/>
                      <a:pt x="41" y="132"/>
                      <a:pt x="54" y="141"/>
                    </a:cubicBezTo>
                    <a:cubicBezTo>
                      <a:pt x="54" y="141"/>
                      <a:pt x="48" y="135"/>
                      <a:pt x="41" y="144"/>
                    </a:cubicBezTo>
                    <a:cubicBezTo>
                      <a:pt x="34" y="153"/>
                      <a:pt x="38" y="159"/>
                      <a:pt x="43" y="164"/>
                    </a:cubicBezTo>
                    <a:cubicBezTo>
                      <a:pt x="48" y="168"/>
                      <a:pt x="104" y="218"/>
                      <a:pt x="117" y="197"/>
                    </a:cubicBezTo>
                    <a:cubicBezTo>
                      <a:pt x="124" y="187"/>
                      <a:pt x="77" y="110"/>
                      <a:pt x="77" y="110"/>
                    </a:cubicBezTo>
                    <a:cubicBezTo>
                      <a:pt x="77" y="110"/>
                      <a:pt x="87" y="71"/>
                      <a:pt x="89" y="58"/>
                    </a:cubicBezTo>
                    <a:cubicBezTo>
                      <a:pt x="90" y="46"/>
                      <a:pt x="94" y="23"/>
                      <a:pt x="151" y="30"/>
                    </a:cubicBezTo>
                  </a:path>
                </a:pathLst>
              </a:custGeom>
              <a:noFill/>
              <a:ln w="4763" cap="rnd">
                <a:solidFill>
                  <a:srgbClr val="34343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21" name="Freeform 102">
                <a:extLst>
                  <a:ext uri="{FF2B5EF4-FFF2-40B4-BE49-F238E27FC236}">
                    <a16:creationId xmlns:a16="http://schemas.microsoft.com/office/drawing/2014/main" id="{418845EF-1CBE-4D8F-89D9-FDA6458849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4" y="1628"/>
                <a:ext cx="81" cy="36"/>
              </a:xfrm>
              <a:custGeom>
                <a:avLst/>
                <a:gdLst>
                  <a:gd name="T0" fmla="*/ 0 w 50"/>
                  <a:gd name="T1" fmla="*/ 67 h 22"/>
                  <a:gd name="T2" fmla="*/ 102 w 50"/>
                  <a:gd name="T3" fmla="*/ 13 h 22"/>
                  <a:gd name="T4" fmla="*/ 212 w 50"/>
                  <a:gd name="T5" fmla="*/ 97 h 2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0" h="22">
                    <a:moveTo>
                      <a:pt x="0" y="15"/>
                    </a:moveTo>
                    <a:cubicBezTo>
                      <a:pt x="0" y="15"/>
                      <a:pt x="8" y="0"/>
                      <a:pt x="24" y="3"/>
                    </a:cubicBezTo>
                    <a:cubicBezTo>
                      <a:pt x="40" y="5"/>
                      <a:pt x="48" y="9"/>
                      <a:pt x="50" y="22"/>
                    </a:cubicBezTo>
                  </a:path>
                </a:pathLst>
              </a:custGeom>
              <a:noFill/>
              <a:ln w="4763" cap="rnd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22" name="Freeform 103">
                <a:extLst>
                  <a:ext uri="{FF2B5EF4-FFF2-40B4-BE49-F238E27FC236}">
                    <a16:creationId xmlns:a16="http://schemas.microsoft.com/office/drawing/2014/main" id="{160AF1EC-2B9E-42BD-ACA9-659B82A5D0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3" y="1648"/>
                <a:ext cx="110" cy="216"/>
              </a:xfrm>
              <a:custGeom>
                <a:avLst/>
                <a:gdLst>
                  <a:gd name="T0" fmla="*/ 0 w 68"/>
                  <a:gd name="T1" fmla="*/ 187 h 133"/>
                  <a:gd name="T2" fmla="*/ 76 w 68"/>
                  <a:gd name="T3" fmla="*/ 348 h 133"/>
                  <a:gd name="T4" fmla="*/ 217 w 68"/>
                  <a:gd name="T5" fmla="*/ 549 h 133"/>
                  <a:gd name="T6" fmla="*/ 191 w 68"/>
                  <a:gd name="T7" fmla="*/ 211 h 133"/>
                  <a:gd name="T8" fmla="*/ 152 w 68"/>
                  <a:gd name="T9" fmla="*/ 248 h 133"/>
                  <a:gd name="T10" fmla="*/ 170 w 68"/>
                  <a:gd name="T11" fmla="*/ 179 h 133"/>
                  <a:gd name="T12" fmla="*/ 136 w 68"/>
                  <a:gd name="T13" fmla="*/ 8 h 133"/>
                  <a:gd name="T14" fmla="*/ 68 w 68"/>
                  <a:gd name="T15" fmla="*/ 145 h 133"/>
                  <a:gd name="T16" fmla="*/ 131 w 68"/>
                  <a:gd name="T17" fmla="*/ 240 h 133"/>
                  <a:gd name="T18" fmla="*/ 81 w 68"/>
                  <a:gd name="T19" fmla="*/ 187 h 133"/>
                  <a:gd name="T20" fmla="*/ 8 w 68"/>
                  <a:gd name="T21" fmla="*/ 143 h 13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8" h="133">
                    <a:moveTo>
                      <a:pt x="0" y="44"/>
                    </a:moveTo>
                    <a:cubicBezTo>
                      <a:pt x="0" y="44"/>
                      <a:pt x="11" y="72"/>
                      <a:pt x="18" y="81"/>
                    </a:cubicBezTo>
                    <a:cubicBezTo>
                      <a:pt x="26" y="90"/>
                      <a:pt x="34" y="133"/>
                      <a:pt x="51" y="128"/>
                    </a:cubicBezTo>
                    <a:cubicBezTo>
                      <a:pt x="68" y="123"/>
                      <a:pt x="66" y="47"/>
                      <a:pt x="45" y="49"/>
                    </a:cubicBezTo>
                    <a:cubicBezTo>
                      <a:pt x="33" y="51"/>
                      <a:pt x="36" y="58"/>
                      <a:pt x="36" y="58"/>
                    </a:cubicBezTo>
                    <a:cubicBezTo>
                      <a:pt x="36" y="58"/>
                      <a:pt x="33" y="48"/>
                      <a:pt x="40" y="42"/>
                    </a:cubicBezTo>
                    <a:cubicBezTo>
                      <a:pt x="47" y="35"/>
                      <a:pt x="52" y="0"/>
                      <a:pt x="32" y="2"/>
                    </a:cubicBezTo>
                    <a:cubicBezTo>
                      <a:pt x="12" y="5"/>
                      <a:pt x="8" y="21"/>
                      <a:pt x="16" y="34"/>
                    </a:cubicBezTo>
                    <a:cubicBezTo>
                      <a:pt x="24" y="47"/>
                      <a:pt x="31" y="45"/>
                      <a:pt x="31" y="56"/>
                    </a:cubicBezTo>
                    <a:cubicBezTo>
                      <a:pt x="31" y="56"/>
                      <a:pt x="29" y="48"/>
                      <a:pt x="19" y="44"/>
                    </a:cubicBezTo>
                    <a:cubicBezTo>
                      <a:pt x="9" y="40"/>
                      <a:pt x="2" y="41"/>
                      <a:pt x="2" y="33"/>
                    </a:cubicBezTo>
                  </a:path>
                </a:pathLst>
              </a:custGeom>
              <a:noFill/>
              <a:ln w="4763" cap="rnd">
                <a:solidFill>
                  <a:srgbClr val="34343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23" name="Freeform 104">
                <a:extLst>
                  <a:ext uri="{FF2B5EF4-FFF2-40B4-BE49-F238E27FC236}">
                    <a16:creationId xmlns:a16="http://schemas.microsoft.com/office/drawing/2014/main" id="{87ECF098-5BB5-4DC8-9207-95E6126E09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3" y="1648"/>
                <a:ext cx="21" cy="26"/>
              </a:xfrm>
              <a:custGeom>
                <a:avLst/>
                <a:gdLst>
                  <a:gd name="T0" fmla="*/ 0 w 13"/>
                  <a:gd name="T1" fmla="*/ 0 h 16"/>
                  <a:gd name="T2" fmla="*/ 55 w 13"/>
                  <a:gd name="T3" fmla="*/ 68 h 1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3" h="16">
                    <a:moveTo>
                      <a:pt x="0" y="0"/>
                    </a:moveTo>
                    <a:cubicBezTo>
                      <a:pt x="0" y="0"/>
                      <a:pt x="11" y="9"/>
                      <a:pt x="13" y="16"/>
                    </a:cubicBezTo>
                  </a:path>
                </a:pathLst>
              </a:custGeom>
              <a:noFill/>
              <a:ln w="4763" cap="rnd">
                <a:solidFill>
                  <a:srgbClr val="34343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24" name="Freeform 105">
                <a:extLst>
                  <a:ext uri="{FF2B5EF4-FFF2-40B4-BE49-F238E27FC236}">
                    <a16:creationId xmlns:a16="http://schemas.microsoft.com/office/drawing/2014/main" id="{2C8F5F5E-D65F-4D24-AAED-6D5257CE09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8" y="1540"/>
                <a:ext cx="78" cy="88"/>
              </a:xfrm>
              <a:custGeom>
                <a:avLst/>
                <a:gdLst>
                  <a:gd name="T0" fmla="*/ 81 w 48"/>
                  <a:gd name="T1" fmla="*/ 233 h 54"/>
                  <a:gd name="T2" fmla="*/ 206 w 48"/>
                  <a:gd name="T3" fmla="*/ 0 h 5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8" h="54">
                    <a:moveTo>
                      <a:pt x="19" y="54"/>
                    </a:moveTo>
                    <a:cubicBezTo>
                      <a:pt x="19" y="54"/>
                      <a:pt x="0" y="3"/>
                      <a:pt x="48" y="0"/>
                    </a:cubicBezTo>
                  </a:path>
                </a:pathLst>
              </a:custGeom>
              <a:noFill/>
              <a:ln w="11113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25" name="Freeform 106">
                <a:extLst>
                  <a:ext uri="{FF2B5EF4-FFF2-40B4-BE49-F238E27FC236}">
                    <a16:creationId xmlns:a16="http://schemas.microsoft.com/office/drawing/2014/main" id="{8E08E0AC-3F5F-44E3-AD77-D37F1DCFD9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5" y="1532"/>
                <a:ext cx="21" cy="26"/>
              </a:xfrm>
              <a:custGeom>
                <a:avLst/>
                <a:gdLst>
                  <a:gd name="T0" fmla="*/ 0 w 21"/>
                  <a:gd name="T1" fmla="*/ 0 h 26"/>
                  <a:gd name="T2" fmla="*/ 21 w 21"/>
                  <a:gd name="T3" fmla="*/ 8 h 26"/>
                  <a:gd name="T4" fmla="*/ 8 w 21"/>
                  <a:gd name="T5" fmla="*/ 26 h 2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" h="26">
                    <a:moveTo>
                      <a:pt x="0" y="0"/>
                    </a:moveTo>
                    <a:lnTo>
                      <a:pt x="21" y="8"/>
                    </a:lnTo>
                    <a:lnTo>
                      <a:pt x="8" y="26"/>
                    </a:lnTo>
                  </a:path>
                </a:pathLst>
              </a:custGeom>
              <a:noFill/>
              <a:ln w="11113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26" name="Freeform 107">
                <a:extLst>
                  <a:ext uri="{FF2B5EF4-FFF2-40B4-BE49-F238E27FC236}">
                    <a16:creationId xmlns:a16="http://schemas.microsoft.com/office/drawing/2014/main" id="{D4B68CC5-7636-4768-AA16-5438E0DFEF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0" y="1735"/>
                <a:ext cx="52" cy="33"/>
              </a:xfrm>
              <a:custGeom>
                <a:avLst/>
                <a:gdLst>
                  <a:gd name="T0" fmla="*/ 0 w 32"/>
                  <a:gd name="T1" fmla="*/ 89 h 20"/>
                  <a:gd name="T2" fmla="*/ 138 w 32"/>
                  <a:gd name="T3" fmla="*/ 89 h 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2" h="20">
                    <a:moveTo>
                      <a:pt x="0" y="20"/>
                    </a:moveTo>
                    <a:cubicBezTo>
                      <a:pt x="0" y="20"/>
                      <a:pt x="12" y="0"/>
                      <a:pt x="32" y="20"/>
                    </a:cubicBezTo>
                  </a:path>
                </a:pathLst>
              </a:custGeom>
              <a:noFill/>
              <a:ln w="11113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27" name="Freeform 108">
                <a:extLst>
                  <a:ext uri="{FF2B5EF4-FFF2-40B4-BE49-F238E27FC236}">
                    <a16:creationId xmlns:a16="http://schemas.microsoft.com/office/drawing/2014/main" id="{8EFE1A24-893A-4276-9D92-5BCE400270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0" y="1745"/>
                <a:ext cx="26" cy="25"/>
              </a:xfrm>
              <a:custGeom>
                <a:avLst/>
                <a:gdLst>
                  <a:gd name="T0" fmla="*/ 0 w 26"/>
                  <a:gd name="T1" fmla="*/ 23 h 25"/>
                  <a:gd name="T2" fmla="*/ 26 w 26"/>
                  <a:gd name="T3" fmla="*/ 25 h 25"/>
                  <a:gd name="T4" fmla="*/ 13 w 26"/>
                  <a:gd name="T5" fmla="*/ 0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6" h="25">
                    <a:moveTo>
                      <a:pt x="0" y="23"/>
                    </a:moveTo>
                    <a:lnTo>
                      <a:pt x="26" y="25"/>
                    </a:lnTo>
                    <a:lnTo>
                      <a:pt x="13" y="0"/>
                    </a:lnTo>
                  </a:path>
                </a:pathLst>
              </a:custGeom>
              <a:noFill/>
              <a:ln w="11113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28" name="Freeform 109">
                <a:extLst>
                  <a:ext uri="{FF2B5EF4-FFF2-40B4-BE49-F238E27FC236}">
                    <a16:creationId xmlns:a16="http://schemas.microsoft.com/office/drawing/2014/main" id="{CB52C523-3D5D-4904-B319-1A69C16733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4" y="1783"/>
                <a:ext cx="94" cy="126"/>
              </a:xfrm>
              <a:custGeom>
                <a:avLst/>
                <a:gdLst>
                  <a:gd name="T0" fmla="*/ 0 w 58"/>
                  <a:gd name="T1" fmla="*/ 110 h 78"/>
                  <a:gd name="T2" fmla="*/ 55 w 58"/>
                  <a:gd name="T3" fmla="*/ 0 h 7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8" h="78">
                    <a:moveTo>
                      <a:pt x="0" y="26"/>
                    </a:moveTo>
                    <a:cubicBezTo>
                      <a:pt x="0" y="26"/>
                      <a:pt x="58" y="78"/>
                      <a:pt x="13" y="0"/>
                    </a:cubicBezTo>
                  </a:path>
                </a:pathLst>
              </a:custGeom>
              <a:noFill/>
              <a:ln w="11113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29" name="Freeform 110">
                <a:extLst>
                  <a:ext uri="{FF2B5EF4-FFF2-40B4-BE49-F238E27FC236}">
                    <a16:creationId xmlns:a16="http://schemas.microsoft.com/office/drawing/2014/main" id="{4DE86035-E36A-4584-9F8D-9D24FD7073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3" y="1783"/>
                <a:ext cx="23" cy="27"/>
              </a:xfrm>
              <a:custGeom>
                <a:avLst/>
                <a:gdLst>
                  <a:gd name="T0" fmla="*/ 0 w 23"/>
                  <a:gd name="T1" fmla="*/ 27 h 27"/>
                  <a:gd name="T2" fmla="*/ 2 w 23"/>
                  <a:gd name="T3" fmla="*/ 0 h 27"/>
                  <a:gd name="T4" fmla="*/ 23 w 23"/>
                  <a:gd name="T5" fmla="*/ 16 h 2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3" h="27">
                    <a:moveTo>
                      <a:pt x="0" y="27"/>
                    </a:moveTo>
                    <a:lnTo>
                      <a:pt x="2" y="0"/>
                    </a:lnTo>
                    <a:lnTo>
                      <a:pt x="23" y="16"/>
                    </a:lnTo>
                  </a:path>
                </a:pathLst>
              </a:custGeom>
              <a:noFill/>
              <a:ln w="11113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30" name="Freeform 111">
                <a:extLst>
                  <a:ext uri="{FF2B5EF4-FFF2-40B4-BE49-F238E27FC236}">
                    <a16:creationId xmlns:a16="http://schemas.microsoft.com/office/drawing/2014/main" id="{5ECB039D-8793-4D0A-81AE-886AAE5903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0" y="1737"/>
                <a:ext cx="57" cy="128"/>
              </a:xfrm>
              <a:custGeom>
                <a:avLst/>
                <a:gdLst>
                  <a:gd name="T0" fmla="*/ 125 w 35"/>
                  <a:gd name="T1" fmla="*/ 39 h 79"/>
                  <a:gd name="T2" fmla="*/ 90 w 35"/>
                  <a:gd name="T3" fmla="*/ 183 h 79"/>
                  <a:gd name="T4" fmla="*/ 0 w 35"/>
                  <a:gd name="T5" fmla="*/ 0 h 7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5" h="79">
                    <a:moveTo>
                      <a:pt x="29" y="9"/>
                    </a:moveTo>
                    <a:cubicBezTo>
                      <a:pt x="29" y="9"/>
                      <a:pt x="35" y="79"/>
                      <a:pt x="21" y="43"/>
                    </a:cubicBezTo>
                    <a:cubicBezTo>
                      <a:pt x="7" y="6"/>
                      <a:pt x="0" y="0"/>
                      <a:pt x="0" y="0"/>
                    </a:cubicBezTo>
                  </a:path>
                </a:pathLst>
              </a:custGeom>
              <a:noFill/>
              <a:ln w="11113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31" name="Freeform 112">
                <a:extLst>
                  <a:ext uri="{FF2B5EF4-FFF2-40B4-BE49-F238E27FC236}">
                    <a16:creationId xmlns:a16="http://schemas.microsoft.com/office/drawing/2014/main" id="{F159BECD-236D-4A85-9AE6-CE1263A75B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5" y="1731"/>
                <a:ext cx="23" cy="27"/>
              </a:xfrm>
              <a:custGeom>
                <a:avLst/>
                <a:gdLst>
                  <a:gd name="T0" fmla="*/ 7 w 23"/>
                  <a:gd name="T1" fmla="*/ 27 h 27"/>
                  <a:gd name="T2" fmla="*/ 0 w 23"/>
                  <a:gd name="T3" fmla="*/ 0 h 27"/>
                  <a:gd name="T4" fmla="*/ 23 w 23"/>
                  <a:gd name="T5" fmla="*/ 16 h 2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3" h="27">
                    <a:moveTo>
                      <a:pt x="7" y="27"/>
                    </a:moveTo>
                    <a:lnTo>
                      <a:pt x="0" y="0"/>
                    </a:lnTo>
                    <a:lnTo>
                      <a:pt x="23" y="16"/>
                    </a:lnTo>
                  </a:path>
                </a:pathLst>
              </a:custGeom>
              <a:noFill/>
              <a:ln w="11113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32" name="Freeform 113">
                <a:extLst>
                  <a:ext uri="{FF2B5EF4-FFF2-40B4-BE49-F238E27FC236}">
                    <a16:creationId xmlns:a16="http://schemas.microsoft.com/office/drawing/2014/main" id="{EB56C80E-BF9E-453B-A5E0-D457E404B1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8" y="1617"/>
                <a:ext cx="18" cy="109"/>
              </a:xfrm>
              <a:custGeom>
                <a:avLst/>
                <a:gdLst>
                  <a:gd name="T0" fmla="*/ 5 w 11"/>
                  <a:gd name="T1" fmla="*/ 288 h 67"/>
                  <a:gd name="T2" fmla="*/ 47 w 11"/>
                  <a:gd name="T3" fmla="*/ 0 h 6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1" h="67">
                    <a:moveTo>
                      <a:pt x="1" y="67"/>
                    </a:moveTo>
                    <a:cubicBezTo>
                      <a:pt x="1" y="67"/>
                      <a:pt x="0" y="27"/>
                      <a:pt x="11" y="0"/>
                    </a:cubicBezTo>
                  </a:path>
                </a:pathLst>
              </a:custGeom>
              <a:noFill/>
              <a:ln w="11113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33" name="Freeform 114">
                <a:extLst>
                  <a:ext uri="{FF2B5EF4-FFF2-40B4-BE49-F238E27FC236}">
                    <a16:creationId xmlns:a16="http://schemas.microsoft.com/office/drawing/2014/main" id="{C328A86D-7386-409B-80C2-66F270C63C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5" y="1617"/>
                <a:ext cx="26" cy="27"/>
              </a:xfrm>
              <a:custGeom>
                <a:avLst/>
                <a:gdLst>
                  <a:gd name="T0" fmla="*/ 0 w 26"/>
                  <a:gd name="T1" fmla="*/ 16 h 27"/>
                  <a:gd name="T2" fmla="*/ 21 w 26"/>
                  <a:gd name="T3" fmla="*/ 0 h 27"/>
                  <a:gd name="T4" fmla="*/ 26 w 26"/>
                  <a:gd name="T5" fmla="*/ 27 h 2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6" h="27">
                    <a:moveTo>
                      <a:pt x="0" y="16"/>
                    </a:moveTo>
                    <a:lnTo>
                      <a:pt x="21" y="0"/>
                    </a:lnTo>
                    <a:lnTo>
                      <a:pt x="26" y="27"/>
                    </a:lnTo>
                  </a:path>
                </a:pathLst>
              </a:custGeom>
              <a:noFill/>
              <a:ln w="11113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34" name="Line 115">
                <a:extLst>
                  <a:ext uri="{FF2B5EF4-FFF2-40B4-BE49-F238E27FC236}">
                    <a16:creationId xmlns:a16="http://schemas.microsoft.com/office/drawing/2014/main" id="{77C53D15-7BAA-4DC3-B6A7-1168FBADBC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58" y="1493"/>
                <a:ext cx="1" cy="31"/>
              </a:xfrm>
              <a:prstGeom prst="line">
                <a:avLst/>
              </a:prstGeom>
              <a:noFill/>
              <a:ln w="4763" cap="rnd">
                <a:solidFill>
                  <a:srgbClr val="343434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35" name="Freeform 116">
                <a:extLst>
                  <a:ext uri="{FF2B5EF4-FFF2-40B4-BE49-F238E27FC236}">
                    <a16:creationId xmlns:a16="http://schemas.microsoft.com/office/drawing/2014/main" id="{3B0CE384-780B-4E1A-A87D-F60B7E736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0" y="1935"/>
                <a:ext cx="24" cy="44"/>
              </a:xfrm>
              <a:custGeom>
                <a:avLst/>
                <a:gdLst>
                  <a:gd name="T0" fmla="*/ 46 w 15"/>
                  <a:gd name="T1" fmla="*/ 117 h 27"/>
                  <a:gd name="T2" fmla="*/ 0 w 15"/>
                  <a:gd name="T3" fmla="*/ 104 h 27"/>
                  <a:gd name="T4" fmla="*/ 21 w 15"/>
                  <a:gd name="T5" fmla="*/ 96 h 27"/>
                  <a:gd name="T6" fmla="*/ 26 w 15"/>
                  <a:gd name="T7" fmla="*/ 88 h 27"/>
                  <a:gd name="T8" fmla="*/ 16 w 15"/>
                  <a:gd name="T9" fmla="*/ 75 h 27"/>
                  <a:gd name="T10" fmla="*/ 26 w 15"/>
                  <a:gd name="T11" fmla="*/ 75 h 27"/>
                  <a:gd name="T12" fmla="*/ 16 w 15"/>
                  <a:gd name="T13" fmla="*/ 55 h 27"/>
                  <a:gd name="T14" fmla="*/ 26 w 15"/>
                  <a:gd name="T15" fmla="*/ 42 h 27"/>
                  <a:gd name="T16" fmla="*/ 26 w 15"/>
                  <a:gd name="T17" fmla="*/ 34 h 27"/>
                  <a:gd name="T18" fmla="*/ 26 w 15"/>
                  <a:gd name="T19" fmla="*/ 0 h 27"/>
                  <a:gd name="T20" fmla="*/ 54 w 15"/>
                  <a:gd name="T21" fmla="*/ 29 h 27"/>
                  <a:gd name="T22" fmla="*/ 56 w 15"/>
                  <a:gd name="T23" fmla="*/ 88 h 2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5" h="27">
                    <a:moveTo>
                      <a:pt x="11" y="27"/>
                    </a:moveTo>
                    <a:cubicBezTo>
                      <a:pt x="8" y="24"/>
                      <a:pt x="4" y="23"/>
                      <a:pt x="0" y="24"/>
                    </a:cubicBezTo>
                    <a:cubicBezTo>
                      <a:pt x="1" y="23"/>
                      <a:pt x="3" y="23"/>
                      <a:pt x="5" y="22"/>
                    </a:cubicBezTo>
                    <a:cubicBezTo>
                      <a:pt x="7" y="21"/>
                      <a:pt x="7" y="23"/>
                      <a:pt x="6" y="20"/>
                    </a:cubicBezTo>
                    <a:cubicBezTo>
                      <a:pt x="6" y="19"/>
                      <a:pt x="4" y="19"/>
                      <a:pt x="4" y="17"/>
                    </a:cubicBezTo>
                    <a:cubicBezTo>
                      <a:pt x="5" y="17"/>
                      <a:pt x="5" y="17"/>
                      <a:pt x="6" y="17"/>
                    </a:cubicBezTo>
                    <a:cubicBezTo>
                      <a:pt x="5" y="16"/>
                      <a:pt x="4" y="15"/>
                      <a:pt x="4" y="13"/>
                    </a:cubicBezTo>
                    <a:cubicBezTo>
                      <a:pt x="6" y="12"/>
                      <a:pt x="6" y="13"/>
                      <a:pt x="6" y="10"/>
                    </a:cubicBezTo>
                    <a:cubicBezTo>
                      <a:pt x="6" y="9"/>
                      <a:pt x="2" y="7"/>
                      <a:pt x="6" y="8"/>
                    </a:cubicBezTo>
                    <a:cubicBezTo>
                      <a:pt x="6" y="5"/>
                      <a:pt x="6" y="2"/>
                      <a:pt x="6" y="0"/>
                    </a:cubicBezTo>
                    <a:cubicBezTo>
                      <a:pt x="7" y="4"/>
                      <a:pt x="10" y="4"/>
                      <a:pt x="13" y="7"/>
                    </a:cubicBezTo>
                    <a:cubicBezTo>
                      <a:pt x="15" y="10"/>
                      <a:pt x="15" y="16"/>
                      <a:pt x="14" y="20"/>
                    </a:cubicBezTo>
                  </a:path>
                </a:pathLst>
              </a:custGeom>
              <a:solidFill>
                <a:srgbClr val="E428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36" name="Freeform 117">
                <a:extLst>
                  <a:ext uri="{FF2B5EF4-FFF2-40B4-BE49-F238E27FC236}">
                    <a16:creationId xmlns:a16="http://schemas.microsoft.com/office/drawing/2014/main" id="{211A600E-D659-4BB6-886F-A4E8D06C97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0" y="2072"/>
                <a:ext cx="130" cy="218"/>
              </a:xfrm>
              <a:custGeom>
                <a:avLst/>
                <a:gdLst>
                  <a:gd name="T0" fmla="*/ 88 w 80"/>
                  <a:gd name="T1" fmla="*/ 254 h 134"/>
                  <a:gd name="T2" fmla="*/ 26 w 80"/>
                  <a:gd name="T3" fmla="*/ 132 h 134"/>
                  <a:gd name="T4" fmla="*/ 288 w 80"/>
                  <a:gd name="T5" fmla="*/ 151 h 134"/>
                  <a:gd name="T6" fmla="*/ 166 w 80"/>
                  <a:gd name="T7" fmla="*/ 578 h 134"/>
                  <a:gd name="T8" fmla="*/ 98 w 80"/>
                  <a:gd name="T9" fmla="*/ 413 h 134"/>
                  <a:gd name="T10" fmla="*/ 88 w 80"/>
                  <a:gd name="T11" fmla="*/ 254 h 1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0" h="134">
                    <a:moveTo>
                      <a:pt x="20" y="59"/>
                    </a:moveTo>
                    <a:cubicBezTo>
                      <a:pt x="20" y="59"/>
                      <a:pt x="6" y="56"/>
                      <a:pt x="6" y="31"/>
                    </a:cubicBezTo>
                    <a:cubicBezTo>
                      <a:pt x="7" y="6"/>
                      <a:pt x="54" y="0"/>
                      <a:pt x="67" y="35"/>
                    </a:cubicBezTo>
                    <a:cubicBezTo>
                      <a:pt x="80" y="70"/>
                      <a:pt x="75" y="133"/>
                      <a:pt x="39" y="134"/>
                    </a:cubicBezTo>
                    <a:cubicBezTo>
                      <a:pt x="2" y="134"/>
                      <a:pt x="0" y="100"/>
                      <a:pt x="23" y="96"/>
                    </a:cubicBezTo>
                    <a:cubicBezTo>
                      <a:pt x="23" y="96"/>
                      <a:pt x="8" y="68"/>
                      <a:pt x="20" y="59"/>
                    </a:cubicBezTo>
                    <a:close/>
                  </a:path>
                </a:pathLst>
              </a:custGeom>
              <a:noFill/>
              <a:ln w="11113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37" name="Freeform 118">
                <a:extLst>
                  <a:ext uri="{FF2B5EF4-FFF2-40B4-BE49-F238E27FC236}">
                    <a16:creationId xmlns:a16="http://schemas.microsoft.com/office/drawing/2014/main" id="{B0CCB52F-56E9-4F3A-9F05-A9A104C688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5" y="736"/>
                <a:ext cx="725" cy="756"/>
              </a:xfrm>
              <a:custGeom>
                <a:avLst/>
                <a:gdLst>
                  <a:gd name="T0" fmla="*/ 995 w 445"/>
                  <a:gd name="T1" fmla="*/ 29 h 465"/>
                  <a:gd name="T2" fmla="*/ 1834 w 445"/>
                  <a:gd name="T3" fmla="*/ 949 h 465"/>
                  <a:gd name="T4" fmla="*/ 1362 w 445"/>
                  <a:gd name="T5" fmla="*/ 1876 h 465"/>
                  <a:gd name="T6" fmla="*/ 907 w 445"/>
                  <a:gd name="T7" fmla="*/ 1964 h 465"/>
                  <a:gd name="T8" fmla="*/ 658 w 445"/>
                  <a:gd name="T9" fmla="*/ 1925 h 465"/>
                  <a:gd name="T10" fmla="*/ 181 w 445"/>
                  <a:gd name="T11" fmla="*/ 1580 h 465"/>
                  <a:gd name="T12" fmla="*/ 225 w 445"/>
                  <a:gd name="T13" fmla="*/ 1005 h 465"/>
                  <a:gd name="T14" fmla="*/ 995 w 445"/>
                  <a:gd name="T15" fmla="*/ 29 h 46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45" h="465">
                    <a:moveTo>
                      <a:pt x="230" y="7"/>
                    </a:moveTo>
                    <a:cubicBezTo>
                      <a:pt x="328" y="0"/>
                      <a:pt x="445" y="20"/>
                      <a:pt x="424" y="221"/>
                    </a:cubicBezTo>
                    <a:cubicBezTo>
                      <a:pt x="403" y="422"/>
                      <a:pt x="362" y="425"/>
                      <a:pt x="315" y="437"/>
                    </a:cubicBezTo>
                    <a:cubicBezTo>
                      <a:pt x="267" y="450"/>
                      <a:pt x="228" y="450"/>
                      <a:pt x="210" y="457"/>
                    </a:cubicBezTo>
                    <a:cubicBezTo>
                      <a:pt x="192" y="465"/>
                      <a:pt x="167" y="463"/>
                      <a:pt x="152" y="448"/>
                    </a:cubicBezTo>
                    <a:cubicBezTo>
                      <a:pt x="136" y="433"/>
                      <a:pt x="58" y="441"/>
                      <a:pt x="42" y="368"/>
                    </a:cubicBezTo>
                    <a:cubicBezTo>
                      <a:pt x="27" y="299"/>
                      <a:pt x="62" y="279"/>
                      <a:pt x="52" y="234"/>
                    </a:cubicBezTo>
                    <a:cubicBezTo>
                      <a:pt x="43" y="189"/>
                      <a:pt x="0" y="22"/>
                      <a:pt x="230" y="7"/>
                    </a:cubicBezTo>
                    <a:close/>
                  </a:path>
                </a:pathLst>
              </a:custGeom>
              <a:solidFill>
                <a:srgbClr val="F9D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38" name="Freeform 119">
                <a:extLst>
                  <a:ext uri="{FF2B5EF4-FFF2-40B4-BE49-F238E27FC236}">
                    <a16:creationId xmlns:a16="http://schemas.microsoft.com/office/drawing/2014/main" id="{70092992-82A8-4594-8FD6-F8F3F028F9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5" y="736"/>
                <a:ext cx="725" cy="756"/>
              </a:xfrm>
              <a:custGeom>
                <a:avLst/>
                <a:gdLst>
                  <a:gd name="T0" fmla="*/ 995 w 445"/>
                  <a:gd name="T1" fmla="*/ 29 h 465"/>
                  <a:gd name="T2" fmla="*/ 1834 w 445"/>
                  <a:gd name="T3" fmla="*/ 949 h 465"/>
                  <a:gd name="T4" fmla="*/ 1362 w 445"/>
                  <a:gd name="T5" fmla="*/ 1876 h 465"/>
                  <a:gd name="T6" fmla="*/ 907 w 445"/>
                  <a:gd name="T7" fmla="*/ 1964 h 465"/>
                  <a:gd name="T8" fmla="*/ 658 w 445"/>
                  <a:gd name="T9" fmla="*/ 1925 h 465"/>
                  <a:gd name="T10" fmla="*/ 181 w 445"/>
                  <a:gd name="T11" fmla="*/ 1580 h 465"/>
                  <a:gd name="T12" fmla="*/ 225 w 445"/>
                  <a:gd name="T13" fmla="*/ 1005 h 465"/>
                  <a:gd name="T14" fmla="*/ 995 w 445"/>
                  <a:gd name="T15" fmla="*/ 29 h 46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45" h="465">
                    <a:moveTo>
                      <a:pt x="230" y="7"/>
                    </a:moveTo>
                    <a:cubicBezTo>
                      <a:pt x="328" y="0"/>
                      <a:pt x="445" y="20"/>
                      <a:pt x="424" y="221"/>
                    </a:cubicBezTo>
                    <a:cubicBezTo>
                      <a:pt x="403" y="422"/>
                      <a:pt x="362" y="425"/>
                      <a:pt x="315" y="437"/>
                    </a:cubicBezTo>
                    <a:cubicBezTo>
                      <a:pt x="267" y="450"/>
                      <a:pt x="228" y="450"/>
                      <a:pt x="210" y="457"/>
                    </a:cubicBezTo>
                    <a:cubicBezTo>
                      <a:pt x="192" y="465"/>
                      <a:pt x="167" y="463"/>
                      <a:pt x="152" y="448"/>
                    </a:cubicBezTo>
                    <a:cubicBezTo>
                      <a:pt x="136" y="433"/>
                      <a:pt x="58" y="441"/>
                      <a:pt x="42" y="368"/>
                    </a:cubicBezTo>
                    <a:cubicBezTo>
                      <a:pt x="27" y="299"/>
                      <a:pt x="62" y="279"/>
                      <a:pt x="52" y="234"/>
                    </a:cubicBezTo>
                    <a:cubicBezTo>
                      <a:pt x="43" y="189"/>
                      <a:pt x="0" y="22"/>
                      <a:pt x="230" y="7"/>
                    </a:cubicBezTo>
                    <a:close/>
                  </a:path>
                </a:pathLst>
              </a:custGeom>
              <a:noFill/>
              <a:ln w="11113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39" name="Freeform 120">
                <a:extLst>
                  <a:ext uri="{FF2B5EF4-FFF2-40B4-BE49-F238E27FC236}">
                    <a16:creationId xmlns:a16="http://schemas.microsoft.com/office/drawing/2014/main" id="{33AC2A7F-6D27-4AE9-8E7A-701F5FAF3B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5" y="1076"/>
                <a:ext cx="98" cy="195"/>
              </a:xfrm>
              <a:custGeom>
                <a:avLst/>
                <a:gdLst>
                  <a:gd name="T0" fmla="*/ 8 w 60"/>
                  <a:gd name="T1" fmla="*/ 102 h 120"/>
                  <a:gd name="T2" fmla="*/ 139 w 60"/>
                  <a:gd name="T3" fmla="*/ 13 h 120"/>
                  <a:gd name="T4" fmla="*/ 178 w 60"/>
                  <a:gd name="T5" fmla="*/ 304 h 120"/>
                  <a:gd name="T6" fmla="*/ 0 w 60"/>
                  <a:gd name="T7" fmla="*/ 460 h 120"/>
                  <a:gd name="T8" fmla="*/ 8 w 60"/>
                  <a:gd name="T9" fmla="*/ 102 h 1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120">
                    <a:moveTo>
                      <a:pt x="2" y="24"/>
                    </a:moveTo>
                    <a:cubicBezTo>
                      <a:pt x="2" y="24"/>
                      <a:pt x="12" y="0"/>
                      <a:pt x="32" y="3"/>
                    </a:cubicBezTo>
                    <a:cubicBezTo>
                      <a:pt x="52" y="6"/>
                      <a:pt x="60" y="37"/>
                      <a:pt x="41" y="71"/>
                    </a:cubicBezTo>
                    <a:cubicBezTo>
                      <a:pt x="22" y="105"/>
                      <a:pt x="16" y="120"/>
                      <a:pt x="0" y="107"/>
                    </a:cubicBezTo>
                    <a:lnTo>
                      <a:pt x="2" y="24"/>
                    </a:lnTo>
                    <a:close/>
                  </a:path>
                </a:pathLst>
              </a:custGeom>
              <a:solidFill>
                <a:srgbClr val="F9D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40" name="Freeform 121">
                <a:extLst>
                  <a:ext uri="{FF2B5EF4-FFF2-40B4-BE49-F238E27FC236}">
                    <a16:creationId xmlns:a16="http://schemas.microsoft.com/office/drawing/2014/main" id="{F20138D1-B18E-4F83-9A81-F374BF4B36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5" y="1069"/>
                <a:ext cx="98" cy="202"/>
              </a:xfrm>
              <a:custGeom>
                <a:avLst/>
                <a:gdLst>
                  <a:gd name="T0" fmla="*/ 8 w 60"/>
                  <a:gd name="T1" fmla="*/ 122 h 124"/>
                  <a:gd name="T2" fmla="*/ 139 w 60"/>
                  <a:gd name="T3" fmla="*/ 29 h 124"/>
                  <a:gd name="T4" fmla="*/ 178 w 60"/>
                  <a:gd name="T5" fmla="*/ 324 h 124"/>
                  <a:gd name="T6" fmla="*/ 0 w 60"/>
                  <a:gd name="T7" fmla="*/ 481 h 124"/>
                  <a:gd name="T8" fmla="*/ 96 w 60"/>
                  <a:gd name="T9" fmla="*/ 438 h 124"/>
                  <a:gd name="T10" fmla="*/ 201 w 60"/>
                  <a:gd name="T11" fmla="*/ 104 h 124"/>
                  <a:gd name="T12" fmla="*/ 8 w 60"/>
                  <a:gd name="T13" fmla="*/ 122 h 1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0" h="124">
                    <a:moveTo>
                      <a:pt x="2" y="28"/>
                    </a:moveTo>
                    <a:cubicBezTo>
                      <a:pt x="2" y="28"/>
                      <a:pt x="12" y="4"/>
                      <a:pt x="32" y="7"/>
                    </a:cubicBezTo>
                    <a:cubicBezTo>
                      <a:pt x="52" y="10"/>
                      <a:pt x="60" y="41"/>
                      <a:pt x="41" y="75"/>
                    </a:cubicBezTo>
                    <a:cubicBezTo>
                      <a:pt x="22" y="109"/>
                      <a:pt x="16" y="124"/>
                      <a:pt x="0" y="111"/>
                    </a:cubicBezTo>
                    <a:cubicBezTo>
                      <a:pt x="0" y="111"/>
                      <a:pt x="11" y="119"/>
                      <a:pt x="22" y="101"/>
                    </a:cubicBezTo>
                    <a:cubicBezTo>
                      <a:pt x="34" y="83"/>
                      <a:pt x="56" y="48"/>
                      <a:pt x="46" y="24"/>
                    </a:cubicBezTo>
                    <a:cubicBezTo>
                      <a:pt x="36" y="0"/>
                      <a:pt x="16" y="11"/>
                      <a:pt x="2" y="28"/>
                    </a:cubicBezTo>
                    <a:close/>
                  </a:path>
                </a:pathLst>
              </a:custGeom>
              <a:solidFill>
                <a:srgbClr val="34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41" name="Freeform 122">
                <a:extLst>
                  <a:ext uri="{FF2B5EF4-FFF2-40B4-BE49-F238E27FC236}">
                    <a16:creationId xmlns:a16="http://schemas.microsoft.com/office/drawing/2014/main" id="{55285EBE-F0BF-492E-87F2-75AB9ED428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8" y="1056"/>
                <a:ext cx="55" cy="146"/>
              </a:xfrm>
              <a:custGeom>
                <a:avLst/>
                <a:gdLst>
                  <a:gd name="T0" fmla="*/ 144 w 34"/>
                  <a:gd name="T1" fmla="*/ 187 h 90"/>
                  <a:gd name="T2" fmla="*/ 26 w 34"/>
                  <a:gd name="T3" fmla="*/ 232 h 90"/>
                  <a:gd name="T4" fmla="*/ 34 w 34"/>
                  <a:gd name="T5" fmla="*/ 350 h 90"/>
                  <a:gd name="T6" fmla="*/ 89 w 34"/>
                  <a:gd name="T7" fmla="*/ 384 h 90"/>
                  <a:gd name="T8" fmla="*/ 5 w 34"/>
                  <a:gd name="T9" fmla="*/ 371 h 90"/>
                  <a:gd name="T10" fmla="*/ 0 w 34"/>
                  <a:gd name="T11" fmla="*/ 247 h 90"/>
                  <a:gd name="T12" fmla="*/ 144 w 34"/>
                  <a:gd name="T13" fmla="*/ 187 h 9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" h="90">
                    <a:moveTo>
                      <a:pt x="34" y="44"/>
                    </a:moveTo>
                    <a:cubicBezTo>
                      <a:pt x="34" y="44"/>
                      <a:pt x="24" y="7"/>
                      <a:pt x="6" y="54"/>
                    </a:cubicBezTo>
                    <a:cubicBezTo>
                      <a:pt x="6" y="54"/>
                      <a:pt x="22" y="58"/>
                      <a:pt x="8" y="82"/>
                    </a:cubicBezTo>
                    <a:cubicBezTo>
                      <a:pt x="8" y="82"/>
                      <a:pt x="22" y="81"/>
                      <a:pt x="21" y="90"/>
                    </a:cubicBezTo>
                    <a:cubicBezTo>
                      <a:pt x="21" y="90"/>
                      <a:pt x="13" y="79"/>
                      <a:pt x="1" y="87"/>
                    </a:cubicBezTo>
                    <a:cubicBezTo>
                      <a:pt x="1" y="87"/>
                      <a:pt x="23" y="51"/>
                      <a:pt x="0" y="58"/>
                    </a:cubicBezTo>
                    <a:cubicBezTo>
                      <a:pt x="0" y="58"/>
                      <a:pt x="23" y="0"/>
                      <a:pt x="34" y="44"/>
                    </a:cubicBezTo>
                    <a:close/>
                  </a:path>
                </a:pathLst>
              </a:custGeom>
              <a:solidFill>
                <a:srgbClr val="34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42" name="Freeform 123">
                <a:extLst>
                  <a:ext uri="{FF2B5EF4-FFF2-40B4-BE49-F238E27FC236}">
                    <a16:creationId xmlns:a16="http://schemas.microsoft.com/office/drawing/2014/main" id="{6D9BA9B3-112D-4E22-8407-0CB1767DBD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7" y="1324"/>
                <a:ext cx="138" cy="43"/>
              </a:xfrm>
              <a:custGeom>
                <a:avLst/>
                <a:gdLst>
                  <a:gd name="T0" fmla="*/ 0 w 85"/>
                  <a:gd name="T1" fmla="*/ 104 h 26"/>
                  <a:gd name="T2" fmla="*/ 109 w 85"/>
                  <a:gd name="T3" fmla="*/ 8 h 26"/>
                  <a:gd name="T4" fmla="*/ 172 w 85"/>
                  <a:gd name="T5" fmla="*/ 36 h 26"/>
                  <a:gd name="T6" fmla="*/ 234 w 85"/>
                  <a:gd name="T7" fmla="*/ 0 h 26"/>
                  <a:gd name="T8" fmla="*/ 364 w 85"/>
                  <a:gd name="T9" fmla="*/ 91 h 26"/>
                  <a:gd name="T10" fmla="*/ 245 w 85"/>
                  <a:gd name="T11" fmla="*/ 83 h 26"/>
                  <a:gd name="T12" fmla="*/ 123 w 85"/>
                  <a:gd name="T13" fmla="*/ 91 h 26"/>
                  <a:gd name="T14" fmla="*/ 0 w 85"/>
                  <a:gd name="T15" fmla="*/ 104 h 2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5" h="26">
                    <a:moveTo>
                      <a:pt x="0" y="23"/>
                    </a:moveTo>
                    <a:cubicBezTo>
                      <a:pt x="0" y="23"/>
                      <a:pt x="22" y="12"/>
                      <a:pt x="25" y="2"/>
                    </a:cubicBezTo>
                    <a:cubicBezTo>
                      <a:pt x="25" y="2"/>
                      <a:pt x="36" y="12"/>
                      <a:pt x="40" y="8"/>
                    </a:cubicBezTo>
                    <a:cubicBezTo>
                      <a:pt x="44" y="5"/>
                      <a:pt x="55" y="0"/>
                      <a:pt x="55" y="0"/>
                    </a:cubicBezTo>
                    <a:cubicBezTo>
                      <a:pt x="55" y="0"/>
                      <a:pt x="71" y="19"/>
                      <a:pt x="85" y="20"/>
                    </a:cubicBezTo>
                    <a:cubicBezTo>
                      <a:pt x="85" y="20"/>
                      <a:pt x="62" y="21"/>
                      <a:pt x="57" y="18"/>
                    </a:cubicBezTo>
                    <a:cubicBezTo>
                      <a:pt x="51" y="14"/>
                      <a:pt x="35" y="26"/>
                      <a:pt x="29" y="20"/>
                    </a:cubicBezTo>
                    <a:cubicBezTo>
                      <a:pt x="23" y="13"/>
                      <a:pt x="6" y="26"/>
                      <a:pt x="0" y="23"/>
                    </a:cubicBezTo>
                    <a:close/>
                  </a:path>
                </a:pathLst>
              </a:custGeom>
              <a:solidFill>
                <a:srgbClr val="DD9E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43" name="Freeform 124">
                <a:extLst>
                  <a:ext uri="{FF2B5EF4-FFF2-40B4-BE49-F238E27FC236}">
                    <a16:creationId xmlns:a16="http://schemas.microsoft.com/office/drawing/2014/main" id="{75798BE1-59AF-47B3-B65F-7035B6E5D6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2" y="1354"/>
                <a:ext cx="11" cy="16"/>
              </a:xfrm>
              <a:custGeom>
                <a:avLst/>
                <a:gdLst>
                  <a:gd name="T0" fmla="*/ 20 w 7"/>
                  <a:gd name="T1" fmla="*/ 0 h 10"/>
                  <a:gd name="T2" fmla="*/ 27 w 7"/>
                  <a:gd name="T3" fmla="*/ 42 h 10"/>
                  <a:gd name="T4" fmla="*/ 20 w 7"/>
                  <a:gd name="T5" fmla="*/ 0 h 1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10">
                    <a:moveTo>
                      <a:pt x="5" y="0"/>
                    </a:moveTo>
                    <a:cubicBezTo>
                      <a:pt x="5" y="0"/>
                      <a:pt x="2" y="6"/>
                      <a:pt x="7" y="10"/>
                    </a:cubicBezTo>
                    <a:cubicBezTo>
                      <a:pt x="7" y="10"/>
                      <a:pt x="0" y="7"/>
                      <a:pt x="5" y="0"/>
                    </a:cubicBezTo>
                    <a:close/>
                  </a:path>
                </a:pathLst>
              </a:custGeom>
              <a:solidFill>
                <a:srgbClr val="DD9E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44" name="Freeform 125">
                <a:extLst>
                  <a:ext uri="{FF2B5EF4-FFF2-40B4-BE49-F238E27FC236}">
                    <a16:creationId xmlns:a16="http://schemas.microsoft.com/office/drawing/2014/main" id="{ED64EDD2-4F3A-4968-9329-F8C7A005C3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0" y="1349"/>
                <a:ext cx="10" cy="14"/>
              </a:xfrm>
              <a:custGeom>
                <a:avLst/>
                <a:gdLst>
                  <a:gd name="T0" fmla="*/ 5 w 6"/>
                  <a:gd name="T1" fmla="*/ 0 h 9"/>
                  <a:gd name="T2" fmla="*/ 0 w 6"/>
                  <a:gd name="T3" fmla="*/ 34 h 9"/>
                  <a:gd name="T4" fmla="*/ 5 w 6"/>
                  <a:gd name="T5" fmla="*/ 0 h 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9">
                    <a:moveTo>
                      <a:pt x="1" y="0"/>
                    </a:moveTo>
                    <a:cubicBezTo>
                      <a:pt x="1" y="0"/>
                      <a:pt x="4" y="5"/>
                      <a:pt x="0" y="9"/>
                    </a:cubicBezTo>
                    <a:cubicBezTo>
                      <a:pt x="0" y="9"/>
                      <a:pt x="6" y="7"/>
                      <a:pt x="1" y="0"/>
                    </a:cubicBezTo>
                    <a:close/>
                  </a:path>
                </a:pathLst>
              </a:custGeom>
              <a:solidFill>
                <a:srgbClr val="DD9E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45" name="Freeform 126">
                <a:extLst>
                  <a:ext uri="{FF2B5EF4-FFF2-40B4-BE49-F238E27FC236}">
                    <a16:creationId xmlns:a16="http://schemas.microsoft.com/office/drawing/2014/main" id="{32590C26-0C1C-4186-A15D-F8AEA8BA77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3" y="1370"/>
                <a:ext cx="45" cy="18"/>
              </a:xfrm>
              <a:custGeom>
                <a:avLst/>
                <a:gdLst>
                  <a:gd name="T0" fmla="*/ 116 w 28"/>
                  <a:gd name="T1" fmla="*/ 18 h 11"/>
                  <a:gd name="T2" fmla="*/ 21 w 28"/>
                  <a:gd name="T3" fmla="*/ 13 h 11"/>
                  <a:gd name="T4" fmla="*/ 116 w 28"/>
                  <a:gd name="T5" fmla="*/ 18 h 1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" h="11">
                    <a:moveTo>
                      <a:pt x="28" y="4"/>
                    </a:moveTo>
                    <a:cubicBezTo>
                      <a:pt x="28" y="4"/>
                      <a:pt x="10" y="6"/>
                      <a:pt x="5" y="3"/>
                    </a:cubicBezTo>
                    <a:cubicBezTo>
                      <a:pt x="0" y="0"/>
                      <a:pt x="3" y="11"/>
                      <a:pt x="28" y="4"/>
                    </a:cubicBezTo>
                    <a:close/>
                  </a:path>
                </a:pathLst>
              </a:custGeom>
              <a:solidFill>
                <a:srgbClr val="34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46" name="Freeform 127">
                <a:extLst>
                  <a:ext uri="{FF2B5EF4-FFF2-40B4-BE49-F238E27FC236}">
                    <a16:creationId xmlns:a16="http://schemas.microsoft.com/office/drawing/2014/main" id="{5C79DE6E-DA42-410A-8EBD-A6021FD669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3" y="1254"/>
                <a:ext cx="111" cy="43"/>
              </a:xfrm>
              <a:custGeom>
                <a:avLst/>
                <a:gdLst>
                  <a:gd name="T0" fmla="*/ 21 w 68"/>
                  <a:gd name="T1" fmla="*/ 0 h 26"/>
                  <a:gd name="T2" fmla="*/ 5 w 68"/>
                  <a:gd name="T3" fmla="*/ 50 h 26"/>
                  <a:gd name="T4" fmla="*/ 62 w 68"/>
                  <a:gd name="T5" fmla="*/ 68 h 26"/>
                  <a:gd name="T6" fmla="*/ 206 w 68"/>
                  <a:gd name="T7" fmla="*/ 76 h 26"/>
                  <a:gd name="T8" fmla="*/ 256 w 68"/>
                  <a:gd name="T9" fmla="*/ 83 h 26"/>
                  <a:gd name="T10" fmla="*/ 295 w 68"/>
                  <a:gd name="T11" fmla="*/ 46 h 26"/>
                  <a:gd name="T12" fmla="*/ 266 w 68"/>
                  <a:gd name="T13" fmla="*/ 68 h 26"/>
                  <a:gd name="T14" fmla="*/ 207 w 68"/>
                  <a:gd name="T15" fmla="*/ 60 h 26"/>
                  <a:gd name="T16" fmla="*/ 75 w 68"/>
                  <a:gd name="T17" fmla="*/ 60 h 26"/>
                  <a:gd name="T18" fmla="*/ 18 w 68"/>
                  <a:gd name="T19" fmla="*/ 55 h 26"/>
                  <a:gd name="T20" fmla="*/ 21 w 68"/>
                  <a:gd name="T21" fmla="*/ 0 h 2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8" h="26">
                    <a:moveTo>
                      <a:pt x="5" y="0"/>
                    </a:moveTo>
                    <a:cubicBezTo>
                      <a:pt x="5" y="0"/>
                      <a:pt x="0" y="2"/>
                      <a:pt x="1" y="11"/>
                    </a:cubicBezTo>
                    <a:cubicBezTo>
                      <a:pt x="1" y="20"/>
                      <a:pt x="14" y="15"/>
                      <a:pt x="14" y="15"/>
                    </a:cubicBezTo>
                    <a:cubicBezTo>
                      <a:pt x="14" y="15"/>
                      <a:pt x="31" y="26"/>
                      <a:pt x="47" y="17"/>
                    </a:cubicBezTo>
                    <a:cubicBezTo>
                      <a:pt x="47" y="17"/>
                      <a:pt x="59" y="8"/>
                      <a:pt x="59" y="18"/>
                    </a:cubicBezTo>
                    <a:cubicBezTo>
                      <a:pt x="59" y="18"/>
                      <a:pt x="66" y="19"/>
                      <a:pt x="68" y="10"/>
                    </a:cubicBezTo>
                    <a:cubicBezTo>
                      <a:pt x="68" y="10"/>
                      <a:pt x="65" y="13"/>
                      <a:pt x="61" y="15"/>
                    </a:cubicBezTo>
                    <a:cubicBezTo>
                      <a:pt x="57" y="17"/>
                      <a:pt x="59" y="7"/>
                      <a:pt x="48" y="13"/>
                    </a:cubicBezTo>
                    <a:cubicBezTo>
                      <a:pt x="37" y="19"/>
                      <a:pt x="30" y="23"/>
                      <a:pt x="17" y="13"/>
                    </a:cubicBezTo>
                    <a:cubicBezTo>
                      <a:pt x="17" y="13"/>
                      <a:pt x="5" y="17"/>
                      <a:pt x="4" y="12"/>
                    </a:cubicBezTo>
                    <a:cubicBezTo>
                      <a:pt x="3" y="7"/>
                      <a:pt x="5" y="0"/>
                      <a:pt x="5" y="0"/>
                    </a:cubicBezTo>
                    <a:close/>
                  </a:path>
                </a:pathLst>
              </a:custGeom>
              <a:solidFill>
                <a:srgbClr val="34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47" name="Freeform 128">
                <a:extLst>
                  <a:ext uri="{FF2B5EF4-FFF2-40B4-BE49-F238E27FC236}">
                    <a16:creationId xmlns:a16="http://schemas.microsoft.com/office/drawing/2014/main" id="{91B159DA-0E05-4AB7-9E7E-F2E785AF20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8" y="1188"/>
                <a:ext cx="97" cy="23"/>
              </a:xfrm>
              <a:custGeom>
                <a:avLst/>
                <a:gdLst>
                  <a:gd name="T0" fmla="*/ 0 w 60"/>
                  <a:gd name="T1" fmla="*/ 0 h 14"/>
                  <a:gd name="T2" fmla="*/ 233 w 60"/>
                  <a:gd name="T3" fmla="*/ 13 h 14"/>
                  <a:gd name="T4" fmla="*/ 228 w 60"/>
                  <a:gd name="T5" fmla="*/ 35 h 14"/>
                  <a:gd name="T6" fmla="*/ 0 w 60"/>
                  <a:gd name="T7" fmla="*/ 0 h 1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4">
                    <a:moveTo>
                      <a:pt x="0" y="0"/>
                    </a:moveTo>
                    <a:cubicBezTo>
                      <a:pt x="0" y="0"/>
                      <a:pt x="20" y="14"/>
                      <a:pt x="55" y="3"/>
                    </a:cubicBezTo>
                    <a:cubicBezTo>
                      <a:pt x="55" y="3"/>
                      <a:pt x="60" y="4"/>
                      <a:pt x="54" y="8"/>
                    </a:cubicBezTo>
                    <a:cubicBezTo>
                      <a:pt x="48" y="11"/>
                      <a:pt x="11" y="12"/>
                      <a:pt x="0" y="0"/>
                    </a:cubicBezTo>
                    <a:close/>
                  </a:path>
                </a:pathLst>
              </a:custGeom>
              <a:solidFill>
                <a:srgbClr val="34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48" name="Freeform 129">
                <a:extLst>
                  <a:ext uri="{FF2B5EF4-FFF2-40B4-BE49-F238E27FC236}">
                    <a16:creationId xmlns:a16="http://schemas.microsoft.com/office/drawing/2014/main" id="{9EFED805-AAD0-4470-9066-8F17922D67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7" y="1196"/>
                <a:ext cx="104" cy="16"/>
              </a:xfrm>
              <a:custGeom>
                <a:avLst/>
                <a:gdLst>
                  <a:gd name="T0" fmla="*/ 275 w 64"/>
                  <a:gd name="T1" fmla="*/ 0 h 10"/>
                  <a:gd name="T2" fmla="*/ 26 w 64"/>
                  <a:gd name="T3" fmla="*/ 8 h 10"/>
                  <a:gd name="T4" fmla="*/ 21 w 64"/>
                  <a:gd name="T5" fmla="*/ 26 h 10"/>
                  <a:gd name="T6" fmla="*/ 275 w 64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4" h="10">
                    <a:moveTo>
                      <a:pt x="64" y="0"/>
                    </a:moveTo>
                    <a:cubicBezTo>
                      <a:pt x="64" y="0"/>
                      <a:pt x="34" y="10"/>
                      <a:pt x="6" y="2"/>
                    </a:cubicBezTo>
                    <a:cubicBezTo>
                      <a:pt x="1" y="1"/>
                      <a:pt x="0" y="5"/>
                      <a:pt x="5" y="6"/>
                    </a:cubicBezTo>
                    <a:cubicBezTo>
                      <a:pt x="10" y="7"/>
                      <a:pt x="47" y="9"/>
                      <a:pt x="64" y="0"/>
                    </a:cubicBezTo>
                    <a:close/>
                  </a:path>
                </a:pathLst>
              </a:custGeom>
              <a:solidFill>
                <a:srgbClr val="34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49" name="Freeform 130">
                <a:extLst>
                  <a:ext uri="{FF2B5EF4-FFF2-40B4-BE49-F238E27FC236}">
                    <a16:creationId xmlns:a16="http://schemas.microsoft.com/office/drawing/2014/main" id="{C4B2D14A-F007-4CD2-9F15-79B61D1662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7" y="1162"/>
                <a:ext cx="13" cy="36"/>
              </a:xfrm>
              <a:custGeom>
                <a:avLst/>
                <a:gdLst>
                  <a:gd name="T0" fmla="*/ 34 w 8"/>
                  <a:gd name="T1" fmla="*/ 0 h 22"/>
                  <a:gd name="T2" fmla="*/ 21 w 8"/>
                  <a:gd name="T3" fmla="*/ 97 h 22"/>
                  <a:gd name="T4" fmla="*/ 34 w 8"/>
                  <a:gd name="T5" fmla="*/ 0 h 2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" h="22">
                    <a:moveTo>
                      <a:pt x="8" y="0"/>
                    </a:moveTo>
                    <a:cubicBezTo>
                      <a:pt x="8" y="0"/>
                      <a:pt x="3" y="13"/>
                      <a:pt x="5" y="22"/>
                    </a:cubicBezTo>
                    <a:cubicBezTo>
                      <a:pt x="5" y="22"/>
                      <a:pt x="0" y="12"/>
                      <a:pt x="8" y="0"/>
                    </a:cubicBezTo>
                    <a:close/>
                  </a:path>
                </a:pathLst>
              </a:custGeom>
              <a:solidFill>
                <a:srgbClr val="34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50" name="Freeform 131">
                <a:extLst>
                  <a:ext uri="{FF2B5EF4-FFF2-40B4-BE49-F238E27FC236}">
                    <a16:creationId xmlns:a16="http://schemas.microsoft.com/office/drawing/2014/main" id="{DE62A002-B9C6-487E-A978-B445AE639E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5" y="1131"/>
                <a:ext cx="74" cy="49"/>
              </a:xfrm>
              <a:custGeom>
                <a:avLst/>
                <a:gdLst>
                  <a:gd name="T0" fmla="*/ 5 w 46"/>
                  <a:gd name="T1" fmla="*/ 131 h 30"/>
                  <a:gd name="T2" fmla="*/ 63 w 46"/>
                  <a:gd name="T3" fmla="*/ 34 h 30"/>
                  <a:gd name="T4" fmla="*/ 191 w 46"/>
                  <a:gd name="T5" fmla="*/ 34 h 30"/>
                  <a:gd name="T6" fmla="*/ 42 w 46"/>
                  <a:gd name="T7" fmla="*/ 41 h 30"/>
                  <a:gd name="T8" fmla="*/ 5 w 46"/>
                  <a:gd name="T9" fmla="*/ 131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" y="30"/>
                    </a:moveTo>
                    <a:cubicBezTo>
                      <a:pt x="1" y="30"/>
                      <a:pt x="1" y="12"/>
                      <a:pt x="15" y="8"/>
                    </a:cubicBezTo>
                    <a:cubicBezTo>
                      <a:pt x="29" y="5"/>
                      <a:pt x="46" y="8"/>
                      <a:pt x="46" y="8"/>
                    </a:cubicBezTo>
                    <a:cubicBezTo>
                      <a:pt x="46" y="8"/>
                      <a:pt x="21" y="0"/>
                      <a:pt x="10" y="9"/>
                    </a:cubicBezTo>
                    <a:cubicBezTo>
                      <a:pt x="0" y="19"/>
                      <a:pt x="1" y="30"/>
                      <a:pt x="1" y="30"/>
                    </a:cubicBezTo>
                    <a:close/>
                  </a:path>
                </a:pathLst>
              </a:custGeom>
              <a:solidFill>
                <a:srgbClr val="34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51" name="Freeform 132">
                <a:extLst>
                  <a:ext uri="{FF2B5EF4-FFF2-40B4-BE49-F238E27FC236}">
                    <a16:creationId xmlns:a16="http://schemas.microsoft.com/office/drawing/2014/main" id="{9110C326-61E2-453A-9158-C4E555EC58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9" y="1128"/>
                <a:ext cx="80" cy="35"/>
              </a:xfrm>
              <a:custGeom>
                <a:avLst/>
                <a:gdLst>
                  <a:gd name="T0" fmla="*/ 0 w 49"/>
                  <a:gd name="T1" fmla="*/ 56 h 22"/>
                  <a:gd name="T2" fmla="*/ 214 w 49"/>
                  <a:gd name="T3" fmla="*/ 89 h 22"/>
                  <a:gd name="T4" fmla="*/ 0 w 49"/>
                  <a:gd name="T5" fmla="*/ 56 h 2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9" h="22">
                    <a:moveTo>
                      <a:pt x="0" y="14"/>
                    </a:moveTo>
                    <a:cubicBezTo>
                      <a:pt x="0" y="14"/>
                      <a:pt x="17" y="7"/>
                      <a:pt x="49" y="22"/>
                    </a:cubicBezTo>
                    <a:cubicBezTo>
                      <a:pt x="49" y="22"/>
                      <a:pt x="18" y="0"/>
                      <a:pt x="0" y="14"/>
                    </a:cubicBezTo>
                    <a:close/>
                  </a:path>
                </a:pathLst>
              </a:custGeom>
              <a:solidFill>
                <a:srgbClr val="34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52" name="Freeform 133">
                <a:extLst>
                  <a:ext uri="{FF2B5EF4-FFF2-40B4-BE49-F238E27FC236}">
                    <a16:creationId xmlns:a16="http://schemas.microsoft.com/office/drawing/2014/main" id="{ECE0ADBE-48D1-4FC8-B3B2-169E34B983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9" y="749"/>
                <a:ext cx="570" cy="205"/>
              </a:xfrm>
              <a:custGeom>
                <a:avLst/>
                <a:gdLst>
                  <a:gd name="T0" fmla="*/ 0 w 350"/>
                  <a:gd name="T1" fmla="*/ 288 h 126"/>
                  <a:gd name="T2" fmla="*/ 682 w 350"/>
                  <a:gd name="T3" fmla="*/ 18 h 126"/>
                  <a:gd name="T4" fmla="*/ 1482 w 350"/>
                  <a:gd name="T5" fmla="*/ 543 h 126"/>
                  <a:gd name="T6" fmla="*/ 798 w 350"/>
                  <a:gd name="T7" fmla="*/ 47 h 126"/>
                  <a:gd name="T8" fmla="*/ 0 w 350"/>
                  <a:gd name="T9" fmla="*/ 288 h 1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0" h="126">
                    <a:moveTo>
                      <a:pt x="0" y="67"/>
                    </a:moveTo>
                    <a:cubicBezTo>
                      <a:pt x="0" y="67"/>
                      <a:pt x="43" y="8"/>
                      <a:pt x="158" y="4"/>
                    </a:cubicBezTo>
                    <a:cubicBezTo>
                      <a:pt x="274" y="0"/>
                      <a:pt x="332" y="37"/>
                      <a:pt x="343" y="126"/>
                    </a:cubicBezTo>
                    <a:cubicBezTo>
                      <a:pt x="343" y="126"/>
                      <a:pt x="350" y="21"/>
                      <a:pt x="185" y="11"/>
                    </a:cubicBezTo>
                    <a:cubicBezTo>
                      <a:pt x="51" y="4"/>
                      <a:pt x="0" y="67"/>
                      <a:pt x="0" y="67"/>
                    </a:cubicBezTo>
                    <a:close/>
                  </a:path>
                </a:pathLst>
              </a:custGeom>
              <a:solidFill>
                <a:srgbClr val="F9EA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53" name="Freeform 134">
                <a:extLst>
                  <a:ext uri="{FF2B5EF4-FFF2-40B4-BE49-F238E27FC236}">
                    <a16:creationId xmlns:a16="http://schemas.microsoft.com/office/drawing/2014/main" id="{6BF11E62-E04B-4EA4-9E38-AD89BCCDB6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7" y="1084"/>
                <a:ext cx="70" cy="44"/>
              </a:xfrm>
              <a:custGeom>
                <a:avLst/>
                <a:gdLst>
                  <a:gd name="T0" fmla="*/ 5 w 43"/>
                  <a:gd name="T1" fmla="*/ 111 h 27"/>
                  <a:gd name="T2" fmla="*/ 29 w 43"/>
                  <a:gd name="T3" fmla="*/ 68 h 27"/>
                  <a:gd name="T4" fmla="*/ 55 w 43"/>
                  <a:gd name="T5" fmla="*/ 42 h 27"/>
                  <a:gd name="T6" fmla="*/ 103 w 43"/>
                  <a:gd name="T7" fmla="*/ 13 h 27"/>
                  <a:gd name="T8" fmla="*/ 186 w 43"/>
                  <a:gd name="T9" fmla="*/ 68 h 27"/>
                  <a:gd name="T10" fmla="*/ 88 w 43"/>
                  <a:gd name="T11" fmla="*/ 39 h 27"/>
                  <a:gd name="T12" fmla="*/ 5 w 43"/>
                  <a:gd name="T13" fmla="*/ 117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3" h="27">
                    <a:moveTo>
                      <a:pt x="1" y="26"/>
                    </a:moveTo>
                    <a:cubicBezTo>
                      <a:pt x="0" y="23"/>
                      <a:pt x="5" y="18"/>
                      <a:pt x="7" y="16"/>
                    </a:cubicBezTo>
                    <a:cubicBezTo>
                      <a:pt x="9" y="13"/>
                      <a:pt x="11" y="12"/>
                      <a:pt x="13" y="10"/>
                    </a:cubicBezTo>
                    <a:cubicBezTo>
                      <a:pt x="16" y="7"/>
                      <a:pt x="20" y="5"/>
                      <a:pt x="24" y="3"/>
                    </a:cubicBezTo>
                    <a:cubicBezTo>
                      <a:pt x="34" y="0"/>
                      <a:pt x="40" y="7"/>
                      <a:pt x="43" y="16"/>
                    </a:cubicBezTo>
                    <a:cubicBezTo>
                      <a:pt x="39" y="6"/>
                      <a:pt x="28" y="5"/>
                      <a:pt x="20" y="9"/>
                    </a:cubicBezTo>
                    <a:cubicBezTo>
                      <a:pt x="11" y="13"/>
                      <a:pt x="6" y="19"/>
                      <a:pt x="1" y="27"/>
                    </a:cubicBezTo>
                  </a:path>
                </a:pathLst>
              </a:custGeom>
              <a:solidFill>
                <a:srgbClr val="F9EA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54" name="Freeform 135">
                <a:extLst>
                  <a:ext uri="{FF2B5EF4-FFF2-40B4-BE49-F238E27FC236}">
                    <a16:creationId xmlns:a16="http://schemas.microsoft.com/office/drawing/2014/main" id="{B90869DE-1F1A-4751-A1A0-F4ABE658DB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5" y="1175"/>
                <a:ext cx="47" cy="37"/>
              </a:xfrm>
              <a:custGeom>
                <a:avLst/>
                <a:gdLst>
                  <a:gd name="T0" fmla="*/ 81 w 29"/>
                  <a:gd name="T1" fmla="*/ 0 h 23"/>
                  <a:gd name="T2" fmla="*/ 47 w 29"/>
                  <a:gd name="T3" fmla="*/ 69 h 23"/>
                  <a:gd name="T4" fmla="*/ 97 w 29"/>
                  <a:gd name="T5" fmla="*/ 55 h 23"/>
                  <a:gd name="T6" fmla="*/ 123 w 29"/>
                  <a:gd name="T7" fmla="*/ 82 h 23"/>
                  <a:gd name="T8" fmla="*/ 84 w 29"/>
                  <a:gd name="T9" fmla="*/ 68 h 23"/>
                  <a:gd name="T10" fmla="*/ 34 w 29"/>
                  <a:gd name="T11" fmla="*/ 97 h 23"/>
                  <a:gd name="T12" fmla="*/ 39 w 29"/>
                  <a:gd name="T13" fmla="*/ 55 h 23"/>
                  <a:gd name="T14" fmla="*/ 81 w 29"/>
                  <a:gd name="T15" fmla="*/ 0 h 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9" h="23">
                    <a:moveTo>
                      <a:pt x="19" y="0"/>
                    </a:moveTo>
                    <a:cubicBezTo>
                      <a:pt x="17" y="6"/>
                      <a:pt x="14" y="12"/>
                      <a:pt x="11" y="17"/>
                    </a:cubicBezTo>
                    <a:cubicBezTo>
                      <a:pt x="15" y="16"/>
                      <a:pt x="18" y="13"/>
                      <a:pt x="23" y="13"/>
                    </a:cubicBezTo>
                    <a:cubicBezTo>
                      <a:pt x="28" y="13"/>
                      <a:pt x="27" y="16"/>
                      <a:pt x="29" y="20"/>
                    </a:cubicBezTo>
                    <a:cubicBezTo>
                      <a:pt x="27" y="17"/>
                      <a:pt x="25" y="16"/>
                      <a:pt x="20" y="16"/>
                    </a:cubicBezTo>
                    <a:cubicBezTo>
                      <a:pt x="15" y="17"/>
                      <a:pt x="13" y="22"/>
                      <a:pt x="8" y="23"/>
                    </a:cubicBezTo>
                    <a:cubicBezTo>
                      <a:pt x="0" y="23"/>
                      <a:pt x="7" y="15"/>
                      <a:pt x="9" y="13"/>
                    </a:cubicBezTo>
                    <a:cubicBezTo>
                      <a:pt x="12" y="9"/>
                      <a:pt x="16" y="5"/>
                      <a:pt x="19" y="0"/>
                    </a:cubicBezTo>
                  </a:path>
                </a:pathLst>
              </a:custGeom>
              <a:solidFill>
                <a:srgbClr val="F9EA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55" name="Freeform 136">
                <a:extLst>
                  <a:ext uri="{FF2B5EF4-FFF2-40B4-BE49-F238E27FC236}">
                    <a16:creationId xmlns:a16="http://schemas.microsoft.com/office/drawing/2014/main" id="{44F1C83A-0B0A-4DD0-BA6E-EC0A443C07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3" y="1149"/>
                <a:ext cx="44" cy="47"/>
              </a:xfrm>
              <a:custGeom>
                <a:avLst/>
                <a:gdLst>
                  <a:gd name="T0" fmla="*/ 117 w 27"/>
                  <a:gd name="T1" fmla="*/ 5 h 29"/>
                  <a:gd name="T2" fmla="*/ 26 w 27"/>
                  <a:gd name="T3" fmla="*/ 29 h 29"/>
                  <a:gd name="T4" fmla="*/ 13 w 27"/>
                  <a:gd name="T5" fmla="*/ 123 h 29"/>
                  <a:gd name="T6" fmla="*/ 111 w 27"/>
                  <a:gd name="T7" fmla="*/ 5 h 2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" h="29">
                    <a:moveTo>
                      <a:pt x="27" y="1"/>
                    </a:moveTo>
                    <a:cubicBezTo>
                      <a:pt x="20" y="1"/>
                      <a:pt x="11" y="0"/>
                      <a:pt x="6" y="7"/>
                    </a:cubicBezTo>
                    <a:cubicBezTo>
                      <a:pt x="3" y="11"/>
                      <a:pt x="0" y="23"/>
                      <a:pt x="3" y="29"/>
                    </a:cubicBezTo>
                    <a:cubicBezTo>
                      <a:pt x="5" y="15"/>
                      <a:pt x="11" y="1"/>
                      <a:pt x="26" y="1"/>
                    </a:cubicBezTo>
                  </a:path>
                </a:pathLst>
              </a:custGeom>
              <a:solidFill>
                <a:srgbClr val="F9EA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56" name="Freeform 137">
                <a:extLst>
                  <a:ext uri="{FF2B5EF4-FFF2-40B4-BE49-F238E27FC236}">
                    <a16:creationId xmlns:a16="http://schemas.microsoft.com/office/drawing/2014/main" id="{0A2641AD-72F9-4DF8-8BAB-003BD65677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9" y="1141"/>
                <a:ext cx="33" cy="47"/>
              </a:xfrm>
              <a:custGeom>
                <a:avLst/>
                <a:gdLst>
                  <a:gd name="T0" fmla="*/ 89 w 20"/>
                  <a:gd name="T1" fmla="*/ 16 h 29"/>
                  <a:gd name="T2" fmla="*/ 0 w 20"/>
                  <a:gd name="T3" fmla="*/ 123 h 29"/>
                  <a:gd name="T4" fmla="*/ 33 w 20"/>
                  <a:gd name="T5" fmla="*/ 60 h 29"/>
                  <a:gd name="T6" fmla="*/ 83 w 20"/>
                  <a:gd name="T7" fmla="*/ 16 h 2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" h="29">
                    <a:moveTo>
                      <a:pt x="20" y="4"/>
                    </a:moveTo>
                    <a:cubicBezTo>
                      <a:pt x="5" y="0"/>
                      <a:pt x="0" y="16"/>
                      <a:pt x="0" y="29"/>
                    </a:cubicBezTo>
                    <a:cubicBezTo>
                      <a:pt x="0" y="25"/>
                      <a:pt x="5" y="18"/>
                      <a:pt x="7" y="14"/>
                    </a:cubicBezTo>
                    <a:cubicBezTo>
                      <a:pt x="9" y="9"/>
                      <a:pt x="13" y="4"/>
                      <a:pt x="18" y="4"/>
                    </a:cubicBezTo>
                  </a:path>
                </a:pathLst>
              </a:custGeom>
              <a:solidFill>
                <a:srgbClr val="F9EA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57" name="Freeform 138">
                <a:extLst>
                  <a:ext uri="{FF2B5EF4-FFF2-40B4-BE49-F238E27FC236}">
                    <a16:creationId xmlns:a16="http://schemas.microsoft.com/office/drawing/2014/main" id="{83438555-4DBE-4C2A-9E8B-E059A6DD78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8" y="1230"/>
                <a:ext cx="18" cy="50"/>
              </a:xfrm>
              <a:custGeom>
                <a:avLst/>
                <a:gdLst>
                  <a:gd name="T0" fmla="*/ 26 w 11"/>
                  <a:gd name="T1" fmla="*/ 5 h 31"/>
                  <a:gd name="T2" fmla="*/ 5 w 11"/>
                  <a:gd name="T3" fmla="*/ 81 h 31"/>
                  <a:gd name="T4" fmla="*/ 47 w 11"/>
                  <a:gd name="T5" fmla="*/ 131 h 31"/>
                  <a:gd name="T6" fmla="*/ 21 w 11"/>
                  <a:gd name="T7" fmla="*/ 102 h 31"/>
                  <a:gd name="T8" fmla="*/ 13 w 11"/>
                  <a:gd name="T9" fmla="*/ 60 h 31"/>
                  <a:gd name="T10" fmla="*/ 41 w 11"/>
                  <a:gd name="T11" fmla="*/ 26 h 31"/>
                  <a:gd name="T12" fmla="*/ 26 w 11"/>
                  <a:gd name="T13" fmla="*/ 0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" h="31">
                    <a:moveTo>
                      <a:pt x="6" y="1"/>
                    </a:moveTo>
                    <a:cubicBezTo>
                      <a:pt x="2" y="4"/>
                      <a:pt x="0" y="14"/>
                      <a:pt x="1" y="19"/>
                    </a:cubicBezTo>
                    <a:cubicBezTo>
                      <a:pt x="2" y="24"/>
                      <a:pt x="5" y="29"/>
                      <a:pt x="11" y="31"/>
                    </a:cubicBezTo>
                    <a:cubicBezTo>
                      <a:pt x="9" y="28"/>
                      <a:pt x="6" y="27"/>
                      <a:pt x="5" y="24"/>
                    </a:cubicBezTo>
                    <a:cubicBezTo>
                      <a:pt x="3" y="21"/>
                      <a:pt x="3" y="17"/>
                      <a:pt x="3" y="14"/>
                    </a:cubicBezTo>
                    <a:cubicBezTo>
                      <a:pt x="4" y="9"/>
                      <a:pt x="6" y="8"/>
                      <a:pt x="9" y="6"/>
                    </a:cubicBezTo>
                    <a:cubicBezTo>
                      <a:pt x="11" y="3"/>
                      <a:pt x="9" y="0"/>
                      <a:pt x="6" y="0"/>
                    </a:cubicBezTo>
                  </a:path>
                </a:pathLst>
              </a:custGeom>
              <a:solidFill>
                <a:srgbClr val="F9EA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58" name="Freeform 139">
                <a:extLst>
                  <a:ext uri="{FF2B5EF4-FFF2-40B4-BE49-F238E27FC236}">
                    <a16:creationId xmlns:a16="http://schemas.microsoft.com/office/drawing/2014/main" id="{2B33F0E2-912D-4E17-8CA9-61B3E1F7F0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0" y="1253"/>
                <a:ext cx="11" cy="24"/>
              </a:xfrm>
              <a:custGeom>
                <a:avLst/>
                <a:gdLst>
                  <a:gd name="T0" fmla="*/ 14 w 7"/>
                  <a:gd name="T1" fmla="*/ 0 h 15"/>
                  <a:gd name="T2" fmla="*/ 0 w 7"/>
                  <a:gd name="T3" fmla="*/ 46 h 15"/>
                  <a:gd name="T4" fmla="*/ 27 w 7"/>
                  <a:gd name="T5" fmla="*/ 54 h 15"/>
                  <a:gd name="T6" fmla="*/ 14 w 7"/>
                  <a:gd name="T7" fmla="*/ 8 h 1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5">
                    <a:moveTo>
                      <a:pt x="4" y="0"/>
                    </a:moveTo>
                    <a:cubicBezTo>
                      <a:pt x="3" y="3"/>
                      <a:pt x="0" y="8"/>
                      <a:pt x="0" y="11"/>
                    </a:cubicBezTo>
                    <a:cubicBezTo>
                      <a:pt x="1" y="15"/>
                      <a:pt x="5" y="15"/>
                      <a:pt x="7" y="13"/>
                    </a:cubicBezTo>
                    <a:cubicBezTo>
                      <a:pt x="0" y="14"/>
                      <a:pt x="3" y="5"/>
                      <a:pt x="4" y="2"/>
                    </a:cubicBezTo>
                  </a:path>
                </a:pathLst>
              </a:custGeom>
              <a:solidFill>
                <a:srgbClr val="F9EA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59" name="Freeform 140">
                <a:extLst>
                  <a:ext uri="{FF2B5EF4-FFF2-40B4-BE49-F238E27FC236}">
                    <a16:creationId xmlns:a16="http://schemas.microsoft.com/office/drawing/2014/main" id="{17D9D1E1-48A4-4C5B-8F5C-0923242BFE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1" y="1220"/>
                <a:ext cx="142" cy="212"/>
              </a:xfrm>
              <a:custGeom>
                <a:avLst/>
                <a:gdLst>
                  <a:gd name="T0" fmla="*/ 139 w 87"/>
                  <a:gd name="T1" fmla="*/ 0 h 130"/>
                  <a:gd name="T2" fmla="*/ 379 w 87"/>
                  <a:gd name="T3" fmla="*/ 564 h 130"/>
                  <a:gd name="T4" fmla="*/ 139 w 87"/>
                  <a:gd name="T5" fmla="*/ 0 h 13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7" h="130">
                    <a:moveTo>
                      <a:pt x="32" y="0"/>
                    </a:moveTo>
                    <a:cubicBezTo>
                      <a:pt x="32" y="0"/>
                      <a:pt x="0" y="97"/>
                      <a:pt x="87" y="130"/>
                    </a:cubicBezTo>
                    <a:cubicBezTo>
                      <a:pt x="87" y="130"/>
                      <a:pt x="16" y="101"/>
                      <a:pt x="32" y="0"/>
                    </a:cubicBezTo>
                    <a:close/>
                  </a:path>
                </a:pathLst>
              </a:custGeom>
              <a:solidFill>
                <a:srgbClr val="F9EA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60" name="Freeform 141">
                <a:extLst>
                  <a:ext uri="{FF2B5EF4-FFF2-40B4-BE49-F238E27FC236}">
                    <a16:creationId xmlns:a16="http://schemas.microsoft.com/office/drawing/2014/main" id="{AC75F811-9B95-46E4-987D-487F7BD2BB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6" y="1430"/>
                <a:ext cx="54" cy="52"/>
              </a:xfrm>
              <a:custGeom>
                <a:avLst/>
                <a:gdLst>
                  <a:gd name="T0" fmla="*/ 18 w 33"/>
                  <a:gd name="T1" fmla="*/ 0 h 32"/>
                  <a:gd name="T2" fmla="*/ 54 w 33"/>
                  <a:gd name="T3" fmla="*/ 98 h 32"/>
                  <a:gd name="T4" fmla="*/ 144 w 33"/>
                  <a:gd name="T5" fmla="*/ 138 h 32"/>
                  <a:gd name="T6" fmla="*/ 101 w 33"/>
                  <a:gd name="T7" fmla="*/ 111 h 32"/>
                  <a:gd name="T8" fmla="*/ 54 w 33"/>
                  <a:gd name="T9" fmla="*/ 75 h 32"/>
                  <a:gd name="T10" fmla="*/ 21 w 33"/>
                  <a:gd name="T11" fmla="*/ 0 h 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3" h="32">
                    <a:moveTo>
                      <a:pt x="4" y="0"/>
                    </a:moveTo>
                    <a:cubicBezTo>
                      <a:pt x="0" y="8"/>
                      <a:pt x="6" y="17"/>
                      <a:pt x="12" y="23"/>
                    </a:cubicBezTo>
                    <a:cubicBezTo>
                      <a:pt x="19" y="29"/>
                      <a:pt x="25" y="30"/>
                      <a:pt x="33" y="32"/>
                    </a:cubicBezTo>
                    <a:cubicBezTo>
                      <a:pt x="30" y="32"/>
                      <a:pt x="25" y="28"/>
                      <a:pt x="23" y="26"/>
                    </a:cubicBezTo>
                    <a:cubicBezTo>
                      <a:pt x="19" y="24"/>
                      <a:pt x="15" y="21"/>
                      <a:pt x="12" y="17"/>
                    </a:cubicBezTo>
                    <a:cubicBezTo>
                      <a:pt x="8" y="12"/>
                      <a:pt x="6" y="6"/>
                      <a:pt x="5" y="0"/>
                    </a:cubicBezTo>
                  </a:path>
                </a:pathLst>
              </a:custGeom>
              <a:solidFill>
                <a:srgbClr val="F9EA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61" name="Freeform 142">
                <a:extLst>
                  <a:ext uri="{FF2B5EF4-FFF2-40B4-BE49-F238E27FC236}">
                    <a16:creationId xmlns:a16="http://schemas.microsoft.com/office/drawing/2014/main" id="{535ECC0A-3CDB-4F13-A1DC-27E08A3B7C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1" y="1432"/>
                <a:ext cx="23" cy="34"/>
              </a:xfrm>
              <a:custGeom>
                <a:avLst/>
                <a:gdLst>
                  <a:gd name="T0" fmla="*/ 62 w 14"/>
                  <a:gd name="T1" fmla="*/ 81 h 21"/>
                  <a:gd name="T2" fmla="*/ 41 w 14"/>
                  <a:gd name="T3" fmla="*/ 47 h 21"/>
                  <a:gd name="T4" fmla="*/ 33 w 14"/>
                  <a:gd name="T5" fmla="*/ 21 h 21"/>
                  <a:gd name="T6" fmla="*/ 26 w 14"/>
                  <a:gd name="T7" fmla="*/ 0 h 21"/>
                  <a:gd name="T8" fmla="*/ 26 w 14"/>
                  <a:gd name="T9" fmla="*/ 29 h 21"/>
                  <a:gd name="T10" fmla="*/ 33 w 14"/>
                  <a:gd name="T11" fmla="*/ 50 h 21"/>
                  <a:gd name="T12" fmla="*/ 0 w 14"/>
                  <a:gd name="T13" fmla="*/ 50 h 21"/>
                  <a:gd name="T14" fmla="*/ 58 w 14"/>
                  <a:gd name="T15" fmla="*/ 89 h 2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21">
                    <a:moveTo>
                      <a:pt x="14" y="19"/>
                    </a:moveTo>
                    <a:cubicBezTo>
                      <a:pt x="13" y="16"/>
                      <a:pt x="10" y="14"/>
                      <a:pt x="9" y="11"/>
                    </a:cubicBezTo>
                    <a:cubicBezTo>
                      <a:pt x="8" y="9"/>
                      <a:pt x="7" y="7"/>
                      <a:pt x="7" y="5"/>
                    </a:cubicBezTo>
                    <a:cubicBezTo>
                      <a:pt x="6" y="4"/>
                      <a:pt x="6" y="1"/>
                      <a:pt x="6" y="0"/>
                    </a:cubicBezTo>
                    <a:cubicBezTo>
                      <a:pt x="6" y="2"/>
                      <a:pt x="6" y="4"/>
                      <a:pt x="6" y="7"/>
                    </a:cubicBezTo>
                    <a:cubicBezTo>
                      <a:pt x="7" y="8"/>
                      <a:pt x="8" y="11"/>
                      <a:pt x="7" y="12"/>
                    </a:cubicBezTo>
                    <a:cubicBezTo>
                      <a:pt x="5" y="13"/>
                      <a:pt x="2" y="12"/>
                      <a:pt x="0" y="12"/>
                    </a:cubicBezTo>
                    <a:cubicBezTo>
                      <a:pt x="4" y="14"/>
                      <a:pt x="9" y="17"/>
                      <a:pt x="13" y="21"/>
                    </a:cubicBezTo>
                  </a:path>
                </a:pathLst>
              </a:custGeom>
              <a:solidFill>
                <a:srgbClr val="34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62" name="Freeform 143">
                <a:extLst>
                  <a:ext uri="{FF2B5EF4-FFF2-40B4-BE49-F238E27FC236}">
                    <a16:creationId xmlns:a16="http://schemas.microsoft.com/office/drawing/2014/main" id="{C0A8A397-FCE3-48C7-A308-02620469FC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9" y="1414"/>
                <a:ext cx="204" cy="229"/>
              </a:xfrm>
              <a:custGeom>
                <a:avLst/>
                <a:gdLst>
                  <a:gd name="T0" fmla="*/ 543 w 125"/>
                  <a:gd name="T1" fmla="*/ 0 h 141"/>
                  <a:gd name="T2" fmla="*/ 228 w 125"/>
                  <a:gd name="T3" fmla="*/ 240 h 141"/>
                  <a:gd name="T4" fmla="*/ 0 w 125"/>
                  <a:gd name="T5" fmla="*/ 604 h 141"/>
                  <a:gd name="T6" fmla="*/ 199 w 125"/>
                  <a:gd name="T7" fmla="*/ 393 h 141"/>
                  <a:gd name="T8" fmla="*/ 543 w 125"/>
                  <a:gd name="T9" fmla="*/ 0 h 1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5" h="141">
                    <a:moveTo>
                      <a:pt x="125" y="0"/>
                    </a:moveTo>
                    <a:cubicBezTo>
                      <a:pt x="125" y="0"/>
                      <a:pt x="72" y="6"/>
                      <a:pt x="53" y="56"/>
                    </a:cubicBezTo>
                    <a:cubicBezTo>
                      <a:pt x="34" y="107"/>
                      <a:pt x="14" y="128"/>
                      <a:pt x="0" y="141"/>
                    </a:cubicBezTo>
                    <a:cubicBezTo>
                      <a:pt x="0" y="141"/>
                      <a:pt x="33" y="121"/>
                      <a:pt x="46" y="92"/>
                    </a:cubicBezTo>
                    <a:cubicBezTo>
                      <a:pt x="59" y="63"/>
                      <a:pt x="70" y="11"/>
                      <a:pt x="125" y="0"/>
                    </a:cubicBezTo>
                    <a:close/>
                  </a:path>
                </a:pathLst>
              </a:custGeom>
              <a:solidFill>
                <a:srgbClr val="F9EA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63" name="Freeform 144">
                <a:extLst>
                  <a:ext uri="{FF2B5EF4-FFF2-40B4-BE49-F238E27FC236}">
                    <a16:creationId xmlns:a16="http://schemas.microsoft.com/office/drawing/2014/main" id="{C1E4BAE2-F2B6-4751-B9B5-18F246EB66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9" y="1579"/>
                <a:ext cx="38" cy="41"/>
              </a:xfrm>
              <a:custGeom>
                <a:avLst/>
                <a:gdLst>
                  <a:gd name="T0" fmla="*/ 96 w 23"/>
                  <a:gd name="T1" fmla="*/ 110 h 25"/>
                  <a:gd name="T2" fmla="*/ 55 w 23"/>
                  <a:gd name="T3" fmla="*/ 75 h 25"/>
                  <a:gd name="T4" fmla="*/ 104 w 23"/>
                  <a:gd name="T5" fmla="*/ 67 h 25"/>
                  <a:gd name="T6" fmla="*/ 5 w 23"/>
                  <a:gd name="T7" fmla="*/ 43 h 25"/>
                  <a:gd name="T8" fmla="*/ 91 w 23"/>
                  <a:gd name="T9" fmla="*/ 11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25">
                    <a:moveTo>
                      <a:pt x="21" y="25"/>
                    </a:moveTo>
                    <a:cubicBezTo>
                      <a:pt x="19" y="21"/>
                      <a:pt x="12" y="21"/>
                      <a:pt x="12" y="17"/>
                    </a:cubicBezTo>
                    <a:cubicBezTo>
                      <a:pt x="12" y="12"/>
                      <a:pt x="20" y="14"/>
                      <a:pt x="23" y="15"/>
                    </a:cubicBezTo>
                    <a:cubicBezTo>
                      <a:pt x="19" y="13"/>
                      <a:pt x="2" y="0"/>
                      <a:pt x="1" y="10"/>
                    </a:cubicBezTo>
                    <a:cubicBezTo>
                      <a:pt x="0" y="19"/>
                      <a:pt x="14" y="23"/>
                      <a:pt x="20" y="25"/>
                    </a:cubicBezTo>
                  </a:path>
                </a:pathLst>
              </a:custGeom>
              <a:solidFill>
                <a:srgbClr val="F9EA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64" name="Freeform 145">
                <a:extLst>
                  <a:ext uri="{FF2B5EF4-FFF2-40B4-BE49-F238E27FC236}">
                    <a16:creationId xmlns:a16="http://schemas.microsoft.com/office/drawing/2014/main" id="{67E26A06-A823-4182-A6DE-2168A0BBD4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0" y="1562"/>
                <a:ext cx="24" cy="34"/>
              </a:xfrm>
              <a:custGeom>
                <a:avLst/>
                <a:gdLst>
                  <a:gd name="T0" fmla="*/ 0 w 15"/>
                  <a:gd name="T1" fmla="*/ 73 h 21"/>
                  <a:gd name="T2" fmla="*/ 35 w 15"/>
                  <a:gd name="T3" fmla="*/ 47 h 21"/>
                  <a:gd name="T4" fmla="*/ 35 w 15"/>
                  <a:gd name="T5" fmla="*/ 89 h 21"/>
                  <a:gd name="T6" fmla="*/ 54 w 15"/>
                  <a:gd name="T7" fmla="*/ 42 h 21"/>
                  <a:gd name="T8" fmla="*/ 48 w 15"/>
                  <a:gd name="T9" fmla="*/ 5 h 21"/>
                  <a:gd name="T10" fmla="*/ 16 w 15"/>
                  <a:gd name="T11" fmla="*/ 26 h 21"/>
                  <a:gd name="T12" fmla="*/ 0 w 15"/>
                  <a:gd name="T13" fmla="*/ 63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" h="21">
                    <a:moveTo>
                      <a:pt x="0" y="17"/>
                    </a:moveTo>
                    <a:cubicBezTo>
                      <a:pt x="1" y="14"/>
                      <a:pt x="6" y="8"/>
                      <a:pt x="9" y="11"/>
                    </a:cubicBezTo>
                    <a:cubicBezTo>
                      <a:pt x="13" y="13"/>
                      <a:pt x="9" y="18"/>
                      <a:pt x="9" y="21"/>
                    </a:cubicBezTo>
                    <a:cubicBezTo>
                      <a:pt x="11" y="17"/>
                      <a:pt x="13" y="14"/>
                      <a:pt x="13" y="10"/>
                    </a:cubicBezTo>
                    <a:cubicBezTo>
                      <a:pt x="13" y="8"/>
                      <a:pt x="15" y="3"/>
                      <a:pt x="12" y="1"/>
                    </a:cubicBezTo>
                    <a:cubicBezTo>
                      <a:pt x="9" y="0"/>
                      <a:pt x="5" y="4"/>
                      <a:pt x="4" y="6"/>
                    </a:cubicBezTo>
                    <a:cubicBezTo>
                      <a:pt x="2" y="9"/>
                      <a:pt x="1" y="13"/>
                      <a:pt x="0" y="15"/>
                    </a:cubicBezTo>
                  </a:path>
                </a:pathLst>
              </a:custGeom>
              <a:solidFill>
                <a:srgbClr val="F9EA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65" name="Freeform 146">
                <a:extLst>
                  <a:ext uri="{FF2B5EF4-FFF2-40B4-BE49-F238E27FC236}">
                    <a16:creationId xmlns:a16="http://schemas.microsoft.com/office/drawing/2014/main" id="{E2FBCFEB-E8BE-41FB-B67C-A3BAEBDE6C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3" y="1552"/>
                <a:ext cx="36" cy="50"/>
              </a:xfrm>
              <a:custGeom>
                <a:avLst/>
                <a:gdLst>
                  <a:gd name="T0" fmla="*/ 43 w 22"/>
                  <a:gd name="T1" fmla="*/ 131 h 31"/>
                  <a:gd name="T2" fmla="*/ 62 w 22"/>
                  <a:gd name="T3" fmla="*/ 81 h 31"/>
                  <a:gd name="T4" fmla="*/ 77 w 22"/>
                  <a:gd name="T5" fmla="*/ 123 h 31"/>
                  <a:gd name="T6" fmla="*/ 41 w 22"/>
                  <a:gd name="T7" fmla="*/ 21 h 31"/>
                  <a:gd name="T8" fmla="*/ 29 w 22"/>
                  <a:gd name="T9" fmla="*/ 131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31">
                    <a:moveTo>
                      <a:pt x="10" y="31"/>
                    </a:moveTo>
                    <a:cubicBezTo>
                      <a:pt x="10" y="27"/>
                      <a:pt x="8" y="18"/>
                      <a:pt x="14" y="19"/>
                    </a:cubicBezTo>
                    <a:cubicBezTo>
                      <a:pt x="17" y="20"/>
                      <a:pt x="18" y="26"/>
                      <a:pt x="18" y="29"/>
                    </a:cubicBezTo>
                    <a:cubicBezTo>
                      <a:pt x="20" y="23"/>
                      <a:pt x="22" y="0"/>
                      <a:pt x="9" y="5"/>
                    </a:cubicBezTo>
                    <a:cubicBezTo>
                      <a:pt x="0" y="8"/>
                      <a:pt x="5" y="24"/>
                      <a:pt x="7" y="31"/>
                    </a:cubicBezTo>
                  </a:path>
                </a:pathLst>
              </a:custGeom>
              <a:solidFill>
                <a:srgbClr val="F9EA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66" name="Freeform 147">
                <a:extLst>
                  <a:ext uri="{FF2B5EF4-FFF2-40B4-BE49-F238E27FC236}">
                    <a16:creationId xmlns:a16="http://schemas.microsoft.com/office/drawing/2014/main" id="{73F8E98D-41D0-4692-BF46-8706DE0D34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4" y="1591"/>
                <a:ext cx="37" cy="29"/>
              </a:xfrm>
              <a:custGeom>
                <a:avLst/>
                <a:gdLst>
                  <a:gd name="T0" fmla="*/ 0 w 23"/>
                  <a:gd name="T1" fmla="*/ 42 h 18"/>
                  <a:gd name="T2" fmla="*/ 47 w 23"/>
                  <a:gd name="T3" fmla="*/ 39 h 18"/>
                  <a:gd name="T4" fmla="*/ 26 w 23"/>
                  <a:gd name="T5" fmla="*/ 76 h 18"/>
                  <a:gd name="T6" fmla="*/ 76 w 23"/>
                  <a:gd name="T7" fmla="*/ 26 h 18"/>
                  <a:gd name="T8" fmla="*/ 5 w 23"/>
                  <a:gd name="T9" fmla="*/ 34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18">
                    <a:moveTo>
                      <a:pt x="0" y="10"/>
                    </a:moveTo>
                    <a:cubicBezTo>
                      <a:pt x="2" y="11"/>
                      <a:pt x="8" y="6"/>
                      <a:pt x="11" y="9"/>
                    </a:cubicBezTo>
                    <a:cubicBezTo>
                      <a:pt x="14" y="12"/>
                      <a:pt x="8" y="17"/>
                      <a:pt x="6" y="18"/>
                    </a:cubicBezTo>
                    <a:cubicBezTo>
                      <a:pt x="10" y="18"/>
                      <a:pt x="23" y="12"/>
                      <a:pt x="18" y="6"/>
                    </a:cubicBezTo>
                    <a:cubicBezTo>
                      <a:pt x="13" y="0"/>
                      <a:pt x="6" y="6"/>
                      <a:pt x="1" y="8"/>
                    </a:cubicBezTo>
                  </a:path>
                </a:pathLst>
              </a:custGeom>
              <a:solidFill>
                <a:srgbClr val="F9EA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67" name="Freeform 148">
                <a:extLst>
                  <a:ext uri="{FF2B5EF4-FFF2-40B4-BE49-F238E27FC236}">
                    <a16:creationId xmlns:a16="http://schemas.microsoft.com/office/drawing/2014/main" id="{66F71E96-907D-4439-B62C-9A5CCC68D4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7" y="1297"/>
                <a:ext cx="46" cy="19"/>
              </a:xfrm>
              <a:custGeom>
                <a:avLst/>
                <a:gdLst>
                  <a:gd name="T0" fmla="*/ 8 w 28"/>
                  <a:gd name="T1" fmla="*/ 48 h 12"/>
                  <a:gd name="T2" fmla="*/ 58 w 28"/>
                  <a:gd name="T3" fmla="*/ 5 h 12"/>
                  <a:gd name="T4" fmla="*/ 125 w 28"/>
                  <a:gd name="T5" fmla="*/ 35 h 12"/>
                  <a:gd name="T6" fmla="*/ 43 w 28"/>
                  <a:gd name="T7" fmla="*/ 16 h 12"/>
                  <a:gd name="T8" fmla="*/ 5 w 28"/>
                  <a:gd name="T9" fmla="*/ 48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" h="12">
                    <a:moveTo>
                      <a:pt x="2" y="12"/>
                    </a:moveTo>
                    <a:cubicBezTo>
                      <a:pt x="0" y="7"/>
                      <a:pt x="8" y="0"/>
                      <a:pt x="13" y="1"/>
                    </a:cubicBezTo>
                    <a:cubicBezTo>
                      <a:pt x="18" y="1"/>
                      <a:pt x="25" y="5"/>
                      <a:pt x="28" y="9"/>
                    </a:cubicBezTo>
                    <a:cubicBezTo>
                      <a:pt x="22" y="7"/>
                      <a:pt x="16" y="3"/>
                      <a:pt x="10" y="4"/>
                    </a:cubicBezTo>
                    <a:cubicBezTo>
                      <a:pt x="5" y="4"/>
                      <a:pt x="3" y="8"/>
                      <a:pt x="1" y="12"/>
                    </a:cubicBezTo>
                  </a:path>
                </a:pathLst>
              </a:custGeom>
              <a:solidFill>
                <a:srgbClr val="F9EA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68" name="Freeform 149">
                <a:extLst>
                  <a:ext uri="{FF2B5EF4-FFF2-40B4-BE49-F238E27FC236}">
                    <a16:creationId xmlns:a16="http://schemas.microsoft.com/office/drawing/2014/main" id="{77E3FE8A-2DCD-4CC6-8AFA-22229497B8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3" y="1324"/>
                <a:ext cx="34" cy="23"/>
              </a:xfrm>
              <a:custGeom>
                <a:avLst/>
                <a:gdLst>
                  <a:gd name="T0" fmla="*/ 5 w 21"/>
                  <a:gd name="T1" fmla="*/ 62 h 14"/>
                  <a:gd name="T2" fmla="*/ 29 w 21"/>
                  <a:gd name="T3" fmla="*/ 5 h 14"/>
                  <a:gd name="T4" fmla="*/ 89 w 21"/>
                  <a:gd name="T5" fmla="*/ 13 h 14"/>
                  <a:gd name="T6" fmla="*/ 8 w 21"/>
                  <a:gd name="T7" fmla="*/ 62 h 1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" h="14">
                    <a:moveTo>
                      <a:pt x="1" y="14"/>
                    </a:moveTo>
                    <a:cubicBezTo>
                      <a:pt x="0" y="9"/>
                      <a:pt x="2" y="3"/>
                      <a:pt x="7" y="1"/>
                    </a:cubicBezTo>
                    <a:cubicBezTo>
                      <a:pt x="11" y="0"/>
                      <a:pt x="18" y="0"/>
                      <a:pt x="21" y="3"/>
                    </a:cubicBezTo>
                    <a:cubicBezTo>
                      <a:pt x="14" y="2"/>
                      <a:pt x="2" y="5"/>
                      <a:pt x="2" y="14"/>
                    </a:cubicBezTo>
                  </a:path>
                </a:pathLst>
              </a:custGeom>
              <a:solidFill>
                <a:srgbClr val="F9EA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69" name="Freeform 150">
                <a:extLst>
                  <a:ext uri="{FF2B5EF4-FFF2-40B4-BE49-F238E27FC236}">
                    <a16:creationId xmlns:a16="http://schemas.microsoft.com/office/drawing/2014/main" id="{F03D3752-CDB3-4A46-8B90-8B9FD73AD1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1" y="1349"/>
                <a:ext cx="31" cy="22"/>
              </a:xfrm>
              <a:custGeom>
                <a:avLst/>
                <a:gdLst>
                  <a:gd name="T0" fmla="*/ 13 w 19"/>
                  <a:gd name="T1" fmla="*/ 55 h 14"/>
                  <a:gd name="T2" fmla="*/ 83 w 19"/>
                  <a:gd name="T3" fmla="*/ 14 h 14"/>
                  <a:gd name="T4" fmla="*/ 18 w 19"/>
                  <a:gd name="T5" fmla="*/ 49 h 1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9" h="14">
                    <a:moveTo>
                      <a:pt x="3" y="14"/>
                    </a:moveTo>
                    <a:cubicBezTo>
                      <a:pt x="0" y="5"/>
                      <a:pt x="12" y="0"/>
                      <a:pt x="19" y="4"/>
                    </a:cubicBezTo>
                    <a:cubicBezTo>
                      <a:pt x="13" y="4"/>
                      <a:pt x="6" y="7"/>
                      <a:pt x="4" y="13"/>
                    </a:cubicBezTo>
                  </a:path>
                </a:pathLst>
              </a:custGeom>
              <a:solidFill>
                <a:srgbClr val="F9EA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70" name="Freeform 151">
                <a:extLst>
                  <a:ext uri="{FF2B5EF4-FFF2-40B4-BE49-F238E27FC236}">
                    <a16:creationId xmlns:a16="http://schemas.microsoft.com/office/drawing/2014/main" id="{FB9CB2A3-FF8F-4377-B238-C5C37D4658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3" y="1378"/>
                <a:ext cx="34" cy="24"/>
              </a:xfrm>
              <a:custGeom>
                <a:avLst/>
                <a:gdLst>
                  <a:gd name="T0" fmla="*/ 8 w 21"/>
                  <a:gd name="T1" fmla="*/ 61 h 15"/>
                  <a:gd name="T2" fmla="*/ 47 w 21"/>
                  <a:gd name="T3" fmla="*/ 0 h 15"/>
                  <a:gd name="T4" fmla="*/ 89 w 21"/>
                  <a:gd name="T5" fmla="*/ 46 h 15"/>
                  <a:gd name="T6" fmla="*/ 47 w 21"/>
                  <a:gd name="T7" fmla="*/ 16 h 15"/>
                  <a:gd name="T8" fmla="*/ 8 w 21"/>
                  <a:gd name="T9" fmla="*/ 54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15">
                    <a:moveTo>
                      <a:pt x="2" y="15"/>
                    </a:moveTo>
                    <a:cubicBezTo>
                      <a:pt x="0" y="10"/>
                      <a:pt x="6" y="0"/>
                      <a:pt x="11" y="0"/>
                    </a:cubicBezTo>
                    <a:cubicBezTo>
                      <a:pt x="18" y="0"/>
                      <a:pt x="19" y="7"/>
                      <a:pt x="21" y="11"/>
                    </a:cubicBezTo>
                    <a:cubicBezTo>
                      <a:pt x="19" y="8"/>
                      <a:pt x="16" y="4"/>
                      <a:pt x="11" y="4"/>
                    </a:cubicBezTo>
                    <a:cubicBezTo>
                      <a:pt x="6" y="4"/>
                      <a:pt x="4" y="9"/>
                      <a:pt x="2" y="13"/>
                    </a:cubicBezTo>
                  </a:path>
                </a:pathLst>
              </a:custGeom>
              <a:solidFill>
                <a:srgbClr val="F9EA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71" name="Freeform 152">
                <a:extLst>
                  <a:ext uri="{FF2B5EF4-FFF2-40B4-BE49-F238E27FC236}">
                    <a16:creationId xmlns:a16="http://schemas.microsoft.com/office/drawing/2014/main" id="{98ED6480-ADE9-4AB0-87A6-5E03201A81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9" y="1319"/>
                <a:ext cx="49" cy="67"/>
              </a:xfrm>
              <a:custGeom>
                <a:avLst/>
                <a:gdLst>
                  <a:gd name="T0" fmla="*/ 5 w 30"/>
                  <a:gd name="T1" fmla="*/ 0 h 41"/>
                  <a:gd name="T2" fmla="*/ 83 w 30"/>
                  <a:gd name="T3" fmla="*/ 47 h 41"/>
                  <a:gd name="T4" fmla="*/ 113 w 30"/>
                  <a:gd name="T5" fmla="*/ 96 h 41"/>
                  <a:gd name="T6" fmla="*/ 131 w 30"/>
                  <a:gd name="T7" fmla="*/ 178 h 41"/>
                  <a:gd name="T8" fmla="*/ 109 w 30"/>
                  <a:gd name="T9" fmla="*/ 113 h 41"/>
                  <a:gd name="T10" fmla="*/ 77 w 30"/>
                  <a:gd name="T11" fmla="*/ 62 h 41"/>
                  <a:gd name="T12" fmla="*/ 41 w 30"/>
                  <a:gd name="T13" fmla="*/ 29 h 41"/>
                  <a:gd name="T14" fmla="*/ 0 w 30"/>
                  <a:gd name="T15" fmla="*/ 8 h 4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0" h="41">
                    <a:moveTo>
                      <a:pt x="1" y="0"/>
                    </a:moveTo>
                    <a:cubicBezTo>
                      <a:pt x="8" y="2"/>
                      <a:pt x="14" y="6"/>
                      <a:pt x="19" y="11"/>
                    </a:cubicBezTo>
                    <a:cubicBezTo>
                      <a:pt x="22" y="15"/>
                      <a:pt x="24" y="17"/>
                      <a:pt x="26" y="22"/>
                    </a:cubicBezTo>
                    <a:cubicBezTo>
                      <a:pt x="29" y="28"/>
                      <a:pt x="29" y="34"/>
                      <a:pt x="30" y="41"/>
                    </a:cubicBezTo>
                    <a:cubicBezTo>
                      <a:pt x="27" y="37"/>
                      <a:pt x="27" y="31"/>
                      <a:pt x="25" y="26"/>
                    </a:cubicBezTo>
                    <a:cubicBezTo>
                      <a:pt x="23" y="22"/>
                      <a:pt x="21" y="18"/>
                      <a:pt x="18" y="14"/>
                    </a:cubicBezTo>
                    <a:cubicBezTo>
                      <a:pt x="15" y="10"/>
                      <a:pt x="12" y="9"/>
                      <a:pt x="9" y="7"/>
                    </a:cubicBezTo>
                    <a:cubicBezTo>
                      <a:pt x="6" y="5"/>
                      <a:pt x="3" y="2"/>
                      <a:pt x="0" y="2"/>
                    </a:cubicBezTo>
                  </a:path>
                </a:pathLst>
              </a:custGeom>
              <a:solidFill>
                <a:srgbClr val="F9EA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72" name="Freeform 153">
                <a:extLst>
                  <a:ext uri="{FF2B5EF4-FFF2-40B4-BE49-F238E27FC236}">
                    <a16:creationId xmlns:a16="http://schemas.microsoft.com/office/drawing/2014/main" id="{255886E9-1EE8-41EB-BD22-03A0B86E30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0" y="1410"/>
                <a:ext cx="29" cy="61"/>
              </a:xfrm>
              <a:custGeom>
                <a:avLst/>
                <a:gdLst>
                  <a:gd name="T0" fmla="*/ 16 w 18"/>
                  <a:gd name="T1" fmla="*/ 76 h 37"/>
                  <a:gd name="T2" fmla="*/ 13 w 18"/>
                  <a:gd name="T3" fmla="*/ 167 h 37"/>
                  <a:gd name="T4" fmla="*/ 16 w 18"/>
                  <a:gd name="T5" fmla="*/ 125 h 37"/>
                  <a:gd name="T6" fmla="*/ 29 w 18"/>
                  <a:gd name="T7" fmla="*/ 81 h 37"/>
                  <a:gd name="T8" fmla="*/ 47 w 18"/>
                  <a:gd name="T9" fmla="*/ 41 h 37"/>
                  <a:gd name="T10" fmla="*/ 76 w 18"/>
                  <a:gd name="T11" fmla="*/ 8 h 37"/>
                  <a:gd name="T12" fmla="*/ 42 w 18"/>
                  <a:gd name="T13" fmla="*/ 0 h 37"/>
                  <a:gd name="T14" fmla="*/ 13 w 18"/>
                  <a:gd name="T15" fmla="*/ 81 h 3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8" h="37">
                    <a:moveTo>
                      <a:pt x="4" y="17"/>
                    </a:moveTo>
                    <a:cubicBezTo>
                      <a:pt x="0" y="23"/>
                      <a:pt x="1" y="30"/>
                      <a:pt x="3" y="37"/>
                    </a:cubicBezTo>
                    <a:cubicBezTo>
                      <a:pt x="4" y="34"/>
                      <a:pt x="4" y="31"/>
                      <a:pt x="4" y="28"/>
                    </a:cubicBezTo>
                    <a:cubicBezTo>
                      <a:pt x="5" y="25"/>
                      <a:pt x="6" y="22"/>
                      <a:pt x="7" y="18"/>
                    </a:cubicBezTo>
                    <a:cubicBezTo>
                      <a:pt x="8" y="15"/>
                      <a:pt x="9" y="12"/>
                      <a:pt x="11" y="9"/>
                    </a:cubicBezTo>
                    <a:cubicBezTo>
                      <a:pt x="13" y="5"/>
                      <a:pt x="16" y="4"/>
                      <a:pt x="18" y="2"/>
                    </a:cubicBezTo>
                    <a:cubicBezTo>
                      <a:pt x="15" y="2"/>
                      <a:pt x="12" y="2"/>
                      <a:pt x="10" y="0"/>
                    </a:cubicBezTo>
                    <a:cubicBezTo>
                      <a:pt x="13" y="5"/>
                      <a:pt x="8" y="14"/>
                      <a:pt x="3" y="18"/>
                    </a:cubicBezTo>
                  </a:path>
                </a:pathLst>
              </a:custGeom>
              <a:solidFill>
                <a:srgbClr val="F9EA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73" name="Freeform 154">
                <a:extLst>
                  <a:ext uri="{FF2B5EF4-FFF2-40B4-BE49-F238E27FC236}">
                    <a16:creationId xmlns:a16="http://schemas.microsoft.com/office/drawing/2014/main" id="{FD4FC7FA-0C26-4A63-881C-9E835C8E8A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3" y="1433"/>
                <a:ext cx="87" cy="47"/>
              </a:xfrm>
              <a:custGeom>
                <a:avLst/>
                <a:gdLst>
                  <a:gd name="T0" fmla="*/ 0 w 53"/>
                  <a:gd name="T1" fmla="*/ 123 h 29"/>
                  <a:gd name="T2" fmla="*/ 26 w 53"/>
                  <a:gd name="T3" fmla="*/ 118 h 29"/>
                  <a:gd name="T4" fmla="*/ 43 w 53"/>
                  <a:gd name="T5" fmla="*/ 107 h 29"/>
                  <a:gd name="T6" fmla="*/ 54 w 53"/>
                  <a:gd name="T7" fmla="*/ 60 h 29"/>
                  <a:gd name="T8" fmla="*/ 131 w 53"/>
                  <a:gd name="T9" fmla="*/ 84 h 29"/>
                  <a:gd name="T10" fmla="*/ 159 w 53"/>
                  <a:gd name="T11" fmla="*/ 47 h 29"/>
                  <a:gd name="T12" fmla="*/ 159 w 53"/>
                  <a:gd name="T13" fmla="*/ 0 h 29"/>
                  <a:gd name="T14" fmla="*/ 215 w 53"/>
                  <a:gd name="T15" fmla="*/ 26 h 29"/>
                  <a:gd name="T16" fmla="*/ 215 w 53"/>
                  <a:gd name="T17" fmla="*/ 81 h 29"/>
                  <a:gd name="T18" fmla="*/ 235 w 53"/>
                  <a:gd name="T19" fmla="*/ 123 h 29"/>
                  <a:gd name="T20" fmla="*/ 192 w 53"/>
                  <a:gd name="T21" fmla="*/ 102 h 29"/>
                  <a:gd name="T22" fmla="*/ 151 w 53"/>
                  <a:gd name="T23" fmla="*/ 102 h 29"/>
                  <a:gd name="T24" fmla="*/ 102 w 53"/>
                  <a:gd name="T25" fmla="*/ 110 h 29"/>
                  <a:gd name="T26" fmla="*/ 76 w 53"/>
                  <a:gd name="T27" fmla="*/ 110 h 29"/>
                  <a:gd name="T28" fmla="*/ 43 w 53"/>
                  <a:gd name="T29" fmla="*/ 118 h 29"/>
                  <a:gd name="T30" fmla="*/ 5 w 53"/>
                  <a:gd name="T31" fmla="*/ 118 h 2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53" h="29">
                    <a:moveTo>
                      <a:pt x="0" y="29"/>
                    </a:moveTo>
                    <a:cubicBezTo>
                      <a:pt x="1" y="29"/>
                      <a:pt x="4" y="29"/>
                      <a:pt x="6" y="28"/>
                    </a:cubicBezTo>
                    <a:cubicBezTo>
                      <a:pt x="7" y="27"/>
                      <a:pt x="9" y="26"/>
                      <a:pt x="10" y="25"/>
                    </a:cubicBezTo>
                    <a:cubicBezTo>
                      <a:pt x="12" y="22"/>
                      <a:pt x="14" y="17"/>
                      <a:pt x="12" y="14"/>
                    </a:cubicBezTo>
                    <a:cubicBezTo>
                      <a:pt x="16" y="20"/>
                      <a:pt x="24" y="25"/>
                      <a:pt x="30" y="20"/>
                    </a:cubicBezTo>
                    <a:cubicBezTo>
                      <a:pt x="33" y="17"/>
                      <a:pt x="35" y="14"/>
                      <a:pt x="36" y="11"/>
                    </a:cubicBezTo>
                    <a:cubicBezTo>
                      <a:pt x="37" y="7"/>
                      <a:pt x="36" y="3"/>
                      <a:pt x="36" y="0"/>
                    </a:cubicBezTo>
                    <a:cubicBezTo>
                      <a:pt x="39" y="4"/>
                      <a:pt x="43" y="7"/>
                      <a:pt x="49" y="6"/>
                    </a:cubicBezTo>
                    <a:cubicBezTo>
                      <a:pt x="47" y="9"/>
                      <a:pt x="48" y="16"/>
                      <a:pt x="49" y="19"/>
                    </a:cubicBezTo>
                    <a:cubicBezTo>
                      <a:pt x="49" y="23"/>
                      <a:pt x="51" y="26"/>
                      <a:pt x="53" y="29"/>
                    </a:cubicBezTo>
                    <a:cubicBezTo>
                      <a:pt x="51" y="27"/>
                      <a:pt x="47" y="24"/>
                      <a:pt x="43" y="24"/>
                    </a:cubicBezTo>
                    <a:cubicBezTo>
                      <a:pt x="40" y="23"/>
                      <a:pt x="37" y="23"/>
                      <a:pt x="34" y="24"/>
                    </a:cubicBezTo>
                    <a:cubicBezTo>
                      <a:pt x="30" y="24"/>
                      <a:pt x="27" y="26"/>
                      <a:pt x="23" y="26"/>
                    </a:cubicBezTo>
                    <a:cubicBezTo>
                      <a:pt x="21" y="26"/>
                      <a:pt x="19" y="25"/>
                      <a:pt x="17" y="26"/>
                    </a:cubicBezTo>
                    <a:cubicBezTo>
                      <a:pt x="15" y="26"/>
                      <a:pt x="13" y="27"/>
                      <a:pt x="10" y="28"/>
                    </a:cubicBezTo>
                    <a:cubicBezTo>
                      <a:pt x="7" y="29"/>
                      <a:pt x="4" y="29"/>
                      <a:pt x="1" y="28"/>
                    </a:cubicBezTo>
                  </a:path>
                </a:pathLst>
              </a:custGeom>
              <a:solidFill>
                <a:srgbClr val="F2C0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74" name="Freeform 155">
                <a:extLst>
                  <a:ext uri="{FF2B5EF4-FFF2-40B4-BE49-F238E27FC236}">
                    <a16:creationId xmlns:a16="http://schemas.microsoft.com/office/drawing/2014/main" id="{7EF4B2D8-26C2-4D02-AFDF-94F5B57505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1" y="1419"/>
                <a:ext cx="41" cy="50"/>
              </a:xfrm>
              <a:custGeom>
                <a:avLst/>
                <a:gdLst>
                  <a:gd name="T0" fmla="*/ 13 w 25"/>
                  <a:gd name="T1" fmla="*/ 0 h 31"/>
                  <a:gd name="T2" fmla="*/ 18 w 25"/>
                  <a:gd name="T3" fmla="*/ 81 h 31"/>
                  <a:gd name="T4" fmla="*/ 62 w 25"/>
                  <a:gd name="T5" fmla="*/ 105 h 31"/>
                  <a:gd name="T6" fmla="*/ 110 w 25"/>
                  <a:gd name="T7" fmla="*/ 131 h 31"/>
                  <a:gd name="T8" fmla="*/ 71 w 25"/>
                  <a:gd name="T9" fmla="*/ 90 h 31"/>
                  <a:gd name="T10" fmla="*/ 43 w 25"/>
                  <a:gd name="T11" fmla="*/ 63 h 31"/>
                  <a:gd name="T12" fmla="*/ 26 w 25"/>
                  <a:gd name="T13" fmla="*/ 34 h 31"/>
                  <a:gd name="T14" fmla="*/ 13 w 25"/>
                  <a:gd name="T15" fmla="*/ 5 h 3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5" h="31">
                    <a:moveTo>
                      <a:pt x="3" y="0"/>
                    </a:moveTo>
                    <a:cubicBezTo>
                      <a:pt x="3" y="6"/>
                      <a:pt x="0" y="13"/>
                      <a:pt x="4" y="19"/>
                    </a:cubicBezTo>
                    <a:cubicBezTo>
                      <a:pt x="6" y="22"/>
                      <a:pt x="11" y="23"/>
                      <a:pt x="14" y="25"/>
                    </a:cubicBezTo>
                    <a:cubicBezTo>
                      <a:pt x="18" y="26"/>
                      <a:pt x="22" y="29"/>
                      <a:pt x="25" y="31"/>
                    </a:cubicBezTo>
                    <a:cubicBezTo>
                      <a:pt x="21" y="30"/>
                      <a:pt x="19" y="25"/>
                      <a:pt x="16" y="22"/>
                    </a:cubicBezTo>
                    <a:cubicBezTo>
                      <a:pt x="14" y="20"/>
                      <a:pt x="12" y="17"/>
                      <a:pt x="10" y="15"/>
                    </a:cubicBezTo>
                    <a:cubicBezTo>
                      <a:pt x="9" y="12"/>
                      <a:pt x="7" y="11"/>
                      <a:pt x="6" y="8"/>
                    </a:cubicBezTo>
                    <a:cubicBezTo>
                      <a:pt x="5" y="6"/>
                      <a:pt x="4" y="4"/>
                      <a:pt x="3" y="1"/>
                    </a:cubicBezTo>
                  </a:path>
                </a:pathLst>
              </a:custGeom>
              <a:solidFill>
                <a:srgbClr val="F2C0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75" name="Freeform 156">
                <a:extLst>
                  <a:ext uri="{FF2B5EF4-FFF2-40B4-BE49-F238E27FC236}">
                    <a16:creationId xmlns:a16="http://schemas.microsoft.com/office/drawing/2014/main" id="{4C3819B9-73DA-4D0A-A222-D9CC60D8F9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6" y="1527"/>
                <a:ext cx="67" cy="44"/>
              </a:xfrm>
              <a:custGeom>
                <a:avLst/>
                <a:gdLst>
                  <a:gd name="T0" fmla="*/ 5 w 41"/>
                  <a:gd name="T1" fmla="*/ 42 h 27"/>
                  <a:gd name="T2" fmla="*/ 178 w 41"/>
                  <a:gd name="T3" fmla="*/ 0 h 27"/>
                  <a:gd name="T4" fmla="*/ 131 w 41"/>
                  <a:gd name="T5" fmla="*/ 29 h 27"/>
                  <a:gd name="T6" fmla="*/ 69 w 41"/>
                  <a:gd name="T7" fmla="*/ 60 h 27"/>
                  <a:gd name="T8" fmla="*/ 21 w 41"/>
                  <a:gd name="T9" fmla="*/ 75 h 27"/>
                  <a:gd name="T10" fmla="*/ 13 w 41"/>
                  <a:gd name="T11" fmla="*/ 117 h 27"/>
                  <a:gd name="T12" fmla="*/ 0 w 41"/>
                  <a:gd name="T13" fmla="*/ 42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1" h="27">
                    <a:moveTo>
                      <a:pt x="1" y="10"/>
                    </a:moveTo>
                    <a:cubicBezTo>
                      <a:pt x="15" y="18"/>
                      <a:pt x="28" y="0"/>
                      <a:pt x="41" y="0"/>
                    </a:cubicBezTo>
                    <a:cubicBezTo>
                      <a:pt x="37" y="1"/>
                      <a:pt x="33" y="5"/>
                      <a:pt x="30" y="7"/>
                    </a:cubicBezTo>
                    <a:cubicBezTo>
                      <a:pt x="25" y="10"/>
                      <a:pt x="21" y="12"/>
                      <a:pt x="16" y="14"/>
                    </a:cubicBezTo>
                    <a:cubicBezTo>
                      <a:pt x="13" y="15"/>
                      <a:pt x="8" y="15"/>
                      <a:pt x="5" y="17"/>
                    </a:cubicBezTo>
                    <a:cubicBezTo>
                      <a:pt x="1" y="20"/>
                      <a:pt x="3" y="23"/>
                      <a:pt x="3" y="27"/>
                    </a:cubicBezTo>
                    <a:cubicBezTo>
                      <a:pt x="0" y="22"/>
                      <a:pt x="0" y="16"/>
                      <a:pt x="0" y="10"/>
                    </a:cubicBezTo>
                  </a:path>
                </a:pathLst>
              </a:custGeom>
              <a:solidFill>
                <a:srgbClr val="F2C0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76" name="Freeform 157">
                <a:extLst>
                  <a:ext uri="{FF2B5EF4-FFF2-40B4-BE49-F238E27FC236}">
                    <a16:creationId xmlns:a16="http://schemas.microsoft.com/office/drawing/2014/main" id="{83A941E7-990D-4A93-97D6-EF657D8EE0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1" y="1501"/>
                <a:ext cx="39" cy="13"/>
              </a:xfrm>
              <a:custGeom>
                <a:avLst/>
                <a:gdLst>
                  <a:gd name="T0" fmla="*/ 8 w 24"/>
                  <a:gd name="T1" fmla="*/ 5 h 8"/>
                  <a:gd name="T2" fmla="*/ 5 w 24"/>
                  <a:gd name="T3" fmla="*/ 0 h 8"/>
                  <a:gd name="T4" fmla="*/ 102 w 24"/>
                  <a:gd name="T5" fmla="*/ 0 h 8"/>
                  <a:gd name="T6" fmla="*/ 0 w 24"/>
                  <a:gd name="T7" fmla="*/ 5 h 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4" h="8">
                    <a:moveTo>
                      <a:pt x="2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8" y="6"/>
                      <a:pt x="16" y="4"/>
                      <a:pt x="24" y="0"/>
                    </a:cubicBezTo>
                    <a:cubicBezTo>
                      <a:pt x="19" y="8"/>
                      <a:pt x="6" y="6"/>
                      <a:pt x="0" y="1"/>
                    </a:cubicBezTo>
                  </a:path>
                </a:pathLst>
              </a:custGeom>
              <a:solidFill>
                <a:srgbClr val="F2C0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77" name="Freeform 158">
                <a:extLst>
                  <a:ext uri="{FF2B5EF4-FFF2-40B4-BE49-F238E27FC236}">
                    <a16:creationId xmlns:a16="http://schemas.microsoft.com/office/drawing/2014/main" id="{4F724F88-6FA6-4808-A87A-20DB1E2EB0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9" y="1989"/>
                <a:ext cx="40" cy="18"/>
              </a:xfrm>
              <a:custGeom>
                <a:avLst/>
                <a:gdLst>
                  <a:gd name="T0" fmla="*/ 0 w 24"/>
                  <a:gd name="T1" fmla="*/ 47 h 11"/>
                  <a:gd name="T2" fmla="*/ 28 w 24"/>
                  <a:gd name="T3" fmla="*/ 29 h 11"/>
                  <a:gd name="T4" fmla="*/ 63 w 24"/>
                  <a:gd name="T5" fmla="*/ 18 h 11"/>
                  <a:gd name="T6" fmla="*/ 112 w 24"/>
                  <a:gd name="T7" fmla="*/ 47 h 11"/>
                  <a:gd name="T8" fmla="*/ 63 w 24"/>
                  <a:gd name="T9" fmla="*/ 5 h 11"/>
                  <a:gd name="T10" fmla="*/ 0 w 24"/>
                  <a:gd name="T11" fmla="*/ 43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4" h="11">
                    <a:moveTo>
                      <a:pt x="0" y="11"/>
                    </a:moveTo>
                    <a:cubicBezTo>
                      <a:pt x="0" y="11"/>
                      <a:pt x="5" y="7"/>
                      <a:pt x="6" y="7"/>
                    </a:cubicBezTo>
                    <a:cubicBezTo>
                      <a:pt x="9" y="5"/>
                      <a:pt x="12" y="5"/>
                      <a:pt x="14" y="4"/>
                    </a:cubicBezTo>
                    <a:cubicBezTo>
                      <a:pt x="19" y="4"/>
                      <a:pt x="21" y="8"/>
                      <a:pt x="24" y="11"/>
                    </a:cubicBezTo>
                    <a:cubicBezTo>
                      <a:pt x="24" y="5"/>
                      <a:pt x="22" y="0"/>
                      <a:pt x="14" y="1"/>
                    </a:cubicBezTo>
                    <a:cubicBezTo>
                      <a:pt x="8" y="2"/>
                      <a:pt x="4" y="6"/>
                      <a:pt x="0" y="10"/>
                    </a:cubicBezTo>
                  </a:path>
                </a:pathLst>
              </a:custGeom>
              <a:solidFill>
                <a:srgbClr val="F9EA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78" name="Freeform 159">
                <a:extLst>
                  <a:ext uri="{FF2B5EF4-FFF2-40B4-BE49-F238E27FC236}">
                    <a16:creationId xmlns:a16="http://schemas.microsoft.com/office/drawing/2014/main" id="{5AFA0B61-BADB-4CF8-9E05-8D6EAAFE51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6" y="1792"/>
                <a:ext cx="84" cy="351"/>
              </a:xfrm>
              <a:custGeom>
                <a:avLst/>
                <a:gdLst>
                  <a:gd name="T0" fmla="*/ 220 w 52"/>
                  <a:gd name="T1" fmla="*/ 0 h 216"/>
                  <a:gd name="T2" fmla="*/ 50 w 52"/>
                  <a:gd name="T3" fmla="*/ 926 h 216"/>
                  <a:gd name="T4" fmla="*/ 220 w 52"/>
                  <a:gd name="T5" fmla="*/ 0 h 2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2" h="216">
                    <a:moveTo>
                      <a:pt x="52" y="0"/>
                    </a:moveTo>
                    <a:cubicBezTo>
                      <a:pt x="52" y="0"/>
                      <a:pt x="0" y="113"/>
                      <a:pt x="12" y="216"/>
                    </a:cubicBezTo>
                    <a:cubicBezTo>
                      <a:pt x="12" y="216"/>
                      <a:pt x="17" y="102"/>
                      <a:pt x="52" y="0"/>
                    </a:cubicBezTo>
                    <a:close/>
                  </a:path>
                </a:pathLst>
              </a:custGeom>
              <a:solidFill>
                <a:srgbClr val="F9EA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79" name="Freeform 160">
                <a:extLst>
                  <a:ext uri="{FF2B5EF4-FFF2-40B4-BE49-F238E27FC236}">
                    <a16:creationId xmlns:a16="http://schemas.microsoft.com/office/drawing/2014/main" id="{3BB1E002-827A-4355-BFC5-2B6F01CADC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8" y="1391"/>
                <a:ext cx="179" cy="185"/>
              </a:xfrm>
              <a:custGeom>
                <a:avLst/>
                <a:gdLst>
                  <a:gd name="T0" fmla="*/ 0 w 110"/>
                  <a:gd name="T1" fmla="*/ 94 h 114"/>
                  <a:gd name="T2" fmla="*/ 474 w 110"/>
                  <a:gd name="T3" fmla="*/ 487 h 114"/>
                  <a:gd name="T4" fmla="*/ 0 w 110"/>
                  <a:gd name="T5" fmla="*/ 94 h 11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10" h="114">
                    <a:moveTo>
                      <a:pt x="0" y="22"/>
                    </a:moveTo>
                    <a:cubicBezTo>
                      <a:pt x="0" y="22"/>
                      <a:pt x="67" y="0"/>
                      <a:pt x="110" y="114"/>
                    </a:cubicBezTo>
                    <a:cubicBezTo>
                      <a:pt x="110" y="114"/>
                      <a:pt x="69" y="27"/>
                      <a:pt x="0" y="22"/>
                    </a:cubicBezTo>
                    <a:close/>
                  </a:path>
                </a:pathLst>
              </a:custGeom>
              <a:solidFill>
                <a:srgbClr val="F9EA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80" name="Freeform 161">
                <a:extLst>
                  <a:ext uri="{FF2B5EF4-FFF2-40B4-BE49-F238E27FC236}">
                    <a16:creationId xmlns:a16="http://schemas.microsoft.com/office/drawing/2014/main" id="{D537418D-444B-46A0-8A43-1033369159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4" y="1313"/>
                <a:ext cx="33" cy="21"/>
              </a:xfrm>
              <a:custGeom>
                <a:avLst/>
                <a:gdLst>
                  <a:gd name="T0" fmla="*/ 5 w 20"/>
                  <a:gd name="T1" fmla="*/ 5 h 13"/>
                  <a:gd name="T2" fmla="*/ 89 w 20"/>
                  <a:gd name="T3" fmla="*/ 55 h 13"/>
                  <a:gd name="T4" fmla="*/ 0 w 20"/>
                  <a:gd name="T5" fmla="*/ 13 h 1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0" h="13">
                    <a:moveTo>
                      <a:pt x="1" y="1"/>
                    </a:moveTo>
                    <a:cubicBezTo>
                      <a:pt x="9" y="0"/>
                      <a:pt x="19" y="4"/>
                      <a:pt x="20" y="13"/>
                    </a:cubicBezTo>
                    <a:cubicBezTo>
                      <a:pt x="15" y="7"/>
                      <a:pt x="9" y="2"/>
                      <a:pt x="0" y="3"/>
                    </a:cubicBezTo>
                  </a:path>
                </a:pathLst>
              </a:custGeom>
              <a:solidFill>
                <a:srgbClr val="F9EA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81" name="Freeform 162">
                <a:extLst>
                  <a:ext uri="{FF2B5EF4-FFF2-40B4-BE49-F238E27FC236}">
                    <a16:creationId xmlns:a16="http://schemas.microsoft.com/office/drawing/2014/main" id="{0B7BB881-9BD2-4B6A-957F-61B54280B2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8" y="1328"/>
                <a:ext cx="29" cy="17"/>
              </a:xfrm>
              <a:custGeom>
                <a:avLst/>
                <a:gdLst>
                  <a:gd name="T0" fmla="*/ 0 w 18"/>
                  <a:gd name="T1" fmla="*/ 14 h 11"/>
                  <a:gd name="T2" fmla="*/ 50 w 18"/>
                  <a:gd name="T3" fmla="*/ 5 h 11"/>
                  <a:gd name="T4" fmla="*/ 76 w 18"/>
                  <a:gd name="T5" fmla="*/ 40 h 11"/>
                  <a:gd name="T6" fmla="*/ 0 w 18"/>
                  <a:gd name="T7" fmla="*/ 14 h 1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8" h="11">
                    <a:moveTo>
                      <a:pt x="0" y="4"/>
                    </a:moveTo>
                    <a:cubicBezTo>
                      <a:pt x="0" y="2"/>
                      <a:pt x="9" y="0"/>
                      <a:pt x="12" y="1"/>
                    </a:cubicBezTo>
                    <a:cubicBezTo>
                      <a:pt x="16" y="3"/>
                      <a:pt x="17" y="7"/>
                      <a:pt x="18" y="11"/>
                    </a:cubicBezTo>
                    <a:cubicBezTo>
                      <a:pt x="14" y="7"/>
                      <a:pt x="5" y="0"/>
                      <a:pt x="0" y="4"/>
                    </a:cubicBezTo>
                  </a:path>
                </a:pathLst>
              </a:custGeom>
              <a:solidFill>
                <a:srgbClr val="F9EA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82" name="Freeform 163">
                <a:extLst>
                  <a:ext uri="{FF2B5EF4-FFF2-40B4-BE49-F238E27FC236}">
                    <a16:creationId xmlns:a16="http://schemas.microsoft.com/office/drawing/2014/main" id="{9C4A6050-6168-4931-88FE-AA8DEF9D7A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7" y="1342"/>
                <a:ext cx="25" cy="23"/>
              </a:xfrm>
              <a:custGeom>
                <a:avLst/>
                <a:gdLst>
                  <a:gd name="T0" fmla="*/ 0 w 15"/>
                  <a:gd name="T1" fmla="*/ 21 h 14"/>
                  <a:gd name="T2" fmla="*/ 42 w 15"/>
                  <a:gd name="T3" fmla="*/ 21 h 14"/>
                  <a:gd name="T4" fmla="*/ 70 w 15"/>
                  <a:gd name="T5" fmla="*/ 62 h 14"/>
                  <a:gd name="T6" fmla="*/ 0 w 15"/>
                  <a:gd name="T7" fmla="*/ 26 h 1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5" h="14">
                    <a:moveTo>
                      <a:pt x="0" y="5"/>
                    </a:moveTo>
                    <a:cubicBezTo>
                      <a:pt x="0" y="0"/>
                      <a:pt x="7" y="3"/>
                      <a:pt x="9" y="5"/>
                    </a:cubicBezTo>
                    <a:cubicBezTo>
                      <a:pt x="12" y="7"/>
                      <a:pt x="14" y="11"/>
                      <a:pt x="15" y="14"/>
                    </a:cubicBezTo>
                    <a:cubicBezTo>
                      <a:pt x="12" y="11"/>
                      <a:pt x="5" y="1"/>
                      <a:pt x="0" y="6"/>
                    </a:cubicBezTo>
                  </a:path>
                </a:pathLst>
              </a:custGeom>
              <a:solidFill>
                <a:srgbClr val="F9EA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83" name="Freeform 164">
                <a:extLst>
                  <a:ext uri="{FF2B5EF4-FFF2-40B4-BE49-F238E27FC236}">
                    <a16:creationId xmlns:a16="http://schemas.microsoft.com/office/drawing/2014/main" id="{FBD21B07-81C8-42E2-B3B8-9A1677318B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6" y="1360"/>
                <a:ext cx="26" cy="15"/>
              </a:xfrm>
              <a:custGeom>
                <a:avLst/>
                <a:gdLst>
                  <a:gd name="T0" fmla="*/ 0 w 16"/>
                  <a:gd name="T1" fmla="*/ 42 h 9"/>
                  <a:gd name="T2" fmla="*/ 68 w 16"/>
                  <a:gd name="T3" fmla="*/ 42 h 9"/>
                  <a:gd name="T4" fmla="*/ 5 w 16"/>
                  <a:gd name="T5" fmla="*/ 37 h 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9">
                    <a:moveTo>
                      <a:pt x="0" y="9"/>
                    </a:moveTo>
                    <a:cubicBezTo>
                      <a:pt x="2" y="0"/>
                      <a:pt x="13" y="4"/>
                      <a:pt x="16" y="9"/>
                    </a:cubicBezTo>
                    <a:cubicBezTo>
                      <a:pt x="12" y="9"/>
                      <a:pt x="5" y="5"/>
                      <a:pt x="1" y="8"/>
                    </a:cubicBezTo>
                  </a:path>
                </a:pathLst>
              </a:custGeom>
              <a:solidFill>
                <a:srgbClr val="F9EA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84" name="Freeform 165">
                <a:extLst>
                  <a:ext uri="{FF2B5EF4-FFF2-40B4-BE49-F238E27FC236}">
                    <a16:creationId xmlns:a16="http://schemas.microsoft.com/office/drawing/2014/main" id="{8112C765-93A6-4EE5-9AC4-CB165226F0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1" y="1368"/>
                <a:ext cx="49" cy="164"/>
              </a:xfrm>
              <a:custGeom>
                <a:avLst/>
                <a:gdLst>
                  <a:gd name="T0" fmla="*/ 101 w 30"/>
                  <a:gd name="T1" fmla="*/ 0 h 101"/>
                  <a:gd name="T2" fmla="*/ 5 w 30"/>
                  <a:gd name="T3" fmla="*/ 177 h 101"/>
                  <a:gd name="T4" fmla="*/ 29 w 30"/>
                  <a:gd name="T5" fmla="*/ 270 h 101"/>
                  <a:gd name="T6" fmla="*/ 62 w 30"/>
                  <a:gd name="T7" fmla="*/ 369 h 101"/>
                  <a:gd name="T8" fmla="*/ 131 w 30"/>
                  <a:gd name="T9" fmla="*/ 424 h 101"/>
                  <a:gd name="T10" fmla="*/ 75 w 30"/>
                  <a:gd name="T11" fmla="*/ 343 h 101"/>
                  <a:gd name="T12" fmla="*/ 54 w 30"/>
                  <a:gd name="T13" fmla="*/ 221 h 101"/>
                  <a:gd name="T14" fmla="*/ 47 w 30"/>
                  <a:gd name="T15" fmla="*/ 109 h 101"/>
                  <a:gd name="T16" fmla="*/ 75 w 30"/>
                  <a:gd name="T17" fmla="*/ 47 h 101"/>
                  <a:gd name="T18" fmla="*/ 96 w 30"/>
                  <a:gd name="T19" fmla="*/ 8 h 10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" h="101">
                    <a:moveTo>
                      <a:pt x="23" y="0"/>
                    </a:moveTo>
                    <a:cubicBezTo>
                      <a:pt x="17" y="15"/>
                      <a:pt x="3" y="24"/>
                      <a:pt x="1" y="41"/>
                    </a:cubicBezTo>
                    <a:cubicBezTo>
                      <a:pt x="0" y="50"/>
                      <a:pt x="3" y="56"/>
                      <a:pt x="7" y="63"/>
                    </a:cubicBezTo>
                    <a:cubicBezTo>
                      <a:pt x="10" y="70"/>
                      <a:pt x="12" y="78"/>
                      <a:pt x="14" y="86"/>
                    </a:cubicBezTo>
                    <a:cubicBezTo>
                      <a:pt x="15" y="93"/>
                      <a:pt x="21" y="101"/>
                      <a:pt x="30" y="99"/>
                    </a:cubicBezTo>
                    <a:cubicBezTo>
                      <a:pt x="21" y="98"/>
                      <a:pt x="17" y="88"/>
                      <a:pt x="17" y="80"/>
                    </a:cubicBezTo>
                    <a:cubicBezTo>
                      <a:pt x="18" y="70"/>
                      <a:pt x="17" y="61"/>
                      <a:pt x="12" y="52"/>
                    </a:cubicBezTo>
                    <a:cubicBezTo>
                      <a:pt x="7" y="44"/>
                      <a:pt x="8" y="35"/>
                      <a:pt x="11" y="25"/>
                    </a:cubicBezTo>
                    <a:cubicBezTo>
                      <a:pt x="13" y="20"/>
                      <a:pt x="15" y="16"/>
                      <a:pt x="17" y="11"/>
                    </a:cubicBezTo>
                    <a:cubicBezTo>
                      <a:pt x="19" y="8"/>
                      <a:pt x="22" y="5"/>
                      <a:pt x="22" y="2"/>
                    </a:cubicBezTo>
                  </a:path>
                </a:pathLst>
              </a:custGeom>
              <a:solidFill>
                <a:srgbClr val="F9EA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85" name="Freeform 166">
                <a:extLst>
                  <a:ext uri="{FF2B5EF4-FFF2-40B4-BE49-F238E27FC236}">
                    <a16:creationId xmlns:a16="http://schemas.microsoft.com/office/drawing/2014/main" id="{3ECB2614-8E47-4FDB-B8A0-500E14AEAE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4" y="1529"/>
                <a:ext cx="68" cy="23"/>
              </a:xfrm>
              <a:custGeom>
                <a:avLst/>
                <a:gdLst>
                  <a:gd name="T0" fmla="*/ 21 w 42"/>
                  <a:gd name="T1" fmla="*/ 62 h 14"/>
                  <a:gd name="T2" fmla="*/ 5 w 42"/>
                  <a:gd name="T3" fmla="*/ 35 h 14"/>
                  <a:gd name="T4" fmla="*/ 26 w 42"/>
                  <a:gd name="T5" fmla="*/ 0 h 14"/>
                  <a:gd name="T6" fmla="*/ 89 w 42"/>
                  <a:gd name="T7" fmla="*/ 33 h 14"/>
                  <a:gd name="T8" fmla="*/ 178 w 42"/>
                  <a:gd name="T9" fmla="*/ 54 h 14"/>
                  <a:gd name="T10" fmla="*/ 97 w 42"/>
                  <a:gd name="T11" fmla="*/ 49 h 14"/>
                  <a:gd name="T12" fmla="*/ 60 w 42"/>
                  <a:gd name="T13" fmla="*/ 35 h 14"/>
                  <a:gd name="T14" fmla="*/ 34 w 42"/>
                  <a:gd name="T15" fmla="*/ 8 h 14"/>
                  <a:gd name="T16" fmla="*/ 13 w 42"/>
                  <a:gd name="T17" fmla="*/ 54 h 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2" h="14">
                    <a:moveTo>
                      <a:pt x="5" y="14"/>
                    </a:moveTo>
                    <a:cubicBezTo>
                      <a:pt x="1" y="13"/>
                      <a:pt x="0" y="11"/>
                      <a:pt x="1" y="8"/>
                    </a:cubicBezTo>
                    <a:cubicBezTo>
                      <a:pt x="4" y="6"/>
                      <a:pt x="5" y="2"/>
                      <a:pt x="6" y="0"/>
                    </a:cubicBezTo>
                    <a:cubicBezTo>
                      <a:pt x="11" y="1"/>
                      <a:pt x="15" y="6"/>
                      <a:pt x="21" y="7"/>
                    </a:cubicBezTo>
                    <a:cubicBezTo>
                      <a:pt x="28" y="9"/>
                      <a:pt x="35" y="11"/>
                      <a:pt x="42" y="12"/>
                    </a:cubicBezTo>
                    <a:cubicBezTo>
                      <a:pt x="36" y="13"/>
                      <a:pt x="29" y="12"/>
                      <a:pt x="23" y="11"/>
                    </a:cubicBezTo>
                    <a:cubicBezTo>
                      <a:pt x="20" y="10"/>
                      <a:pt x="17" y="10"/>
                      <a:pt x="14" y="8"/>
                    </a:cubicBezTo>
                    <a:cubicBezTo>
                      <a:pt x="12" y="6"/>
                      <a:pt x="11" y="3"/>
                      <a:pt x="8" y="2"/>
                    </a:cubicBezTo>
                    <a:cubicBezTo>
                      <a:pt x="4" y="5"/>
                      <a:pt x="2" y="7"/>
                      <a:pt x="3" y="12"/>
                    </a:cubicBezTo>
                  </a:path>
                </a:pathLst>
              </a:custGeom>
              <a:solidFill>
                <a:srgbClr val="F2C0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86" name="Freeform 167">
                <a:extLst>
                  <a:ext uri="{FF2B5EF4-FFF2-40B4-BE49-F238E27FC236}">
                    <a16:creationId xmlns:a16="http://schemas.microsoft.com/office/drawing/2014/main" id="{21346C99-8F44-48E1-963D-0D38172338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5" y="1527"/>
                <a:ext cx="80" cy="30"/>
              </a:xfrm>
              <a:custGeom>
                <a:avLst/>
                <a:gdLst>
                  <a:gd name="T0" fmla="*/ 194 w 49"/>
                  <a:gd name="T1" fmla="*/ 0 h 18"/>
                  <a:gd name="T2" fmla="*/ 96 w 49"/>
                  <a:gd name="T3" fmla="*/ 50 h 18"/>
                  <a:gd name="T4" fmla="*/ 0 w 49"/>
                  <a:gd name="T5" fmla="*/ 37 h 18"/>
                  <a:gd name="T6" fmla="*/ 62 w 49"/>
                  <a:gd name="T7" fmla="*/ 50 h 18"/>
                  <a:gd name="T8" fmla="*/ 122 w 49"/>
                  <a:gd name="T9" fmla="*/ 62 h 18"/>
                  <a:gd name="T10" fmla="*/ 184 w 49"/>
                  <a:gd name="T11" fmla="*/ 33 h 18"/>
                  <a:gd name="T12" fmla="*/ 173 w 49"/>
                  <a:gd name="T13" fmla="*/ 83 h 18"/>
                  <a:gd name="T14" fmla="*/ 193 w 49"/>
                  <a:gd name="T15" fmla="*/ 0 h 1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9" h="18">
                    <a:moveTo>
                      <a:pt x="45" y="0"/>
                    </a:moveTo>
                    <a:cubicBezTo>
                      <a:pt x="38" y="6"/>
                      <a:pt x="32" y="10"/>
                      <a:pt x="22" y="11"/>
                    </a:cubicBezTo>
                    <a:cubicBezTo>
                      <a:pt x="14" y="11"/>
                      <a:pt x="8" y="6"/>
                      <a:pt x="0" y="8"/>
                    </a:cubicBezTo>
                    <a:cubicBezTo>
                      <a:pt x="5" y="8"/>
                      <a:pt x="10" y="10"/>
                      <a:pt x="14" y="11"/>
                    </a:cubicBezTo>
                    <a:cubicBezTo>
                      <a:pt x="18" y="12"/>
                      <a:pt x="24" y="13"/>
                      <a:pt x="28" y="13"/>
                    </a:cubicBezTo>
                    <a:cubicBezTo>
                      <a:pt x="32" y="12"/>
                      <a:pt x="38" y="6"/>
                      <a:pt x="42" y="7"/>
                    </a:cubicBezTo>
                    <a:cubicBezTo>
                      <a:pt x="46" y="9"/>
                      <a:pt x="42" y="15"/>
                      <a:pt x="40" y="18"/>
                    </a:cubicBezTo>
                    <a:cubicBezTo>
                      <a:pt x="49" y="17"/>
                      <a:pt x="44" y="4"/>
                      <a:pt x="44" y="0"/>
                    </a:cubicBezTo>
                  </a:path>
                </a:pathLst>
              </a:custGeom>
              <a:solidFill>
                <a:srgbClr val="F2C0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87" name="Freeform 168">
                <a:extLst>
                  <a:ext uri="{FF2B5EF4-FFF2-40B4-BE49-F238E27FC236}">
                    <a16:creationId xmlns:a16="http://schemas.microsoft.com/office/drawing/2014/main" id="{AEE5600B-555E-4CE2-B8F5-2F3A65FECB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1" y="1640"/>
                <a:ext cx="187" cy="251"/>
              </a:xfrm>
              <a:custGeom>
                <a:avLst/>
                <a:gdLst>
                  <a:gd name="T0" fmla="*/ 0 w 115"/>
                  <a:gd name="T1" fmla="*/ 0 h 155"/>
                  <a:gd name="T2" fmla="*/ 468 w 115"/>
                  <a:gd name="T3" fmla="*/ 492 h 155"/>
                  <a:gd name="T4" fmla="*/ 476 w 115"/>
                  <a:gd name="T5" fmla="*/ 657 h 155"/>
                  <a:gd name="T6" fmla="*/ 460 w 115"/>
                  <a:gd name="T7" fmla="*/ 575 h 155"/>
                  <a:gd name="T8" fmla="*/ 0 w 115"/>
                  <a:gd name="T9" fmla="*/ 0 h 1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5" h="155">
                    <a:moveTo>
                      <a:pt x="0" y="0"/>
                    </a:moveTo>
                    <a:cubicBezTo>
                      <a:pt x="0" y="0"/>
                      <a:pt x="100" y="71"/>
                      <a:pt x="109" y="116"/>
                    </a:cubicBezTo>
                    <a:cubicBezTo>
                      <a:pt x="114" y="144"/>
                      <a:pt x="108" y="144"/>
                      <a:pt x="111" y="155"/>
                    </a:cubicBezTo>
                    <a:cubicBezTo>
                      <a:pt x="111" y="155"/>
                      <a:pt x="104" y="145"/>
                      <a:pt x="107" y="135"/>
                    </a:cubicBezTo>
                    <a:cubicBezTo>
                      <a:pt x="110" y="125"/>
                      <a:pt x="115" y="99"/>
                      <a:pt x="0" y="0"/>
                    </a:cubicBezTo>
                    <a:close/>
                  </a:path>
                </a:pathLst>
              </a:custGeom>
              <a:solidFill>
                <a:srgbClr val="F9EA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88" name="Freeform 169">
                <a:extLst>
                  <a:ext uri="{FF2B5EF4-FFF2-40B4-BE49-F238E27FC236}">
                    <a16:creationId xmlns:a16="http://schemas.microsoft.com/office/drawing/2014/main" id="{1832CE51-F78F-4FEB-95B4-939A68E89B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0" y="2385"/>
                <a:ext cx="361" cy="686"/>
              </a:xfrm>
              <a:custGeom>
                <a:avLst/>
                <a:gdLst>
                  <a:gd name="T0" fmla="*/ 955 w 222"/>
                  <a:gd name="T1" fmla="*/ 280 h 422"/>
                  <a:gd name="T2" fmla="*/ 465 w 222"/>
                  <a:gd name="T3" fmla="*/ 228 h 422"/>
                  <a:gd name="T4" fmla="*/ 138 w 222"/>
                  <a:gd name="T5" fmla="*/ 1813 h 422"/>
                  <a:gd name="T6" fmla="*/ 447 w 222"/>
                  <a:gd name="T7" fmla="*/ 356 h 422"/>
                  <a:gd name="T8" fmla="*/ 955 w 222"/>
                  <a:gd name="T9" fmla="*/ 280 h 4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2" h="422">
                    <a:moveTo>
                      <a:pt x="222" y="65"/>
                    </a:moveTo>
                    <a:cubicBezTo>
                      <a:pt x="222" y="65"/>
                      <a:pt x="134" y="0"/>
                      <a:pt x="108" y="53"/>
                    </a:cubicBezTo>
                    <a:cubicBezTo>
                      <a:pt x="83" y="106"/>
                      <a:pt x="0" y="257"/>
                      <a:pt x="32" y="422"/>
                    </a:cubicBezTo>
                    <a:cubicBezTo>
                      <a:pt x="32" y="422"/>
                      <a:pt x="4" y="275"/>
                      <a:pt x="104" y="83"/>
                    </a:cubicBezTo>
                    <a:cubicBezTo>
                      <a:pt x="125" y="44"/>
                      <a:pt x="140" y="18"/>
                      <a:pt x="222" y="65"/>
                    </a:cubicBezTo>
                    <a:close/>
                  </a:path>
                </a:pathLst>
              </a:custGeom>
              <a:solidFill>
                <a:srgbClr val="F9EA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89" name="Freeform 170">
                <a:extLst>
                  <a:ext uri="{FF2B5EF4-FFF2-40B4-BE49-F238E27FC236}">
                    <a16:creationId xmlns:a16="http://schemas.microsoft.com/office/drawing/2014/main" id="{AF7A9852-E77F-4625-B0A7-B5BC1E02EA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4" y="3352"/>
                <a:ext cx="45" cy="163"/>
              </a:xfrm>
              <a:custGeom>
                <a:avLst/>
                <a:gdLst>
                  <a:gd name="T0" fmla="*/ 63 w 28"/>
                  <a:gd name="T1" fmla="*/ 0 h 100"/>
                  <a:gd name="T2" fmla="*/ 13 w 28"/>
                  <a:gd name="T3" fmla="*/ 77 h 100"/>
                  <a:gd name="T4" fmla="*/ 29 w 28"/>
                  <a:gd name="T5" fmla="*/ 160 h 100"/>
                  <a:gd name="T6" fmla="*/ 82 w 28"/>
                  <a:gd name="T7" fmla="*/ 261 h 100"/>
                  <a:gd name="T8" fmla="*/ 116 w 28"/>
                  <a:gd name="T9" fmla="*/ 434 h 100"/>
                  <a:gd name="T10" fmla="*/ 101 w 28"/>
                  <a:gd name="T11" fmla="*/ 287 h 100"/>
                  <a:gd name="T12" fmla="*/ 80 w 28"/>
                  <a:gd name="T13" fmla="*/ 170 h 100"/>
                  <a:gd name="T14" fmla="*/ 26 w 28"/>
                  <a:gd name="T15" fmla="*/ 98 h 100"/>
                  <a:gd name="T16" fmla="*/ 68 w 28"/>
                  <a:gd name="T17" fmla="*/ 5 h 1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8" h="100">
                    <a:moveTo>
                      <a:pt x="15" y="0"/>
                    </a:moveTo>
                    <a:cubicBezTo>
                      <a:pt x="13" y="7"/>
                      <a:pt x="5" y="11"/>
                      <a:pt x="3" y="18"/>
                    </a:cubicBezTo>
                    <a:cubicBezTo>
                      <a:pt x="0" y="26"/>
                      <a:pt x="1" y="32"/>
                      <a:pt x="7" y="37"/>
                    </a:cubicBezTo>
                    <a:cubicBezTo>
                      <a:pt x="15" y="44"/>
                      <a:pt x="18" y="49"/>
                      <a:pt x="20" y="60"/>
                    </a:cubicBezTo>
                    <a:cubicBezTo>
                      <a:pt x="22" y="74"/>
                      <a:pt x="22" y="88"/>
                      <a:pt x="28" y="100"/>
                    </a:cubicBezTo>
                    <a:cubicBezTo>
                      <a:pt x="26" y="89"/>
                      <a:pt x="23" y="78"/>
                      <a:pt x="24" y="66"/>
                    </a:cubicBezTo>
                    <a:cubicBezTo>
                      <a:pt x="24" y="57"/>
                      <a:pt x="26" y="46"/>
                      <a:pt x="19" y="39"/>
                    </a:cubicBezTo>
                    <a:cubicBezTo>
                      <a:pt x="13" y="32"/>
                      <a:pt x="6" y="34"/>
                      <a:pt x="6" y="23"/>
                    </a:cubicBezTo>
                    <a:cubicBezTo>
                      <a:pt x="6" y="14"/>
                      <a:pt x="13" y="8"/>
                      <a:pt x="16" y="1"/>
                    </a:cubicBezTo>
                  </a:path>
                </a:pathLst>
              </a:custGeom>
              <a:solidFill>
                <a:srgbClr val="F9EA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90" name="Freeform 171">
                <a:extLst>
                  <a:ext uri="{FF2B5EF4-FFF2-40B4-BE49-F238E27FC236}">
                    <a16:creationId xmlns:a16="http://schemas.microsoft.com/office/drawing/2014/main" id="{10DA6C63-1BCC-4C9A-AC4F-81093A9036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3" y="3334"/>
                <a:ext cx="52" cy="44"/>
              </a:xfrm>
              <a:custGeom>
                <a:avLst/>
                <a:gdLst>
                  <a:gd name="T0" fmla="*/ 0 w 32"/>
                  <a:gd name="T1" fmla="*/ 88 h 27"/>
                  <a:gd name="T2" fmla="*/ 81 w 32"/>
                  <a:gd name="T3" fmla="*/ 75 h 27"/>
                  <a:gd name="T4" fmla="*/ 138 w 32"/>
                  <a:gd name="T5" fmla="*/ 0 h 27"/>
                  <a:gd name="T6" fmla="*/ 88 w 32"/>
                  <a:gd name="T7" fmla="*/ 77 h 27"/>
                  <a:gd name="T8" fmla="*/ 8 w 32"/>
                  <a:gd name="T9" fmla="*/ 96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" h="27">
                    <a:moveTo>
                      <a:pt x="0" y="20"/>
                    </a:moveTo>
                    <a:cubicBezTo>
                      <a:pt x="4" y="26"/>
                      <a:pt x="15" y="20"/>
                      <a:pt x="19" y="17"/>
                    </a:cubicBezTo>
                    <a:cubicBezTo>
                      <a:pt x="24" y="12"/>
                      <a:pt x="27" y="5"/>
                      <a:pt x="32" y="0"/>
                    </a:cubicBezTo>
                    <a:cubicBezTo>
                      <a:pt x="29" y="6"/>
                      <a:pt x="24" y="12"/>
                      <a:pt x="20" y="18"/>
                    </a:cubicBezTo>
                    <a:cubicBezTo>
                      <a:pt x="17" y="21"/>
                      <a:pt x="6" y="27"/>
                      <a:pt x="2" y="22"/>
                    </a:cubicBezTo>
                  </a:path>
                </a:pathLst>
              </a:custGeom>
              <a:solidFill>
                <a:srgbClr val="F2C0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91" name="Freeform 172">
                <a:extLst>
                  <a:ext uri="{FF2B5EF4-FFF2-40B4-BE49-F238E27FC236}">
                    <a16:creationId xmlns:a16="http://schemas.microsoft.com/office/drawing/2014/main" id="{D54E218E-4F40-4F35-A071-2E2934C56A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8" y="3349"/>
                <a:ext cx="31" cy="41"/>
              </a:xfrm>
              <a:custGeom>
                <a:avLst/>
                <a:gdLst>
                  <a:gd name="T0" fmla="*/ 54 w 19"/>
                  <a:gd name="T1" fmla="*/ 0 h 25"/>
                  <a:gd name="T2" fmla="*/ 0 w 19"/>
                  <a:gd name="T3" fmla="*/ 97 h 25"/>
                  <a:gd name="T4" fmla="*/ 34 w 19"/>
                  <a:gd name="T5" fmla="*/ 102 h 25"/>
                  <a:gd name="T6" fmla="*/ 69 w 19"/>
                  <a:gd name="T7" fmla="*/ 71 h 25"/>
                  <a:gd name="T8" fmla="*/ 62 w 19"/>
                  <a:gd name="T9" fmla="*/ 5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25">
                    <a:moveTo>
                      <a:pt x="12" y="0"/>
                    </a:moveTo>
                    <a:cubicBezTo>
                      <a:pt x="17" y="7"/>
                      <a:pt x="8" y="23"/>
                      <a:pt x="0" y="22"/>
                    </a:cubicBezTo>
                    <a:cubicBezTo>
                      <a:pt x="3" y="23"/>
                      <a:pt x="4" y="25"/>
                      <a:pt x="8" y="23"/>
                    </a:cubicBezTo>
                    <a:cubicBezTo>
                      <a:pt x="10" y="22"/>
                      <a:pt x="14" y="19"/>
                      <a:pt x="16" y="16"/>
                    </a:cubicBezTo>
                    <a:cubicBezTo>
                      <a:pt x="19" y="11"/>
                      <a:pt x="17" y="5"/>
                      <a:pt x="14" y="1"/>
                    </a:cubicBezTo>
                  </a:path>
                </a:pathLst>
              </a:custGeom>
              <a:solidFill>
                <a:srgbClr val="F2C0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92" name="Freeform 173">
                <a:extLst>
                  <a:ext uri="{FF2B5EF4-FFF2-40B4-BE49-F238E27FC236}">
                    <a16:creationId xmlns:a16="http://schemas.microsoft.com/office/drawing/2014/main" id="{230A340D-69ED-484D-8397-5422E7570A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0" y="3666"/>
                <a:ext cx="11" cy="36"/>
              </a:xfrm>
              <a:custGeom>
                <a:avLst/>
                <a:gdLst>
                  <a:gd name="T0" fmla="*/ 0 w 7"/>
                  <a:gd name="T1" fmla="*/ 0 h 22"/>
                  <a:gd name="T2" fmla="*/ 22 w 7"/>
                  <a:gd name="T3" fmla="*/ 43 h 22"/>
                  <a:gd name="T4" fmla="*/ 8 w 7"/>
                  <a:gd name="T5" fmla="*/ 97 h 22"/>
                  <a:gd name="T6" fmla="*/ 8 w 7"/>
                  <a:gd name="T7" fmla="*/ 41 h 22"/>
                  <a:gd name="T8" fmla="*/ 0 w 7"/>
                  <a:gd name="T9" fmla="*/ 5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22">
                    <a:moveTo>
                      <a:pt x="0" y="0"/>
                    </a:moveTo>
                    <a:cubicBezTo>
                      <a:pt x="2" y="3"/>
                      <a:pt x="6" y="6"/>
                      <a:pt x="6" y="10"/>
                    </a:cubicBezTo>
                    <a:cubicBezTo>
                      <a:pt x="7" y="15"/>
                      <a:pt x="5" y="19"/>
                      <a:pt x="2" y="22"/>
                    </a:cubicBezTo>
                    <a:cubicBezTo>
                      <a:pt x="2" y="18"/>
                      <a:pt x="3" y="14"/>
                      <a:pt x="2" y="9"/>
                    </a:cubicBezTo>
                    <a:cubicBezTo>
                      <a:pt x="1" y="6"/>
                      <a:pt x="1" y="3"/>
                      <a:pt x="0" y="1"/>
                    </a:cubicBezTo>
                  </a:path>
                </a:pathLst>
              </a:custGeom>
              <a:solidFill>
                <a:srgbClr val="F2C0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93" name="Freeform 174">
                <a:extLst>
                  <a:ext uri="{FF2B5EF4-FFF2-40B4-BE49-F238E27FC236}">
                    <a16:creationId xmlns:a16="http://schemas.microsoft.com/office/drawing/2014/main" id="{59E36962-2CD3-4D5A-963C-479D09E986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0" y="3638"/>
                <a:ext cx="16" cy="30"/>
              </a:xfrm>
              <a:custGeom>
                <a:avLst/>
                <a:gdLst>
                  <a:gd name="T0" fmla="*/ 0 w 10"/>
                  <a:gd name="T1" fmla="*/ 0 h 18"/>
                  <a:gd name="T2" fmla="*/ 8 w 10"/>
                  <a:gd name="T3" fmla="*/ 47 h 18"/>
                  <a:gd name="T4" fmla="*/ 21 w 10"/>
                  <a:gd name="T5" fmla="*/ 62 h 18"/>
                  <a:gd name="T6" fmla="*/ 34 w 10"/>
                  <a:gd name="T7" fmla="*/ 83 h 18"/>
                  <a:gd name="T8" fmla="*/ 0 w 10"/>
                  <a:gd name="T9" fmla="*/ 5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" h="18">
                    <a:moveTo>
                      <a:pt x="0" y="0"/>
                    </a:moveTo>
                    <a:cubicBezTo>
                      <a:pt x="1" y="3"/>
                      <a:pt x="0" y="7"/>
                      <a:pt x="2" y="10"/>
                    </a:cubicBezTo>
                    <a:cubicBezTo>
                      <a:pt x="3" y="11"/>
                      <a:pt x="4" y="12"/>
                      <a:pt x="5" y="13"/>
                    </a:cubicBezTo>
                    <a:cubicBezTo>
                      <a:pt x="6" y="15"/>
                      <a:pt x="7" y="16"/>
                      <a:pt x="8" y="18"/>
                    </a:cubicBezTo>
                    <a:cubicBezTo>
                      <a:pt x="10" y="12"/>
                      <a:pt x="2" y="5"/>
                      <a:pt x="0" y="1"/>
                    </a:cubicBezTo>
                  </a:path>
                </a:pathLst>
              </a:custGeom>
              <a:solidFill>
                <a:srgbClr val="F2C0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94" name="Freeform 175">
                <a:extLst>
                  <a:ext uri="{FF2B5EF4-FFF2-40B4-BE49-F238E27FC236}">
                    <a16:creationId xmlns:a16="http://schemas.microsoft.com/office/drawing/2014/main" id="{DA931154-B883-4854-BF77-BAF3B4D80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1" y="3633"/>
                <a:ext cx="29" cy="101"/>
              </a:xfrm>
              <a:custGeom>
                <a:avLst/>
                <a:gdLst>
                  <a:gd name="T0" fmla="*/ 71 w 18"/>
                  <a:gd name="T1" fmla="*/ 0 h 62"/>
                  <a:gd name="T2" fmla="*/ 63 w 18"/>
                  <a:gd name="T3" fmla="*/ 68 h 62"/>
                  <a:gd name="T4" fmla="*/ 76 w 18"/>
                  <a:gd name="T5" fmla="*/ 169 h 62"/>
                  <a:gd name="T6" fmla="*/ 63 w 18"/>
                  <a:gd name="T7" fmla="*/ 241 h 62"/>
                  <a:gd name="T8" fmla="*/ 0 w 18"/>
                  <a:gd name="T9" fmla="*/ 254 h 62"/>
                  <a:gd name="T10" fmla="*/ 47 w 18"/>
                  <a:gd name="T11" fmla="*/ 212 h 62"/>
                  <a:gd name="T12" fmla="*/ 60 w 18"/>
                  <a:gd name="T13" fmla="*/ 117 h 62"/>
                  <a:gd name="T14" fmla="*/ 47 w 18"/>
                  <a:gd name="T15" fmla="*/ 47 h 62"/>
                  <a:gd name="T16" fmla="*/ 68 w 18"/>
                  <a:gd name="T17" fmla="*/ 5 h 6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62">
                    <a:moveTo>
                      <a:pt x="17" y="0"/>
                    </a:moveTo>
                    <a:cubicBezTo>
                      <a:pt x="13" y="4"/>
                      <a:pt x="14" y="11"/>
                      <a:pt x="15" y="16"/>
                    </a:cubicBezTo>
                    <a:cubicBezTo>
                      <a:pt x="17" y="24"/>
                      <a:pt x="18" y="31"/>
                      <a:pt x="18" y="39"/>
                    </a:cubicBezTo>
                    <a:cubicBezTo>
                      <a:pt x="18" y="45"/>
                      <a:pt x="18" y="51"/>
                      <a:pt x="15" y="56"/>
                    </a:cubicBezTo>
                    <a:cubicBezTo>
                      <a:pt x="11" y="62"/>
                      <a:pt x="6" y="61"/>
                      <a:pt x="0" y="59"/>
                    </a:cubicBezTo>
                    <a:cubicBezTo>
                      <a:pt x="5" y="60"/>
                      <a:pt x="9" y="52"/>
                      <a:pt x="11" y="49"/>
                    </a:cubicBezTo>
                    <a:cubicBezTo>
                      <a:pt x="13" y="42"/>
                      <a:pt x="14" y="34"/>
                      <a:pt x="14" y="27"/>
                    </a:cubicBezTo>
                    <a:cubicBezTo>
                      <a:pt x="13" y="21"/>
                      <a:pt x="11" y="16"/>
                      <a:pt x="11" y="11"/>
                    </a:cubicBezTo>
                    <a:cubicBezTo>
                      <a:pt x="12" y="6"/>
                      <a:pt x="13" y="4"/>
                      <a:pt x="16" y="1"/>
                    </a:cubicBezTo>
                  </a:path>
                </a:pathLst>
              </a:custGeom>
              <a:solidFill>
                <a:srgbClr val="F2C0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95" name="Freeform 176">
                <a:extLst>
                  <a:ext uri="{FF2B5EF4-FFF2-40B4-BE49-F238E27FC236}">
                    <a16:creationId xmlns:a16="http://schemas.microsoft.com/office/drawing/2014/main" id="{396FF020-0B41-438F-A75C-B0AE48790C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6" y="3692"/>
                <a:ext cx="18" cy="37"/>
              </a:xfrm>
              <a:custGeom>
                <a:avLst/>
                <a:gdLst>
                  <a:gd name="T0" fmla="*/ 5 w 11"/>
                  <a:gd name="T1" fmla="*/ 0 h 23"/>
                  <a:gd name="T2" fmla="*/ 8 w 11"/>
                  <a:gd name="T3" fmla="*/ 50 h 23"/>
                  <a:gd name="T4" fmla="*/ 29 w 11"/>
                  <a:gd name="T5" fmla="*/ 90 h 23"/>
                  <a:gd name="T6" fmla="*/ 43 w 11"/>
                  <a:gd name="T7" fmla="*/ 82 h 23"/>
                  <a:gd name="T8" fmla="*/ 43 w 11"/>
                  <a:gd name="T9" fmla="*/ 63 h 23"/>
                  <a:gd name="T10" fmla="*/ 41 w 11"/>
                  <a:gd name="T11" fmla="*/ 21 h 23"/>
                  <a:gd name="T12" fmla="*/ 5 w 11"/>
                  <a:gd name="T13" fmla="*/ 0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" h="23">
                    <a:moveTo>
                      <a:pt x="1" y="0"/>
                    </a:moveTo>
                    <a:cubicBezTo>
                      <a:pt x="0" y="0"/>
                      <a:pt x="2" y="10"/>
                      <a:pt x="2" y="12"/>
                    </a:cubicBezTo>
                    <a:cubicBezTo>
                      <a:pt x="3" y="15"/>
                      <a:pt x="4" y="20"/>
                      <a:pt x="7" y="22"/>
                    </a:cubicBezTo>
                    <a:cubicBezTo>
                      <a:pt x="9" y="23"/>
                      <a:pt x="9" y="23"/>
                      <a:pt x="10" y="20"/>
                    </a:cubicBezTo>
                    <a:cubicBezTo>
                      <a:pt x="10" y="18"/>
                      <a:pt x="10" y="17"/>
                      <a:pt x="10" y="15"/>
                    </a:cubicBezTo>
                    <a:cubicBezTo>
                      <a:pt x="11" y="11"/>
                      <a:pt x="11" y="8"/>
                      <a:pt x="9" y="5"/>
                    </a:cubicBezTo>
                    <a:cubicBezTo>
                      <a:pt x="7" y="1"/>
                      <a:pt x="4" y="0"/>
                      <a:pt x="1" y="0"/>
                    </a:cubicBezTo>
                  </a:path>
                </a:pathLst>
              </a:custGeom>
              <a:solidFill>
                <a:srgbClr val="FDF2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96" name="Freeform 177">
                <a:extLst>
                  <a:ext uri="{FF2B5EF4-FFF2-40B4-BE49-F238E27FC236}">
                    <a16:creationId xmlns:a16="http://schemas.microsoft.com/office/drawing/2014/main" id="{DAE5C73F-E78E-4349-B28C-74517D8623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3" y="2844"/>
                <a:ext cx="57" cy="86"/>
              </a:xfrm>
              <a:custGeom>
                <a:avLst/>
                <a:gdLst>
                  <a:gd name="T0" fmla="*/ 5 w 35"/>
                  <a:gd name="T1" fmla="*/ 0 h 53"/>
                  <a:gd name="T2" fmla="*/ 75 w 35"/>
                  <a:gd name="T3" fmla="*/ 63 h 53"/>
                  <a:gd name="T4" fmla="*/ 109 w 35"/>
                  <a:gd name="T5" fmla="*/ 76 h 53"/>
                  <a:gd name="T6" fmla="*/ 151 w 35"/>
                  <a:gd name="T7" fmla="*/ 89 h 53"/>
                  <a:gd name="T8" fmla="*/ 98 w 35"/>
                  <a:gd name="T9" fmla="*/ 84 h 53"/>
                  <a:gd name="T10" fmla="*/ 47 w 35"/>
                  <a:gd name="T11" fmla="*/ 89 h 53"/>
                  <a:gd name="T12" fmla="*/ 60 w 35"/>
                  <a:gd name="T13" fmla="*/ 157 h 53"/>
                  <a:gd name="T14" fmla="*/ 109 w 35"/>
                  <a:gd name="T15" fmla="*/ 227 h 53"/>
                  <a:gd name="T16" fmla="*/ 18 w 35"/>
                  <a:gd name="T17" fmla="*/ 123 h 53"/>
                  <a:gd name="T18" fmla="*/ 8 w 35"/>
                  <a:gd name="T19" fmla="*/ 8 h 5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5" h="53">
                    <a:moveTo>
                      <a:pt x="1" y="0"/>
                    </a:moveTo>
                    <a:cubicBezTo>
                      <a:pt x="3" y="7"/>
                      <a:pt x="10" y="13"/>
                      <a:pt x="17" y="15"/>
                    </a:cubicBezTo>
                    <a:cubicBezTo>
                      <a:pt x="20" y="16"/>
                      <a:pt x="23" y="17"/>
                      <a:pt x="25" y="18"/>
                    </a:cubicBezTo>
                    <a:cubicBezTo>
                      <a:pt x="28" y="19"/>
                      <a:pt x="32" y="19"/>
                      <a:pt x="35" y="21"/>
                    </a:cubicBezTo>
                    <a:cubicBezTo>
                      <a:pt x="31" y="22"/>
                      <a:pt x="27" y="21"/>
                      <a:pt x="23" y="20"/>
                    </a:cubicBezTo>
                    <a:cubicBezTo>
                      <a:pt x="19" y="19"/>
                      <a:pt x="13" y="16"/>
                      <a:pt x="11" y="21"/>
                    </a:cubicBezTo>
                    <a:cubicBezTo>
                      <a:pt x="8" y="25"/>
                      <a:pt x="11" y="33"/>
                      <a:pt x="14" y="37"/>
                    </a:cubicBezTo>
                    <a:cubicBezTo>
                      <a:pt x="17" y="43"/>
                      <a:pt x="21" y="48"/>
                      <a:pt x="25" y="53"/>
                    </a:cubicBezTo>
                    <a:cubicBezTo>
                      <a:pt x="17" y="47"/>
                      <a:pt x="9" y="39"/>
                      <a:pt x="4" y="29"/>
                    </a:cubicBezTo>
                    <a:cubicBezTo>
                      <a:pt x="0" y="21"/>
                      <a:pt x="2" y="10"/>
                      <a:pt x="2" y="2"/>
                    </a:cubicBezTo>
                  </a:path>
                </a:pathLst>
              </a:custGeom>
              <a:solidFill>
                <a:srgbClr val="F2C0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97" name="Freeform 178">
                <a:extLst>
                  <a:ext uri="{FF2B5EF4-FFF2-40B4-BE49-F238E27FC236}">
                    <a16:creationId xmlns:a16="http://schemas.microsoft.com/office/drawing/2014/main" id="{B8DBAF26-92F4-42D0-B843-4A48ED34FF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8" y="2751"/>
                <a:ext cx="109" cy="62"/>
              </a:xfrm>
              <a:custGeom>
                <a:avLst/>
                <a:gdLst>
                  <a:gd name="T0" fmla="*/ 288 w 67"/>
                  <a:gd name="T1" fmla="*/ 88 h 38"/>
                  <a:gd name="T2" fmla="*/ 259 w 67"/>
                  <a:gd name="T3" fmla="*/ 18 h 38"/>
                  <a:gd name="T4" fmla="*/ 233 w 67"/>
                  <a:gd name="T5" fmla="*/ 5 h 38"/>
                  <a:gd name="T6" fmla="*/ 202 w 67"/>
                  <a:gd name="T7" fmla="*/ 29 h 38"/>
                  <a:gd name="T8" fmla="*/ 18 w 67"/>
                  <a:gd name="T9" fmla="*/ 117 h 38"/>
                  <a:gd name="T10" fmla="*/ 0 w 67"/>
                  <a:gd name="T11" fmla="*/ 113 h 38"/>
                  <a:gd name="T12" fmla="*/ 207 w 67"/>
                  <a:gd name="T13" fmla="*/ 47 h 38"/>
                  <a:gd name="T14" fmla="*/ 259 w 67"/>
                  <a:gd name="T15" fmla="*/ 34 h 38"/>
                  <a:gd name="T16" fmla="*/ 283 w 67"/>
                  <a:gd name="T17" fmla="*/ 83 h 3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7" h="38">
                    <a:moveTo>
                      <a:pt x="67" y="20"/>
                    </a:moveTo>
                    <a:cubicBezTo>
                      <a:pt x="64" y="15"/>
                      <a:pt x="64" y="8"/>
                      <a:pt x="60" y="4"/>
                    </a:cubicBezTo>
                    <a:cubicBezTo>
                      <a:pt x="59" y="2"/>
                      <a:pt x="56" y="0"/>
                      <a:pt x="54" y="1"/>
                    </a:cubicBezTo>
                    <a:cubicBezTo>
                      <a:pt x="50" y="1"/>
                      <a:pt x="49" y="5"/>
                      <a:pt x="47" y="7"/>
                    </a:cubicBezTo>
                    <a:cubicBezTo>
                      <a:pt x="36" y="18"/>
                      <a:pt x="20" y="28"/>
                      <a:pt x="4" y="27"/>
                    </a:cubicBezTo>
                    <a:cubicBezTo>
                      <a:pt x="3" y="27"/>
                      <a:pt x="1" y="26"/>
                      <a:pt x="0" y="26"/>
                    </a:cubicBezTo>
                    <a:cubicBezTo>
                      <a:pt x="15" y="38"/>
                      <a:pt x="37" y="20"/>
                      <a:pt x="48" y="11"/>
                    </a:cubicBezTo>
                    <a:cubicBezTo>
                      <a:pt x="52" y="8"/>
                      <a:pt x="55" y="5"/>
                      <a:pt x="60" y="8"/>
                    </a:cubicBezTo>
                    <a:cubicBezTo>
                      <a:pt x="63" y="11"/>
                      <a:pt x="65" y="15"/>
                      <a:pt x="66" y="19"/>
                    </a:cubicBezTo>
                  </a:path>
                </a:pathLst>
              </a:custGeom>
              <a:solidFill>
                <a:srgbClr val="F9EA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98" name="Freeform 179">
                <a:extLst>
                  <a:ext uri="{FF2B5EF4-FFF2-40B4-BE49-F238E27FC236}">
                    <a16:creationId xmlns:a16="http://schemas.microsoft.com/office/drawing/2014/main" id="{5ACFC2E5-1A8F-4C28-A5FC-3E8B5FE416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8" y="2213"/>
                <a:ext cx="285" cy="176"/>
              </a:xfrm>
              <a:custGeom>
                <a:avLst/>
                <a:gdLst>
                  <a:gd name="T0" fmla="*/ 0 w 175"/>
                  <a:gd name="T1" fmla="*/ 147 h 108"/>
                  <a:gd name="T2" fmla="*/ 448 w 175"/>
                  <a:gd name="T3" fmla="*/ 75 h 108"/>
                  <a:gd name="T4" fmla="*/ 756 w 175"/>
                  <a:gd name="T5" fmla="*/ 468 h 108"/>
                  <a:gd name="T6" fmla="*/ 414 w 175"/>
                  <a:gd name="T7" fmla="*/ 98 h 108"/>
                  <a:gd name="T8" fmla="*/ 0 w 175"/>
                  <a:gd name="T9" fmla="*/ 147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5" h="108">
                    <a:moveTo>
                      <a:pt x="0" y="34"/>
                    </a:moveTo>
                    <a:cubicBezTo>
                      <a:pt x="0" y="34"/>
                      <a:pt x="56" y="0"/>
                      <a:pt x="104" y="17"/>
                    </a:cubicBezTo>
                    <a:cubicBezTo>
                      <a:pt x="152" y="33"/>
                      <a:pt x="164" y="71"/>
                      <a:pt x="175" y="108"/>
                    </a:cubicBezTo>
                    <a:cubicBezTo>
                      <a:pt x="175" y="108"/>
                      <a:pt x="158" y="37"/>
                      <a:pt x="96" y="23"/>
                    </a:cubicBezTo>
                    <a:cubicBezTo>
                      <a:pt x="48" y="13"/>
                      <a:pt x="0" y="34"/>
                      <a:pt x="0" y="34"/>
                    </a:cubicBezTo>
                    <a:close/>
                  </a:path>
                </a:pathLst>
              </a:custGeom>
              <a:solidFill>
                <a:srgbClr val="F9EA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99" name="Freeform 180">
                <a:extLst>
                  <a:ext uri="{FF2B5EF4-FFF2-40B4-BE49-F238E27FC236}">
                    <a16:creationId xmlns:a16="http://schemas.microsoft.com/office/drawing/2014/main" id="{ADDF679B-3E4F-4F66-9ADF-596684089D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5" y="2423"/>
                <a:ext cx="35" cy="42"/>
              </a:xfrm>
              <a:custGeom>
                <a:avLst/>
                <a:gdLst>
                  <a:gd name="T0" fmla="*/ 5 w 22"/>
                  <a:gd name="T1" fmla="*/ 102 h 26"/>
                  <a:gd name="T2" fmla="*/ 29 w 22"/>
                  <a:gd name="T3" fmla="*/ 55 h 26"/>
                  <a:gd name="T4" fmla="*/ 53 w 22"/>
                  <a:gd name="T5" fmla="*/ 110 h 26"/>
                  <a:gd name="T6" fmla="*/ 48 w 22"/>
                  <a:gd name="T7" fmla="*/ 8 h 26"/>
                  <a:gd name="T8" fmla="*/ 5 w 22"/>
                  <a:gd name="T9" fmla="*/ 94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26">
                    <a:moveTo>
                      <a:pt x="1" y="24"/>
                    </a:moveTo>
                    <a:cubicBezTo>
                      <a:pt x="0" y="21"/>
                      <a:pt x="3" y="13"/>
                      <a:pt x="7" y="13"/>
                    </a:cubicBezTo>
                    <a:cubicBezTo>
                      <a:pt x="12" y="13"/>
                      <a:pt x="13" y="22"/>
                      <a:pt x="13" y="26"/>
                    </a:cubicBezTo>
                    <a:cubicBezTo>
                      <a:pt x="14" y="20"/>
                      <a:pt x="22" y="3"/>
                      <a:pt x="12" y="2"/>
                    </a:cubicBezTo>
                    <a:cubicBezTo>
                      <a:pt x="2" y="0"/>
                      <a:pt x="3" y="15"/>
                      <a:pt x="1" y="22"/>
                    </a:cubicBezTo>
                  </a:path>
                </a:pathLst>
              </a:custGeom>
              <a:solidFill>
                <a:srgbClr val="F9EA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00" name="Freeform 181">
                <a:extLst>
                  <a:ext uri="{FF2B5EF4-FFF2-40B4-BE49-F238E27FC236}">
                    <a16:creationId xmlns:a16="http://schemas.microsoft.com/office/drawing/2014/main" id="{A21FC999-910E-43F8-8BDB-F95B1030F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3" y="2475"/>
                <a:ext cx="243" cy="297"/>
              </a:xfrm>
              <a:custGeom>
                <a:avLst/>
                <a:gdLst>
                  <a:gd name="T0" fmla="*/ 569 w 149"/>
                  <a:gd name="T1" fmla="*/ 0 h 183"/>
                  <a:gd name="T2" fmla="*/ 646 w 149"/>
                  <a:gd name="T3" fmla="*/ 380 h 183"/>
                  <a:gd name="T4" fmla="*/ 0 w 149"/>
                  <a:gd name="T5" fmla="*/ 782 h 183"/>
                  <a:gd name="T6" fmla="*/ 537 w 149"/>
                  <a:gd name="T7" fmla="*/ 414 h 183"/>
                  <a:gd name="T8" fmla="*/ 569 w 149"/>
                  <a:gd name="T9" fmla="*/ 0 h 1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9" h="183">
                    <a:moveTo>
                      <a:pt x="131" y="0"/>
                    </a:moveTo>
                    <a:cubicBezTo>
                      <a:pt x="131" y="0"/>
                      <a:pt x="131" y="44"/>
                      <a:pt x="149" y="89"/>
                    </a:cubicBezTo>
                    <a:cubicBezTo>
                      <a:pt x="149" y="89"/>
                      <a:pt x="81" y="176"/>
                      <a:pt x="0" y="183"/>
                    </a:cubicBezTo>
                    <a:cubicBezTo>
                      <a:pt x="0" y="183"/>
                      <a:pt x="82" y="160"/>
                      <a:pt x="124" y="97"/>
                    </a:cubicBezTo>
                    <a:cubicBezTo>
                      <a:pt x="142" y="71"/>
                      <a:pt x="126" y="9"/>
                      <a:pt x="131" y="0"/>
                    </a:cubicBezTo>
                    <a:close/>
                  </a:path>
                </a:pathLst>
              </a:custGeom>
              <a:solidFill>
                <a:srgbClr val="F2C0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01" name="Freeform 182">
                <a:extLst>
                  <a:ext uri="{FF2B5EF4-FFF2-40B4-BE49-F238E27FC236}">
                    <a16:creationId xmlns:a16="http://schemas.microsoft.com/office/drawing/2014/main" id="{35D24A28-AD40-483B-A509-F6ABC3AAAB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4" y="2748"/>
                <a:ext cx="202" cy="70"/>
              </a:xfrm>
              <a:custGeom>
                <a:avLst/>
                <a:gdLst>
                  <a:gd name="T0" fmla="*/ 29 w 124"/>
                  <a:gd name="T1" fmla="*/ 0 h 43"/>
                  <a:gd name="T2" fmla="*/ 39 w 124"/>
                  <a:gd name="T3" fmla="*/ 90 h 43"/>
                  <a:gd name="T4" fmla="*/ 321 w 124"/>
                  <a:gd name="T5" fmla="*/ 130 h 43"/>
                  <a:gd name="T6" fmla="*/ 536 w 124"/>
                  <a:gd name="T7" fmla="*/ 68 h 43"/>
                  <a:gd name="T8" fmla="*/ 311 w 124"/>
                  <a:gd name="T9" fmla="*/ 109 h 43"/>
                  <a:gd name="T10" fmla="*/ 29 w 124"/>
                  <a:gd name="T11" fmla="*/ 0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4" h="43">
                    <a:moveTo>
                      <a:pt x="7" y="0"/>
                    </a:moveTo>
                    <a:cubicBezTo>
                      <a:pt x="7" y="0"/>
                      <a:pt x="2" y="13"/>
                      <a:pt x="9" y="21"/>
                    </a:cubicBezTo>
                    <a:cubicBezTo>
                      <a:pt x="16" y="28"/>
                      <a:pt x="48" y="43"/>
                      <a:pt x="74" y="30"/>
                    </a:cubicBezTo>
                    <a:cubicBezTo>
                      <a:pt x="100" y="17"/>
                      <a:pt x="114" y="14"/>
                      <a:pt x="124" y="16"/>
                    </a:cubicBezTo>
                    <a:cubicBezTo>
                      <a:pt x="124" y="16"/>
                      <a:pt x="98" y="11"/>
                      <a:pt x="72" y="25"/>
                    </a:cubicBezTo>
                    <a:cubicBezTo>
                      <a:pt x="45" y="40"/>
                      <a:pt x="0" y="25"/>
                      <a:pt x="7" y="0"/>
                    </a:cubicBezTo>
                    <a:close/>
                  </a:path>
                </a:pathLst>
              </a:custGeom>
              <a:solidFill>
                <a:srgbClr val="F2C0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02" name="Freeform 183">
                <a:extLst>
                  <a:ext uri="{FF2B5EF4-FFF2-40B4-BE49-F238E27FC236}">
                    <a16:creationId xmlns:a16="http://schemas.microsoft.com/office/drawing/2014/main" id="{8EB5B970-A1BF-43B8-8327-C831C2D7A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7" y="2753"/>
                <a:ext cx="57" cy="94"/>
              </a:xfrm>
              <a:custGeom>
                <a:avLst/>
                <a:gdLst>
                  <a:gd name="T0" fmla="*/ 60 w 35"/>
                  <a:gd name="T1" fmla="*/ 0 h 58"/>
                  <a:gd name="T2" fmla="*/ 54 w 35"/>
                  <a:gd name="T3" fmla="*/ 47 h 58"/>
                  <a:gd name="T4" fmla="*/ 29 w 35"/>
                  <a:gd name="T5" fmla="*/ 81 h 58"/>
                  <a:gd name="T6" fmla="*/ 39 w 35"/>
                  <a:gd name="T7" fmla="*/ 123 h 58"/>
                  <a:gd name="T8" fmla="*/ 29 w 35"/>
                  <a:gd name="T9" fmla="*/ 170 h 58"/>
                  <a:gd name="T10" fmla="*/ 34 w 35"/>
                  <a:gd name="T11" fmla="*/ 238 h 58"/>
                  <a:gd name="T12" fmla="*/ 132 w 35"/>
                  <a:gd name="T13" fmla="*/ 207 h 58"/>
                  <a:gd name="T14" fmla="*/ 151 w 35"/>
                  <a:gd name="T15" fmla="*/ 198 h 58"/>
                  <a:gd name="T16" fmla="*/ 75 w 35"/>
                  <a:gd name="T17" fmla="*/ 219 h 58"/>
                  <a:gd name="T18" fmla="*/ 47 w 35"/>
                  <a:gd name="T19" fmla="*/ 170 h 58"/>
                  <a:gd name="T20" fmla="*/ 60 w 35"/>
                  <a:gd name="T21" fmla="*/ 123 h 58"/>
                  <a:gd name="T22" fmla="*/ 47 w 35"/>
                  <a:gd name="T23" fmla="*/ 94 h 58"/>
                  <a:gd name="T24" fmla="*/ 60 w 35"/>
                  <a:gd name="T25" fmla="*/ 50 h 58"/>
                  <a:gd name="T26" fmla="*/ 60 w 35"/>
                  <a:gd name="T27" fmla="*/ 5 h 5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5" h="58">
                    <a:moveTo>
                      <a:pt x="14" y="0"/>
                    </a:moveTo>
                    <a:cubicBezTo>
                      <a:pt x="14" y="4"/>
                      <a:pt x="14" y="8"/>
                      <a:pt x="12" y="11"/>
                    </a:cubicBezTo>
                    <a:cubicBezTo>
                      <a:pt x="11" y="14"/>
                      <a:pt x="8" y="16"/>
                      <a:pt x="7" y="19"/>
                    </a:cubicBezTo>
                    <a:cubicBezTo>
                      <a:pt x="7" y="22"/>
                      <a:pt x="9" y="26"/>
                      <a:pt x="9" y="29"/>
                    </a:cubicBezTo>
                    <a:cubicBezTo>
                      <a:pt x="9" y="33"/>
                      <a:pt x="8" y="36"/>
                      <a:pt x="7" y="40"/>
                    </a:cubicBezTo>
                    <a:cubicBezTo>
                      <a:pt x="5" y="45"/>
                      <a:pt x="0" y="54"/>
                      <a:pt x="8" y="56"/>
                    </a:cubicBezTo>
                    <a:cubicBezTo>
                      <a:pt x="15" y="58"/>
                      <a:pt x="25" y="53"/>
                      <a:pt x="31" y="49"/>
                    </a:cubicBezTo>
                    <a:cubicBezTo>
                      <a:pt x="32" y="48"/>
                      <a:pt x="34" y="47"/>
                      <a:pt x="35" y="46"/>
                    </a:cubicBezTo>
                    <a:cubicBezTo>
                      <a:pt x="29" y="49"/>
                      <a:pt x="24" y="50"/>
                      <a:pt x="17" y="51"/>
                    </a:cubicBezTo>
                    <a:cubicBezTo>
                      <a:pt x="9" y="52"/>
                      <a:pt x="9" y="47"/>
                      <a:pt x="11" y="40"/>
                    </a:cubicBezTo>
                    <a:cubicBezTo>
                      <a:pt x="12" y="37"/>
                      <a:pt x="14" y="33"/>
                      <a:pt x="14" y="29"/>
                    </a:cubicBezTo>
                    <a:cubicBezTo>
                      <a:pt x="13" y="26"/>
                      <a:pt x="11" y="25"/>
                      <a:pt x="11" y="22"/>
                    </a:cubicBezTo>
                    <a:cubicBezTo>
                      <a:pt x="10" y="19"/>
                      <a:pt x="13" y="16"/>
                      <a:pt x="14" y="12"/>
                    </a:cubicBezTo>
                    <a:cubicBezTo>
                      <a:pt x="15" y="9"/>
                      <a:pt x="15" y="5"/>
                      <a:pt x="14" y="1"/>
                    </a:cubicBezTo>
                  </a:path>
                </a:pathLst>
              </a:custGeom>
              <a:solidFill>
                <a:srgbClr val="F2C0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03" name="Freeform 184">
                <a:extLst>
                  <a:ext uri="{FF2B5EF4-FFF2-40B4-BE49-F238E27FC236}">
                    <a16:creationId xmlns:a16="http://schemas.microsoft.com/office/drawing/2014/main" id="{1303495B-143B-4242-9AE1-311BA8F47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5" y="2767"/>
                <a:ext cx="134" cy="73"/>
              </a:xfrm>
              <a:custGeom>
                <a:avLst/>
                <a:gdLst>
                  <a:gd name="T0" fmla="*/ 118 w 82"/>
                  <a:gd name="T1" fmla="*/ 165 h 45"/>
                  <a:gd name="T2" fmla="*/ 113 w 82"/>
                  <a:gd name="T3" fmla="*/ 165 h 45"/>
                  <a:gd name="T4" fmla="*/ 186 w 82"/>
                  <a:gd name="T5" fmla="*/ 118 h 45"/>
                  <a:gd name="T6" fmla="*/ 257 w 82"/>
                  <a:gd name="T7" fmla="*/ 110 h 45"/>
                  <a:gd name="T8" fmla="*/ 328 w 82"/>
                  <a:gd name="T9" fmla="*/ 84 h 45"/>
                  <a:gd name="T10" fmla="*/ 353 w 82"/>
                  <a:gd name="T11" fmla="*/ 0 h 45"/>
                  <a:gd name="T12" fmla="*/ 275 w 82"/>
                  <a:gd name="T13" fmla="*/ 81 h 45"/>
                  <a:gd name="T14" fmla="*/ 227 w 82"/>
                  <a:gd name="T15" fmla="*/ 94 h 45"/>
                  <a:gd name="T16" fmla="*/ 172 w 82"/>
                  <a:gd name="T17" fmla="*/ 102 h 45"/>
                  <a:gd name="T18" fmla="*/ 83 w 82"/>
                  <a:gd name="T19" fmla="*/ 164 h 45"/>
                  <a:gd name="T20" fmla="*/ 41 w 82"/>
                  <a:gd name="T21" fmla="*/ 164 h 45"/>
                  <a:gd name="T22" fmla="*/ 18 w 82"/>
                  <a:gd name="T23" fmla="*/ 128 h 45"/>
                  <a:gd name="T24" fmla="*/ 34 w 82"/>
                  <a:gd name="T25" fmla="*/ 187 h 45"/>
                  <a:gd name="T26" fmla="*/ 105 w 82"/>
                  <a:gd name="T27" fmla="*/ 165 h 4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2" h="45">
                    <a:moveTo>
                      <a:pt x="27" y="39"/>
                    </a:moveTo>
                    <a:cubicBezTo>
                      <a:pt x="26" y="39"/>
                      <a:pt x="26" y="40"/>
                      <a:pt x="26" y="39"/>
                    </a:cubicBezTo>
                    <a:cubicBezTo>
                      <a:pt x="30" y="35"/>
                      <a:pt x="37" y="30"/>
                      <a:pt x="43" y="28"/>
                    </a:cubicBezTo>
                    <a:cubicBezTo>
                      <a:pt x="48" y="26"/>
                      <a:pt x="54" y="27"/>
                      <a:pt x="59" y="26"/>
                    </a:cubicBezTo>
                    <a:cubicBezTo>
                      <a:pt x="65" y="26"/>
                      <a:pt x="71" y="24"/>
                      <a:pt x="75" y="20"/>
                    </a:cubicBezTo>
                    <a:cubicBezTo>
                      <a:pt x="81" y="15"/>
                      <a:pt x="81" y="8"/>
                      <a:pt x="81" y="0"/>
                    </a:cubicBezTo>
                    <a:cubicBezTo>
                      <a:pt x="82" y="11"/>
                      <a:pt x="72" y="16"/>
                      <a:pt x="63" y="19"/>
                    </a:cubicBezTo>
                    <a:cubicBezTo>
                      <a:pt x="60" y="21"/>
                      <a:pt x="56" y="22"/>
                      <a:pt x="52" y="22"/>
                    </a:cubicBezTo>
                    <a:cubicBezTo>
                      <a:pt x="48" y="22"/>
                      <a:pt x="43" y="22"/>
                      <a:pt x="39" y="24"/>
                    </a:cubicBezTo>
                    <a:cubicBezTo>
                      <a:pt x="31" y="27"/>
                      <a:pt x="27" y="35"/>
                      <a:pt x="19" y="38"/>
                    </a:cubicBezTo>
                    <a:cubicBezTo>
                      <a:pt x="15" y="39"/>
                      <a:pt x="12" y="40"/>
                      <a:pt x="9" y="38"/>
                    </a:cubicBezTo>
                    <a:cubicBezTo>
                      <a:pt x="6" y="36"/>
                      <a:pt x="6" y="32"/>
                      <a:pt x="4" y="30"/>
                    </a:cubicBezTo>
                    <a:cubicBezTo>
                      <a:pt x="0" y="35"/>
                      <a:pt x="2" y="43"/>
                      <a:pt x="8" y="44"/>
                    </a:cubicBezTo>
                    <a:cubicBezTo>
                      <a:pt x="15" y="45"/>
                      <a:pt x="19" y="41"/>
                      <a:pt x="24" y="39"/>
                    </a:cubicBezTo>
                  </a:path>
                </a:pathLst>
              </a:custGeom>
              <a:solidFill>
                <a:srgbClr val="F2C0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04" name="Freeform 185">
                <a:extLst>
                  <a:ext uri="{FF2B5EF4-FFF2-40B4-BE49-F238E27FC236}">
                    <a16:creationId xmlns:a16="http://schemas.microsoft.com/office/drawing/2014/main" id="{BCC7CE15-4C05-4C6F-AB9C-3BD093A823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0" y="2668"/>
                <a:ext cx="38" cy="67"/>
              </a:xfrm>
              <a:custGeom>
                <a:avLst/>
                <a:gdLst>
                  <a:gd name="T0" fmla="*/ 13 w 23"/>
                  <a:gd name="T1" fmla="*/ 0 h 41"/>
                  <a:gd name="T2" fmla="*/ 46 w 23"/>
                  <a:gd name="T3" fmla="*/ 118 h 41"/>
                  <a:gd name="T4" fmla="*/ 104 w 23"/>
                  <a:gd name="T5" fmla="*/ 173 h 41"/>
                  <a:gd name="T6" fmla="*/ 41 w 23"/>
                  <a:gd name="T7" fmla="*/ 150 h 41"/>
                  <a:gd name="T8" fmla="*/ 8 w 23"/>
                  <a:gd name="T9" fmla="*/ 88 h 41"/>
                  <a:gd name="T10" fmla="*/ 5 w 23"/>
                  <a:gd name="T11" fmla="*/ 29 h 41"/>
                  <a:gd name="T12" fmla="*/ 5 w 23"/>
                  <a:gd name="T13" fmla="*/ 5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3" h="41">
                    <a:moveTo>
                      <a:pt x="3" y="0"/>
                    </a:moveTo>
                    <a:cubicBezTo>
                      <a:pt x="3" y="10"/>
                      <a:pt x="6" y="19"/>
                      <a:pt x="10" y="27"/>
                    </a:cubicBezTo>
                    <a:cubicBezTo>
                      <a:pt x="13" y="32"/>
                      <a:pt x="21" y="35"/>
                      <a:pt x="23" y="40"/>
                    </a:cubicBezTo>
                    <a:cubicBezTo>
                      <a:pt x="18" y="41"/>
                      <a:pt x="12" y="37"/>
                      <a:pt x="9" y="34"/>
                    </a:cubicBezTo>
                    <a:cubicBezTo>
                      <a:pt x="4" y="30"/>
                      <a:pt x="2" y="26"/>
                      <a:pt x="2" y="20"/>
                    </a:cubicBezTo>
                    <a:cubicBezTo>
                      <a:pt x="1" y="16"/>
                      <a:pt x="1" y="12"/>
                      <a:pt x="1" y="7"/>
                    </a:cubicBezTo>
                    <a:cubicBezTo>
                      <a:pt x="1" y="5"/>
                      <a:pt x="0" y="2"/>
                      <a:pt x="1" y="1"/>
                    </a:cubicBezTo>
                  </a:path>
                </a:pathLst>
              </a:custGeom>
              <a:solidFill>
                <a:srgbClr val="F2C0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05" name="Freeform 186">
                <a:extLst>
                  <a:ext uri="{FF2B5EF4-FFF2-40B4-BE49-F238E27FC236}">
                    <a16:creationId xmlns:a16="http://schemas.microsoft.com/office/drawing/2014/main" id="{B27F973B-61BF-4924-80BA-55F58DE264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2" y="2670"/>
                <a:ext cx="42" cy="66"/>
              </a:xfrm>
              <a:custGeom>
                <a:avLst/>
                <a:gdLst>
                  <a:gd name="T0" fmla="*/ 102 w 26"/>
                  <a:gd name="T1" fmla="*/ 0 h 41"/>
                  <a:gd name="T2" fmla="*/ 89 w 26"/>
                  <a:gd name="T3" fmla="*/ 50 h 41"/>
                  <a:gd name="T4" fmla="*/ 68 w 26"/>
                  <a:gd name="T5" fmla="*/ 101 h 41"/>
                  <a:gd name="T6" fmla="*/ 0 w 26"/>
                  <a:gd name="T7" fmla="*/ 166 h 41"/>
                  <a:gd name="T8" fmla="*/ 105 w 26"/>
                  <a:gd name="T9" fmla="*/ 5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41">
                    <a:moveTo>
                      <a:pt x="24" y="0"/>
                    </a:moveTo>
                    <a:cubicBezTo>
                      <a:pt x="24" y="3"/>
                      <a:pt x="22" y="8"/>
                      <a:pt x="21" y="12"/>
                    </a:cubicBezTo>
                    <a:cubicBezTo>
                      <a:pt x="19" y="16"/>
                      <a:pt x="18" y="20"/>
                      <a:pt x="16" y="24"/>
                    </a:cubicBezTo>
                    <a:cubicBezTo>
                      <a:pt x="12" y="30"/>
                      <a:pt x="5" y="36"/>
                      <a:pt x="0" y="40"/>
                    </a:cubicBezTo>
                    <a:cubicBezTo>
                      <a:pt x="19" y="41"/>
                      <a:pt x="26" y="16"/>
                      <a:pt x="25" y="1"/>
                    </a:cubicBezTo>
                  </a:path>
                </a:pathLst>
              </a:custGeom>
              <a:solidFill>
                <a:srgbClr val="F2C0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06" name="Freeform 187">
                <a:extLst>
                  <a:ext uri="{FF2B5EF4-FFF2-40B4-BE49-F238E27FC236}">
                    <a16:creationId xmlns:a16="http://schemas.microsoft.com/office/drawing/2014/main" id="{C96EA149-2CF7-423D-A591-C262907A7B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1" y="2631"/>
                <a:ext cx="10" cy="76"/>
              </a:xfrm>
              <a:custGeom>
                <a:avLst/>
                <a:gdLst>
                  <a:gd name="T0" fmla="*/ 5 w 6"/>
                  <a:gd name="T1" fmla="*/ 13 h 47"/>
                  <a:gd name="T2" fmla="*/ 20 w 6"/>
                  <a:gd name="T3" fmla="*/ 29 h 47"/>
                  <a:gd name="T4" fmla="*/ 22 w 6"/>
                  <a:gd name="T5" fmla="*/ 76 h 47"/>
                  <a:gd name="T6" fmla="*/ 22 w 6"/>
                  <a:gd name="T7" fmla="*/ 139 h 47"/>
                  <a:gd name="T8" fmla="*/ 22 w 6"/>
                  <a:gd name="T9" fmla="*/ 199 h 47"/>
                  <a:gd name="T10" fmla="*/ 8 w 6"/>
                  <a:gd name="T11" fmla="*/ 84 h 47"/>
                  <a:gd name="T12" fmla="*/ 13 w 6"/>
                  <a:gd name="T13" fmla="*/ 16 h 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47">
                    <a:moveTo>
                      <a:pt x="1" y="3"/>
                    </a:moveTo>
                    <a:cubicBezTo>
                      <a:pt x="4" y="0"/>
                      <a:pt x="4" y="5"/>
                      <a:pt x="4" y="7"/>
                    </a:cubicBezTo>
                    <a:cubicBezTo>
                      <a:pt x="4" y="11"/>
                      <a:pt x="5" y="15"/>
                      <a:pt x="5" y="18"/>
                    </a:cubicBezTo>
                    <a:cubicBezTo>
                      <a:pt x="5" y="23"/>
                      <a:pt x="5" y="28"/>
                      <a:pt x="5" y="33"/>
                    </a:cubicBezTo>
                    <a:cubicBezTo>
                      <a:pt x="5" y="37"/>
                      <a:pt x="6" y="43"/>
                      <a:pt x="5" y="47"/>
                    </a:cubicBezTo>
                    <a:cubicBezTo>
                      <a:pt x="5" y="38"/>
                      <a:pt x="3" y="29"/>
                      <a:pt x="2" y="20"/>
                    </a:cubicBezTo>
                    <a:cubicBezTo>
                      <a:pt x="2" y="15"/>
                      <a:pt x="0" y="8"/>
                      <a:pt x="3" y="4"/>
                    </a:cubicBezTo>
                  </a:path>
                </a:pathLst>
              </a:custGeom>
              <a:solidFill>
                <a:srgbClr val="F9EA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07" name="Freeform 188">
                <a:extLst>
                  <a:ext uri="{FF2B5EF4-FFF2-40B4-BE49-F238E27FC236}">
                    <a16:creationId xmlns:a16="http://schemas.microsoft.com/office/drawing/2014/main" id="{8D184582-BB31-441A-B416-1F0B19B56C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5" y="2161"/>
                <a:ext cx="228" cy="242"/>
              </a:xfrm>
              <a:custGeom>
                <a:avLst/>
                <a:gdLst>
                  <a:gd name="T0" fmla="*/ 604 w 140"/>
                  <a:gd name="T1" fmla="*/ 0 h 149"/>
                  <a:gd name="T2" fmla="*/ 557 w 140"/>
                  <a:gd name="T3" fmla="*/ 248 h 149"/>
                  <a:gd name="T4" fmla="*/ 0 w 140"/>
                  <a:gd name="T5" fmla="*/ 638 h 149"/>
                  <a:gd name="T6" fmla="*/ 392 w 140"/>
                  <a:gd name="T7" fmla="*/ 274 h 149"/>
                  <a:gd name="T8" fmla="*/ 604 w 140"/>
                  <a:gd name="T9" fmla="*/ 0 h 1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0" h="149">
                    <a:moveTo>
                      <a:pt x="140" y="0"/>
                    </a:moveTo>
                    <a:cubicBezTo>
                      <a:pt x="140" y="0"/>
                      <a:pt x="140" y="43"/>
                      <a:pt x="129" y="58"/>
                    </a:cubicBezTo>
                    <a:cubicBezTo>
                      <a:pt x="123" y="68"/>
                      <a:pt x="55" y="86"/>
                      <a:pt x="0" y="149"/>
                    </a:cubicBezTo>
                    <a:cubicBezTo>
                      <a:pt x="0" y="149"/>
                      <a:pt x="26" y="102"/>
                      <a:pt x="91" y="64"/>
                    </a:cubicBezTo>
                    <a:cubicBezTo>
                      <a:pt x="108" y="55"/>
                      <a:pt x="135" y="52"/>
                      <a:pt x="140" y="0"/>
                    </a:cubicBezTo>
                    <a:close/>
                  </a:path>
                </a:pathLst>
              </a:custGeom>
              <a:solidFill>
                <a:srgbClr val="F2C0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08" name="Freeform 189">
                <a:extLst>
                  <a:ext uri="{FF2B5EF4-FFF2-40B4-BE49-F238E27FC236}">
                    <a16:creationId xmlns:a16="http://schemas.microsoft.com/office/drawing/2014/main" id="{FBFD9C70-DE6C-49DC-BFD0-297EC241CF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2" y="1636"/>
                <a:ext cx="87" cy="221"/>
              </a:xfrm>
              <a:custGeom>
                <a:avLst/>
                <a:gdLst>
                  <a:gd name="T0" fmla="*/ 34 w 53"/>
                  <a:gd name="T1" fmla="*/ 0 h 136"/>
                  <a:gd name="T2" fmla="*/ 67 w 53"/>
                  <a:gd name="T3" fmla="*/ 145 h 136"/>
                  <a:gd name="T4" fmla="*/ 71 w 53"/>
                  <a:gd name="T5" fmla="*/ 301 h 136"/>
                  <a:gd name="T6" fmla="*/ 110 w 53"/>
                  <a:gd name="T7" fmla="*/ 439 h 136"/>
                  <a:gd name="T8" fmla="*/ 235 w 53"/>
                  <a:gd name="T9" fmla="*/ 583 h 136"/>
                  <a:gd name="T10" fmla="*/ 118 w 53"/>
                  <a:gd name="T11" fmla="*/ 406 h 136"/>
                  <a:gd name="T12" fmla="*/ 105 w 53"/>
                  <a:gd name="T13" fmla="*/ 249 h 136"/>
                  <a:gd name="T14" fmla="*/ 80 w 53"/>
                  <a:gd name="T15" fmla="*/ 122 h 136"/>
                  <a:gd name="T16" fmla="*/ 21 w 53"/>
                  <a:gd name="T17" fmla="*/ 13 h 1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3" h="136">
                    <a:moveTo>
                      <a:pt x="8" y="0"/>
                    </a:moveTo>
                    <a:cubicBezTo>
                      <a:pt x="0" y="8"/>
                      <a:pt x="13" y="25"/>
                      <a:pt x="15" y="34"/>
                    </a:cubicBezTo>
                    <a:cubicBezTo>
                      <a:pt x="17" y="45"/>
                      <a:pt x="15" y="58"/>
                      <a:pt x="16" y="70"/>
                    </a:cubicBezTo>
                    <a:cubicBezTo>
                      <a:pt x="16" y="81"/>
                      <a:pt x="19" y="93"/>
                      <a:pt x="25" y="102"/>
                    </a:cubicBezTo>
                    <a:cubicBezTo>
                      <a:pt x="33" y="113"/>
                      <a:pt x="47" y="123"/>
                      <a:pt x="53" y="136"/>
                    </a:cubicBezTo>
                    <a:cubicBezTo>
                      <a:pt x="42" y="125"/>
                      <a:pt x="33" y="109"/>
                      <a:pt x="27" y="95"/>
                    </a:cubicBezTo>
                    <a:cubicBezTo>
                      <a:pt x="23" y="83"/>
                      <a:pt x="24" y="71"/>
                      <a:pt x="24" y="58"/>
                    </a:cubicBezTo>
                    <a:cubicBezTo>
                      <a:pt x="24" y="46"/>
                      <a:pt x="23" y="38"/>
                      <a:pt x="18" y="28"/>
                    </a:cubicBezTo>
                    <a:cubicBezTo>
                      <a:pt x="14" y="19"/>
                      <a:pt x="8" y="12"/>
                      <a:pt x="5" y="3"/>
                    </a:cubicBezTo>
                  </a:path>
                </a:pathLst>
              </a:custGeom>
              <a:solidFill>
                <a:srgbClr val="F2C0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09" name="Freeform 190">
                <a:extLst>
                  <a:ext uri="{FF2B5EF4-FFF2-40B4-BE49-F238E27FC236}">
                    <a16:creationId xmlns:a16="http://schemas.microsoft.com/office/drawing/2014/main" id="{E3F3604D-FF77-4647-BEE6-9D1F5FE737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1" y="1627"/>
                <a:ext cx="99" cy="292"/>
              </a:xfrm>
              <a:custGeom>
                <a:avLst/>
                <a:gdLst>
                  <a:gd name="T0" fmla="*/ 211 w 61"/>
                  <a:gd name="T1" fmla="*/ 0 h 180"/>
                  <a:gd name="T2" fmla="*/ 255 w 61"/>
                  <a:gd name="T3" fmla="*/ 164 h 180"/>
                  <a:gd name="T4" fmla="*/ 227 w 61"/>
                  <a:gd name="T5" fmla="*/ 337 h 180"/>
                  <a:gd name="T6" fmla="*/ 151 w 61"/>
                  <a:gd name="T7" fmla="*/ 495 h 180"/>
                  <a:gd name="T8" fmla="*/ 94 w 61"/>
                  <a:gd name="T9" fmla="*/ 659 h 180"/>
                  <a:gd name="T10" fmla="*/ 0 w 61"/>
                  <a:gd name="T11" fmla="*/ 769 h 180"/>
                  <a:gd name="T12" fmla="*/ 109 w 61"/>
                  <a:gd name="T13" fmla="*/ 534 h 180"/>
                  <a:gd name="T14" fmla="*/ 131 w 61"/>
                  <a:gd name="T15" fmla="*/ 419 h 180"/>
                  <a:gd name="T16" fmla="*/ 187 w 61"/>
                  <a:gd name="T17" fmla="*/ 308 h 180"/>
                  <a:gd name="T18" fmla="*/ 211 w 61"/>
                  <a:gd name="T19" fmla="*/ 5 h 18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1" h="180">
                    <a:moveTo>
                      <a:pt x="49" y="0"/>
                    </a:moveTo>
                    <a:cubicBezTo>
                      <a:pt x="61" y="12"/>
                      <a:pt x="61" y="21"/>
                      <a:pt x="60" y="38"/>
                    </a:cubicBezTo>
                    <a:cubicBezTo>
                      <a:pt x="58" y="51"/>
                      <a:pt x="58" y="66"/>
                      <a:pt x="53" y="79"/>
                    </a:cubicBezTo>
                    <a:cubicBezTo>
                      <a:pt x="48" y="92"/>
                      <a:pt x="41" y="103"/>
                      <a:pt x="35" y="116"/>
                    </a:cubicBezTo>
                    <a:cubicBezTo>
                      <a:pt x="30" y="129"/>
                      <a:pt x="28" y="142"/>
                      <a:pt x="22" y="154"/>
                    </a:cubicBezTo>
                    <a:cubicBezTo>
                      <a:pt x="16" y="165"/>
                      <a:pt x="8" y="171"/>
                      <a:pt x="0" y="180"/>
                    </a:cubicBezTo>
                    <a:cubicBezTo>
                      <a:pt x="9" y="161"/>
                      <a:pt x="21" y="146"/>
                      <a:pt x="25" y="125"/>
                    </a:cubicBezTo>
                    <a:cubicBezTo>
                      <a:pt x="27" y="116"/>
                      <a:pt x="28" y="106"/>
                      <a:pt x="31" y="98"/>
                    </a:cubicBezTo>
                    <a:cubicBezTo>
                      <a:pt x="35" y="89"/>
                      <a:pt x="40" y="81"/>
                      <a:pt x="44" y="72"/>
                    </a:cubicBezTo>
                    <a:cubicBezTo>
                      <a:pt x="52" y="50"/>
                      <a:pt x="60" y="23"/>
                      <a:pt x="49" y="1"/>
                    </a:cubicBezTo>
                  </a:path>
                </a:pathLst>
              </a:custGeom>
              <a:solidFill>
                <a:srgbClr val="F2C0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10" name="Freeform 191">
                <a:extLst>
                  <a:ext uri="{FF2B5EF4-FFF2-40B4-BE49-F238E27FC236}">
                    <a16:creationId xmlns:a16="http://schemas.microsoft.com/office/drawing/2014/main" id="{7CF3B583-0C65-49C7-A3CF-B5907E960B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3" y="1981"/>
                <a:ext cx="239" cy="105"/>
              </a:xfrm>
              <a:custGeom>
                <a:avLst/>
                <a:gdLst>
                  <a:gd name="T0" fmla="*/ 0 w 147"/>
                  <a:gd name="T1" fmla="*/ 60 h 65"/>
                  <a:gd name="T2" fmla="*/ 262 w 147"/>
                  <a:gd name="T3" fmla="*/ 165 h 65"/>
                  <a:gd name="T4" fmla="*/ 632 w 147"/>
                  <a:gd name="T5" fmla="*/ 0 h 65"/>
                  <a:gd name="T6" fmla="*/ 0 w 147"/>
                  <a:gd name="T7" fmla="*/ 60 h 6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7" h="65">
                    <a:moveTo>
                      <a:pt x="0" y="14"/>
                    </a:moveTo>
                    <a:cubicBezTo>
                      <a:pt x="0" y="14"/>
                      <a:pt x="22" y="37"/>
                      <a:pt x="61" y="39"/>
                    </a:cubicBezTo>
                    <a:cubicBezTo>
                      <a:pt x="101" y="41"/>
                      <a:pt x="147" y="0"/>
                      <a:pt x="147" y="0"/>
                    </a:cubicBezTo>
                    <a:cubicBezTo>
                      <a:pt x="147" y="0"/>
                      <a:pt x="74" y="65"/>
                      <a:pt x="0" y="14"/>
                    </a:cubicBezTo>
                    <a:close/>
                  </a:path>
                </a:pathLst>
              </a:custGeom>
              <a:solidFill>
                <a:srgbClr val="F2C0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11" name="Freeform 192">
                <a:extLst>
                  <a:ext uri="{FF2B5EF4-FFF2-40B4-BE49-F238E27FC236}">
                    <a16:creationId xmlns:a16="http://schemas.microsoft.com/office/drawing/2014/main" id="{AE2F45EB-3695-4C77-9D2D-E6542467E1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0" y="1919"/>
                <a:ext cx="311" cy="208"/>
              </a:xfrm>
              <a:custGeom>
                <a:avLst/>
                <a:gdLst>
                  <a:gd name="T0" fmla="*/ 0 w 191"/>
                  <a:gd name="T1" fmla="*/ 190 h 128"/>
                  <a:gd name="T2" fmla="*/ 379 w 191"/>
                  <a:gd name="T3" fmla="*/ 335 h 128"/>
                  <a:gd name="T4" fmla="*/ 824 w 191"/>
                  <a:gd name="T5" fmla="*/ 0 h 128"/>
                  <a:gd name="T6" fmla="*/ 0 w 191"/>
                  <a:gd name="T7" fmla="*/ 190 h 12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1" h="128">
                    <a:moveTo>
                      <a:pt x="0" y="44"/>
                    </a:moveTo>
                    <a:cubicBezTo>
                      <a:pt x="0" y="44"/>
                      <a:pt x="46" y="78"/>
                      <a:pt x="88" y="78"/>
                    </a:cubicBezTo>
                    <a:cubicBezTo>
                      <a:pt x="130" y="78"/>
                      <a:pt x="167" y="51"/>
                      <a:pt x="191" y="0"/>
                    </a:cubicBezTo>
                    <a:cubicBezTo>
                      <a:pt x="191" y="0"/>
                      <a:pt x="137" y="128"/>
                      <a:pt x="0" y="44"/>
                    </a:cubicBezTo>
                    <a:close/>
                  </a:path>
                </a:pathLst>
              </a:custGeom>
              <a:solidFill>
                <a:srgbClr val="F2C0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12" name="Freeform 193">
                <a:extLst>
                  <a:ext uri="{FF2B5EF4-FFF2-40B4-BE49-F238E27FC236}">
                    <a16:creationId xmlns:a16="http://schemas.microsoft.com/office/drawing/2014/main" id="{894F2742-FD98-46DD-BB8F-A498B91014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4" y="1887"/>
                <a:ext cx="21" cy="24"/>
              </a:xfrm>
              <a:custGeom>
                <a:avLst/>
                <a:gdLst>
                  <a:gd name="T0" fmla="*/ 16 w 13"/>
                  <a:gd name="T1" fmla="*/ 16 h 15"/>
                  <a:gd name="T2" fmla="*/ 55 w 13"/>
                  <a:gd name="T3" fmla="*/ 0 h 15"/>
                  <a:gd name="T4" fmla="*/ 50 w 13"/>
                  <a:gd name="T5" fmla="*/ 29 h 15"/>
                  <a:gd name="T6" fmla="*/ 42 w 13"/>
                  <a:gd name="T7" fmla="*/ 54 h 15"/>
                  <a:gd name="T8" fmla="*/ 13 w 13"/>
                  <a:gd name="T9" fmla="*/ 21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5">
                    <a:moveTo>
                      <a:pt x="4" y="4"/>
                    </a:moveTo>
                    <a:cubicBezTo>
                      <a:pt x="7" y="12"/>
                      <a:pt x="11" y="2"/>
                      <a:pt x="13" y="0"/>
                    </a:cubicBezTo>
                    <a:cubicBezTo>
                      <a:pt x="12" y="2"/>
                      <a:pt x="12" y="5"/>
                      <a:pt x="12" y="7"/>
                    </a:cubicBezTo>
                    <a:cubicBezTo>
                      <a:pt x="12" y="10"/>
                      <a:pt x="13" y="11"/>
                      <a:pt x="10" y="13"/>
                    </a:cubicBezTo>
                    <a:cubicBezTo>
                      <a:pt x="4" y="15"/>
                      <a:pt x="0" y="10"/>
                      <a:pt x="3" y="5"/>
                    </a:cubicBezTo>
                  </a:path>
                </a:pathLst>
              </a:custGeom>
              <a:solidFill>
                <a:srgbClr val="F9EA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13" name="Freeform 194">
                <a:extLst>
                  <a:ext uri="{FF2B5EF4-FFF2-40B4-BE49-F238E27FC236}">
                    <a16:creationId xmlns:a16="http://schemas.microsoft.com/office/drawing/2014/main" id="{9A7D667C-CCD7-400D-9906-48C2008C32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7" y="1994"/>
                <a:ext cx="41" cy="21"/>
              </a:xfrm>
              <a:custGeom>
                <a:avLst/>
                <a:gdLst>
                  <a:gd name="T0" fmla="*/ 8 w 25"/>
                  <a:gd name="T1" fmla="*/ 55 h 13"/>
                  <a:gd name="T2" fmla="*/ 56 w 25"/>
                  <a:gd name="T3" fmla="*/ 29 h 13"/>
                  <a:gd name="T4" fmla="*/ 110 w 25"/>
                  <a:gd name="T5" fmla="*/ 55 h 13"/>
                  <a:gd name="T6" fmla="*/ 89 w 25"/>
                  <a:gd name="T7" fmla="*/ 8 h 13"/>
                  <a:gd name="T8" fmla="*/ 13 w 25"/>
                  <a:gd name="T9" fmla="*/ 34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" h="13">
                    <a:moveTo>
                      <a:pt x="2" y="13"/>
                    </a:moveTo>
                    <a:cubicBezTo>
                      <a:pt x="0" y="12"/>
                      <a:pt x="11" y="7"/>
                      <a:pt x="13" y="7"/>
                    </a:cubicBezTo>
                    <a:cubicBezTo>
                      <a:pt x="17" y="6"/>
                      <a:pt x="23" y="9"/>
                      <a:pt x="25" y="13"/>
                    </a:cubicBezTo>
                    <a:cubicBezTo>
                      <a:pt x="25" y="9"/>
                      <a:pt x="23" y="4"/>
                      <a:pt x="20" y="2"/>
                    </a:cubicBezTo>
                    <a:cubicBezTo>
                      <a:pt x="14" y="0"/>
                      <a:pt x="6" y="3"/>
                      <a:pt x="3" y="8"/>
                    </a:cubicBezTo>
                  </a:path>
                </a:pathLst>
              </a:custGeom>
              <a:solidFill>
                <a:srgbClr val="F9EA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14" name="Freeform 195">
                <a:extLst>
                  <a:ext uri="{FF2B5EF4-FFF2-40B4-BE49-F238E27FC236}">
                    <a16:creationId xmlns:a16="http://schemas.microsoft.com/office/drawing/2014/main" id="{A9BEEF2D-F8F5-4E17-AC99-C02AE86D93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4" y="1867"/>
                <a:ext cx="26" cy="29"/>
              </a:xfrm>
              <a:custGeom>
                <a:avLst/>
                <a:gdLst>
                  <a:gd name="T0" fmla="*/ 42 w 16"/>
                  <a:gd name="T1" fmla="*/ 0 h 18"/>
                  <a:gd name="T2" fmla="*/ 29 w 16"/>
                  <a:gd name="T3" fmla="*/ 42 h 18"/>
                  <a:gd name="T4" fmla="*/ 63 w 16"/>
                  <a:gd name="T5" fmla="*/ 26 h 18"/>
                  <a:gd name="T6" fmla="*/ 18 w 16"/>
                  <a:gd name="T7" fmla="*/ 63 h 18"/>
                  <a:gd name="T8" fmla="*/ 8 w 16"/>
                  <a:gd name="T9" fmla="*/ 29 h 18"/>
                  <a:gd name="T10" fmla="*/ 34 w 16"/>
                  <a:gd name="T11" fmla="*/ 0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6" h="18">
                    <a:moveTo>
                      <a:pt x="10" y="0"/>
                    </a:moveTo>
                    <a:cubicBezTo>
                      <a:pt x="11" y="3"/>
                      <a:pt x="6" y="7"/>
                      <a:pt x="7" y="10"/>
                    </a:cubicBezTo>
                    <a:cubicBezTo>
                      <a:pt x="10" y="13"/>
                      <a:pt x="14" y="8"/>
                      <a:pt x="15" y="6"/>
                    </a:cubicBezTo>
                    <a:cubicBezTo>
                      <a:pt x="16" y="11"/>
                      <a:pt x="8" y="18"/>
                      <a:pt x="4" y="15"/>
                    </a:cubicBezTo>
                    <a:cubicBezTo>
                      <a:pt x="1" y="14"/>
                      <a:pt x="0" y="9"/>
                      <a:pt x="2" y="7"/>
                    </a:cubicBezTo>
                    <a:cubicBezTo>
                      <a:pt x="3" y="4"/>
                      <a:pt x="7" y="3"/>
                      <a:pt x="8" y="0"/>
                    </a:cubicBezTo>
                  </a:path>
                </a:pathLst>
              </a:custGeom>
              <a:solidFill>
                <a:srgbClr val="F9EA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15" name="Freeform 196">
                <a:extLst>
                  <a:ext uri="{FF2B5EF4-FFF2-40B4-BE49-F238E27FC236}">
                    <a16:creationId xmlns:a16="http://schemas.microsoft.com/office/drawing/2014/main" id="{158B7B43-226E-4894-BCB4-A58AEF12A1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0" y="2855"/>
                <a:ext cx="108" cy="107"/>
              </a:xfrm>
              <a:custGeom>
                <a:avLst/>
                <a:gdLst>
                  <a:gd name="T0" fmla="*/ 0 w 66"/>
                  <a:gd name="T1" fmla="*/ 0 h 66"/>
                  <a:gd name="T2" fmla="*/ 126 w 66"/>
                  <a:gd name="T3" fmla="*/ 178 h 66"/>
                  <a:gd name="T4" fmla="*/ 290 w 66"/>
                  <a:gd name="T5" fmla="*/ 261 h 66"/>
                  <a:gd name="T6" fmla="*/ 227 w 66"/>
                  <a:gd name="T7" fmla="*/ 219 h 66"/>
                  <a:gd name="T8" fmla="*/ 136 w 66"/>
                  <a:gd name="T9" fmla="*/ 157 h 66"/>
                  <a:gd name="T10" fmla="*/ 8 w 66"/>
                  <a:gd name="T11" fmla="*/ 8 h 6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6" h="66">
                    <a:moveTo>
                      <a:pt x="0" y="0"/>
                    </a:moveTo>
                    <a:cubicBezTo>
                      <a:pt x="9" y="15"/>
                      <a:pt x="16" y="31"/>
                      <a:pt x="29" y="42"/>
                    </a:cubicBezTo>
                    <a:cubicBezTo>
                      <a:pt x="37" y="48"/>
                      <a:pt x="55" y="66"/>
                      <a:pt x="66" y="61"/>
                    </a:cubicBezTo>
                    <a:cubicBezTo>
                      <a:pt x="66" y="55"/>
                      <a:pt x="56" y="53"/>
                      <a:pt x="52" y="51"/>
                    </a:cubicBezTo>
                    <a:cubicBezTo>
                      <a:pt x="44" y="47"/>
                      <a:pt x="37" y="42"/>
                      <a:pt x="31" y="37"/>
                    </a:cubicBezTo>
                    <a:cubicBezTo>
                      <a:pt x="18" y="28"/>
                      <a:pt x="11" y="15"/>
                      <a:pt x="2" y="2"/>
                    </a:cubicBezTo>
                  </a:path>
                </a:pathLst>
              </a:custGeom>
              <a:solidFill>
                <a:srgbClr val="F9EA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16" name="Freeform 197">
                <a:extLst>
                  <a:ext uri="{FF2B5EF4-FFF2-40B4-BE49-F238E27FC236}">
                    <a16:creationId xmlns:a16="http://schemas.microsoft.com/office/drawing/2014/main" id="{6DE7E327-B2A5-4FE0-A016-E7B540CC84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9" y="3029"/>
                <a:ext cx="23" cy="26"/>
              </a:xfrm>
              <a:custGeom>
                <a:avLst/>
                <a:gdLst>
                  <a:gd name="T0" fmla="*/ 49 w 14"/>
                  <a:gd name="T1" fmla="*/ 0 h 16"/>
                  <a:gd name="T2" fmla="*/ 62 w 14"/>
                  <a:gd name="T3" fmla="*/ 55 h 16"/>
                  <a:gd name="T4" fmla="*/ 8 w 14"/>
                  <a:gd name="T5" fmla="*/ 42 h 16"/>
                  <a:gd name="T6" fmla="*/ 35 w 14"/>
                  <a:gd name="T7" fmla="*/ 0 h 1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" h="16">
                    <a:moveTo>
                      <a:pt x="11" y="0"/>
                    </a:moveTo>
                    <a:cubicBezTo>
                      <a:pt x="3" y="4"/>
                      <a:pt x="6" y="11"/>
                      <a:pt x="14" y="13"/>
                    </a:cubicBezTo>
                    <a:cubicBezTo>
                      <a:pt x="9" y="16"/>
                      <a:pt x="4" y="16"/>
                      <a:pt x="2" y="10"/>
                    </a:cubicBezTo>
                    <a:cubicBezTo>
                      <a:pt x="0" y="5"/>
                      <a:pt x="5" y="3"/>
                      <a:pt x="8" y="0"/>
                    </a:cubicBezTo>
                  </a:path>
                </a:pathLst>
              </a:custGeom>
              <a:solidFill>
                <a:srgbClr val="F9EA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17" name="Freeform 198">
                <a:extLst>
                  <a:ext uri="{FF2B5EF4-FFF2-40B4-BE49-F238E27FC236}">
                    <a16:creationId xmlns:a16="http://schemas.microsoft.com/office/drawing/2014/main" id="{4EEB8F02-67F7-4087-A270-BE629AC60C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4" y="793"/>
                <a:ext cx="136" cy="81"/>
              </a:xfrm>
              <a:custGeom>
                <a:avLst/>
                <a:gdLst>
                  <a:gd name="T0" fmla="*/ 356 w 84"/>
                  <a:gd name="T1" fmla="*/ 0 h 50"/>
                  <a:gd name="T2" fmla="*/ 0 w 84"/>
                  <a:gd name="T3" fmla="*/ 212 h 5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84" h="50">
                    <a:moveTo>
                      <a:pt x="84" y="0"/>
                    </a:moveTo>
                    <a:cubicBezTo>
                      <a:pt x="84" y="0"/>
                      <a:pt x="19" y="19"/>
                      <a:pt x="0" y="50"/>
                    </a:cubicBezTo>
                  </a:path>
                </a:pathLst>
              </a:custGeom>
              <a:noFill/>
              <a:ln w="4763" cap="rnd">
                <a:solidFill>
                  <a:srgbClr val="DD9EA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18" name="Freeform 199">
                <a:extLst>
                  <a:ext uri="{FF2B5EF4-FFF2-40B4-BE49-F238E27FC236}">
                    <a16:creationId xmlns:a16="http://schemas.microsoft.com/office/drawing/2014/main" id="{85FBBCFF-F456-4944-A7DF-51464189BD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1" y="785"/>
                <a:ext cx="132" cy="73"/>
              </a:xfrm>
              <a:custGeom>
                <a:avLst/>
                <a:gdLst>
                  <a:gd name="T0" fmla="*/ 350 w 81"/>
                  <a:gd name="T1" fmla="*/ 0 h 45"/>
                  <a:gd name="T2" fmla="*/ 0 w 81"/>
                  <a:gd name="T3" fmla="*/ 191 h 4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81" h="45">
                    <a:moveTo>
                      <a:pt x="81" y="0"/>
                    </a:moveTo>
                    <a:cubicBezTo>
                      <a:pt x="81" y="0"/>
                      <a:pt x="18" y="18"/>
                      <a:pt x="0" y="45"/>
                    </a:cubicBezTo>
                  </a:path>
                </a:pathLst>
              </a:custGeom>
              <a:noFill/>
              <a:ln w="4763" cap="rnd">
                <a:solidFill>
                  <a:srgbClr val="DD9EA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19" name="Freeform 200">
                <a:extLst>
                  <a:ext uri="{FF2B5EF4-FFF2-40B4-BE49-F238E27FC236}">
                    <a16:creationId xmlns:a16="http://schemas.microsoft.com/office/drawing/2014/main" id="{831A3B8C-AF91-40A6-9F64-206E56F917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7" y="764"/>
                <a:ext cx="138" cy="87"/>
              </a:xfrm>
              <a:custGeom>
                <a:avLst/>
                <a:gdLst>
                  <a:gd name="T0" fmla="*/ 364 w 85"/>
                  <a:gd name="T1" fmla="*/ 0 h 54"/>
                  <a:gd name="T2" fmla="*/ 0 w 85"/>
                  <a:gd name="T3" fmla="*/ 226 h 5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85" h="54">
                    <a:moveTo>
                      <a:pt x="85" y="0"/>
                    </a:moveTo>
                    <a:cubicBezTo>
                      <a:pt x="85" y="0"/>
                      <a:pt x="13" y="31"/>
                      <a:pt x="0" y="54"/>
                    </a:cubicBezTo>
                  </a:path>
                </a:pathLst>
              </a:custGeom>
              <a:noFill/>
              <a:ln w="4763" cap="rnd">
                <a:solidFill>
                  <a:srgbClr val="DD9EA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20" name="Freeform 201">
                <a:extLst>
                  <a:ext uri="{FF2B5EF4-FFF2-40B4-BE49-F238E27FC236}">
                    <a16:creationId xmlns:a16="http://schemas.microsoft.com/office/drawing/2014/main" id="{A5B469D2-06EB-4649-A5DC-BD0939B74B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3" y="759"/>
                <a:ext cx="125" cy="102"/>
              </a:xfrm>
              <a:custGeom>
                <a:avLst/>
                <a:gdLst>
                  <a:gd name="T0" fmla="*/ 330 w 77"/>
                  <a:gd name="T1" fmla="*/ 0 h 63"/>
                  <a:gd name="T2" fmla="*/ 0 w 77"/>
                  <a:gd name="T3" fmla="*/ 267 h 6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7" h="63">
                    <a:moveTo>
                      <a:pt x="77" y="0"/>
                    </a:moveTo>
                    <a:cubicBezTo>
                      <a:pt x="77" y="0"/>
                      <a:pt x="14" y="41"/>
                      <a:pt x="0" y="63"/>
                    </a:cubicBezTo>
                  </a:path>
                </a:pathLst>
              </a:custGeom>
              <a:noFill/>
              <a:ln w="4763" cap="rnd">
                <a:solidFill>
                  <a:srgbClr val="DD9EA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21" name="Freeform 202">
                <a:extLst>
                  <a:ext uri="{FF2B5EF4-FFF2-40B4-BE49-F238E27FC236}">
                    <a16:creationId xmlns:a16="http://schemas.microsoft.com/office/drawing/2014/main" id="{AD7099E8-39D9-4717-ABD1-E60AA10A27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7" y="795"/>
                <a:ext cx="52" cy="61"/>
              </a:xfrm>
              <a:custGeom>
                <a:avLst/>
                <a:gdLst>
                  <a:gd name="T0" fmla="*/ 138 w 32"/>
                  <a:gd name="T1" fmla="*/ 0 h 38"/>
                  <a:gd name="T2" fmla="*/ 0 w 32"/>
                  <a:gd name="T3" fmla="*/ 157 h 3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2" h="38">
                    <a:moveTo>
                      <a:pt x="32" y="0"/>
                    </a:moveTo>
                    <a:cubicBezTo>
                      <a:pt x="32" y="0"/>
                      <a:pt x="8" y="10"/>
                      <a:pt x="0" y="38"/>
                    </a:cubicBezTo>
                  </a:path>
                </a:pathLst>
              </a:custGeom>
              <a:noFill/>
              <a:ln w="4763" cap="rnd">
                <a:solidFill>
                  <a:srgbClr val="DD9EA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22" name="Freeform 203">
                <a:extLst>
                  <a:ext uri="{FF2B5EF4-FFF2-40B4-BE49-F238E27FC236}">
                    <a16:creationId xmlns:a16="http://schemas.microsoft.com/office/drawing/2014/main" id="{7CDD4671-10E3-4888-A265-9571FE051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6" y="757"/>
                <a:ext cx="131" cy="132"/>
              </a:xfrm>
              <a:custGeom>
                <a:avLst/>
                <a:gdLst>
                  <a:gd name="T0" fmla="*/ 343 w 81"/>
                  <a:gd name="T1" fmla="*/ 0 h 81"/>
                  <a:gd name="T2" fmla="*/ 0 w 81"/>
                  <a:gd name="T3" fmla="*/ 350 h 8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81" h="81">
                    <a:moveTo>
                      <a:pt x="81" y="0"/>
                    </a:moveTo>
                    <a:cubicBezTo>
                      <a:pt x="81" y="0"/>
                      <a:pt x="23" y="7"/>
                      <a:pt x="0" y="81"/>
                    </a:cubicBezTo>
                  </a:path>
                </a:pathLst>
              </a:custGeom>
              <a:noFill/>
              <a:ln w="4763" cap="rnd">
                <a:solidFill>
                  <a:srgbClr val="DD9EA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23" name="Freeform 204">
                <a:extLst>
                  <a:ext uri="{FF2B5EF4-FFF2-40B4-BE49-F238E27FC236}">
                    <a16:creationId xmlns:a16="http://schemas.microsoft.com/office/drawing/2014/main" id="{CA6E1F82-030C-42F7-9ADD-E347BDFE40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3" y="760"/>
                <a:ext cx="116" cy="104"/>
              </a:xfrm>
              <a:custGeom>
                <a:avLst/>
                <a:gdLst>
                  <a:gd name="T0" fmla="*/ 310 w 71"/>
                  <a:gd name="T1" fmla="*/ 0 h 64"/>
                  <a:gd name="T2" fmla="*/ 0 w 71"/>
                  <a:gd name="T3" fmla="*/ 275 h 6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1" h="64">
                    <a:moveTo>
                      <a:pt x="71" y="0"/>
                    </a:moveTo>
                    <a:cubicBezTo>
                      <a:pt x="71" y="0"/>
                      <a:pt x="20" y="7"/>
                      <a:pt x="0" y="64"/>
                    </a:cubicBezTo>
                  </a:path>
                </a:pathLst>
              </a:custGeom>
              <a:noFill/>
              <a:ln w="4763" cap="rnd">
                <a:solidFill>
                  <a:srgbClr val="DD9EA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508" name="Freeform 205">
              <a:extLst>
                <a:ext uri="{FF2B5EF4-FFF2-40B4-BE49-F238E27FC236}">
                  <a16:creationId xmlns:a16="http://schemas.microsoft.com/office/drawing/2014/main" id="{36DD2514-4C50-4249-8CF7-BB3F680539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7" y="769"/>
              <a:ext cx="83" cy="97"/>
            </a:xfrm>
            <a:custGeom>
              <a:avLst/>
              <a:gdLst>
                <a:gd name="T0" fmla="*/ 220 w 51"/>
                <a:gd name="T1" fmla="*/ 0 h 60"/>
                <a:gd name="T2" fmla="*/ 0 w 51"/>
                <a:gd name="T3" fmla="*/ 254 h 6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1" h="60">
                  <a:moveTo>
                    <a:pt x="51" y="0"/>
                  </a:moveTo>
                  <a:cubicBezTo>
                    <a:pt x="51" y="0"/>
                    <a:pt x="17" y="14"/>
                    <a:pt x="0" y="60"/>
                  </a:cubicBezTo>
                </a:path>
              </a:pathLst>
            </a:custGeom>
            <a:noFill/>
            <a:ln w="4763" cap="rnd">
              <a:solidFill>
                <a:srgbClr val="DD9EA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09" name="Freeform 206">
              <a:extLst>
                <a:ext uri="{FF2B5EF4-FFF2-40B4-BE49-F238E27FC236}">
                  <a16:creationId xmlns:a16="http://schemas.microsoft.com/office/drawing/2014/main" id="{F6F69C56-1644-40FB-9D65-60C0193146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7" y="1024"/>
              <a:ext cx="62" cy="193"/>
            </a:xfrm>
            <a:custGeom>
              <a:avLst/>
              <a:gdLst>
                <a:gd name="T0" fmla="*/ 13 w 38"/>
                <a:gd name="T1" fmla="*/ 0 h 119"/>
                <a:gd name="T2" fmla="*/ 21 w 38"/>
                <a:gd name="T3" fmla="*/ 76 h 119"/>
                <a:gd name="T4" fmla="*/ 42 w 38"/>
                <a:gd name="T5" fmla="*/ 152 h 119"/>
                <a:gd name="T6" fmla="*/ 101 w 38"/>
                <a:gd name="T7" fmla="*/ 247 h 119"/>
                <a:gd name="T8" fmla="*/ 135 w 38"/>
                <a:gd name="T9" fmla="*/ 268 h 119"/>
                <a:gd name="T10" fmla="*/ 165 w 38"/>
                <a:gd name="T11" fmla="*/ 282 h 119"/>
                <a:gd name="T12" fmla="*/ 64 w 38"/>
                <a:gd name="T13" fmla="*/ 380 h 119"/>
                <a:gd name="T14" fmla="*/ 109 w 38"/>
                <a:gd name="T15" fmla="*/ 495 h 119"/>
                <a:gd name="T16" fmla="*/ 21 w 38"/>
                <a:gd name="T17" fmla="*/ 508 h 119"/>
                <a:gd name="T18" fmla="*/ 29 w 38"/>
                <a:gd name="T19" fmla="*/ 461 h 119"/>
                <a:gd name="T20" fmla="*/ 39 w 38"/>
                <a:gd name="T21" fmla="*/ 414 h 119"/>
                <a:gd name="T22" fmla="*/ 55 w 38"/>
                <a:gd name="T23" fmla="*/ 342 h 119"/>
                <a:gd name="T24" fmla="*/ 55 w 38"/>
                <a:gd name="T25" fmla="*/ 255 h 119"/>
                <a:gd name="T26" fmla="*/ 29 w 38"/>
                <a:gd name="T27" fmla="*/ 174 h 119"/>
                <a:gd name="T28" fmla="*/ 8 w 38"/>
                <a:gd name="T29" fmla="*/ 8 h 1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8" h="119">
                  <a:moveTo>
                    <a:pt x="3" y="0"/>
                  </a:moveTo>
                  <a:cubicBezTo>
                    <a:pt x="3" y="5"/>
                    <a:pt x="4" y="12"/>
                    <a:pt x="5" y="18"/>
                  </a:cubicBezTo>
                  <a:cubicBezTo>
                    <a:pt x="6" y="24"/>
                    <a:pt x="7" y="30"/>
                    <a:pt x="10" y="36"/>
                  </a:cubicBezTo>
                  <a:cubicBezTo>
                    <a:pt x="13" y="43"/>
                    <a:pt x="17" y="52"/>
                    <a:pt x="23" y="58"/>
                  </a:cubicBezTo>
                  <a:cubicBezTo>
                    <a:pt x="25" y="60"/>
                    <a:pt x="28" y="62"/>
                    <a:pt x="31" y="63"/>
                  </a:cubicBezTo>
                  <a:cubicBezTo>
                    <a:pt x="33" y="64"/>
                    <a:pt x="36" y="65"/>
                    <a:pt x="38" y="66"/>
                  </a:cubicBezTo>
                  <a:cubicBezTo>
                    <a:pt x="25" y="66"/>
                    <a:pt x="18" y="77"/>
                    <a:pt x="15" y="89"/>
                  </a:cubicBezTo>
                  <a:cubicBezTo>
                    <a:pt x="13" y="101"/>
                    <a:pt x="17" y="107"/>
                    <a:pt x="25" y="116"/>
                  </a:cubicBezTo>
                  <a:cubicBezTo>
                    <a:pt x="18" y="110"/>
                    <a:pt x="10" y="114"/>
                    <a:pt x="5" y="119"/>
                  </a:cubicBezTo>
                  <a:cubicBezTo>
                    <a:pt x="5" y="116"/>
                    <a:pt x="7" y="111"/>
                    <a:pt x="7" y="108"/>
                  </a:cubicBezTo>
                  <a:cubicBezTo>
                    <a:pt x="8" y="104"/>
                    <a:pt x="8" y="101"/>
                    <a:pt x="9" y="97"/>
                  </a:cubicBezTo>
                  <a:cubicBezTo>
                    <a:pt x="10" y="92"/>
                    <a:pt x="12" y="86"/>
                    <a:pt x="13" y="80"/>
                  </a:cubicBezTo>
                  <a:cubicBezTo>
                    <a:pt x="14" y="74"/>
                    <a:pt x="14" y="67"/>
                    <a:pt x="13" y="60"/>
                  </a:cubicBezTo>
                  <a:cubicBezTo>
                    <a:pt x="12" y="54"/>
                    <a:pt x="9" y="48"/>
                    <a:pt x="7" y="41"/>
                  </a:cubicBezTo>
                  <a:cubicBezTo>
                    <a:pt x="3" y="30"/>
                    <a:pt x="0" y="14"/>
                    <a:pt x="2" y="2"/>
                  </a:cubicBezTo>
                </a:path>
              </a:pathLst>
            </a:custGeom>
            <a:solidFill>
              <a:srgbClr val="F9E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0" name="Freeform 207">
              <a:extLst>
                <a:ext uri="{FF2B5EF4-FFF2-40B4-BE49-F238E27FC236}">
                  <a16:creationId xmlns:a16="http://schemas.microsoft.com/office/drawing/2014/main" id="{9D938351-EEF3-4138-BCBB-ABE9BB7027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9" y="1542"/>
              <a:ext cx="1730" cy="1573"/>
            </a:xfrm>
            <a:custGeom>
              <a:avLst/>
              <a:gdLst>
                <a:gd name="T0" fmla="*/ 4415 w 1063"/>
                <a:gd name="T1" fmla="*/ 1909 h 968"/>
                <a:gd name="T2" fmla="*/ 4349 w 1063"/>
                <a:gd name="T3" fmla="*/ 1940 h 968"/>
                <a:gd name="T4" fmla="*/ 3971 w 1063"/>
                <a:gd name="T5" fmla="*/ 2039 h 968"/>
                <a:gd name="T6" fmla="*/ 3799 w 1063"/>
                <a:gd name="T7" fmla="*/ 1952 h 968"/>
                <a:gd name="T8" fmla="*/ 3536 w 1063"/>
                <a:gd name="T9" fmla="*/ 1893 h 968"/>
                <a:gd name="T10" fmla="*/ 3340 w 1063"/>
                <a:gd name="T11" fmla="*/ 1833 h 968"/>
                <a:gd name="T12" fmla="*/ 3125 w 1063"/>
                <a:gd name="T13" fmla="*/ 1758 h 968"/>
                <a:gd name="T14" fmla="*/ 2824 w 1063"/>
                <a:gd name="T15" fmla="*/ 1737 h 968"/>
                <a:gd name="T16" fmla="*/ 2584 w 1063"/>
                <a:gd name="T17" fmla="*/ 1779 h 968"/>
                <a:gd name="T18" fmla="*/ 2371 w 1063"/>
                <a:gd name="T19" fmla="*/ 1820 h 968"/>
                <a:gd name="T20" fmla="*/ 2241 w 1063"/>
                <a:gd name="T21" fmla="*/ 1914 h 968"/>
                <a:gd name="T22" fmla="*/ 1881 w 1063"/>
                <a:gd name="T23" fmla="*/ 2088 h 968"/>
                <a:gd name="T24" fmla="*/ 1696 w 1063"/>
                <a:gd name="T25" fmla="*/ 2082 h 968"/>
                <a:gd name="T26" fmla="*/ 1518 w 1063"/>
                <a:gd name="T27" fmla="*/ 2103 h 968"/>
                <a:gd name="T28" fmla="*/ 1107 w 1063"/>
                <a:gd name="T29" fmla="*/ 1952 h 968"/>
                <a:gd name="T30" fmla="*/ 1009 w 1063"/>
                <a:gd name="T31" fmla="*/ 1825 h 968"/>
                <a:gd name="T32" fmla="*/ 646 w 1063"/>
                <a:gd name="T33" fmla="*/ 631 h 968"/>
                <a:gd name="T34" fmla="*/ 612 w 1063"/>
                <a:gd name="T35" fmla="*/ 384 h 968"/>
                <a:gd name="T36" fmla="*/ 850 w 1063"/>
                <a:gd name="T37" fmla="*/ 0 h 968"/>
                <a:gd name="T38" fmla="*/ 570 w 1063"/>
                <a:gd name="T39" fmla="*/ 293 h 968"/>
                <a:gd name="T40" fmla="*/ 352 w 1063"/>
                <a:gd name="T41" fmla="*/ 739 h 968"/>
                <a:gd name="T42" fmla="*/ 190 w 1063"/>
                <a:gd name="T43" fmla="*/ 1194 h 968"/>
                <a:gd name="T44" fmla="*/ 109 w 1063"/>
                <a:gd name="T45" fmla="*/ 1529 h 968"/>
                <a:gd name="T46" fmla="*/ 34 w 1063"/>
                <a:gd name="T47" fmla="*/ 1991 h 968"/>
                <a:gd name="T48" fmla="*/ 26 w 1063"/>
                <a:gd name="T49" fmla="*/ 2387 h 968"/>
                <a:gd name="T50" fmla="*/ 88 w 1063"/>
                <a:gd name="T51" fmla="*/ 2863 h 968"/>
                <a:gd name="T52" fmla="*/ 164 w 1063"/>
                <a:gd name="T53" fmla="*/ 3235 h 968"/>
                <a:gd name="T54" fmla="*/ 329 w 1063"/>
                <a:gd name="T55" fmla="*/ 3624 h 968"/>
                <a:gd name="T56" fmla="*/ 664 w 1063"/>
                <a:gd name="T57" fmla="*/ 4154 h 968"/>
                <a:gd name="T58" fmla="*/ 482 w 1063"/>
                <a:gd name="T59" fmla="*/ 3708 h 968"/>
                <a:gd name="T60" fmla="*/ 892 w 1063"/>
                <a:gd name="T61" fmla="*/ 2616 h 968"/>
                <a:gd name="T62" fmla="*/ 1081 w 1063"/>
                <a:gd name="T63" fmla="*/ 2361 h 968"/>
                <a:gd name="T64" fmla="*/ 1237 w 1063"/>
                <a:gd name="T65" fmla="*/ 2399 h 968"/>
                <a:gd name="T66" fmla="*/ 1359 w 1063"/>
                <a:gd name="T67" fmla="*/ 2412 h 968"/>
                <a:gd name="T68" fmla="*/ 1841 w 1063"/>
                <a:gd name="T69" fmla="*/ 2421 h 968"/>
                <a:gd name="T70" fmla="*/ 2137 w 1063"/>
                <a:gd name="T71" fmla="*/ 2399 h 968"/>
                <a:gd name="T72" fmla="*/ 2331 w 1063"/>
                <a:gd name="T73" fmla="*/ 2260 h 968"/>
                <a:gd name="T74" fmla="*/ 2591 w 1063"/>
                <a:gd name="T75" fmla="*/ 2116 h 968"/>
                <a:gd name="T76" fmla="*/ 2819 w 1063"/>
                <a:gd name="T77" fmla="*/ 2100 h 968"/>
                <a:gd name="T78" fmla="*/ 3017 w 1063"/>
                <a:gd name="T79" fmla="*/ 2078 h 968"/>
                <a:gd name="T80" fmla="*/ 3258 w 1063"/>
                <a:gd name="T81" fmla="*/ 2142 h 968"/>
                <a:gd name="T82" fmla="*/ 3491 w 1063"/>
                <a:gd name="T83" fmla="*/ 2278 h 968"/>
                <a:gd name="T84" fmla="*/ 3676 w 1063"/>
                <a:gd name="T85" fmla="*/ 2295 h 968"/>
                <a:gd name="T86" fmla="*/ 3896 w 1063"/>
                <a:gd name="T87" fmla="*/ 2335 h 968"/>
                <a:gd name="T88" fmla="*/ 4134 w 1063"/>
                <a:gd name="T89" fmla="*/ 2369 h 968"/>
                <a:gd name="T90" fmla="*/ 4349 w 1063"/>
                <a:gd name="T91" fmla="*/ 2251 h 968"/>
                <a:gd name="T92" fmla="*/ 4521 w 1063"/>
                <a:gd name="T93" fmla="*/ 2067 h 968"/>
                <a:gd name="T94" fmla="*/ 4415 w 1063"/>
                <a:gd name="T95" fmla="*/ 1909 h 96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063" h="968">
                  <a:moveTo>
                    <a:pt x="1024" y="445"/>
                  </a:moveTo>
                  <a:cubicBezTo>
                    <a:pt x="1024" y="445"/>
                    <a:pt x="1019" y="445"/>
                    <a:pt x="1009" y="452"/>
                  </a:cubicBezTo>
                  <a:cubicBezTo>
                    <a:pt x="995" y="462"/>
                    <a:pt x="967" y="472"/>
                    <a:pt x="921" y="475"/>
                  </a:cubicBezTo>
                  <a:cubicBezTo>
                    <a:pt x="921" y="475"/>
                    <a:pt x="906" y="456"/>
                    <a:pt x="881" y="455"/>
                  </a:cubicBezTo>
                  <a:cubicBezTo>
                    <a:pt x="881" y="455"/>
                    <a:pt x="839" y="428"/>
                    <a:pt x="820" y="441"/>
                  </a:cubicBezTo>
                  <a:cubicBezTo>
                    <a:pt x="820" y="441"/>
                    <a:pt x="785" y="433"/>
                    <a:pt x="775" y="427"/>
                  </a:cubicBezTo>
                  <a:cubicBezTo>
                    <a:pt x="764" y="421"/>
                    <a:pt x="742" y="399"/>
                    <a:pt x="725" y="410"/>
                  </a:cubicBezTo>
                  <a:cubicBezTo>
                    <a:pt x="725" y="410"/>
                    <a:pt x="681" y="388"/>
                    <a:pt x="655" y="405"/>
                  </a:cubicBezTo>
                  <a:cubicBezTo>
                    <a:pt x="655" y="405"/>
                    <a:pt x="618" y="411"/>
                    <a:pt x="600" y="415"/>
                  </a:cubicBezTo>
                  <a:cubicBezTo>
                    <a:pt x="595" y="417"/>
                    <a:pt x="564" y="404"/>
                    <a:pt x="550" y="424"/>
                  </a:cubicBezTo>
                  <a:cubicBezTo>
                    <a:pt x="550" y="424"/>
                    <a:pt x="531" y="425"/>
                    <a:pt x="520" y="446"/>
                  </a:cubicBezTo>
                  <a:cubicBezTo>
                    <a:pt x="510" y="467"/>
                    <a:pt x="436" y="487"/>
                    <a:pt x="436" y="487"/>
                  </a:cubicBezTo>
                  <a:cubicBezTo>
                    <a:pt x="436" y="487"/>
                    <a:pt x="405" y="474"/>
                    <a:pt x="393" y="485"/>
                  </a:cubicBezTo>
                  <a:cubicBezTo>
                    <a:pt x="393" y="485"/>
                    <a:pt x="369" y="479"/>
                    <a:pt x="352" y="490"/>
                  </a:cubicBezTo>
                  <a:cubicBezTo>
                    <a:pt x="346" y="493"/>
                    <a:pt x="266" y="466"/>
                    <a:pt x="257" y="455"/>
                  </a:cubicBezTo>
                  <a:cubicBezTo>
                    <a:pt x="248" y="445"/>
                    <a:pt x="243" y="434"/>
                    <a:pt x="234" y="425"/>
                  </a:cubicBezTo>
                  <a:cubicBezTo>
                    <a:pt x="226" y="417"/>
                    <a:pt x="244" y="303"/>
                    <a:pt x="150" y="147"/>
                  </a:cubicBezTo>
                  <a:cubicBezTo>
                    <a:pt x="133" y="119"/>
                    <a:pt x="132" y="108"/>
                    <a:pt x="142" y="89"/>
                  </a:cubicBezTo>
                  <a:cubicBezTo>
                    <a:pt x="152" y="70"/>
                    <a:pt x="181" y="13"/>
                    <a:pt x="197" y="0"/>
                  </a:cubicBezTo>
                  <a:cubicBezTo>
                    <a:pt x="197" y="0"/>
                    <a:pt x="150" y="38"/>
                    <a:pt x="132" y="68"/>
                  </a:cubicBezTo>
                  <a:cubicBezTo>
                    <a:pt x="114" y="98"/>
                    <a:pt x="98" y="148"/>
                    <a:pt x="82" y="172"/>
                  </a:cubicBezTo>
                  <a:cubicBezTo>
                    <a:pt x="66" y="196"/>
                    <a:pt x="48" y="246"/>
                    <a:pt x="44" y="278"/>
                  </a:cubicBezTo>
                  <a:cubicBezTo>
                    <a:pt x="40" y="310"/>
                    <a:pt x="35" y="330"/>
                    <a:pt x="25" y="356"/>
                  </a:cubicBezTo>
                  <a:cubicBezTo>
                    <a:pt x="15" y="382"/>
                    <a:pt x="8" y="436"/>
                    <a:pt x="8" y="464"/>
                  </a:cubicBezTo>
                  <a:cubicBezTo>
                    <a:pt x="8" y="492"/>
                    <a:pt x="12" y="518"/>
                    <a:pt x="6" y="556"/>
                  </a:cubicBezTo>
                  <a:cubicBezTo>
                    <a:pt x="0" y="594"/>
                    <a:pt x="12" y="641"/>
                    <a:pt x="20" y="667"/>
                  </a:cubicBezTo>
                  <a:cubicBezTo>
                    <a:pt x="28" y="693"/>
                    <a:pt x="32" y="730"/>
                    <a:pt x="38" y="754"/>
                  </a:cubicBezTo>
                  <a:cubicBezTo>
                    <a:pt x="44" y="778"/>
                    <a:pt x="64" y="816"/>
                    <a:pt x="76" y="844"/>
                  </a:cubicBezTo>
                  <a:cubicBezTo>
                    <a:pt x="88" y="872"/>
                    <a:pt x="124" y="942"/>
                    <a:pt x="154" y="968"/>
                  </a:cubicBezTo>
                  <a:cubicBezTo>
                    <a:pt x="154" y="968"/>
                    <a:pt x="100" y="891"/>
                    <a:pt x="112" y="864"/>
                  </a:cubicBezTo>
                  <a:cubicBezTo>
                    <a:pt x="123" y="837"/>
                    <a:pt x="200" y="682"/>
                    <a:pt x="207" y="610"/>
                  </a:cubicBezTo>
                  <a:cubicBezTo>
                    <a:pt x="209" y="585"/>
                    <a:pt x="217" y="538"/>
                    <a:pt x="251" y="550"/>
                  </a:cubicBezTo>
                  <a:cubicBezTo>
                    <a:pt x="266" y="555"/>
                    <a:pt x="276" y="563"/>
                    <a:pt x="287" y="559"/>
                  </a:cubicBezTo>
                  <a:cubicBezTo>
                    <a:pt x="287" y="559"/>
                    <a:pt x="300" y="569"/>
                    <a:pt x="315" y="562"/>
                  </a:cubicBezTo>
                  <a:cubicBezTo>
                    <a:pt x="315" y="562"/>
                    <a:pt x="401" y="568"/>
                    <a:pt x="427" y="564"/>
                  </a:cubicBezTo>
                  <a:cubicBezTo>
                    <a:pt x="453" y="560"/>
                    <a:pt x="478" y="576"/>
                    <a:pt x="496" y="559"/>
                  </a:cubicBezTo>
                  <a:cubicBezTo>
                    <a:pt x="513" y="541"/>
                    <a:pt x="529" y="549"/>
                    <a:pt x="541" y="527"/>
                  </a:cubicBezTo>
                  <a:cubicBezTo>
                    <a:pt x="541" y="527"/>
                    <a:pt x="586" y="498"/>
                    <a:pt x="601" y="493"/>
                  </a:cubicBezTo>
                  <a:cubicBezTo>
                    <a:pt x="617" y="488"/>
                    <a:pt x="639" y="502"/>
                    <a:pt x="654" y="489"/>
                  </a:cubicBezTo>
                  <a:cubicBezTo>
                    <a:pt x="654" y="489"/>
                    <a:pt x="680" y="497"/>
                    <a:pt x="700" y="484"/>
                  </a:cubicBezTo>
                  <a:cubicBezTo>
                    <a:pt x="700" y="484"/>
                    <a:pt x="740" y="483"/>
                    <a:pt x="756" y="499"/>
                  </a:cubicBezTo>
                  <a:cubicBezTo>
                    <a:pt x="772" y="514"/>
                    <a:pt x="783" y="533"/>
                    <a:pt x="810" y="531"/>
                  </a:cubicBezTo>
                  <a:cubicBezTo>
                    <a:pt x="810" y="531"/>
                    <a:pt x="833" y="543"/>
                    <a:pt x="853" y="535"/>
                  </a:cubicBezTo>
                  <a:cubicBezTo>
                    <a:pt x="853" y="535"/>
                    <a:pt x="886" y="542"/>
                    <a:pt x="904" y="544"/>
                  </a:cubicBezTo>
                  <a:cubicBezTo>
                    <a:pt x="921" y="546"/>
                    <a:pt x="945" y="561"/>
                    <a:pt x="959" y="552"/>
                  </a:cubicBezTo>
                  <a:cubicBezTo>
                    <a:pt x="959" y="552"/>
                    <a:pt x="991" y="558"/>
                    <a:pt x="1009" y="524"/>
                  </a:cubicBezTo>
                  <a:cubicBezTo>
                    <a:pt x="1009" y="524"/>
                    <a:pt x="1043" y="506"/>
                    <a:pt x="1049" y="482"/>
                  </a:cubicBezTo>
                  <a:cubicBezTo>
                    <a:pt x="1049" y="482"/>
                    <a:pt x="1063" y="458"/>
                    <a:pt x="1024" y="445"/>
                  </a:cubicBezTo>
                </a:path>
              </a:pathLst>
            </a:custGeom>
            <a:solidFill>
              <a:srgbClr val="F7F0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1" name="Freeform 208">
              <a:extLst>
                <a:ext uri="{FF2B5EF4-FFF2-40B4-BE49-F238E27FC236}">
                  <a16:creationId xmlns:a16="http://schemas.microsoft.com/office/drawing/2014/main" id="{6D35AD73-1B40-455C-81AC-46E58C3BA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8" y="1752"/>
              <a:ext cx="617" cy="1184"/>
            </a:xfrm>
            <a:custGeom>
              <a:avLst/>
              <a:gdLst>
                <a:gd name="T0" fmla="*/ 1148 w 379"/>
                <a:gd name="T1" fmla="*/ 1551 h 729"/>
                <a:gd name="T2" fmla="*/ 894 w 379"/>
                <a:gd name="T3" fmla="*/ 1200 h 729"/>
                <a:gd name="T4" fmla="*/ 495 w 379"/>
                <a:gd name="T5" fmla="*/ 0 h 729"/>
                <a:gd name="T6" fmla="*/ 410 w 379"/>
                <a:gd name="T7" fmla="*/ 179 h 729"/>
                <a:gd name="T8" fmla="*/ 303 w 379"/>
                <a:gd name="T9" fmla="*/ 403 h 729"/>
                <a:gd name="T10" fmla="*/ 228 w 379"/>
                <a:gd name="T11" fmla="*/ 612 h 729"/>
                <a:gd name="T12" fmla="*/ 173 w 379"/>
                <a:gd name="T13" fmla="*/ 859 h 729"/>
                <a:gd name="T14" fmla="*/ 122 w 379"/>
                <a:gd name="T15" fmla="*/ 1132 h 729"/>
                <a:gd name="T16" fmla="*/ 122 w 379"/>
                <a:gd name="T17" fmla="*/ 1394 h 729"/>
                <a:gd name="T18" fmla="*/ 47 w 379"/>
                <a:gd name="T19" fmla="*/ 1717 h 729"/>
                <a:gd name="T20" fmla="*/ 122 w 379"/>
                <a:gd name="T21" fmla="*/ 2108 h 729"/>
                <a:gd name="T22" fmla="*/ 109 w 379"/>
                <a:gd name="T23" fmla="*/ 2334 h 729"/>
                <a:gd name="T24" fmla="*/ 212 w 379"/>
                <a:gd name="T25" fmla="*/ 2540 h 729"/>
                <a:gd name="T26" fmla="*/ 225 w 379"/>
                <a:gd name="T27" fmla="*/ 2807 h 729"/>
                <a:gd name="T28" fmla="*/ 350 w 379"/>
                <a:gd name="T29" fmla="*/ 2980 h 729"/>
                <a:gd name="T30" fmla="*/ 376 w 379"/>
                <a:gd name="T31" fmla="*/ 3123 h 729"/>
                <a:gd name="T32" fmla="*/ 816 w 379"/>
                <a:gd name="T33" fmla="*/ 1970 h 729"/>
                <a:gd name="T34" fmla="*/ 1634 w 379"/>
                <a:gd name="T35" fmla="*/ 1783 h 729"/>
                <a:gd name="T36" fmla="*/ 1148 w 379"/>
                <a:gd name="T37" fmla="*/ 1551 h 7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79" h="729">
                  <a:moveTo>
                    <a:pt x="266" y="362"/>
                  </a:moveTo>
                  <a:cubicBezTo>
                    <a:pt x="266" y="362"/>
                    <a:pt x="211" y="331"/>
                    <a:pt x="207" y="280"/>
                  </a:cubicBezTo>
                  <a:cubicBezTo>
                    <a:pt x="203" y="230"/>
                    <a:pt x="195" y="95"/>
                    <a:pt x="115" y="0"/>
                  </a:cubicBezTo>
                  <a:cubicBezTo>
                    <a:pt x="115" y="0"/>
                    <a:pt x="99" y="13"/>
                    <a:pt x="95" y="42"/>
                  </a:cubicBezTo>
                  <a:cubicBezTo>
                    <a:pt x="91" y="71"/>
                    <a:pt x="82" y="80"/>
                    <a:pt x="70" y="94"/>
                  </a:cubicBezTo>
                  <a:cubicBezTo>
                    <a:pt x="58" y="107"/>
                    <a:pt x="52" y="114"/>
                    <a:pt x="53" y="143"/>
                  </a:cubicBezTo>
                  <a:cubicBezTo>
                    <a:pt x="54" y="172"/>
                    <a:pt x="49" y="186"/>
                    <a:pt x="40" y="201"/>
                  </a:cubicBezTo>
                  <a:cubicBezTo>
                    <a:pt x="31" y="215"/>
                    <a:pt x="21" y="238"/>
                    <a:pt x="28" y="264"/>
                  </a:cubicBezTo>
                  <a:cubicBezTo>
                    <a:pt x="35" y="291"/>
                    <a:pt x="37" y="302"/>
                    <a:pt x="28" y="325"/>
                  </a:cubicBezTo>
                  <a:cubicBezTo>
                    <a:pt x="19" y="349"/>
                    <a:pt x="0" y="368"/>
                    <a:pt x="11" y="401"/>
                  </a:cubicBezTo>
                  <a:cubicBezTo>
                    <a:pt x="21" y="434"/>
                    <a:pt x="40" y="462"/>
                    <a:pt x="28" y="492"/>
                  </a:cubicBezTo>
                  <a:cubicBezTo>
                    <a:pt x="16" y="523"/>
                    <a:pt x="13" y="532"/>
                    <a:pt x="25" y="545"/>
                  </a:cubicBezTo>
                  <a:cubicBezTo>
                    <a:pt x="37" y="558"/>
                    <a:pt x="53" y="562"/>
                    <a:pt x="49" y="593"/>
                  </a:cubicBezTo>
                  <a:cubicBezTo>
                    <a:pt x="45" y="623"/>
                    <a:pt x="37" y="643"/>
                    <a:pt x="52" y="655"/>
                  </a:cubicBezTo>
                  <a:cubicBezTo>
                    <a:pt x="66" y="667"/>
                    <a:pt x="81" y="679"/>
                    <a:pt x="81" y="696"/>
                  </a:cubicBezTo>
                  <a:cubicBezTo>
                    <a:pt x="81" y="713"/>
                    <a:pt x="87" y="729"/>
                    <a:pt x="87" y="729"/>
                  </a:cubicBezTo>
                  <a:cubicBezTo>
                    <a:pt x="87" y="729"/>
                    <a:pt x="167" y="588"/>
                    <a:pt x="189" y="460"/>
                  </a:cubicBezTo>
                  <a:cubicBezTo>
                    <a:pt x="212" y="333"/>
                    <a:pt x="379" y="416"/>
                    <a:pt x="379" y="416"/>
                  </a:cubicBezTo>
                  <a:lnTo>
                    <a:pt x="266" y="362"/>
                  </a:lnTo>
                  <a:close/>
                </a:path>
              </a:pathLst>
            </a:custGeom>
            <a:solidFill>
              <a:srgbClr val="EA6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2" name="Freeform 209">
              <a:extLst>
                <a:ext uri="{FF2B5EF4-FFF2-40B4-BE49-F238E27FC236}">
                  <a16:creationId xmlns:a16="http://schemas.microsoft.com/office/drawing/2014/main" id="{1F12B088-076F-4983-B114-FFC6259EF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8" y="1752"/>
              <a:ext cx="617" cy="1184"/>
            </a:xfrm>
            <a:custGeom>
              <a:avLst/>
              <a:gdLst>
                <a:gd name="T0" fmla="*/ 1148 w 379"/>
                <a:gd name="T1" fmla="*/ 1551 h 729"/>
                <a:gd name="T2" fmla="*/ 894 w 379"/>
                <a:gd name="T3" fmla="*/ 1200 h 729"/>
                <a:gd name="T4" fmla="*/ 495 w 379"/>
                <a:gd name="T5" fmla="*/ 0 h 729"/>
                <a:gd name="T6" fmla="*/ 410 w 379"/>
                <a:gd name="T7" fmla="*/ 179 h 729"/>
                <a:gd name="T8" fmla="*/ 303 w 379"/>
                <a:gd name="T9" fmla="*/ 403 h 729"/>
                <a:gd name="T10" fmla="*/ 228 w 379"/>
                <a:gd name="T11" fmla="*/ 612 h 729"/>
                <a:gd name="T12" fmla="*/ 173 w 379"/>
                <a:gd name="T13" fmla="*/ 859 h 729"/>
                <a:gd name="T14" fmla="*/ 122 w 379"/>
                <a:gd name="T15" fmla="*/ 1132 h 729"/>
                <a:gd name="T16" fmla="*/ 122 w 379"/>
                <a:gd name="T17" fmla="*/ 1394 h 729"/>
                <a:gd name="T18" fmla="*/ 47 w 379"/>
                <a:gd name="T19" fmla="*/ 1717 h 729"/>
                <a:gd name="T20" fmla="*/ 122 w 379"/>
                <a:gd name="T21" fmla="*/ 2108 h 729"/>
                <a:gd name="T22" fmla="*/ 109 w 379"/>
                <a:gd name="T23" fmla="*/ 2334 h 729"/>
                <a:gd name="T24" fmla="*/ 212 w 379"/>
                <a:gd name="T25" fmla="*/ 2540 h 729"/>
                <a:gd name="T26" fmla="*/ 225 w 379"/>
                <a:gd name="T27" fmla="*/ 2807 h 729"/>
                <a:gd name="T28" fmla="*/ 350 w 379"/>
                <a:gd name="T29" fmla="*/ 2980 h 729"/>
                <a:gd name="T30" fmla="*/ 376 w 379"/>
                <a:gd name="T31" fmla="*/ 3123 h 729"/>
                <a:gd name="T32" fmla="*/ 816 w 379"/>
                <a:gd name="T33" fmla="*/ 1970 h 729"/>
                <a:gd name="T34" fmla="*/ 1634 w 379"/>
                <a:gd name="T35" fmla="*/ 1783 h 729"/>
                <a:gd name="T36" fmla="*/ 1148 w 379"/>
                <a:gd name="T37" fmla="*/ 1551 h 7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79" h="729">
                  <a:moveTo>
                    <a:pt x="266" y="362"/>
                  </a:moveTo>
                  <a:cubicBezTo>
                    <a:pt x="266" y="362"/>
                    <a:pt x="211" y="331"/>
                    <a:pt x="207" y="280"/>
                  </a:cubicBezTo>
                  <a:cubicBezTo>
                    <a:pt x="203" y="230"/>
                    <a:pt x="195" y="95"/>
                    <a:pt x="115" y="0"/>
                  </a:cubicBezTo>
                  <a:cubicBezTo>
                    <a:pt x="115" y="0"/>
                    <a:pt x="99" y="13"/>
                    <a:pt x="95" y="42"/>
                  </a:cubicBezTo>
                  <a:cubicBezTo>
                    <a:pt x="91" y="71"/>
                    <a:pt x="82" y="80"/>
                    <a:pt x="70" y="94"/>
                  </a:cubicBezTo>
                  <a:cubicBezTo>
                    <a:pt x="58" y="107"/>
                    <a:pt x="52" y="114"/>
                    <a:pt x="53" y="143"/>
                  </a:cubicBezTo>
                  <a:cubicBezTo>
                    <a:pt x="54" y="172"/>
                    <a:pt x="49" y="186"/>
                    <a:pt x="40" y="201"/>
                  </a:cubicBezTo>
                  <a:cubicBezTo>
                    <a:pt x="31" y="215"/>
                    <a:pt x="21" y="238"/>
                    <a:pt x="28" y="264"/>
                  </a:cubicBezTo>
                  <a:cubicBezTo>
                    <a:pt x="35" y="291"/>
                    <a:pt x="37" y="302"/>
                    <a:pt x="28" y="325"/>
                  </a:cubicBezTo>
                  <a:cubicBezTo>
                    <a:pt x="19" y="349"/>
                    <a:pt x="0" y="368"/>
                    <a:pt x="11" y="401"/>
                  </a:cubicBezTo>
                  <a:cubicBezTo>
                    <a:pt x="21" y="434"/>
                    <a:pt x="40" y="462"/>
                    <a:pt x="28" y="492"/>
                  </a:cubicBezTo>
                  <a:cubicBezTo>
                    <a:pt x="16" y="523"/>
                    <a:pt x="13" y="532"/>
                    <a:pt x="25" y="545"/>
                  </a:cubicBezTo>
                  <a:cubicBezTo>
                    <a:pt x="37" y="558"/>
                    <a:pt x="53" y="562"/>
                    <a:pt x="49" y="593"/>
                  </a:cubicBezTo>
                  <a:cubicBezTo>
                    <a:pt x="45" y="623"/>
                    <a:pt x="37" y="643"/>
                    <a:pt x="52" y="655"/>
                  </a:cubicBezTo>
                  <a:cubicBezTo>
                    <a:pt x="66" y="667"/>
                    <a:pt x="81" y="679"/>
                    <a:pt x="81" y="696"/>
                  </a:cubicBezTo>
                  <a:cubicBezTo>
                    <a:pt x="81" y="713"/>
                    <a:pt x="87" y="729"/>
                    <a:pt x="87" y="729"/>
                  </a:cubicBezTo>
                  <a:cubicBezTo>
                    <a:pt x="87" y="729"/>
                    <a:pt x="167" y="588"/>
                    <a:pt x="189" y="460"/>
                  </a:cubicBezTo>
                  <a:cubicBezTo>
                    <a:pt x="212" y="333"/>
                    <a:pt x="379" y="416"/>
                    <a:pt x="379" y="416"/>
                  </a:cubicBezTo>
                  <a:lnTo>
                    <a:pt x="266" y="362"/>
                  </a:lnTo>
                  <a:close/>
                </a:path>
              </a:pathLst>
            </a:custGeom>
            <a:noFill/>
            <a:ln w="7938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3" name="Freeform 210">
              <a:extLst>
                <a:ext uri="{FF2B5EF4-FFF2-40B4-BE49-F238E27FC236}">
                  <a16:creationId xmlns:a16="http://schemas.microsoft.com/office/drawing/2014/main" id="{E0C2C774-E2D3-4EDC-8FEE-309453A9EE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11" y="1869"/>
              <a:ext cx="584" cy="976"/>
            </a:xfrm>
            <a:custGeom>
              <a:avLst/>
              <a:gdLst>
                <a:gd name="T0" fmla="*/ 1485 w 359"/>
                <a:gd name="T1" fmla="*/ 908 h 601"/>
                <a:gd name="T2" fmla="*/ 1464 w 359"/>
                <a:gd name="T3" fmla="*/ 672 h 601"/>
                <a:gd name="T4" fmla="*/ 1279 w 359"/>
                <a:gd name="T5" fmla="*/ 13 h 601"/>
                <a:gd name="T6" fmla="*/ 1085 w 359"/>
                <a:gd name="T7" fmla="*/ 424 h 601"/>
                <a:gd name="T8" fmla="*/ 887 w 359"/>
                <a:gd name="T9" fmla="*/ 905 h 601"/>
                <a:gd name="T10" fmla="*/ 55 w 359"/>
                <a:gd name="T11" fmla="*/ 825 h 601"/>
                <a:gd name="T12" fmla="*/ 0 w 359"/>
                <a:gd name="T13" fmla="*/ 989 h 601"/>
                <a:gd name="T14" fmla="*/ 431 w 359"/>
                <a:gd name="T15" fmla="*/ 1161 h 601"/>
                <a:gd name="T16" fmla="*/ 861 w 359"/>
                <a:gd name="T17" fmla="*/ 1434 h 601"/>
                <a:gd name="T18" fmla="*/ 929 w 359"/>
                <a:gd name="T19" fmla="*/ 1894 h 601"/>
                <a:gd name="T20" fmla="*/ 989 w 359"/>
                <a:gd name="T21" fmla="*/ 2278 h 601"/>
                <a:gd name="T22" fmla="*/ 1111 w 359"/>
                <a:gd name="T23" fmla="*/ 2561 h 601"/>
                <a:gd name="T24" fmla="*/ 1215 w 359"/>
                <a:gd name="T25" fmla="*/ 2334 h 601"/>
                <a:gd name="T26" fmla="*/ 1347 w 359"/>
                <a:gd name="T27" fmla="*/ 1910 h 601"/>
                <a:gd name="T28" fmla="*/ 1471 w 359"/>
                <a:gd name="T29" fmla="*/ 1387 h 601"/>
                <a:gd name="T30" fmla="*/ 1485 w 359"/>
                <a:gd name="T31" fmla="*/ 908 h 601"/>
                <a:gd name="T32" fmla="*/ 1196 w 359"/>
                <a:gd name="T33" fmla="*/ 136 h 601"/>
                <a:gd name="T34" fmla="*/ 1287 w 359"/>
                <a:gd name="T35" fmla="*/ 84 h 601"/>
                <a:gd name="T36" fmla="*/ 1292 w 359"/>
                <a:gd name="T37" fmla="*/ 94 h 601"/>
                <a:gd name="T38" fmla="*/ 1386 w 359"/>
                <a:gd name="T39" fmla="*/ 417 h 601"/>
                <a:gd name="T40" fmla="*/ 1202 w 359"/>
                <a:gd name="T41" fmla="*/ 283 h 601"/>
                <a:gd name="T42" fmla="*/ 1196 w 359"/>
                <a:gd name="T43" fmla="*/ 136 h 601"/>
                <a:gd name="T44" fmla="*/ 1106 w 359"/>
                <a:gd name="T45" fmla="*/ 541 h 601"/>
                <a:gd name="T46" fmla="*/ 1132 w 359"/>
                <a:gd name="T47" fmla="*/ 322 h 601"/>
                <a:gd name="T48" fmla="*/ 1241 w 359"/>
                <a:gd name="T49" fmla="*/ 382 h 601"/>
                <a:gd name="T50" fmla="*/ 1402 w 359"/>
                <a:gd name="T51" fmla="*/ 654 h 601"/>
                <a:gd name="T52" fmla="*/ 1292 w 359"/>
                <a:gd name="T53" fmla="*/ 702 h 601"/>
                <a:gd name="T54" fmla="*/ 1064 w 359"/>
                <a:gd name="T55" fmla="*/ 757 h 601"/>
                <a:gd name="T56" fmla="*/ 1106 w 359"/>
                <a:gd name="T57" fmla="*/ 541 h 601"/>
                <a:gd name="T58" fmla="*/ 1170 w 359"/>
                <a:gd name="T59" fmla="*/ 2339 h 601"/>
                <a:gd name="T60" fmla="*/ 1098 w 359"/>
                <a:gd name="T61" fmla="*/ 2480 h 601"/>
                <a:gd name="T62" fmla="*/ 1031 w 359"/>
                <a:gd name="T63" fmla="*/ 2215 h 601"/>
                <a:gd name="T64" fmla="*/ 1183 w 359"/>
                <a:gd name="T65" fmla="*/ 2226 h 601"/>
                <a:gd name="T66" fmla="*/ 1170 w 359"/>
                <a:gd name="T67" fmla="*/ 2339 h 601"/>
                <a:gd name="T68" fmla="*/ 1209 w 359"/>
                <a:gd name="T69" fmla="*/ 2147 h 601"/>
                <a:gd name="T70" fmla="*/ 1072 w 359"/>
                <a:gd name="T71" fmla="*/ 2150 h 601"/>
                <a:gd name="T72" fmla="*/ 996 w 359"/>
                <a:gd name="T73" fmla="*/ 1983 h 601"/>
                <a:gd name="T74" fmla="*/ 997 w 359"/>
                <a:gd name="T75" fmla="*/ 1691 h 601"/>
                <a:gd name="T76" fmla="*/ 1140 w 359"/>
                <a:gd name="T77" fmla="*/ 1863 h 601"/>
                <a:gd name="T78" fmla="*/ 1249 w 359"/>
                <a:gd name="T79" fmla="*/ 2066 h 601"/>
                <a:gd name="T80" fmla="*/ 1209 w 359"/>
                <a:gd name="T81" fmla="*/ 2147 h 601"/>
                <a:gd name="T82" fmla="*/ 1352 w 359"/>
                <a:gd name="T83" fmla="*/ 1512 h 601"/>
                <a:gd name="T84" fmla="*/ 1279 w 359"/>
                <a:gd name="T85" fmla="*/ 1949 h 601"/>
                <a:gd name="T86" fmla="*/ 1194 w 359"/>
                <a:gd name="T87" fmla="*/ 1851 h 601"/>
                <a:gd name="T88" fmla="*/ 1043 w 359"/>
                <a:gd name="T89" fmla="*/ 1640 h 601"/>
                <a:gd name="T90" fmla="*/ 874 w 359"/>
                <a:gd name="T91" fmla="*/ 1229 h 601"/>
                <a:gd name="T92" fmla="*/ 955 w 359"/>
                <a:gd name="T93" fmla="*/ 1002 h 601"/>
                <a:gd name="T94" fmla="*/ 996 w 359"/>
                <a:gd name="T95" fmla="*/ 853 h 601"/>
                <a:gd name="T96" fmla="*/ 1188 w 359"/>
                <a:gd name="T97" fmla="*/ 762 h 601"/>
                <a:gd name="T98" fmla="*/ 1401 w 359"/>
                <a:gd name="T99" fmla="*/ 749 h 601"/>
                <a:gd name="T100" fmla="*/ 1449 w 359"/>
                <a:gd name="T101" fmla="*/ 1174 h 601"/>
                <a:gd name="T102" fmla="*/ 1352 w 359"/>
                <a:gd name="T103" fmla="*/ 1512 h 60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359" h="601">
                  <a:moveTo>
                    <a:pt x="345" y="212"/>
                  </a:moveTo>
                  <a:cubicBezTo>
                    <a:pt x="345" y="212"/>
                    <a:pt x="344" y="174"/>
                    <a:pt x="340" y="157"/>
                  </a:cubicBezTo>
                  <a:cubicBezTo>
                    <a:pt x="337" y="140"/>
                    <a:pt x="334" y="7"/>
                    <a:pt x="297" y="3"/>
                  </a:cubicBezTo>
                  <a:cubicBezTo>
                    <a:pt x="259" y="0"/>
                    <a:pt x="256" y="63"/>
                    <a:pt x="252" y="99"/>
                  </a:cubicBezTo>
                  <a:cubicBezTo>
                    <a:pt x="248" y="134"/>
                    <a:pt x="236" y="187"/>
                    <a:pt x="206" y="211"/>
                  </a:cubicBezTo>
                  <a:cubicBezTo>
                    <a:pt x="175" y="234"/>
                    <a:pt x="159" y="262"/>
                    <a:pt x="13" y="193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0" y="231"/>
                    <a:pt x="54" y="258"/>
                    <a:pt x="100" y="271"/>
                  </a:cubicBezTo>
                  <a:cubicBezTo>
                    <a:pt x="145" y="284"/>
                    <a:pt x="195" y="293"/>
                    <a:pt x="200" y="335"/>
                  </a:cubicBezTo>
                  <a:cubicBezTo>
                    <a:pt x="206" y="377"/>
                    <a:pt x="212" y="421"/>
                    <a:pt x="216" y="442"/>
                  </a:cubicBezTo>
                  <a:cubicBezTo>
                    <a:pt x="221" y="463"/>
                    <a:pt x="232" y="520"/>
                    <a:pt x="230" y="532"/>
                  </a:cubicBezTo>
                  <a:cubicBezTo>
                    <a:pt x="228" y="544"/>
                    <a:pt x="227" y="601"/>
                    <a:pt x="258" y="598"/>
                  </a:cubicBezTo>
                  <a:cubicBezTo>
                    <a:pt x="289" y="595"/>
                    <a:pt x="268" y="564"/>
                    <a:pt x="282" y="545"/>
                  </a:cubicBezTo>
                  <a:cubicBezTo>
                    <a:pt x="296" y="526"/>
                    <a:pt x="308" y="469"/>
                    <a:pt x="313" y="446"/>
                  </a:cubicBezTo>
                  <a:cubicBezTo>
                    <a:pt x="318" y="422"/>
                    <a:pt x="325" y="341"/>
                    <a:pt x="342" y="324"/>
                  </a:cubicBezTo>
                  <a:cubicBezTo>
                    <a:pt x="359" y="306"/>
                    <a:pt x="345" y="212"/>
                    <a:pt x="345" y="212"/>
                  </a:cubicBezTo>
                  <a:close/>
                  <a:moveTo>
                    <a:pt x="278" y="32"/>
                  </a:moveTo>
                  <a:cubicBezTo>
                    <a:pt x="280" y="20"/>
                    <a:pt x="287" y="18"/>
                    <a:pt x="299" y="20"/>
                  </a:cubicBezTo>
                  <a:cubicBezTo>
                    <a:pt x="300" y="22"/>
                    <a:pt x="300" y="22"/>
                    <a:pt x="300" y="22"/>
                  </a:cubicBezTo>
                  <a:cubicBezTo>
                    <a:pt x="315" y="26"/>
                    <a:pt x="319" y="76"/>
                    <a:pt x="322" y="97"/>
                  </a:cubicBezTo>
                  <a:cubicBezTo>
                    <a:pt x="325" y="118"/>
                    <a:pt x="291" y="78"/>
                    <a:pt x="279" y="66"/>
                  </a:cubicBezTo>
                  <a:cubicBezTo>
                    <a:pt x="267" y="54"/>
                    <a:pt x="275" y="44"/>
                    <a:pt x="278" y="32"/>
                  </a:cubicBezTo>
                  <a:close/>
                  <a:moveTo>
                    <a:pt x="257" y="126"/>
                  </a:moveTo>
                  <a:cubicBezTo>
                    <a:pt x="260" y="112"/>
                    <a:pt x="262" y="87"/>
                    <a:pt x="263" y="75"/>
                  </a:cubicBezTo>
                  <a:cubicBezTo>
                    <a:pt x="264" y="62"/>
                    <a:pt x="280" y="84"/>
                    <a:pt x="288" y="89"/>
                  </a:cubicBezTo>
                  <a:cubicBezTo>
                    <a:pt x="329" y="114"/>
                    <a:pt x="322" y="137"/>
                    <a:pt x="326" y="153"/>
                  </a:cubicBezTo>
                  <a:cubicBezTo>
                    <a:pt x="330" y="168"/>
                    <a:pt x="310" y="166"/>
                    <a:pt x="300" y="164"/>
                  </a:cubicBezTo>
                  <a:cubicBezTo>
                    <a:pt x="290" y="162"/>
                    <a:pt x="255" y="174"/>
                    <a:pt x="247" y="177"/>
                  </a:cubicBezTo>
                  <a:cubicBezTo>
                    <a:pt x="238" y="181"/>
                    <a:pt x="254" y="140"/>
                    <a:pt x="257" y="126"/>
                  </a:cubicBezTo>
                  <a:close/>
                  <a:moveTo>
                    <a:pt x="272" y="546"/>
                  </a:moveTo>
                  <a:cubicBezTo>
                    <a:pt x="268" y="558"/>
                    <a:pt x="271" y="576"/>
                    <a:pt x="255" y="579"/>
                  </a:cubicBezTo>
                  <a:cubicBezTo>
                    <a:pt x="239" y="582"/>
                    <a:pt x="236" y="532"/>
                    <a:pt x="240" y="517"/>
                  </a:cubicBezTo>
                  <a:cubicBezTo>
                    <a:pt x="240" y="517"/>
                    <a:pt x="272" y="513"/>
                    <a:pt x="275" y="520"/>
                  </a:cubicBezTo>
                  <a:cubicBezTo>
                    <a:pt x="278" y="527"/>
                    <a:pt x="277" y="534"/>
                    <a:pt x="272" y="546"/>
                  </a:cubicBezTo>
                  <a:close/>
                  <a:moveTo>
                    <a:pt x="281" y="501"/>
                  </a:moveTo>
                  <a:cubicBezTo>
                    <a:pt x="278" y="508"/>
                    <a:pt x="262" y="497"/>
                    <a:pt x="249" y="502"/>
                  </a:cubicBezTo>
                  <a:cubicBezTo>
                    <a:pt x="236" y="506"/>
                    <a:pt x="234" y="474"/>
                    <a:pt x="231" y="463"/>
                  </a:cubicBezTo>
                  <a:cubicBezTo>
                    <a:pt x="227" y="452"/>
                    <a:pt x="231" y="414"/>
                    <a:pt x="232" y="395"/>
                  </a:cubicBezTo>
                  <a:cubicBezTo>
                    <a:pt x="234" y="376"/>
                    <a:pt x="253" y="421"/>
                    <a:pt x="265" y="435"/>
                  </a:cubicBezTo>
                  <a:cubicBezTo>
                    <a:pt x="278" y="449"/>
                    <a:pt x="290" y="482"/>
                    <a:pt x="290" y="482"/>
                  </a:cubicBezTo>
                  <a:cubicBezTo>
                    <a:pt x="290" y="482"/>
                    <a:pt x="285" y="494"/>
                    <a:pt x="281" y="501"/>
                  </a:cubicBezTo>
                  <a:close/>
                  <a:moveTo>
                    <a:pt x="314" y="353"/>
                  </a:moveTo>
                  <a:cubicBezTo>
                    <a:pt x="305" y="369"/>
                    <a:pt x="300" y="436"/>
                    <a:pt x="297" y="455"/>
                  </a:cubicBezTo>
                  <a:cubicBezTo>
                    <a:pt x="295" y="473"/>
                    <a:pt x="282" y="443"/>
                    <a:pt x="277" y="432"/>
                  </a:cubicBezTo>
                  <a:cubicBezTo>
                    <a:pt x="272" y="421"/>
                    <a:pt x="256" y="401"/>
                    <a:pt x="242" y="383"/>
                  </a:cubicBezTo>
                  <a:cubicBezTo>
                    <a:pt x="228" y="365"/>
                    <a:pt x="207" y="305"/>
                    <a:pt x="203" y="287"/>
                  </a:cubicBezTo>
                  <a:cubicBezTo>
                    <a:pt x="198" y="268"/>
                    <a:pt x="222" y="234"/>
                    <a:pt x="222" y="234"/>
                  </a:cubicBezTo>
                  <a:cubicBezTo>
                    <a:pt x="228" y="225"/>
                    <a:pt x="228" y="215"/>
                    <a:pt x="231" y="199"/>
                  </a:cubicBezTo>
                  <a:cubicBezTo>
                    <a:pt x="234" y="182"/>
                    <a:pt x="266" y="182"/>
                    <a:pt x="276" y="178"/>
                  </a:cubicBezTo>
                  <a:cubicBezTo>
                    <a:pt x="286" y="174"/>
                    <a:pt x="312" y="168"/>
                    <a:pt x="325" y="175"/>
                  </a:cubicBezTo>
                  <a:cubicBezTo>
                    <a:pt x="337" y="183"/>
                    <a:pt x="334" y="243"/>
                    <a:pt x="337" y="274"/>
                  </a:cubicBezTo>
                  <a:cubicBezTo>
                    <a:pt x="339" y="305"/>
                    <a:pt x="323" y="337"/>
                    <a:pt x="314" y="353"/>
                  </a:cubicBezTo>
                  <a:close/>
                </a:path>
              </a:pathLst>
            </a:custGeom>
            <a:solidFill>
              <a:srgbClr val="A744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4" name="Freeform 211">
              <a:extLst>
                <a:ext uri="{FF2B5EF4-FFF2-40B4-BE49-F238E27FC236}">
                  <a16:creationId xmlns:a16="http://schemas.microsoft.com/office/drawing/2014/main" id="{B8D289F5-B247-4684-8C31-667DC2D7C0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11" y="1869"/>
              <a:ext cx="584" cy="976"/>
            </a:xfrm>
            <a:custGeom>
              <a:avLst/>
              <a:gdLst>
                <a:gd name="T0" fmla="*/ 1485 w 359"/>
                <a:gd name="T1" fmla="*/ 908 h 601"/>
                <a:gd name="T2" fmla="*/ 1464 w 359"/>
                <a:gd name="T3" fmla="*/ 672 h 601"/>
                <a:gd name="T4" fmla="*/ 1279 w 359"/>
                <a:gd name="T5" fmla="*/ 13 h 601"/>
                <a:gd name="T6" fmla="*/ 1085 w 359"/>
                <a:gd name="T7" fmla="*/ 424 h 601"/>
                <a:gd name="T8" fmla="*/ 887 w 359"/>
                <a:gd name="T9" fmla="*/ 905 h 601"/>
                <a:gd name="T10" fmla="*/ 55 w 359"/>
                <a:gd name="T11" fmla="*/ 825 h 601"/>
                <a:gd name="T12" fmla="*/ 0 w 359"/>
                <a:gd name="T13" fmla="*/ 989 h 601"/>
                <a:gd name="T14" fmla="*/ 431 w 359"/>
                <a:gd name="T15" fmla="*/ 1161 h 601"/>
                <a:gd name="T16" fmla="*/ 861 w 359"/>
                <a:gd name="T17" fmla="*/ 1434 h 601"/>
                <a:gd name="T18" fmla="*/ 929 w 359"/>
                <a:gd name="T19" fmla="*/ 1894 h 601"/>
                <a:gd name="T20" fmla="*/ 989 w 359"/>
                <a:gd name="T21" fmla="*/ 2278 h 601"/>
                <a:gd name="T22" fmla="*/ 1111 w 359"/>
                <a:gd name="T23" fmla="*/ 2561 h 601"/>
                <a:gd name="T24" fmla="*/ 1215 w 359"/>
                <a:gd name="T25" fmla="*/ 2334 h 601"/>
                <a:gd name="T26" fmla="*/ 1347 w 359"/>
                <a:gd name="T27" fmla="*/ 1910 h 601"/>
                <a:gd name="T28" fmla="*/ 1471 w 359"/>
                <a:gd name="T29" fmla="*/ 1387 h 601"/>
                <a:gd name="T30" fmla="*/ 1485 w 359"/>
                <a:gd name="T31" fmla="*/ 908 h 601"/>
                <a:gd name="T32" fmla="*/ 1196 w 359"/>
                <a:gd name="T33" fmla="*/ 136 h 601"/>
                <a:gd name="T34" fmla="*/ 1287 w 359"/>
                <a:gd name="T35" fmla="*/ 84 h 601"/>
                <a:gd name="T36" fmla="*/ 1292 w 359"/>
                <a:gd name="T37" fmla="*/ 94 h 601"/>
                <a:gd name="T38" fmla="*/ 1386 w 359"/>
                <a:gd name="T39" fmla="*/ 417 h 601"/>
                <a:gd name="T40" fmla="*/ 1202 w 359"/>
                <a:gd name="T41" fmla="*/ 283 h 601"/>
                <a:gd name="T42" fmla="*/ 1196 w 359"/>
                <a:gd name="T43" fmla="*/ 136 h 601"/>
                <a:gd name="T44" fmla="*/ 1106 w 359"/>
                <a:gd name="T45" fmla="*/ 541 h 601"/>
                <a:gd name="T46" fmla="*/ 1132 w 359"/>
                <a:gd name="T47" fmla="*/ 322 h 601"/>
                <a:gd name="T48" fmla="*/ 1241 w 359"/>
                <a:gd name="T49" fmla="*/ 382 h 601"/>
                <a:gd name="T50" fmla="*/ 1402 w 359"/>
                <a:gd name="T51" fmla="*/ 654 h 601"/>
                <a:gd name="T52" fmla="*/ 1292 w 359"/>
                <a:gd name="T53" fmla="*/ 702 h 601"/>
                <a:gd name="T54" fmla="*/ 1064 w 359"/>
                <a:gd name="T55" fmla="*/ 757 h 601"/>
                <a:gd name="T56" fmla="*/ 1106 w 359"/>
                <a:gd name="T57" fmla="*/ 541 h 601"/>
                <a:gd name="T58" fmla="*/ 1170 w 359"/>
                <a:gd name="T59" fmla="*/ 2339 h 601"/>
                <a:gd name="T60" fmla="*/ 1098 w 359"/>
                <a:gd name="T61" fmla="*/ 2480 h 601"/>
                <a:gd name="T62" fmla="*/ 1031 w 359"/>
                <a:gd name="T63" fmla="*/ 2215 h 601"/>
                <a:gd name="T64" fmla="*/ 1183 w 359"/>
                <a:gd name="T65" fmla="*/ 2226 h 601"/>
                <a:gd name="T66" fmla="*/ 1170 w 359"/>
                <a:gd name="T67" fmla="*/ 2339 h 601"/>
                <a:gd name="T68" fmla="*/ 1209 w 359"/>
                <a:gd name="T69" fmla="*/ 2147 h 601"/>
                <a:gd name="T70" fmla="*/ 1072 w 359"/>
                <a:gd name="T71" fmla="*/ 2150 h 601"/>
                <a:gd name="T72" fmla="*/ 996 w 359"/>
                <a:gd name="T73" fmla="*/ 1983 h 601"/>
                <a:gd name="T74" fmla="*/ 997 w 359"/>
                <a:gd name="T75" fmla="*/ 1691 h 601"/>
                <a:gd name="T76" fmla="*/ 1140 w 359"/>
                <a:gd name="T77" fmla="*/ 1863 h 601"/>
                <a:gd name="T78" fmla="*/ 1249 w 359"/>
                <a:gd name="T79" fmla="*/ 2066 h 601"/>
                <a:gd name="T80" fmla="*/ 1209 w 359"/>
                <a:gd name="T81" fmla="*/ 2147 h 601"/>
                <a:gd name="T82" fmla="*/ 1352 w 359"/>
                <a:gd name="T83" fmla="*/ 1512 h 601"/>
                <a:gd name="T84" fmla="*/ 1279 w 359"/>
                <a:gd name="T85" fmla="*/ 1949 h 601"/>
                <a:gd name="T86" fmla="*/ 1194 w 359"/>
                <a:gd name="T87" fmla="*/ 1851 h 601"/>
                <a:gd name="T88" fmla="*/ 1043 w 359"/>
                <a:gd name="T89" fmla="*/ 1640 h 601"/>
                <a:gd name="T90" fmla="*/ 874 w 359"/>
                <a:gd name="T91" fmla="*/ 1229 h 601"/>
                <a:gd name="T92" fmla="*/ 955 w 359"/>
                <a:gd name="T93" fmla="*/ 1002 h 601"/>
                <a:gd name="T94" fmla="*/ 996 w 359"/>
                <a:gd name="T95" fmla="*/ 853 h 601"/>
                <a:gd name="T96" fmla="*/ 1188 w 359"/>
                <a:gd name="T97" fmla="*/ 762 h 601"/>
                <a:gd name="T98" fmla="*/ 1401 w 359"/>
                <a:gd name="T99" fmla="*/ 749 h 601"/>
                <a:gd name="T100" fmla="*/ 1449 w 359"/>
                <a:gd name="T101" fmla="*/ 1174 h 601"/>
                <a:gd name="T102" fmla="*/ 1352 w 359"/>
                <a:gd name="T103" fmla="*/ 1512 h 60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359" h="601">
                  <a:moveTo>
                    <a:pt x="345" y="212"/>
                  </a:moveTo>
                  <a:cubicBezTo>
                    <a:pt x="345" y="212"/>
                    <a:pt x="344" y="174"/>
                    <a:pt x="340" y="157"/>
                  </a:cubicBezTo>
                  <a:cubicBezTo>
                    <a:pt x="337" y="140"/>
                    <a:pt x="334" y="7"/>
                    <a:pt x="297" y="3"/>
                  </a:cubicBezTo>
                  <a:cubicBezTo>
                    <a:pt x="259" y="0"/>
                    <a:pt x="256" y="63"/>
                    <a:pt x="252" y="99"/>
                  </a:cubicBezTo>
                  <a:cubicBezTo>
                    <a:pt x="248" y="134"/>
                    <a:pt x="236" y="187"/>
                    <a:pt x="206" y="211"/>
                  </a:cubicBezTo>
                  <a:cubicBezTo>
                    <a:pt x="175" y="234"/>
                    <a:pt x="159" y="262"/>
                    <a:pt x="13" y="193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0" y="231"/>
                    <a:pt x="54" y="258"/>
                    <a:pt x="100" y="271"/>
                  </a:cubicBezTo>
                  <a:cubicBezTo>
                    <a:pt x="145" y="284"/>
                    <a:pt x="195" y="293"/>
                    <a:pt x="200" y="335"/>
                  </a:cubicBezTo>
                  <a:cubicBezTo>
                    <a:pt x="206" y="377"/>
                    <a:pt x="212" y="421"/>
                    <a:pt x="216" y="442"/>
                  </a:cubicBezTo>
                  <a:cubicBezTo>
                    <a:pt x="221" y="463"/>
                    <a:pt x="232" y="520"/>
                    <a:pt x="230" y="532"/>
                  </a:cubicBezTo>
                  <a:cubicBezTo>
                    <a:pt x="228" y="544"/>
                    <a:pt x="227" y="601"/>
                    <a:pt x="258" y="598"/>
                  </a:cubicBezTo>
                  <a:cubicBezTo>
                    <a:pt x="289" y="595"/>
                    <a:pt x="268" y="564"/>
                    <a:pt x="282" y="545"/>
                  </a:cubicBezTo>
                  <a:cubicBezTo>
                    <a:pt x="296" y="526"/>
                    <a:pt x="308" y="469"/>
                    <a:pt x="313" y="446"/>
                  </a:cubicBezTo>
                  <a:cubicBezTo>
                    <a:pt x="318" y="422"/>
                    <a:pt x="325" y="341"/>
                    <a:pt x="342" y="324"/>
                  </a:cubicBezTo>
                  <a:cubicBezTo>
                    <a:pt x="359" y="306"/>
                    <a:pt x="345" y="212"/>
                    <a:pt x="345" y="212"/>
                  </a:cubicBezTo>
                  <a:close/>
                  <a:moveTo>
                    <a:pt x="278" y="32"/>
                  </a:moveTo>
                  <a:cubicBezTo>
                    <a:pt x="280" y="20"/>
                    <a:pt x="287" y="18"/>
                    <a:pt x="299" y="20"/>
                  </a:cubicBezTo>
                  <a:cubicBezTo>
                    <a:pt x="300" y="22"/>
                    <a:pt x="300" y="22"/>
                    <a:pt x="300" y="22"/>
                  </a:cubicBezTo>
                  <a:cubicBezTo>
                    <a:pt x="315" y="26"/>
                    <a:pt x="319" y="76"/>
                    <a:pt x="322" y="97"/>
                  </a:cubicBezTo>
                  <a:cubicBezTo>
                    <a:pt x="325" y="118"/>
                    <a:pt x="291" y="78"/>
                    <a:pt x="279" y="66"/>
                  </a:cubicBezTo>
                  <a:cubicBezTo>
                    <a:pt x="267" y="54"/>
                    <a:pt x="275" y="44"/>
                    <a:pt x="278" y="32"/>
                  </a:cubicBezTo>
                  <a:close/>
                  <a:moveTo>
                    <a:pt x="257" y="126"/>
                  </a:moveTo>
                  <a:cubicBezTo>
                    <a:pt x="260" y="112"/>
                    <a:pt x="262" y="87"/>
                    <a:pt x="263" y="75"/>
                  </a:cubicBezTo>
                  <a:cubicBezTo>
                    <a:pt x="264" y="62"/>
                    <a:pt x="280" y="84"/>
                    <a:pt x="288" y="89"/>
                  </a:cubicBezTo>
                  <a:cubicBezTo>
                    <a:pt x="329" y="114"/>
                    <a:pt x="322" y="137"/>
                    <a:pt x="326" y="153"/>
                  </a:cubicBezTo>
                  <a:cubicBezTo>
                    <a:pt x="330" y="168"/>
                    <a:pt x="310" y="166"/>
                    <a:pt x="300" y="164"/>
                  </a:cubicBezTo>
                  <a:cubicBezTo>
                    <a:pt x="290" y="162"/>
                    <a:pt x="255" y="174"/>
                    <a:pt x="247" y="177"/>
                  </a:cubicBezTo>
                  <a:cubicBezTo>
                    <a:pt x="238" y="181"/>
                    <a:pt x="254" y="140"/>
                    <a:pt x="257" y="126"/>
                  </a:cubicBezTo>
                  <a:close/>
                  <a:moveTo>
                    <a:pt x="272" y="546"/>
                  </a:moveTo>
                  <a:cubicBezTo>
                    <a:pt x="268" y="558"/>
                    <a:pt x="271" y="576"/>
                    <a:pt x="255" y="579"/>
                  </a:cubicBezTo>
                  <a:cubicBezTo>
                    <a:pt x="239" y="582"/>
                    <a:pt x="236" y="532"/>
                    <a:pt x="240" y="517"/>
                  </a:cubicBezTo>
                  <a:cubicBezTo>
                    <a:pt x="240" y="517"/>
                    <a:pt x="272" y="513"/>
                    <a:pt x="275" y="520"/>
                  </a:cubicBezTo>
                  <a:cubicBezTo>
                    <a:pt x="278" y="527"/>
                    <a:pt x="277" y="534"/>
                    <a:pt x="272" y="546"/>
                  </a:cubicBezTo>
                  <a:close/>
                  <a:moveTo>
                    <a:pt x="281" y="501"/>
                  </a:moveTo>
                  <a:cubicBezTo>
                    <a:pt x="278" y="508"/>
                    <a:pt x="262" y="497"/>
                    <a:pt x="249" y="502"/>
                  </a:cubicBezTo>
                  <a:cubicBezTo>
                    <a:pt x="236" y="506"/>
                    <a:pt x="234" y="474"/>
                    <a:pt x="231" y="463"/>
                  </a:cubicBezTo>
                  <a:cubicBezTo>
                    <a:pt x="227" y="452"/>
                    <a:pt x="231" y="414"/>
                    <a:pt x="232" y="395"/>
                  </a:cubicBezTo>
                  <a:cubicBezTo>
                    <a:pt x="234" y="376"/>
                    <a:pt x="253" y="421"/>
                    <a:pt x="265" y="435"/>
                  </a:cubicBezTo>
                  <a:cubicBezTo>
                    <a:pt x="278" y="449"/>
                    <a:pt x="290" y="482"/>
                    <a:pt x="290" y="482"/>
                  </a:cubicBezTo>
                  <a:cubicBezTo>
                    <a:pt x="290" y="482"/>
                    <a:pt x="285" y="494"/>
                    <a:pt x="281" y="501"/>
                  </a:cubicBezTo>
                  <a:close/>
                  <a:moveTo>
                    <a:pt x="314" y="353"/>
                  </a:moveTo>
                  <a:cubicBezTo>
                    <a:pt x="305" y="369"/>
                    <a:pt x="300" y="436"/>
                    <a:pt x="297" y="455"/>
                  </a:cubicBezTo>
                  <a:cubicBezTo>
                    <a:pt x="295" y="473"/>
                    <a:pt x="282" y="443"/>
                    <a:pt x="277" y="432"/>
                  </a:cubicBezTo>
                  <a:cubicBezTo>
                    <a:pt x="272" y="421"/>
                    <a:pt x="256" y="401"/>
                    <a:pt x="242" y="383"/>
                  </a:cubicBezTo>
                  <a:cubicBezTo>
                    <a:pt x="228" y="365"/>
                    <a:pt x="207" y="305"/>
                    <a:pt x="203" y="287"/>
                  </a:cubicBezTo>
                  <a:cubicBezTo>
                    <a:pt x="198" y="268"/>
                    <a:pt x="222" y="234"/>
                    <a:pt x="222" y="234"/>
                  </a:cubicBezTo>
                  <a:cubicBezTo>
                    <a:pt x="228" y="225"/>
                    <a:pt x="228" y="215"/>
                    <a:pt x="231" y="199"/>
                  </a:cubicBezTo>
                  <a:cubicBezTo>
                    <a:pt x="234" y="182"/>
                    <a:pt x="266" y="182"/>
                    <a:pt x="276" y="178"/>
                  </a:cubicBezTo>
                  <a:cubicBezTo>
                    <a:pt x="286" y="174"/>
                    <a:pt x="312" y="168"/>
                    <a:pt x="325" y="175"/>
                  </a:cubicBezTo>
                  <a:cubicBezTo>
                    <a:pt x="337" y="183"/>
                    <a:pt x="334" y="243"/>
                    <a:pt x="337" y="274"/>
                  </a:cubicBezTo>
                  <a:cubicBezTo>
                    <a:pt x="339" y="305"/>
                    <a:pt x="323" y="337"/>
                    <a:pt x="314" y="353"/>
                  </a:cubicBezTo>
                  <a:close/>
                </a:path>
              </a:pathLst>
            </a:custGeom>
            <a:noFill/>
            <a:ln w="7938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5" name="Freeform 212">
              <a:extLst>
                <a:ext uri="{FF2B5EF4-FFF2-40B4-BE49-F238E27FC236}">
                  <a16:creationId xmlns:a16="http://schemas.microsoft.com/office/drawing/2014/main" id="{EFC55CA5-591E-4C03-B2B8-31AB6476B9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55" y="1854"/>
              <a:ext cx="1961" cy="970"/>
            </a:xfrm>
            <a:custGeom>
              <a:avLst/>
              <a:gdLst>
                <a:gd name="T0" fmla="*/ 4822 w 1205"/>
                <a:gd name="T1" fmla="*/ 335 h 597"/>
                <a:gd name="T2" fmla="*/ 4391 w 1205"/>
                <a:gd name="T3" fmla="*/ 1230 h 597"/>
                <a:gd name="T4" fmla="*/ 2220 w 1205"/>
                <a:gd name="T5" fmla="*/ 1331 h 597"/>
                <a:gd name="T6" fmla="*/ 1064 w 1205"/>
                <a:gd name="T7" fmla="*/ 13 h 597"/>
                <a:gd name="T8" fmla="*/ 544 w 1205"/>
                <a:gd name="T9" fmla="*/ 702 h 597"/>
                <a:gd name="T10" fmla="*/ 0 w 1205"/>
                <a:gd name="T11" fmla="*/ 562 h 597"/>
                <a:gd name="T12" fmla="*/ 806 w 1205"/>
                <a:gd name="T13" fmla="*/ 1207 h 597"/>
                <a:gd name="T14" fmla="*/ 806 w 1205"/>
                <a:gd name="T15" fmla="*/ 2050 h 597"/>
                <a:gd name="T16" fmla="*/ 1064 w 1205"/>
                <a:gd name="T17" fmla="*/ 2291 h 597"/>
                <a:gd name="T18" fmla="*/ 1430 w 1205"/>
                <a:gd name="T19" fmla="*/ 1436 h 597"/>
                <a:gd name="T20" fmla="*/ 3331 w 1205"/>
                <a:gd name="T21" fmla="*/ 1183 h 597"/>
                <a:gd name="T22" fmla="*/ 5172 w 1205"/>
                <a:gd name="T23" fmla="*/ 879 h 597"/>
                <a:gd name="T24" fmla="*/ 1255 w 1205"/>
                <a:gd name="T25" fmla="*/ 996 h 597"/>
                <a:gd name="T26" fmla="*/ 1038 w 1205"/>
                <a:gd name="T27" fmla="*/ 452 h 597"/>
                <a:gd name="T28" fmla="*/ 1141 w 1205"/>
                <a:gd name="T29" fmla="*/ 583 h 597"/>
                <a:gd name="T30" fmla="*/ 1255 w 1205"/>
                <a:gd name="T31" fmla="*/ 996 h 597"/>
                <a:gd name="T32" fmla="*/ 1245 w 1205"/>
                <a:gd name="T33" fmla="*/ 617 h 597"/>
                <a:gd name="T34" fmla="*/ 962 w 1205"/>
                <a:gd name="T35" fmla="*/ 283 h 597"/>
                <a:gd name="T36" fmla="*/ 866 w 1205"/>
                <a:gd name="T37" fmla="*/ 1030 h 597"/>
                <a:gd name="T38" fmla="*/ 978 w 1205"/>
                <a:gd name="T39" fmla="*/ 1256 h 597"/>
                <a:gd name="T40" fmla="*/ 845 w 1205"/>
                <a:gd name="T41" fmla="*/ 1214 h 597"/>
                <a:gd name="T42" fmla="*/ 941 w 1205"/>
                <a:gd name="T43" fmla="*/ 2484 h 597"/>
                <a:gd name="T44" fmla="*/ 900 w 1205"/>
                <a:gd name="T45" fmla="*/ 2367 h 597"/>
                <a:gd name="T46" fmla="*/ 991 w 1205"/>
                <a:gd name="T47" fmla="*/ 2354 h 597"/>
                <a:gd name="T48" fmla="*/ 1208 w 1205"/>
                <a:gd name="T49" fmla="*/ 1579 h 597"/>
                <a:gd name="T50" fmla="*/ 932 w 1205"/>
                <a:gd name="T51" fmla="*/ 2312 h 597"/>
                <a:gd name="T52" fmla="*/ 840 w 1205"/>
                <a:gd name="T53" fmla="*/ 1901 h 597"/>
                <a:gd name="T54" fmla="*/ 970 w 1205"/>
                <a:gd name="T55" fmla="*/ 1482 h 597"/>
                <a:gd name="T56" fmla="*/ 1208 w 1205"/>
                <a:gd name="T57" fmla="*/ 1579 h 597"/>
                <a:gd name="T58" fmla="*/ 1043 w 1205"/>
                <a:gd name="T59" fmla="*/ 1454 h 597"/>
                <a:gd name="T60" fmla="*/ 1090 w 1205"/>
                <a:gd name="T61" fmla="*/ 1235 h 597"/>
                <a:gd name="T62" fmla="*/ 1245 w 1205"/>
                <a:gd name="T63" fmla="*/ 1483 h 597"/>
                <a:gd name="T64" fmla="*/ 1162 w 1205"/>
                <a:gd name="T65" fmla="*/ 1137 h 597"/>
                <a:gd name="T66" fmla="*/ 874 w 1205"/>
                <a:gd name="T67" fmla="*/ 806 h 597"/>
                <a:gd name="T68" fmla="*/ 921 w 1205"/>
                <a:gd name="T69" fmla="*/ 369 h 597"/>
                <a:gd name="T70" fmla="*/ 1120 w 1205"/>
                <a:gd name="T71" fmla="*/ 884 h 59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05" h="597">
                  <a:moveTo>
                    <a:pt x="1120" y="54"/>
                  </a:moveTo>
                  <a:cubicBezTo>
                    <a:pt x="1119" y="78"/>
                    <a:pt x="1119" y="78"/>
                    <a:pt x="1119" y="78"/>
                  </a:cubicBezTo>
                  <a:cubicBezTo>
                    <a:pt x="1119" y="78"/>
                    <a:pt x="1184" y="125"/>
                    <a:pt x="1175" y="195"/>
                  </a:cubicBezTo>
                  <a:cubicBezTo>
                    <a:pt x="1165" y="266"/>
                    <a:pt x="1088" y="298"/>
                    <a:pt x="1019" y="287"/>
                  </a:cubicBezTo>
                  <a:cubicBezTo>
                    <a:pt x="949" y="277"/>
                    <a:pt x="861" y="211"/>
                    <a:pt x="733" y="230"/>
                  </a:cubicBezTo>
                  <a:cubicBezTo>
                    <a:pt x="653" y="242"/>
                    <a:pt x="601" y="306"/>
                    <a:pt x="515" y="310"/>
                  </a:cubicBezTo>
                  <a:cubicBezTo>
                    <a:pt x="428" y="314"/>
                    <a:pt x="305" y="273"/>
                    <a:pt x="301" y="205"/>
                  </a:cubicBezTo>
                  <a:cubicBezTo>
                    <a:pt x="297" y="137"/>
                    <a:pt x="288" y="7"/>
                    <a:pt x="247" y="3"/>
                  </a:cubicBezTo>
                  <a:cubicBezTo>
                    <a:pt x="205" y="0"/>
                    <a:pt x="209" y="102"/>
                    <a:pt x="197" y="134"/>
                  </a:cubicBezTo>
                  <a:cubicBezTo>
                    <a:pt x="184" y="166"/>
                    <a:pt x="178" y="189"/>
                    <a:pt x="126" y="164"/>
                  </a:cubicBezTo>
                  <a:cubicBezTo>
                    <a:pt x="74" y="139"/>
                    <a:pt x="21" y="94"/>
                    <a:pt x="21" y="94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131"/>
                    <a:pt x="57" y="183"/>
                    <a:pt x="107" y="203"/>
                  </a:cubicBezTo>
                  <a:cubicBezTo>
                    <a:pt x="157" y="222"/>
                    <a:pt x="177" y="234"/>
                    <a:pt x="187" y="281"/>
                  </a:cubicBezTo>
                  <a:cubicBezTo>
                    <a:pt x="196" y="328"/>
                    <a:pt x="197" y="381"/>
                    <a:pt x="191" y="405"/>
                  </a:cubicBezTo>
                  <a:cubicBezTo>
                    <a:pt x="185" y="430"/>
                    <a:pt x="181" y="458"/>
                    <a:pt x="187" y="478"/>
                  </a:cubicBezTo>
                  <a:cubicBezTo>
                    <a:pt x="193" y="498"/>
                    <a:pt x="181" y="590"/>
                    <a:pt x="217" y="593"/>
                  </a:cubicBezTo>
                  <a:cubicBezTo>
                    <a:pt x="252" y="597"/>
                    <a:pt x="233" y="555"/>
                    <a:pt x="247" y="534"/>
                  </a:cubicBezTo>
                  <a:cubicBezTo>
                    <a:pt x="260" y="514"/>
                    <a:pt x="281" y="466"/>
                    <a:pt x="282" y="429"/>
                  </a:cubicBezTo>
                  <a:cubicBezTo>
                    <a:pt x="284" y="393"/>
                    <a:pt x="289" y="339"/>
                    <a:pt x="332" y="335"/>
                  </a:cubicBezTo>
                  <a:cubicBezTo>
                    <a:pt x="376" y="332"/>
                    <a:pt x="415" y="368"/>
                    <a:pt x="538" y="359"/>
                  </a:cubicBezTo>
                  <a:cubicBezTo>
                    <a:pt x="661" y="351"/>
                    <a:pt x="690" y="274"/>
                    <a:pt x="773" y="276"/>
                  </a:cubicBezTo>
                  <a:cubicBezTo>
                    <a:pt x="901" y="279"/>
                    <a:pt x="947" y="343"/>
                    <a:pt x="1036" y="343"/>
                  </a:cubicBezTo>
                  <a:cubicBezTo>
                    <a:pt x="1125" y="343"/>
                    <a:pt x="1194" y="290"/>
                    <a:pt x="1200" y="205"/>
                  </a:cubicBezTo>
                  <a:cubicBezTo>
                    <a:pt x="1205" y="121"/>
                    <a:pt x="1142" y="66"/>
                    <a:pt x="1120" y="54"/>
                  </a:cubicBezTo>
                  <a:close/>
                  <a:moveTo>
                    <a:pt x="291" y="232"/>
                  </a:moveTo>
                  <a:cubicBezTo>
                    <a:pt x="291" y="232"/>
                    <a:pt x="267" y="209"/>
                    <a:pt x="264" y="194"/>
                  </a:cubicBezTo>
                  <a:cubicBezTo>
                    <a:pt x="261" y="179"/>
                    <a:pt x="254" y="121"/>
                    <a:pt x="241" y="105"/>
                  </a:cubicBezTo>
                  <a:cubicBezTo>
                    <a:pt x="241" y="105"/>
                    <a:pt x="242" y="106"/>
                    <a:pt x="242" y="106"/>
                  </a:cubicBezTo>
                  <a:cubicBezTo>
                    <a:pt x="246" y="110"/>
                    <a:pt x="262" y="124"/>
                    <a:pt x="265" y="136"/>
                  </a:cubicBezTo>
                  <a:cubicBezTo>
                    <a:pt x="268" y="149"/>
                    <a:pt x="289" y="150"/>
                    <a:pt x="288" y="173"/>
                  </a:cubicBezTo>
                  <a:cubicBezTo>
                    <a:pt x="286" y="196"/>
                    <a:pt x="291" y="232"/>
                    <a:pt x="291" y="232"/>
                  </a:cubicBezTo>
                  <a:close/>
                  <a:moveTo>
                    <a:pt x="249" y="12"/>
                  </a:moveTo>
                  <a:cubicBezTo>
                    <a:pt x="280" y="21"/>
                    <a:pt x="287" y="122"/>
                    <a:pt x="289" y="144"/>
                  </a:cubicBezTo>
                  <a:cubicBezTo>
                    <a:pt x="290" y="167"/>
                    <a:pt x="275" y="137"/>
                    <a:pt x="266" y="118"/>
                  </a:cubicBezTo>
                  <a:cubicBezTo>
                    <a:pt x="258" y="99"/>
                    <a:pt x="235" y="95"/>
                    <a:pt x="223" y="66"/>
                  </a:cubicBezTo>
                  <a:cubicBezTo>
                    <a:pt x="210" y="36"/>
                    <a:pt x="238" y="9"/>
                    <a:pt x="249" y="12"/>
                  </a:cubicBezTo>
                  <a:close/>
                  <a:moveTo>
                    <a:pt x="201" y="240"/>
                  </a:moveTo>
                  <a:cubicBezTo>
                    <a:pt x="211" y="226"/>
                    <a:pt x="236" y="258"/>
                    <a:pt x="248" y="265"/>
                  </a:cubicBezTo>
                  <a:cubicBezTo>
                    <a:pt x="261" y="273"/>
                    <a:pt x="240" y="283"/>
                    <a:pt x="227" y="293"/>
                  </a:cubicBezTo>
                  <a:cubicBezTo>
                    <a:pt x="214" y="304"/>
                    <a:pt x="217" y="334"/>
                    <a:pt x="209" y="341"/>
                  </a:cubicBezTo>
                  <a:cubicBezTo>
                    <a:pt x="200" y="348"/>
                    <a:pt x="197" y="298"/>
                    <a:pt x="196" y="283"/>
                  </a:cubicBezTo>
                  <a:cubicBezTo>
                    <a:pt x="195" y="268"/>
                    <a:pt x="194" y="250"/>
                    <a:pt x="201" y="240"/>
                  </a:cubicBezTo>
                  <a:close/>
                  <a:moveTo>
                    <a:pt x="218" y="579"/>
                  </a:moveTo>
                  <a:cubicBezTo>
                    <a:pt x="207" y="582"/>
                    <a:pt x="204" y="568"/>
                    <a:pt x="201" y="560"/>
                  </a:cubicBezTo>
                  <a:cubicBezTo>
                    <a:pt x="198" y="552"/>
                    <a:pt x="204" y="549"/>
                    <a:pt x="209" y="552"/>
                  </a:cubicBezTo>
                  <a:cubicBezTo>
                    <a:pt x="215" y="555"/>
                    <a:pt x="229" y="549"/>
                    <a:pt x="229" y="549"/>
                  </a:cubicBezTo>
                  <a:cubicBezTo>
                    <a:pt x="230" y="549"/>
                    <a:pt x="230" y="549"/>
                    <a:pt x="230" y="549"/>
                  </a:cubicBezTo>
                  <a:cubicBezTo>
                    <a:pt x="233" y="577"/>
                    <a:pt x="229" y="576"/>
                    <a:pt x="218" y="579"/>
                  </a:cubicBezTo>
                  <a:close/>
                  <a:moveTo>
                    <a:pt x="280" y="368"/>
                  </a:moveTo>
                  <a:cubicBezTo>
                    <a:pt x="280" y="368"/>
                    <a:pt x="271" y="428"/>
                    <a:pt x="265" y="457"/>
                  </a:cubicBezTo>
                  <a:cubicBezTo>
                    <a:pt x="259" y="486"/>
                    <a:pt x="244" y="542"/>
                    <a:pt x="216" y="539"/>
                  </a:cubicBezTo>
                  <a:cubicBezTo>
                    <a:pt x="188" y="535"/>
                    <a:pt x="208" y="507"/>
                    <a:pt x="200" y="492"/>
                  </a:cubicBezTo>
                  <a:cubicBezTo>
                    <a:pt x="193" y="477"/>
                    <a:pt x="191" y="456"/>
                    <a:pt x="195" y="443"/>
                  </a:cubicBezTo>
                  <a:cubicBezTo>
                    <a:pt x="199" y="430"/>
                    <a:pt x="206" y="380"/>
                    <a:pt x="207" y="367"/>
                  </a:cubicBezTo>
                  <a:cubicBezTo>
                    <a:pt x="208" y="354"/>
                    <a:pt x="217" y="346"/>
                    <a:pt x="225" y="345"/>
                  </a:cubicBezTo>
                  <a:cubicBezTo>
                    <a:pt x="232" y="344"/>
                    <a:pt x="235" y="347"/>
                    <a:pt x="247" y="353"/>
                  </a:cubicBezTo>
                  <a:cubicBezTo>
                    <a:pt x="259" y="359"/>
                    <a:pt x="282" y="359"/>
                    <a:pt x="280" y="368"/>
                  </a:cubicBezTo>
                  <a:close/>
                  <a:moveTo>
                    <a:pt x="289" y="346"/>
                  </a:moveTo>
                  <a:cubicBezTo>
                    <a:pt x="281" y="362"/>
                    <a:pt x="255" y="340"/>
                    <a:pt x="242" y="339"/>
                  </a:cubicBezTo>
                  <a:cubicBezTo>
                    <a:pt x="229" y="337"/>
                    <a:pt x="221" y="335"/>
                    <a:pt x="225" y="318"/>
                  </a:cubicBezTo>
                  <a:cubicBezTo>
                    <a:pt x="230" y="300"/>
                    <a:pt x="243" y="297"/>
                    <a:pt x="253" y="288"/>
                  </a:cubicBezTo>
                  <a:cubicBezTo>
                    <a:pt x="263" y="279"/>
                    <a:pt x="263" y="287"/>
                    <a:pt x="274" y="291"/>
                  </a:cubicBezTo>
                  <a:cubicBezTo>
                    <a:pt x="299" y="300"/>
                    <a:pt x="297" y="330"/>
                    <a:pt x="289" y="346"/>
                  </a:cubicBezTo>
                  <a:close/>
                  <a:moveTo>
                    <a:pt x="301" y="282"/>
                  </a:moveTo>
                  <a:cubicBezTo>
                    <a:pt x="300" y="291"/>
                    <a:pt x="279" y="284"/>
                    <a:pt x="270" y="265"/>
                  </a:cubicBezTo>
                  <a:cubicBezTo>
                    <a:pt x="262" y="246"/>
                    <a:pt x="231" y="233"/>
                    <a:pt x="221" y="227"/>
                  </a:cubicBezTo>
                  <a:cubicBezTo>
                    <a:pt x="211" y="221"/>
                    <a:pt x="203" y="205"/>
                    <a:pt x="203" y="188"/>
                  </a:cubicBezTo>
                  <a:cubicBezTo>
                    <a:pt x="203" y="171"/>
                    <a:pt x="208" y="144"/>
                    <a:pt x="210" y="131"/>
                  </a:cubicBezTo>
                  <a:cubicBezTo>
                    <a:pt x="213" y="118"/>
                    <a:pt x="210" y="85"/>
                    <a:pt x="214" y="86"/>
                  </a:cubicBezTo>
                  <a:cubicBezTo>
                    <a:pt x="221" y="87"/>
                    <a:pt x="241" y="114"/>
                    <a:pt x="243" y="133"/>
                  </a:cubicBezTo>
                  <a:cubicBezTo>
                    <a:pt x="245" y="152"/>
                    <a:pt x="248" y="189"/>
                    <a:pt x="260" y="206"/>
                  </a:cubicBezTo>
                  <a:cubicBezTo>
                    <a:pt x="273" y="224"/>
                    <a:pt x="304" y="248"/>
                    <a:pt x="301" y="282"/>
                  </a:cubicBezTo>
                  <a:close/>
                </a:path>
              </a:pathLst>
            </a:custGeom>
            <a:solidFill>
              <a:srgbClr val="E428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6" name="Freeform 213">
              <a:extLst>
                <a:ext uri="{FF2B5EF4-FFF2-40B4-BE49-F238E27FC236}">
                  <a16:creationId xmlns:a16="http://schemas.microsoft.com/office/drawing/2014/main" id="{C555AA50-BF18-4D16-9DB2-2060E45487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0" y="2163"/>
              <a:ext cx="1658" cy="661"/>
            </a:xfrm>
            <a:custGeom>
              <a:avLst/>
              <a:gdLst>
                <a:gd name="T0" fmla="*/ 4390 w 1019"/>
                <a:gd name="T1" fmla="*/ 0 h 407"/>
                <a:gd name="T2" fmla="*/ 4390 w 1019"/>
                <a:gd name="T3" fmla="*/ 21 h 407"/>
                <a:gd name="T4" fmla="*/ 3682 w 1019"/>
                <a:gd name="T5" fmla="*/ 609 h 407"/>
                <a:gd name="T6" fmla="*/ 2550 w 1019"/>
                <a:gd name="T7" fmla="*/ 325 h 407"/>
                <a:gd name="T8" fmla="*/ 1538 w 1019"/>
                <a:gd name="T9" fmla="*/ 680 h 407"/>
                <a:gd name="T10" fmla="*/ 651 w 1019"/>
                <a:gd name="T11" fmla="*/ 575 h 407"/>
                <a:gd name="T12" fmla="*/ 434 w 1019"/>
                <a:gd name="T13" fmla="*/ 981 h 407"/>
                <a:gd name="T14" fmla="*/ 283 w 1019"/>
                <a:gd name="T15" fmla="*/ 1429 h 407"/>
                <a:gd name="T16" fmla="*/ 156 w 1019"/>
                <a:gd name="T17" fmla="*/ 1683 h 407"/>
                <a:gd name="T18" fmla="*/ 26 w 1019"/>
                <a:gd name="T19" fmla="*/ 1189 h 407"/>
                <a:gd name="T20" fmla="*/ 13 w 1019"/>
                <a:gd name="T21" fmla="*/ 1111 h 407"/>
                <a:gd name="T22" fmla="*/ 26 w 1019"/>
                <a:gd name="T23" fmla="*/ 1234 h 407"/>
                <a:gd name="T24" fmla="*/ 156 w 1019"/>
                <a:gd name="T25" fmla="*/ 1728 h 407"/>
                <a:gd name="T26" fmla="*/ 283 w 1019"/>
                <a:gd name="T27" fmla="*/ 1475 h 407"/>
                <a:gd name="T28" fmla="*/ 434 w 1019"/>
                <a:gd name="T29" fmla="*/ 1023 h 407"/>
                <a:gd name="T30" fmla="*/ 651 w 1019"/>
                <a:gd name="T31" fmla="*/ 620 h 407"/>
                <a:gd name="T32" fmla="*/ 1538 w 1019"/>
                <a:gd name="T33" fmla="*/ 723 h 407"/>
                <a:gd name="T34" fmla="*/ 2550 w 1019"/>
                <a:gd name="T35" fmla="*/ 369 h 407"/>
                <a:gd name="T36" fmla="*/ 3682 w 1019"/>
                <a:gd name="T37" fmla="*/ 655 h 407"/>
                <a:gd name="T38" fmla="*/ 4390 w 1019"/>
                <a:gd name="T39" fmla="*/ 63 h 407"/>
                <a:gd name="T40" fmla="*/ 4390 w 1019"/>
                <a:gd name="T41" fmla="*/ 0 h 40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019" h="407">
                  <a:moveTo>
                    <a:pt x="1019" y="0"/>
                  </a:moveTo>
                  <a:cubicBezTo>
                    <a:pt x="1019" y="1"/>
                    <a:pt x="1019" y="3"/>
                    <a:pt x="1019" y="5"/>
                  </a:cubicBezTo>
                  <a:cubicBezTo>
                    <a:pt x="1013" y="89"/>
                    <a:pt x="944" y="142"/>
                    <a:pt x="855" y="142"/>
                  </a:cubicBezTo>
                  <a:cubicBezTo>
                    <a:pt x="766" y="142"/>
                    <a:pt x="720" y="79"/>
                    <a:pt x="592" y="76"/>
                  </a:cubicBezTo>
                  <a:cubicBezTo>
                    <a:pt x="509" y="74"/>
                    <a:pt x="480" y="150"/>
                    <a:pt x="357" y="159"/>
                  </a:cubicBezTo>
                  <a:cubicBezTo>
                    <a:pt x="234" y="167"/>
                    <a:pt x="195" y="131"/>
                    <a:pt x="151" y="134"/>
                  </a:cubicBezTo>
                  <a:cubicBezTo>
                    <a:pt x="108" y="138"/>
                    <a:pt x="103" y="192"/>
                    <a:pt x="101" y="229"/>
                  </a:cubicBezTo>
                  <a:cubicBezTo>
                    <a:pt x="100" y="266"/>
                    <a:pt x="79" y="313"/>
                    <a:pt x="66" y="334"/>
                  </a:cubicBezTo>
                  <a:cubicBezTo>
                    <a:pt x="52" y="355"/>
                    <a:pt x="71" y="396"/>
                    <a:pt x="36" y="393"/>
                  </a:cubicBezTo>
                  <a:cubicBezTo>
                    <a:pt x="0" y="389"/>
                    <a:pt x="12" y="298"/>
                    <a:pt x="6" y="278"/>
                  </a:cubicBezTo>
                  <a:cubicBezTo>
                    <a:pt x="5" y="272"/>
                    <a:pt x="4" y="266"/>
                    <a:pt x="3" y="259"/>
                  </a:cubicBezTo>
                  <a:cubicBezTo>
                    <a:pt x="3" y="270"/>
                    <a:pt x="4" y="280"/>
                    <a:pt x="6" y="288"/>
                  </a:cubicBezTo>
                  <a:cubicBezTo>
                    <a:pt x="12" y="308"/>
                    <a:pt x="0" y="400"/>
                    <a:pt x="36" y="403"/>
                  </a:cubicBezTo>
                  <a:cubicBezTo>
                    <a:pt x="71" y="407"/>
                    <a:pt x="52" y="365"/>
                    <a:pt x="66" y="344"/>
                  </a:cubicBezTo>
                  <a:cubicBezTo>
                    <a:pt x="79" y="324"/>
                    <a:pt x="100" y="276"/>
                    <a:pt x="101" y="239"/>
                  </a:cubicBezTo>
                  <a:cubicBezTo>
                    <a:pt x="103" y="203"/>
                    <a:pt x="108" y="149"/>
                    <a:pt x="151" y="145"/>
                  </a:cubicBezTo>
                  <a:cubicBezTo>
                    <a:pt x="195" y="142"/>
                    <a:pt x="234" y="178"/>
                    <a:pt x="357" y="169"/>
                  </a:cubicBezTo>
                  <a:cubicBezTo>
                    <a:pt x="480" y="161"/>
                    <a:pt x="509" y="84"/>
                    <a:pt x="592" y="86"/>
                  </a:cubicBezTo>
                  <a:cubicBezTo>
                    <a:pt x="720" y="89"/>
                    <a:pt x="766" y="153"/>
                    <a:pt x="855" y="153"/>
                  </a:cubicBezTo>
                  <a:cubicBezTo>
                    <a:pt x="944" y="153"/>
                    <a:pt x="1013" y="100"/>
                    <a:pt x="1019" y="15"/>
                  </a:cubicBezTo>
                  <a:cubicBezTo>
                    <a:pt x="1019" y="10"/>
                    <a:pt x="1019" y="5"/>
                    <a:pt x="1019" y="0"/>
                  </a:cubicBezTo>
                  <a:close/>
                </a:path>
              </a:pathLst>
            </a:custGeom>
            <a:solidFill>
              <a:srgbClr val="DC13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7" name="Freeform 214">
              <a:extLst>
                <a:ext uri="{FF2B5EF4-FFF2-40B4-BE49-F238E27FC236}">
                  <a16:creationId xmlns:a16="http://schemas.microsoft.com/office/drawing/2014/main" id="{E5C8C81C-5832-4D02-AE4B-FE144B5803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5" y="1854"/>
              <a:ext cx="1914" cy="531"/>
            </a:xfrm>
            <a:custGeom>
              <a:avLst/>
              <a:gdLst>
                <a:gd name="T0" fmla="*/ 5065 w 1176"/>
                <a:gd name="T1" fmla="*/ 836 h 327"/>
                <a:gd name="T2" fmla="*/ 4391 w 1176"/>
                <a:gd name="T3" fmla="*/ 1229 h 327"/>
                <a:gd name="T4" fmla="*/ 3161 w 1176"/>
                <a:gd name="T5" fmla="*/ 984 h 327"/>
                <a:gd name="T6" fmla="*/ 2220 w 1176"/>
                <a:gd name="T7" fmla="*/ 1327 h 327"/>
                <a:gd name="T8" fmla="*/ 1299 w 1176"/>
                <a:gd name="T9" fmla="*/ 879 h 327"/>
                <a:gd name="T10" fmla="*/ 1064 w 1176"/>
                <a:gd name="T11" fmla="*/ 13 h 327"/>
                <a:gd name="T12" fmla="*/ 850 w 1176"/>
                <a:gd name="T13" fmla="*/ 575 h 327"/>
                <a:gd name="T14" fmla="*/ 544 w 1176"/>
                <a:gd name="T15" fmla="*/ 702 h 327"/>
                <a:gd name="T16" fmla="*/ 90 w 1176"/>
                <a:gd name="T17" fmla="*/ 403 h 327"/>
                <a:gd name="T18" fmla="*/ 0 w 1176"/>
                <a:gd name="T19" fmla="*/ 562 h 327"/>
                <a:gd name="T20" fmla="*/ 21 w 1176"/>
                <a:gd name="T21" fmla="*/ 583 h 327"/>
                <a:gd name="T22" fmla="*/ 90 w 1176"/>
                <a:gd name="T23" fmla="*/ 461 h 327"/>
                <a:gd name="T24" fmla="*/ 544 w 1176"/>
                <a:gd name="T25" fmla="*/ 757 h 327"/>
                <a:gd name="T26" fmla="*/ 850 w 1176"/>
                <a:gd name="T27" fmla="*/ 630 h 327"/>
                <a:gd name="T28" fmla="*/ 996 w 1176"/>
                <a:gd name="T29" fmla="*/ 94 h 327"/>
                <a:gd name="T30" fmla="*/ 1073 w 1176"/>
                <a:gd name="T31" fmla="*/ 55 h 327"/>
                <a:gd name="T32" fmla="*/ 1147 w 1176"/>
                <a:gd name="T33" fmla="*/ 130 h 327"/>
                <a:gd name="T34" fmla="*/ 1299 w 1176"/>
                <a:gd name="T35" fmla="*/ 934 h 327"/>
                <a:gd name="T36" fmla="*/ 2220 w 1176"/>
                <a:gd name="T37" fmla="*/ 1385 h 327"/>
                <a:gd name="T38" fmla="*/ 3161 w 1176"/>
                <a:gd name="T39" fmla="*/ 1041 h 327"/>
                <a:gd name="T40" fmla="*/ 4391 w 1176"/>
                <a:gd name="T41" fmla="*/ 1289 h 327"/>
                <a:gd name="T42" fmla="*/ 5065 w 1176"/>
                <a:gd name="T43" fmla="*/ 893 h 327"/>
                <a:gd name="T44" fmla="*/ 5065 w 1176"/>
                <a:gd name="T45" fmla="*/ 804 h 327"/>
                <a:gd name="T46" fmla="*/ 5065 w 1176"/>
                <a:gd name="T47" fmla="*/ 836 h 32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76" h="327">
                  <a:moveTo>
                    <a:pt x="1175" y="195"/>
                  </a:moveTo>
                  <a:cubicBezTo>
                    <a:pt x="1165" y="266"/>
                    <a:pt x="1088" y="298"/>
                    <a:pt x="1019" y="287"/>
                  </a:cubicBezTo>
                  <a:cubicBezTo>
                    <a:pt x="949" y="277"/>
                    <a:pt x="861" y="211"/>
                    <a:pt x="733" y="230"/>
                  </a:cubicBezTo>
                  <a:cubicBezTo>
                    <a:pt x="653" y="242"/>
                    <a:pt x="601" y="306"/>
                    <a:pt x="515" y="310"/>
                  </a:cubicBezTo>
                  <a:cubicBezTo>
                    <a:pt x="428" y="314"/>
                    <a:pt x="305" y="273"/>
                    <a:pt x="301" y="205"/>
                  </a:cubicBezTo>
                  <a:cubicBezTo>
                    <a:pt x="297" y="137"/>
                    <a:pt x="288" y="7"/>
                    <a:pt x="247" y="3"/>
                  </a:cubicBezTo>
                  <a:cubicBezTo>
                    <a:pt x="205" y="0"/>
                    <a:pt x="209" y="102"/>
                    <a:pt x="197" y="134"/>
                  </a:cubicBezTo>
                  <a:cubicBezTo>
                    <a:pt x="184" y="166"/>
                    <a:pt x="178" y="189"/>
                    <a:pt x="126" y="164"/>
                  </a:cubicBezTo>
                  <a:cubicBezTo>
                    <a:pt x="74" y="139"/>
                    <a:pt x="21" y="94"/>
                    <a:pt x="21" y="94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131"/>
                    <a:pt x="2" y="133"/>
                    <a:pt x="5" y="136"/>
                  </a:cubicBezTo>
                  <a:cubicBezTo>
                    <a:pt x="21" y="108"/>
                    <a:pt x="21" y="108"/>
                    <a:pt x="21" y="108"/>
                  </a:cubicBezTo>
                  <a:cubicBezTo>
                    <a:pt x="21" y="108"/>
                    <a:pt x="74" y="153"/>
                    <a:pt x="126" y="177"/>
                  </a:cubicBezTo>
                  <a:cubicBezTo>
                    <a:pt x="178" y="202"/>
                    <a:pt x="184" y="179"/>
                    <a:pt x="197" y="147"/>
                  </a:cubicBezTo>
                  <a:cubicBezTo>
                    <a:pt x="207" y="120"/>
                    <a:pt x="206" y="43"/>
                    <a:pt x="231" y="22"/>
                  </a:cubicBezTo>
                  <a:cubicBezTo>
                    <a:pt x="237" y="15"/>
                    <a:pt x="244" y="11"/>
                    <a:pt x="249" y="13"/>
                  </a:cubicBezTo>
                  <a:cubicBezTo>
                    <a:pt x="256" y="14"/>
                    <a:pt x="262" y="21"/>
                    <a:pt x="266" y="30"/>
                  </a:cubicBezTo>
                  <a:cubicBezTo>
                    <a:pt x="291" y="65"/>
                    <a:pt x="298" y="162"/>
                    <a:pt x="301" y="218"/>
                  </a:cubicBezTo>
                  <a:cubicBezTo>
                    <a:pt x="305" y="286"/>
                    <a:pt x="428" y="327"/>
                    <a:pt x="515" y="323"/>
                  </a:cubicBezTo>
                  <a:cubicBezTo>
                    <a:pt x="601" y="319"/>
                    <a:pt x="653" y="255"/>
                    <a:pt x="733" y="243"/>
                  </a:cubicBezTo>
                  <a:cubicBezTo>
                    <a:pt x="861" y="224"/>
                    <a:pt x="949" y="290"/>
                    <a:pt x="1019" y="301"/>
                  </a:cubicBezTo>
                  <a:cubicBezTo>
                    <a:pt x="1088" y="311"/>
                    <a:pt x="1165" y="279"/>
                    <a:pt x="1175" y="209"/>
                  </a:cubicBezTo>
                  <a:cubicBezTo>
                    <a:pt x="1176" y="202"/>
                    <a:pt x="1176" y="195"/>
                    <a:pt x="1175" y="188"/>
                  </a:cubicBezTo>
                  <a:cubicBezTo>
                    <a:pt x="1175" y="191"/>
                    <a:pt x="1175" y="193"/>
                    <a:pt x="1175" y="195"/>
                  </a:cubicBezTo>
                  <a:close/>
                </a:path>
              </a:pathLst>
            </a:custGeom>
            <a:solidFill>
              <a:srgbClr val="EB6D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8" name="Freeform 215">
              <a:extLst>
                <a:ext uri="{FF2B5EF4-FFF2-40B4-BE49-F238E27FC236}">
                  <a16:creationId xmlns:a16="http://schemas.microsoft.com/office/drawing/2014/main" id="{3929DF63-12BD-44D0-8273-FBD23DB759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7" y="1869"/>
              <a:ext cx="130" cy="256"/>
            </a:xfrm>
            <a:custGeom>
              <a:avLst/>
              <a:gdLst>
                <a:gd name="T0" fmla="*/ 166 w 80"/>
                <a:gd name="T1" fmla="*/ 13 h 158"/>
                <a:gd name="T2" fmla="*/ 55 w 80"/>
                <a:gd name="T3" fmla="*/ 241 h 158"/>
                <a:gd name="T4" fmla="*/ 241 w 80"/>
                <a:gd name="T5" fmla="*/ 465 h 158"/>
                <a:gd name="T6" fmla="*/ 338 w 80"/>
                <a:gd name="T7" fmla="*/ 575 h 158"/>
                <a:gd name="T8" fmla="*/ 166 w 80"/>
                <a:gd name="T9" fmla="*/ 13 h 1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0" h="158">
                  <a:moveTo>
                    <a:pt x="39" y="3"/>
                  </a:moveTo>
                  <a:cubicBezTo>
                    <a:pt x="28" y="0"/>
                    <a:pt x="0" y="27"/>
                    <a:pt x="13" y="57"/>
                  </a:cubicBezTo>
                  <a:cubicBezTo>
                    <a:pt x="25" y="86"/>
                    <a:pt x="48" y="90"/>
                    <a:pt x="56" y="109"/>
                  </a:cubicBezTo>
                  <a:cubicBezTo>
                    <a:pt x="65" y="128"/>
                    <a:pt x="80" y="158"/>
                    <a:pt x="79" y="135"/>
                  </a:cubicBezTo>
                  <a:cubicBezTo>
                    <a:pt x="77" y="113"/>
                    <a:pt x="70" y="12"/>
                    <a:pt x="39" y="3"/>
                  </a:cubicBezTo>
                  <a:close/>
                </a:path>
              </a:pathLst>
            </a:custGeom>
            <a:noFill/>
            <a:ln w="1111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9" name="Freeform 216">
              <a:extLst>
                <a:ext uri="{FF2B5EF4-FFF2-40B4-BE49-F238E27FC236}">
                  <a16:creationId xmlns:a16="http://schemas.microsoft.com/office/drawing/2014/main" id="{31516CD4-146D-48E0-9C63-9944BFDB0B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1" y="2221"/>
              <a:ext cx="109" cy="199"/>
            </a:xfrm>
            <a:custGeom>
              <a:avLst/>
              <a:gdLst>
                <a:gd name="T0" fmla="*/ 29 w 67"/>
                <a:gd name="T1" fmla="*/ 62 h 122"/>
                <a:gd name="T2" fmla="*/ 8 w 67"/>
                <a:gd name="T3" fmla="*/ 248 h 122"/>
                <a:gd name="T4" fmla="*/ 63 w 67"/>
                <a:gd name="T5" fmla="*/ 501 h 122"/>
                <a:gd name="T6" fmla="*/ 143 w 67"/>
                <a:gd name="T7" fmla="*/ 290 h 122"/>
                <a:gd name="T8" fmla="*/ 233 w 67"/>
                <a:gd name="T9" fmla="*/ 170 h 122"/>
                <a:gd name="T10" fmla="*/ 29 w 67"/>
                <a:gd name="T11" fmla="*/ 62 h 1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" h="122">
                  <a:moveTo>
                    <a:pt x="7" y="14"/>
                  </a:moveTo>
                  <a:cubicBezTo>
                    <a:pt x="0" y="24"/>
                    <a:pt x="1" y="42"/>
                    <a:pt x="2" y="57"/>
                  </a:cubicBezTo>
                  <a:cubicBezTo>
                    <a:pt x="3" y="72"/>
                    <a:pt x="6" y="122"/>
                    <a:pt x="15" y="115"/>
                  </a:cubicBezTo>
                  <a:cubicBezTo>
                    <a:pt x="23" y="108"/>
                    <a:pt x="20" y="78"/>
                    <a:pt x="33" y="67"/>
                  </a:cubicBezTo>
                  <a:cubicBezTo>
                    <a:pt x="46" y="57"/>
                    <a:pt x="67" y="47"/>
                    <a:pt x="54" y="39"/>
                  </a:cubicBezTo>
                  <a:cubicBezTo>
                    <a:pt x="42" y="32"/>
                    <a:pt x="17" y="0"/>
                    <a:pt x="7" y="14"/>
                  </a:cubicBezTo>
                  <a:close/>
                </a:path>
              </a:pathLst>
            </a:custGeom>
            <a:noFill/>
            <a:ln w="1111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0" name="Freeform 217">
              <a:extLst>
                <a:ext uri="{FF2B5EF4-FFF2-40B4-BE49-F238E27FC236}">
                  <a16:creationId xmlns:a16="http://schemas.microsoft.com/office/drawing/2014/main" id="{6948DF5F-6070-4A04-8A0C-3C8205739F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5" y="2307"/>
              <a:ext cx="127" cy="135"/>
            </a:xfrm>
            <a:custGeom>
              <a:avLst/>
              <a:gdLst>
                <a:gd name="T0" fmla="*/ 228 w 78"/>
                <a:gd name="T1" fmla="*/ 54 h 83"/>
                <a:gd name="T2" fmla="*/ 138 w 78"/>
                <a:gd name="T3" fmla="*/ 39 h 83"/>
                <a:gd name="T4" fmla="*/ 18 w 78"/>
                <a:gd name="T5" fmla="*/ 166 h 83"/>
                <a:gd name="T6" fmla="*/ 90 w 78"/>
                <a:gd name="T7" fmla="*/ 259 h 83"/>
                <a:gd name="T8" fmla="*/ 295 w 78"/>
                <a:gd name="T9" fmla="*/ 288 h 83"/>
                <a:gd name="T10" fmla="*/ 228 w 78"/>
                <a:gd name="T11" fmla="*/ 54 h 8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8" h="83">
                  <a:moveTo>
                    <a:pt x="53" y="12"/>
                  </a:moveTo>
                  <a:cubicBezTo>
                    <a:pt x="42" y="8"/>
                    <a:pt x="42" y="0"/>
                    <a:pt x="32" y="9"/>
                  </a:cubicBezTo>
                  <a:cubicBezTo>
                    <a:pt x="22" y="18"/>
                    <a:pt x="9" y="21"/>
                    <a:pt x="4" y="39"/>
                  </a:cubicBezTo>
                  <a:cubicBezTo>
                    <a:pt x="0" y="56"/>
                    <a:pt x="8" y="58"/>
                    <a:pt x="21" y="60"/>
                  </a:cubicBezTo>
                  <a:cubicBezTo>
                    <a:pt x="34" y="61"/>
                    <a:pt x="60" y="83"/>
                    <a:pt x="68" y="67"/>
                  </a:cubicBezTo>
                  <a:cubicBezTo>
                    <a:pt x="76" y="51"/>
                    <a:pt x="78" y="21"/>
                    <a:pt x="53" y="12"/>
                  </a:cubicBezTo>
                  <a:close/>
                </a:path>
              </a:pathLst>
            </a:custGeom>
            <a:noFill/>
            <a:ln w="1111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1" name="Freeform 218">
              <a:extLst>
                <a:ext uri="{FF2B5EF4-FFF2-40B4-BE49-F238E27FC236}">
                  <a16:creationId xmlns:a16="http://schemas.microsoft.com/office/drawing/2014/main" id="{096B0265-7B5A-4160-8CC9-66A65D3C19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1" y="2413"/>
              <a:ext cx="153" cy="322"/>
            </a:xfrm>
            <a:custGeom>
              <a:avLst/>
              <a:gdLst>
                <a:gd name="T0" fmla="*/ 397 w 94"/>
                <a:gd name="T1" fmla="*/ 102 h 198"/>
                <a:gd name="T2" fmla="*/ 330 w 94"/>
                <a:gd name="T3" fmla="*/ 486 h 198"/>
                <a:gd name="T4" fmla="*/ 122 w 94"/>
                <a:gd name="T5" fmla="*/ 839 h 198"/>
                <a:gd name="T6" fmla="*/ 54 w 94"/>
                <a:gd name="T7" fmla="*/ 637 h 198"/>
                <a:gd name="T8" fmla="*/ 29 w 94"/>
                <a:gd name="T9" fmla="*/ 426 h 198"/>
                <a:gd name="T10" fmla="*/ 81 w 94"/>
                <a:gd name="T11" fmla="*/ 98 h 198"/>
                <a:gd name="T12" fmla="*/ 160 w 94"/>
                <a:gd name="T13" fmla="*/ 5 h 198"/>
                <a:gd name="T14" fmla="*/ 254 w 94"/>
                <a:gd name="T15" fmla="*/ 39 h 198"/>
                <a:gd name="T16" fmla="*/ 397 w 94"/>
                <a:gd name="T17" fmla="*/ 102 h 19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4" h="198">
                  <a:moveTo>
                    <a:pt x="92" y="24"/>
                  </a:moveTo>
                  <a:cubicBezTo>
                    <a:pt x="92" y="24"/>
                    <a:pt x="83" y="84"/>
                    <a:pt x="77" y="113"/>
                  </a:cubicBezTo>
                  <a:cubicBezTo>
                    <a:pt x="71" y="142"/>
                    <a:pt x="56" y="198"/>
                    <a:pt x="28" y="195"/>
                  </a:cubicBezTo>
                  <a:cubicBezTo>
                    <a:pt x="0" y="191"/>
                    <a:pt x="20" y="163"/>
                    <a:pt x="12" y="148"/>
                  </a:cubicBezTo>
                  <a:cubicBezTo>
                    <a:pt x="5" y="133"/>
                    <a:pt x="3" y="112"/>
                    <a:pt x="7" y="99"/>
                  </a:cubicBezTo>
                  <a:cubicBezTo>
                    <a:pt x="11" y="86"/>
                    <a:pt x="18" y="36"/>
                    <a:pt x="19" y="23"/>
                  </a:cubicBezTo>
                  <a:cubicBezTo>
                    <a:pt x="20" y="10"/>
                    <a:pt x="29" y="2"/>
                    <a:pt x="37" y="1"/>
                  </a:cubicBezTo>
                  <a:cubicBezTo>
                    <a:pt x="44" y="0"/>
                    <a:pt x="47" y="3"/>
                    <a:pt x="59" y="9"/>
                  </a:cubicBezTo>
                  <a:cubicBezTo>
                    <a:pt x="71" y="15"/>
                    <a:pt x="94" y="15"/>
                    <a:pt x="92" y="24"/>
                  </a:cubicBezTo>
                  <a:close/>
                </a:path>
              </a:pathLst>
            </a:custGeom>
            <a:noFill/>
            <a:ln w="1111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2" name="Freeform 219">
              <a:extLst>
                <a:ext uri="{FF2B5EF4-FFF2-40B4-BE49-F238E27FC236}">
                  <a16:creationId xmlns:a16="http://schemas.microsoft.com/office/drawing/2014/main" id="{CC449BB5-C069-4D7F-9262-8E0B34B55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7" y="2746"/>
              <a:ext cx="57" cy="54"/>
            </a:xfrm>
            <a:custGeom>
              <a:avLst/>
              <a:gdLst>
                <a:gd name="T0" fmla="*/ 132 w 35"/>
                <a:gd name="T1" fmla="*/ 0 h 33"/>
                <a:gd name="T2" fmla="*/ 47 w 35"/>
                <a:gd name="T3" fmla="*/ 13 h 33"/>
                <a:gd name="T4" fmla="*/ 13 w 35"/>
                <a:gd name="T5" fmla="*/ 47 h 33"/>
                <a:gd name="T6" fmla="*/ 88 w 35"/>
                <a:gd name="T7" fmla="*/ 131 h 33"/>
                <a:gd name="T8" fmla="*/ 138 w 35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33">
                  <a:moveTo>
                    <a:pt x="31" y="0"/>
                  </a:moveTo>
                  <a:cubicBezTo>
                    <a:pt x="31" y="0"/>
                    <a:pt x="17" y="6"/>
                    <a:pt x="11" y="3"/>
                  </a:cubicBezTo>
                  <a:cubicBezTo>
                    <a:pt x="6" y="0"/>
                    <a:pt x="0" y="3"/>
                    <a:pt x="3" y="11"/>
                  </a:cubicBezTo>
                  <a:cubicBezTo>
                    <a:pt x="6" y="19"/>
                    <a:pt x="9" y="33"/>
                    <a:pt x="20" y="30"/>
                  </a:cubicBezTo>
                  <a:cubicBezTo>
                    <a:pt x="31" y="27"/>
                    <a:pt x="35" y="28"/>
                    <a:pt x="32" y="0"/>
                  </a:cubicBezTo>
                </a:path>
              </a:pathLst>
            </a:custGeom>
            <a:noFill/>
            <a:ln w="1111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3" name="Freeform 220">
              <a:extLst>
                <a:ext uri="{FF2B5EF4-FFF2-40B4-BE49-F238E27FC236}">
                  <a16:creationId xmlns:a16="http://schemas.microsoft.com/office/drawing/2014/main" id="{3CD8B2EA-7F90-4C6D-9969-4B6090E6A4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7" y="2025"/>
              <a:ext cx="82" cy="206"/>
            </a:xfrm>
            <a:custGeom>
              <a:avLst/>
              <a:gdLst>
                <a:gd name="T0" fmla="*/ 0 w 50"/>
                <a:gd name="T1" fmla="*/ 0 h 127"/>
                <a:gd name="T2" fmla="*/ 5 w 50"/>
                <a:gd name="T3" fmla="*/ 5 h 127"/>
                <a:gd name="T4" fmla="*/ 105 w 50"/>
                <a:gd name="T5" fmla="*/ 131 h 127"/>
                <a:gd name="T6" fmla="*/ 207 w 50"/>
                <a:gd name="T7" fmla="*/ 289 h 127"/>
                <a:gd name="T8" fmla="*/ 220 w 50"/>
                <a:gd name="T9" fmla="*/ 542 h 127"/>
                <a:gd name="T10" fmla="*/ 102 w 50"/>
                <a:gd name="T11" fmla="*/ 380 h 127"/>
                <a:gd name="T12" fmla="*/ 0 w 50"/>
                <a:gd name="T13" fmla="*/ 0 h 1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27">
                  <a:moveTo>
                    <a:pt x="0" y="0"/>
                  </a:moveTo>
                  <a:cubicBezTo>
                    <a:pt x="0" y="0"/>
                    <a:pt x="1" y="1"/>
                    <a:pt x="1" y="1"/>
                  </a:cubicBezTo>
                  <a:cubicBezTo>
                    <a:pt x="5" y="5"/>
                    <a:pt x="21" y="19"/>
                    <a:pt x="24" y="31"/>
                  </a:cubicBezTo>
                  <a:cubicBezTo>
                    <a:pt x="27" y="44"/>
                    <a:pt x="48" y="45"/>
                    <a:pt x="47" y="68"/>
                  </a:cubicBezTo>
                  <a:cubicBezTo>
                    <a:pt x="45" y="91"/>
                    <a:pt x="50" y="127"/>
                    <a:pt x="50" y="127"/>
                  </a:cubicBezTo>
                  <a:cubicBezTo>
                    <a:pt x="50" y="127"/>
                    <a:pt x="26" y="104"/>
                    <a:pt x="23" y="89"/>
                  </a:cubicBezTo>
                  <a:cubicBezTo>
                    <a:pt x="20" y="74"/>
                    <a:pt x="13" y="16"/>
                    <a:pt x="0" y="0"/>
                  </a:cubicBezTo>
                  <a:close/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4" name="Freeform 221">
              <a:extLst>
                <a:ext uri="{FF2B5EF4-FFF2-40B4-BE49-F238E27FC236}">
                  <a16:creationId xmlns:a16="http://schemas.microsoft.com/office/drawing/2014/main" id="{E264A804-CB1F-42E9-BD34-10D9761CAC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5" y="1992"/>
              <a:ext cx="165" cy="335"/>
            </a:xfrm>
            <a:custGeom>
              <a:avLst/>
              <a:gdLst>
                <a:gd name="T0" fmla="*/ 47 w 101"/>
                <a:gd name="T1" fmla="*/ 5 h 206"/>
                <a:gd name="T2" fmla="*/ 173 w 101"/>
                <a:gd name="T3" fmla="*/ 207 h 206"/>
                <a:gd name="T4" fmla="*/ 248 w 101"/>
                <a:gd name="T5" fmla="*/ 520 h 206"/>
                <a:gd name="T6" fmla="*/ 426 w 101"/>
                <a:gd name="T7" fmla="*/ 846 h 206"/>
                <a:gd name="T8" fmla="*/ 291 w 101"/>
                <a:gd name="T9" fmla="*/ 774 h 206"/>
                <a:gd name="T10" fmla="*/ 77 w 101"/>
                <a:gd name="T11" fmla="*/ 611 h 206"/>
                <a:gd name="T12" fmla="*/ 0 w 101"/>
                <a:gd name="T13" fmla="*/ 444 h 206"/>
                <a:gd name="T14" fmla="*/ 29 w 101"/>
                <a:gd name="T15" fmla="*/ 198 h 206"/>
                <a:gd name="T16" fmla="*/ 47 w 101"/>
                <a:gd name="T17" fmla="*/ 5 h 20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1" h="206">
                  <a:moveTo>
                    <a:pt x="11" y="1"/>
                  </a:moveTo>
                  <a:cubicBezTo>
                    <a:pt x="18" y="2"/>
                    <a:pt x="38" y="29"/>
                    <a:pt x="40" y="48"/>
                  </a:cubicBezTo>
                  <a:cubicBezTo>
                    <a:pt x="42" y="67"/>
                    <a:pt x="45" y="104"/>
                    <a:pt x="57" y="121"/>
                  </a:cubicBezTo>
                  <a:cubicBezTo>
                    <a:pt x="70" y="139"/>
                    <a:pt x="101" y="163"/>
                    <a:pt x="98" y="197"/>
                  </a:cubicBezTo>
                  <a:cubicBezTo>
                    <a:pt x="97" y="206"/>
                    <a:pt x="76" y="199"/>
                    <a:pt x="67" y="180"/>
                  </a:cubicBezTo>
                  <a:cubicBezTo>
                    <a:pt x="59" y="161"/>
                    <a:pt x="28" y="148"/>
                    <a:pt x="18" y="142"/>
                  </a:cubicBezTo>
                  <a:cubicBezTo>
                    <a:pt x="8" y="136"/>
                    <a:pt x="0" y="120"/>
                    <a:pt x="0" y="103"/>
                  </a:cubicBezTo>
                  <a:cubicBezTo>
                    <a:pt x="0" y="86"/>
                    <a:pt x="5" y="59"/>
                    <a:pt x="7" y="46"/>
                  </a:cubicBezTo>
                  <a:cubicBezTo>
                    <a:pt x="10" y="33"/>
                    <a:pt x="7" y="0"/>
                    <a:pt x="11" y="1"/>
                  </a:cubicBezTo>
                  <a:close/>
                </a:path>
              </a:pathLst>
            </a:custGeom>
            <a:noFill/>
            <a:ln w="1111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5" name="Freeform 222">
              <a:extLst>
                <a:ext uri="{FF2B5EF4-FFF2-40B4-BE49-F238E27FC236}">
                  <a16:creationId xmlns:a16="http://schemas.microsoft.com/office/drawing/2014/main" id="{18FE9AD6-6A22-4434-9EA0-9AC70FD5A1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0" y="2156"/>
              <a:ext cx="296" cy="98"/>
            </a:xfrm>
            <a:custGeom>
              <a:avLst/>
              <a:gdLst>
                <a:gd name="T0" fmla="*/ 0 w 182"/>
                <a:gd name="T1" fmla="*/ 261 h 60"/>
                <a:gd name="T2" fmla="*/ 782 w 182"/>
                <a:gd name="T3" fmla="*/ 0 h 6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2" h="60">
                  <a:moveTo>
                    <a:pt x="0" y="60"/>
                  </a:moveTo>
                  <a:cubicBezTo>
                    <a:pt x="0" y="60"/>
                    <a:pt x="79" y="3"/>
                    <a:pt x="182" y="0"/>
                  </a:cubicBezTo>
                </a:path>
              </a:pathLst>
            </a:custGeom>
            <a:noFill/>
            <a:ln w="15875" cap="flat">
              <a:solidFill>
                <a:srgbClr val="E4252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6" name="Freeform 223">
              <a:extLst>
                <a:ext uri="{FF2B5EF4-FFF2-40B4-BE49-F238E27FC236}">
                  <a16:creationId xmlns:a16="http://schemas.microsoft.com/office/drawing/2014/main" id="{B4B7F889-4CE8-450F-8898-ACE6EE573F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2" y="2137"/>
              <a:ext cx="34" cy="45"/>
            </a:xfrm>
            <a:custGeom>
              <a:avLst/>
              <a:gdLst>
                <a:gd name="T0" fmla="*/ 0 w 34"/>
                <a:gd name="T1" fmla="*/ 0 h 45"/>
                <a:gd name="T2" fmla="*/ 34 w 34"/>
                <a:gd name="T3" fmla="*/ 19 h 45"/>
                <a:gd name="T4" fmla="*/ 2 w 34"/>
                <a:gd name="T5" fmla="*/ 45 h 4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" h="45">
                  <a:moveTo>
                    <a:pt x="0" y="0"/>
                  </a:moveTo>
                  <a:lnTo>
                    <a:pt x="34" y="19"/>
                  </a:lnTo>
                  <a:lnTo>
                    <a:pt x="2" y="45"/>
                  </a:lnTo>
                </a:path>
              </a:pathLst>
            </a:custGeom>
            <a:noFill/>
            <a:ln w="15875" cap="flat">
              <a:solidFill>
                <a:srgbClr val="E4252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7" name="Freeform 224">
              <a:extLst>
                <a:ext uri="{FF2B5EF4-FFF2-40B4-BE49-F238E27FC236}">
                  <a16:creationId xmlns:a16="http://schemas.microsoft.com/office/drawing/2014/main" id="{0B2F5042-09CA-4407-9D4A-D6B09F283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3" y="2338"/>
              <a:ext cx="277" cy="86"/>
            </a:xfrm>
            <a:custGeom>
              <a:avLst/>
              <a:gdLst>
                <a:gd name="T0" fmla="*/ 0 w 170"/>
                <a:gd name="T1" fmla="*/ 227 h 53"/>
                <a:gd name="T2" fmla="*/ 735 w 170"/>
                <a:gd name="T3" fmla="*/ 131 h 5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70" h="53">
                  <a:moveTo>
                    <a:pt x="0" y="53"/>
                  </a:moveTo>
                  <a:cubicBezTo>
                    <a:pt x="0" y="53"/>
                    <a:pt x="75" y="0"/>
                    <a:pt x="170" y="31"/>
                  </a:cubicBezTo>
                </a:path>
              </a:pathLst>
            </a:custGeom>
            <a:noFill/>
            <a:ln w="15875" cap="flat">
              <a:solidFill>
                <a:srgbClr val="A7448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8" name="Freeform 225">
              <a:extLst>
                <a:ext uri="{FF2B5EF4-FFF2-40B4-BE49-F238E27FC236}">
                  <a16:creationId xmlns:a16="http://schemas.microsoft.com/office/drawing/2014/main" id="{BA5149A8-6CF9-47FF-ADC3-6B2E56FEB0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3" y="2385"/>
              <a:ext cx="47" cy="46"/>
            </a:xfrm>
            <a:custGeom>
              <a:avLst/>
              <a:gdLst>
                <a:gd name="T0" fmla="*/ 23 w 47"/>
                <a:gd name="T1" fmla="*/ 0 h 46"/>
                <a:gd name="T2" fmla="*/ 0 w 47"/>
                <a:gd name="T3" fmla="*/ 39 h 46"/>
                <a:gd name="T4" fmla="*/ 47 w 47"/>
                <a:gd name="T5" fmla="*/ 46 h 4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7" h="46">
                  <a:moveTo>
                    <a:pt x="23" y="0"/>
                  </a:moveTo>
                  <a:lnTo>
                    <a:pt x="0" y="39"/>
                  </a:lnTo>
                  <a:lnTo>
                    <a:pt x="47" y="46"/>
                  </a:lnTo>
                </a:path>
              </a:pathLst>
            </a:custGeom>
            <a:noFill/>
            <a:ln w="15875" cap="flat">
              <a:solidFill>
                <a:srgbClr val="A7448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9" name="Freeform 226">
              <a:extLst>
                <a:ext uri="{FF2B5EF4-FFF2-40B4-BE49-F238E27FC236}">
                  <a16:creationId xmlns:a16="http://schemas.microsoft.com/office/drawing/2014/main" id="{5EDF676E-8FB6-43D5-9468-8038AD84DB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1" y="2265"/>
              <a:ext cx="1570" cy="850"/>
            </a:xfrm>
            <a:custGeom>
              <a:avLst/>
              <a:gdLst>
                <a:gd name="T0" fmla="*/ 233 w 964"/>
                <a:gd name="T1" fmla="*/ 2244 h 523"/>
                <a:gd name="T2" fmla="*/ 54 w 964"/>
                <a:gd name="T3" fmla="*/ 1799 h 523"/>
                <a:gd name="T4" fmla="*/ 461 w 964"/>
                <a:gd name="T5" fmla="*/ 709 h 523"/>
                <a:gd name="T6" fmla="*/ 653 w 964"/>
                <a:gd name="T7" fmla="*/ 452 h 523"/>
                <a:gd name="T8" fmla="*/ 809 w 964"/>
                <a:gd name="T9" fmla="*/ 489 h 523"/>
                <a:gd name="T10" fmla="*/ 928 w 964"/>
                <a:gd name="T11" fmla="*/ 502 h 523"/>
                <a:gd name="T12" fmla="*/ 1414 w 964"/>
                <a:gd name="T13" fmla="*/ 510 h 523"/>
                <a:gd name="T14" fmla="*/ 1710 w 964"/>
                <a:gd name="T15" fmla="*/ 489 h 523"/>
                <a:gd name="T16" fmla="*/ 1904 w 964"/>
                <a:gd name="T17" fmla="*/ 351 h 523"/>
                <a:gd name="T18" fmla="*/ 2164 w 964"/>
                <a:gd name="T19" fmla="*/ 206 h 523"/>
                <a:gd name="T20" fmla="*/ 2392 w 964"/>
                <a:gd name="T21" fmla="*/ 190 h 523"/>
                <a:gd name="T22" fmla="*/ 2591 w 964"/>
                <a:gd name="T23" fmla="*/ 166 h 523"/>
                <a:gd name="T24" fmla="*/ 2832 w 964"/>
                <a:gd name="T25" fmla="*/ 232 h 523"/>
                <a:gd name="T26" fmla="*/ 3067 w 964"/>
                <a:gd name="T27" fmla="*/ 371 h 523"/>
                <a:gd name="T28" fmla="*/ 3252 w 964"/>
                <a:gd name="T29" fmla="*/ 385 h 523"/>
                <a:gd name="T30" fmla="*/ 3472 w 964"/>
                <a:gd name="T31" fmla="*/ 426 h 523"/>
                <a:gd name="T32" fmla="*/ 3710 w 964"/>
                <a:gd name="T33" fmla="*/ 460 h 523"/>
                <a:gd name="T34" fmla="*/ 3925 w 964"/>
                <a:gd name="T35" fmla="*/ 338 h 523"/>
                <a:gd name="T36" fmla="*/ 4101 w 964"/>
                <a:gd name="T37" fmla="*/ 159 h 523"/>
                <a:gd name="T38" fmla="*/ 3995 w 964"/>
                <a:gd name="T39" fmla="*/ 0 h 52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964" h="523">
                  <a:moveTo>
                    <a:pt x="54" y="523"/>
                  </a:moveTo>
                  <a:cubicBezTo>
                    <a:pt x="54" y="523"/>
                    <a:pt x="0" y="446"/>
                    <a:pt x="12" y="419"/>
                  </a:cubicBezTo>
                  <a:cubicBezTo>
                    <a:pt x="23" y="392"/>
                    <a:pt x="100" y="237"/>
                    <a:pt x="107" y="165"/>
                  </a:cubicBezTo>
                  <a:cubicBezTo>
                    <a:pt x="109" y="140"/>
                    <a:pt x="117" y="93"/>
                    <a:pt x="151" y="105"/>
                  </a:cubicBezTo>
                  <a:cubicBezTo>
                    <a:pt x="166" y="110"/>
                    <a:pt x="176" y="118"/>
                    <a:pt x="187" y="114"/>
                  </a:cubicBezTo>
                  <a:cubicBezTo>
                    <a:pt x="187" y="114"/>
                    <a:pt x="200" y="124"/>
                    <a:pt x="215" y="117"/>
                  </a:cubicBezTo>
                  <a:cubicBezTo>
                    <a:pt x="215" y="117"/>
                    <a:pt x="301" y="123"/>
                    <a:pt x="327" y="119"/>
                  </a:cubicBezTo>
                  <a:cubicBezTo>
                    <a:pt x="353" y="115"/>
                    <a:pt x="378" y="131"/>
                    <a:pt x="396" y="114"/>
                  </a:cubicBezTo>
                  <a:cubicBezTo>
                    <a:pt x="413" y="96"/>
                    <a:pt x="429" y="104"/>
                    <a:pt x="441" y="82"/>
                  </a:cubicBezTo>
                  <a:cubicBezTo>
                    <a:pt x="441" y="82"/>
                    <a:pt x="486" y="53"/>
                    <a:pt x="501" y="48"/>
                  </a:cubicBezTo>
                  <a:cubicBezTo>
                    <a:pt x="517" y="43"/>
                    <a:pt x="539" y="57"/>
                    <a:pt x="554" y="44"/>
                  </a:cubicBezTo>
                  <a:cubicBezTo>
                    <a:pt x="554" y="44"/>
                    <a:pt x="580" y="52"/>
                    <a:pt x="600" y="39"/>
                  </a:cubicBezTo>
                  <a:cubicBezTo>
                    <a:pt x="600" y="39"/>
                    <a:pt x="640" y="38"/>
                    <a:pt x="656" y="54"/>
                  </a:cubicBezTo>
                  <a:cubicBezTo>
                    <a:pt x="672" y="69"/>
                    <a:pt x="683" y="88"/>
                    <a:pt x="710" y="86"/>
                  </a:cubicBezTo>
                  <a:cubicBezTo>
                    <a:pt x="710" y="86"/>
                    <a:pt x="733" y="98"/>
                    <a:pt x="753" y="90"/>
                  </a:cubicBezTo>
                  <a:cubicBezTo>
                    <a:pt x="753" y="90"/>
                    <a:pt x="786" y="97"/>
                    <a:pt x="804" y="99"/>
                  </a:cubicBezTo>
                  <a:cubicBezTo>
                    <a:pt x="821" y="101"/>
                    <a:pt x="845" y="116"/>
                    <a:pt x="859" y="107"/>
                  </a:cubicBezTo>
                  <a:cubicBezTo>
                    <a:pt x="859" y="107"/>
                    <a:pt x="891" y="113"/>
                    <a:pt x="909" y="79"/>
                  </a:cubicBezTo>
                  <a:cubicBezTo>
                    <a:pt x="909" y="79"/>
                    <a:pt x="942" y="62"/>
                    <a:pt x="949" y="37"/>
                  </a:cubicBezTo>
                  <a:cubicBezTo>
                    <a:pt x="949" y="37"/>
                    <a:pt x="964" y="13"/>
                    <a:pt x="925" y="0"/>
                  </a:cubicBezTo>
                </a:path>
              </a:pathLst>
            </a:custGeom>
            <a:noFill/>
            <a:ln w="4763" cap="rnd">
              <a:solidFill>
                <a:srgbClr val="3434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0" name="Freeform 227">
              <a:extLst>
                <a:ext uri="{FF2B5EF4-FFF2-40B4-BE49-F238E27FC236}">
                  <a16:creationId xmlns:a16="http://schemas.microsoft.com/office/drawing/2014/main" id="{5B9C1E13-D23B-425C-BB96-EF10B458B2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4" y="1542"/>
              <a:ext cx="1453" cy="801"/>
            </a:xfrm>
            <a:custGeom>
              <a:avLst/>
              <a:gdLst>
                <a:gd name="T0" fmla="*/ 3846 w 893"/>
                <a:gd name="T1" fmla="*/ 1909 h 493"/>
                <a:gd name="T2" fmla="*/ 3736 w 893"/>
                <a:gd name="T3" fmla="*/ 1964 h 493"/>
                <a:gd name="T4" fmla="*/ 3399 w 893"/>
                <a:gd name="T5" fmla="*/ 2037 h 493"/>
                <a:gd name="T6" fmla="*/ 3227 w 893"/>
                <a:gd name="T7" fmla="*/ 1951 h 493"/>
                <a:gd name="T8" fmla="*/ 2963 w 893"/>
                <a:gd name="T9" fmla="*/ 1893 h 493"/>
                <a:gd name="T10" fmla="*/ 2769 w 893"/>
                <a:gd name="T11" fmla="*/ 1833 h 493"/>
                <a:gd name="T12" fmla="*/ 2555 w 893"/>
                <a:gd name="T13" fmla="*/ 1758 h 493"/>
                <a:gd name="T14" fmla="*/ 2254 w 893"/>
                <a:gd name="T15" fmla="*/ 1737 h 493"/>
                <a:gd name="T16" fmla="*/ 2014 w 893"/>
                <a:gd name="T17" fmla="*/ 1779 h 493"/>
                <a:gd name="T18" fmla="*/ 1800 w 893"/>
                <a:gd name="T19" fmla="*/ 1818 h 493"/>
                <a:gd name="T20" fmla="*/ 1671 w 893"/>
                <a:gd name="T21" fmla="*/ 1914 h 493"/>
                <a:gd name="T22" fmla="*/ 1310 w 893"/>
                <a:gd name="T23" fmla="*/ 2088 h 493"/>
                <a:gd name="T24" fmla="*/ 1126 w 893"/>
                <a:gd name="T25" fmla="*/ 2080 h 493"/>
                <a:gd name="T26" fmla="*/ 949 w 893"/>
                <a:gd name="T27" fmla="*/ 2101 h 493"/>
                <a:gd name="T28" fmla="*/ 537 w 893"/>
                <a:gd name="T29" fmla="*/ 1951 h 493"/>
                <a:gd name="T30" fmla="*/ 439 w 893"/>
                <a:gd name="T31" fmla="*/ 1825 h 493"/>
                <a:gd name="T32" fmla="*/ 76 w 893"/>
                <a:gd name="T33" fmla="*/ 630 h 493"/>
                <a:gd name="T34" fmla="*/ 42 w 893"/>
                <a:gd name="T35" fmla="*/ 383 h 493"/>
                <a:gd name="T36" fmla="*/ 280 w 893"/>
                <a:gd name="T37" fmla="*/ 0 h 49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893" h="493">
                  <a:moveTo>
                    <a:pt x="893" y="445"/>
                  </a:moveTo>
                  <a:cubicBezTo>
                    <a:pt x="893" y="445"/>
                    <a:pt x="886" y="445"/>
                    <a:pt x="867" y="458"/>
                  </a:cubicBezTo>
                  <a:cubicBezTo>
                    <a:pt x="852" y="469"/>
                    <a:pt x="823" y="473"/>
                    <a:pt x="789" y="475"/>
                  </a:cubicBezTo>
                  <a:cubicBezTo>
                    <a:pt x="789" y="475"/>
                    <a:pt x="774" y="456"/>
                    <a:pt x="749" y="455"/>
                  </a:cubicBezTo>
                  <a:cubicBezTo>
                    <a:pt x="749" y="455"/>
                    <a:pt x="707" y="428"/>
                    <a:pt x="688" y="441"/>
                  </a:cubicBezTo>
                  <a:cubicBezTo>
                    <a:pt x="688" y="441"/>
                    <a:pt x="653" y="433"/>
                    <a:pt x="643" y="427"/>
                  </a:cubicBezTo>
                  <a:cubicBezTo>
                    <a:pt x="632" y="421"/>
                    <a:pt x="610" y="399"/>
                    <a:pt x="593" y="410"/>
                  </a:cubicBezTo>
                  <a:cubicBezTo>
                    <a:pt x="593" y="410"/>
                    <a:pt x="549" y="388"/>
                    <a:pt x="523" y="405"/>
                  </a:cubicBezTo>
                  <a:cubicBezTo>
                    <a:pt x="523" y="405"/>
                    <a:pt x="486" y="411"/>
                    <a:pt x="468" y="415"/>
                  </a:cubicBezTo>
                  <a:cubicBezTo>
                    <a:pt x="463" y="417"/>
                    <a:pt x="432" y="404"/>
                    <a:pt x="418" y="424"/>
                  </a:cubicBezTo>
                  <a:cubicBezTo>
                    <a:pt x="418" y="424"/>
                    <a:pt x="399" y="425"/>
                    <a:pt x="388" y="446"/>
                  </a:cubicBezTo>
                  <a:cubicBezTo>
                    <a:pt x="378" y="467"/>
                    <a:pt x="304" y="487"/>
                    <a:pt x="304" y="487"/>
                  </a:cubicBezTo>
                  <a:cubicBezTo>
                    <a:pt x="304" y="487"/>
                    <a:pt x="273" y="474"/>
                    <a:pt x="261" y="485"/>
                  </a:cubicBezTo>
                  <a:cubicBezTo>
                    <a:pt x="261" y="485"/>
                    <a:pt x="237" y="479"/>
                    <a:pt x="220" y="490"/>
                  </a:cubicBezTo>
                  <a:cubicBezTo>
                    <a:pt x="214" y="493"/>
                    <a:pt x="134" y="466"/>
                    <a:pt x="125" y="455"/>
                  </a:cubicBezTo>
                  <a:cubicBezTo>
                    <a:pt x="116" y="445"/>
                    <a:pt x="111" y="434"/>
                    <a:pt x="102" y="425"/>
                  </a:cubicBezTo>
                  <a:cubicBezTo>
                    <a:pt x="94" y="417"/>
                    <a:pt x="112" y="303"/>
                    <a:pt x="18" y="147"/>
                  </a:cubicBezTo>
                  <a:cubicBezTo>
                    <a:pt x="1" y="119"/>
                    <a:pt x="0" y="108"/>
                    <a:pt x="10" y="89"/>
                  </a:cubicBezTo>
                  <a:cubicBezTo>
                    <a:pt x="20" y="70"/>
                    <a:pt x="49" y="13"/>
                    <a:pt x="65" y="0"/>
                  </a:cubicBezTo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1" name="Freeform 228">
              <a:extLst>
                <a:ext uri="{FF2B5EF4-FFF2-40B4-BE49-F238E27FC236}">
                  <a16:creationId xmlns:a16="http://schemas.microsoft.com/office/drawing/2014/main" id="{F8E5D6FC-73D0-45EF-BC9F-A519EAA60B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0" y="1965"/>
              <a:ext cx="169" cy="108"/>
            </a:xfrm>
            <a:custGeom>
              <a:avLst/>
              <a:gdLst>
                <a:gd name="T0" fmla="*/ 0 w 104"/>
                <a:gd name="T1" fmla="*/ 0 h 67"/>
                <a:gd name="T2" fmla="*/ 447 w 104"/>
                <a:gd name="T3" fmla="*/ 280 h 6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4" h="67">
                  <a:moveTo>
                    <a:pt x="0" y="0"/>
                  </a:moveTo>
                  <a:cubicBezTo>
                    <a:pt x="0" y="0"/>
                    <a:pt x="40" y="47"/>
                    <a:pt x="104" y="67"/>
                  </a:cubicBezTo>
                </a:path>
              </a:pathLst>
            </a:custGeom>
            <a:noFill/>
            <a:ln w="15875" cap="flat">
              <a:solidFill>
                <a:srgbClr val="E4252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2" name="Freeform 229">
              <a:extLst>
                <a:ext uri="{FF2B5EF4-FFF2-40B4-BE49-F238E27FC236}">
                  <a16:creationId xmlns:a16="http://schemas.microsoft.com/office/drawing/2014/main" id="{A5BDBF46-15B5-4917-86CF-0AF46A5E6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6" y="2033"/>
              <a:ext cx="53" cy="40"/>
            </a:xfrm>
            <a:custGeom>
              <a:avLst/>
              <a:gdLst>
                <a:gd name="T0" fmla="*/ 19 w 53"/>
                <a:gd name="T1" fmla="*/ 0 h 40"/>
                <a:gd name="T2" fmla="*/ 53 w 53"/>
                <a:gd name="T3" fmla="*/ 40 h 40"/>
                <a:gd name="T4" fmla="*/ 0 w 53"/>
                <a:gd name="T5" fmla="*/ 40 h 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3" h="40">
                  <a:moveTo>
                    <a:pt x="19" y="0"/>
                  </a:moveTo>
                  <a:lnTo>
                    <a:pt x="53" y="40"/>
                  </a:lnTo>
                  <a:lnTo>
                    <a:pt x="0" y="40"/>
                  </a:lnTo>
                </a:path>
              </a:pathLst>
            </a:custGeom>
            <a:noFill/>
            <a:ln w="15875" cap="flat">
              <a:solidFill>
                <a:srgbClr val="E4252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3" name="Freeform 230">
              <a:extLst>
                <a:ext uri="{FF2B5EF4-FFF2-40B4-BE49-F238E27FC236}">
                  <a16:creationId xmlns:a16="http://schemas.microsoft.com/office/drawing/2014/main" id="{B9C7402C-EC5D-4005-88A5-6F9A7C5F1C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9" y="2319"/>
              <a:ext cx="190" cy="55"/>
            </a:xfrm>
            <a:custGeom>
              <a:avLst/>
              <a:gdLst>
                <a:gd name="T0" fmla="*/ 502 w 117"/>
                <a:gd name="T1" fmla="*/ 144 h 34"/>
                <a:gd name="T2" fmla="*/ 0 w 117"/>
                <a:gd name="T3" fmla="*/ 0 h 3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7" h="34">
                  <a:moveTo>
                    <a:pt x="117" y="34"/>
                  </a:moveTo>
                  <a:cubicBezTo>
                    <a:pt x="117" y="34"/>
                    <a:pt x="27" y="22"/>
                    <a:pt x="0" y="0"/>
                  </a:cubicBezTo>
                </a:path>
              </a:pathLst>
            </a:custGeom>
            <a:noFill/>
            <a:ln w="15875" cap="flat">
              <a:solidFill>
                <a:srgbClr val="A7448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4" name="Freeform 231">
              <a:extLst>
                <a:ext uri="{FF2B5EF4-FFF2-40B4-BE49-F238E27FC236}">
                  <a16:creationId xmlns:a16="http://schemas.microsoft.com/office/drawing/2014/main" id="{A13473DD-0ACE-4C6D-B5F1-12307E9285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9" y="2319"/>
              <a:ext cx="53" cy="44"/>
            </a:xfrm>
            <a:custGeom>
              <a:avLst/>
              <a:gdLst>
                <a:gd name="T0" fmla="*/ 32 w 53"/>
                <a:gd name="T1" fmla="*/ 44 h 44"/>
                <a:gd name="T2" fmla="*/ 0 w 53"/>
                <a:gd name="T3" fmla="*/ 0 h 44"/>
                <a:gd name="T4" fmla="*/ 53 w 53"/>
                <a:gd name="T5" fmla="*/ 0 h 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3" h="44">
                  <a:moveTo>
                    <a:pt x="32" y="44"/>
                  </a:moveTo>
                  <a:lnTo>
                    <a:pt x="0" y="0"/>
                  </a:lnTo>
                  <a:lnTo>
                    <a:pt x="53" y="0"/>
                  </a:lnTo>
                </a:path>
              </a:pathLst>
            </a:custGeom>
            <a:noFill/>
            <a:ln w="15875" cap="flat">
              <a:solidFill>
                <a:srgbClr val="A7448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5" name="Freeform 232">
              <a:extLst>
                <a:ext uri="{FF2B5EF4-FFF2-40B4-BE49-F238E27FC236}">
                  <a16:creationId xmlns:a16="http://schemas.microsoft.com/office/drawing/2014/main" id="{186298B2-326F-40C9-8D91-5482EB3B0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0" y="2179"/>
              <a:ext cx="42" cy="68"/>
            </a:xfrm>
            <a:custGeom>
              <a:avLst/>
              <a:gdLst>
                <a:gd name="T0" fmla="*/ 94 w 26"/>
                <a:gd name="T1" fmla="*/ 105 h 42"/>
                <a:gd name="T2" fmla="*/ 21 w 26"/>
                <a:gd name="T3" fmla="*/ 170 h 42"/>
                <a:gd name="T4" fmla="*/ 16 w 26"/>
                <a:gd name="T5" fmla="*/ 73 h 42"/>
                <a:gd name="T6" fmla="*/ 89 w 26"/>
                <a:gd name="T7" fmla="*/ 8 h 42"/>
                <a:gd name="T8" fmla="*/ 94 w 26"/>
                <a:gd name="T9" fmla="*/ 105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42">
                  <a:moveTo>
                    <a:pt x="22" y="25"/>
                  </a:moveTo>
                  <a:cubicBezTo>
                    <a:pt x="17" y="35"/>
                    <a:pt x="10" y="42"/>
                    <a:pt x="5" y="40"/>
                  </a:cubicBezTo>
                  <a:cubicBezTo>
                    <a:pt x="0" y="38"/>
                    <a:pt x="0" y="28"/>
                    <a:pt x="4" y="17"/>
                  </a:cubicBezTo>
                  <a:cubicBezTo>
                    <a:pt x="9" y="7"/>
                    <a:pt x="16" y="0"/>
                    <a:pt x="21" y="2"/>
                  </a:cubicBezTo>
                  <a:cubicBezTo>
                    <a:pt x="26" y="4"/>
                    <a:pt x="26" y="14"/>
                    <a:pt x="22" y="25"/>
                  </a:cubicBezTo>
                  <a:close/>
                </a:path>
              </a:pathLst>
            </a:custGeom>
            <a:solidFill>
              <a:srgbClr val="A744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6" name="Freeform 233">
              <a:extLst>
                <a:ext uri="{FF2B5EF4-FFF2-40B4-BE49-F238E27FC236}">
                  <a16:creationId xmlns:a16="http://schemas.microsoft.com/office/drawing/2014/main" id="{2F0419B0-C7F5-4E6F-B4A3-CC9F481CDE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0" y="2179"/>
              <a:ext cx="42" cy="68"/>
            </a:xfrm>
            <a:custGeom>
              <a:avLst/>
              <a:gdLst>
                <a:gd name="T0" fmla="*/ 94 w 26"/>
                <a:gd name="T1" fmla="*/ 105 h 42"/>
                <a:gd name="T2" fmla="*/ 21 w 26"/>
                <a:gd name="T3" fmla="*/ 170 h 42"/>
                <a:gd name="T4" fmla="*/ 16 w 26"/>
                <a:gd name="T5" fmla="*/ 73 h 42"/>
                <a:gd name="T6" fmla="*/ 89 w 26"/>
                <a:gd name="T7" fmla="*/ 8 h 42"/>
                <a:gd name="T8" fmla="*/ 94 w 26"/>
                <a:gd name="T9" fmla="*/ 105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42">
                  <a:moveTo>
                    <a:pt x="22" y="25"/>
                  </a:moveTo>
                  <a:cubicBezTo>
                    <a:pt x="17" y="35"/>
                    <a:pt x="10" y="42"/>
                    <a:pt x="5" y="40"/>
                  </a:cubicBezTo>
                  <a:cubicBezTo>
                    <a:pt x="0" y="38"/>
                    <a:pt x="0" y="28"/>
                    <a:pt x="4" y="17"/>
                  </a:cubicBezTo>
                  <a:cubicBezTo>
                    <a:pt x="9" y="7"/>
                    <a:pt x="16" y="0"/>
                    <a:pt x="21" y="2"/>
                  </a:cubicBezTo>
                  <a:cubicBezTo>
                    <a:pt x="26" y="4"/>
                    <a:pt x="26" y="14"/>
                    <a:pt x="22" y="25"/>
                  </a:cubicBezTo>
                  <a:close/>
                </a:path>
              </a:pathLst>
            </a:custGeom>
            <a:noFill/>
            <a:ln w="7938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7" name="Freeform 234">
              <a:extLst>
                <a:ext uri="{FF2B5EF4-FFF2-40B4-BE49-F238E27FC236}">
                  <a16:creationId xmlns:a16="http://schemas.microsoft.com/office/drawing/2014/main" id="{DDB8F3A4-559C-4D7C-94FF-170FD9D2CB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5" y="1854"/>
              <a:ext cx="1961" cy="970"/>
            </a:xfrm>
            <a:custGeom>
              <a:avLst/>
              <a:gdLst>
                <a:gd name="T0" fmla="*/ 4828 w 1205"/>
                <a:gd name="T1" fmla="*/ 232 h 597"/>
                <a:gd name="T2" fmla="*/ 5172 w 1205"/>
                <a:gd name="T3" fmla="*/ 879 h 597"/>
                <a:gd name="T4" fmla="*/ 4466 w 1205"/>
                <a:gd name="T5" fmla="*/ 1470 h 597"/>
                <a:gd name="T6" fmla="*/ 3331 w 1205"/>
                <a:gd name="T7" fmla="*/ 1183 h 597"/>
                <a:gd name="T8" fmla="*/ 2321 w 1205"/>
                <a:gd name="T9" fmla="*/ 1539 h 597"/>
                <a:gd name="T10" fmla="*/ 1430 w 1205"/>
                <a:gd name="T11" fmla="*/ 1436 h 597"/>
                <a:gd name="T12" fmla="*/ 1216 w 1205"/>
                <a:gd name="T13" fmla="*/ 1839 h 597"/>
                <a:gd name="T14" fmla="*/ 1064 w 1205"/>
                <a:gd name="T15" fmla="*/ 2291 h 597"/>
                <a:gd name="T16" fmla="*/ 934 w 1205"/>
                <a:gd name="T17" fmla="*/ 2544 h 597"/>
                <a:gd name="T18" fmla="*/ 806 w 1205"/>
                <a:gd name="T19" fmla="*/ 2050 h 597"/>
                <a:gd name="T20" fmla="*/ 823 w 1205"/>
                <a:gd name="T21" fmla="*/ 1737 h 597"/>
                <a:gd name="T22" fmla="*/ 806 w 1205"/>
                <a:gd name="T23" fmla="*/ 1207 h 597"/>
                <a:gd name="T24" fmla="*/ 461 w 1205"/>
                <a:gd name="T25" fmla="*/ 871 h 597"/>
                <a:gd name="T26" fmla="*/ 0 w 1205"/>
                <a:gd name="T27" fmla="*/ 562 h 597"/>
                <a:gd name="T28" fmla="*/ 90 w 1205"/>
                <a:gd name="T29" fmla="*/ 405 h 597"/>
                <a:gd name="T30" fmla="*/ 544 w 1205"/>
                <a:gd name="T31" fmla="*/ 702 h 597"/>
                <a:gd name="T32" fmla="*/ 849 w 1205"/>
                <a:gd name="T33" fmla="*/ 575 h 597"/>
                <a:gd name="T34" fmla="*/ 1064 w 1205"/>
                <a:gd name="T35" fmla="*/ 13 h 597"/>
                <a:gd name="T36" fmla="*/ 1297 w 1205"/>
                <a:gd name="T37" fmla="*/ 879 h 597"/>
                <a:gd name="T38" fmla="*/ 2220 w 1205"/>
                <a:gd name="T39" fmla="*/ 1331 h 597"/>
                <a:gd name="T40" fmla="*/ 3159 w 1205"/>
                <a:gd name="T41" fmla="*/ 988 h 597"/>
                <a:gd name="T42" fmla="*/ 4391 w 1205"/>
                <a:gd name="T43" fmla="*/ 1230 h 597"/>
                <a:gd name="T44" fmla="*/ 5064 w 1205"/>
                <a:gd name="T45" fmla="*/ 837 h 597"/>
                <a:gd name="T46" fmla="*/ 4822 w 1205"/>
                <a:gd name="T47" fmla="*/ 335 h 59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205" h="597">
                  <a:moveTo>
                    <a:pt x="1120" y="54"/>
                  </a:moveTo>
                  <a:cubicBezTo>
                    <a:pt x="1142" y="66"/>
                    <a:pt x="1205" y="121"/>
                    <a:pt x="1200" y="205"/>
                  </a:cubicBezTo>
                  <a:cubicBezTo>
                    <a:pt x="1194" y="290"/>
                    <a:pt x="1125" y="343"/>
                    <a:pt x="1036" y="343"/>
                  </a:cubicBezTo>
                  <a:cubicBezTo>
                    <a:pt x="947" y="343"/>
                    <a:pt x="901" y="279"/>
                    <a:pt x="773" y="276"/>
                  </a:cubicBezTo>
                  <a:cubicBezTo>
                    <a:pt x="690" y="274"/>
                    <a:pt x="661" y="351"/>
                    <a:pt x="538" y="359"/>
                  </a:cubicBezTo>
                  <a:cubicBezTo>
                    <a:pt x="415" y="368"/>
                    <a:pt x="376" y="332"/>
                    <a:pt x="332" y="335"/>
                  </a:cubicBezTo>
                  <a:cubicBezTo>
                    <a:pt x="289" y="339"/>
                    <a:pt x="284" y="393"/>
                    <a:pt x="282" y="429"/>
                  </a:cubicBezTo>
                  <a:cubicBezTo>
                    <a:pt x="281" y="466"/>
                    <a:pt x="260" y="514"/>
                    <a:pt x="247" y="534"/>
                  </a:cubicBezTo>
                  <a:cubicBezTo>
                    <a:pt x="233" y="555"/>
                    <a:pt x="252" y="597"/>
                    <a:pt x="217" y="593"/>
                  </a:cubicBezTo>
                  <a:cubicBezTo>
                    <a:pt x="181" y="590"/>
                    <a:pt x="193" y="498"/>
                    <a:pt x="187" y="478"/>
                  </a:cubicBezTo>
                  <a:cubicBezTo>
                    <a:pt x="181" y="458"/>
                    <a:pt x="185" y="430"/>
                    <a:pt x="191" y="405"/>
                  </a:cubicBezTo>
                  <a:cubicBezTo>
                    <a:pt x="197" y="381"/>
                    <a:pt x="196" y="328"/>
                    <a:pt x="187" y="281"/>
                  </a:cubicBezTo>
                  <a:cubicBezTo>
                    <a:pt x="177" y="234"/>
                    <a:pt x="157" y="222"/>
                    <a:pt x="107" y="203"/>
                  </a:cubicBezTo>
                  <a:cubicBezTo>
                    <a:pt x="57" y="183"/>
                    <a:pt x="0" y="131"/>
                    <a:pt x="0" y="131"/>
                  </a:cubicBezTo>
                  <a:cubicBezTo>
                    <a:pt x="21" y="94"/>
                    <a:pt x="21" y="94"/>
                    <a:pt x="21" y="94"/>
                  </a:cubicBezTo>
                  <a:cubicBezTo>
                    <a:pt x="21" y="94"/>
                    <a:pt x="74" y="139"/>
                    <a:pt x="126" y="164"/>
                  </a:cubicBezTo>
                  <a:cubicBezTo>
                    <a:pt x="178" y="189"/>
                    <a:pt x="184" y="166"/>
                    <a:pt x="197" y="134"/>
                  </a:cubicBezTo>
                  <a:cubicBezTo>
                    <a:pt x="209" y="102"/>
                    <a:pt x="205" y="0"/>
                    <a:pt x="247" y="3"/>
                  </a:cubicBezTo>
                  <a:cubicBezTo>
                    <a:pt x="288" y="7"/>
                    <a:pt x="297" y="137"/>
                    <a:pt x="301" y="205"/>
                  </a:cubicBezTo>
                  <a:cubicBezTo>
                    <a:pt x="305" y="273"/>
                    <a:pt x="428" y="314"/>
                    <a:pt x="515" y="310"/>
                  </a:cubicBezTo>
                  <a:cubicBezTo>
                    <a:pt x="601" y="306"/>
                    <a:pt x="653" y="242"/>
                    <a:pt x="733" y="230"/>
                  </a:cubicBezTo>
                  <a:cubicBezTo>
                    <a:pt x="861" y="211"/>
                    <a:pt x="949" y="277"/>
                    <a:pt x="1019" y="287"/>
                  </a:cubicBezTo>
                  <a:cubicBezTo>
                    <a:pt x="1088" y="298"/>
                    <a:pt x="1165" y="266"/>
                    <a:pt x="1175" y="195"/>
                  </a:cubicBezTo>
                  <a:cubicBezTo>
                    <a:pt x="1184" y="125"/>
                    <a:pt x="1119" y="78"/>
                    <a:pt x="1119" y="78"/>
                  </a:cubicBezTo>
                </a:path>
              </a:pathLst>
            </a:custGeom>
            <a:noFill/>
            <a:ln w="7938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8" name="Freeform 235">
              <a:extLst>
                <a:ext uri="{FF2B5EF4-FFF2-40B4-BE49-F238E27FC236}">
                  <a16:creationId xmlns:a16="http://schemas.microsoft.com/office/drawing/2014/main" id="{29C3DB30-472F-49B1-94C9-144B800F9A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2" y="2213"/>
              <a:ext cx="283" cy="133"/>
            </a:xfrm>
            <a:custGeom>
              <a:avLst/>
              <a:gdLst>
                <a:gd name="T0" fmla="*/ 0 w 174"/>
                <a:gd name="T1" fmla="*/ 185 h 82"/>
                <a:gd name="T2" fmla="*/ 132 w 174"/>
                <a:gd name="T3" fmla="*/ 97 h 82"/>
                <a:gd name="T4" fmla="*/ 296 w 174"/>
                <a:gd name="T5" fmla="*/ 39 h 82"/>
                <a:gd name="T6" fmla="*/ 748 w 174"/>
                <a:gd name="T7" fmla="*/ 253 h 82"/>
                <a:gd name="T8" fmla="*/ 563 w 174"/>
                <a:gd name="T9" fmla="*/ 289 h 82"/>
                <a:gd name="T10" fmla="*/ 343 w 174"/>
                <a:gd name="T11" fmla="*/ 276 h 82"/>
                <a:gd name="T12" fmla="*/ 0 w 174"/>
                <a:gd name="T13" fmla="*/ 185 h 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4" h="82">
                  <a:moveTo>
                    <a:pt x="0" y="43"/>
                  </a:moveTo>
                  <a:cubicBezTo>
                    <a:pt x="0" y="43"/>
                    <a:pt x="3" y="23"/>
                    <a:pt x="31" y="23"/>
                  </a:cubicBezTo>
                  <a:cubicBezTo>
                    <a:pt x="31" y="23"/>
                    <a:pt x="39" y="0"/>
                    <a:pt x="69" y="9"/>
                  </a:cubicBezTo>
                  <a:cubicBezTo>
                    <a:pt x="98" y="18"/>
                    <a:pt x="137" y="53"/>
                    <a:pt x="174" y="59"/>
                  </a:cubicBezTo>
                  <a:cubicBezTo>
                    <a:pt x="174" y="59"/>
                    <a:pt x="153" y="80"/>
                    <a:pt x="131" y="68"/>
                  </a:cubicBezTo>
                  <a:cubicBezTo>
                    <a:pt x="131" y="68"/>
                    <a:pt x="114" y="82"/>
                    <a:pt x="80" y="65"/>
                  </a:cubicBezTo>
                  <a:cubicBezTo>
                    <a:pt x="60" y="55"/>
                    <a:pt x="49" y="39"/>
                    <a:pt x="0" y="43"/>
                  </a:cubicBezTo>
                  <a:close/>
                </a:path>
              </a:pathLst>
            </a:custGeom>
            <a:solidFill>
              <a:srgbClr val="A744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9" name="Freeform 236">
              <a:extLst>
                <a:ext uri="{FF2B5EF4-FFF2-40B4-BE49-F238E27FC236}">
                  <a16:creationId xmlns:a16="http://schemas.microsoft.com/office/drawing/2014/main" id="{0E9D99E5-B5FD-4146-BE2E-61B5343FE4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2" y="2213"/>
              <a:ext cx="283" cy="133"/>
            </a:xfrm>
            <a:custGeom>
              <a:avLst/>
              <a:gdLst>
                <a:gd name="T0" fmla="*/ 0 w 174"/>
                <a:gd name="T1" fmla="*/ 185 h 82"/>
                <a:gd name="T2" fmla="*/ 132 w 174"/>
                <a:gd name="T3" fmla="*/ 97 h 82"/>
                <a:gd name="T4" fmla="*/ 296 w 174"/>
                <a:gd name="T5" fmla="*/ 39 h 82"/>
                <a:gd name="T6" fmla="*/ 748 w 174"/>
                <a:gd name="T7" fmla="*/ 253 h 82"/>
                <a:gd name="T8" fmla="*/ 563 w 174"/>
                <a:gd name="T9" fmla="*/ 289 h 82"/>
                <a:gd name="T10" fmla="*/ 343 w 174"/>
                <a:gd name="T11" fmla="*/ 276 h 82"/>
                <a:gd name="T12" fmla="*/ 0 w 174"/>
                <a:gd name="T13" fmla="*/ 185 h 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4" h="82">
                  <a:moveTo>
                    <a:pt x="0" y="43"/>
                  </a:moveTo>
                  <a:cubicBezTo>
                    <a:pt x="0" y="43"/>
                    <a:pt x="3" y="23"/>
                    <a:pt x="31" y="23"/>
                  </a:cubicBezTo>
                  <a:cubicBezTo>
                    <a:pt x="31" y="23"/>
                    <a:pt x="39" y="0"/>
                    <a:pt x="69" y="9"/>
                  </a:cubicBezTo>
                  <a:cubicBezTo>
                    <a:pt x="98" y="18"/>
                    <a:pt x="137" y="53"/>
                    <a:pt x="174" y="59"/>
                  </a:cubicBezTo>
                  <a:cubicBezTo>
                    <a:pt x="174" y="59"/>
                    <a:pt x="153" y="80"/>
                    <a:pt x="131" y="68"/>
                  </a:cubicBezTo>
                  <a:cubicBezTo>
                    <a:pt x="131" y="68"/>
                    <a:pt x="114" y="82"/>
                    <a:pt x="80" y="65"/>
                  </a:cubicBezTo>
                  <a:cubicBezTo>
                    <a:pt x="60" y="55"/>
                    <a:pt x="49" y="39"/>
                    <a:pt x="0" y="43"/>
                  </a:cubicBezTo>
                  <a:close/>
                </a:path>
              </a:pathLst>
            </a:custGeom>
            <a:noFill/>
            <a:ln w="1111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0" name="Freeform 237">
              <a:extLst>
                <a:ext uri="{FF2B5EF4-FFF2-40B4-BE49-F238E27FC236}">
                  <a16:creationId xmlns:a16="http://schemas.microsoft.com/office/drawing/2014/main" id="{2AB038D5-2000-453A-861C-4FC183A770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0" y="2251"/>
              <a:ext cx="166" cy="73"/>
            </a:xfrm>
            <a:custGeom>
              <a:avLst/>
              <a:gdLst>
                <a:gd name="T0" fmla="*/ 0 w 102"/>
                <a:gd name="T1" fmla="*/ 0 h 45"/>
                <a:gd name="T2" fmla="*/ 143 w 102"/>
                <a:gd name="T3" fmla="*/ 34 h 45"/>
                <a:gd name="T4" fmla="*/ 439 w 102"/>
                <a:gd name="T5" fmla="*/ 191 h 4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2" h="45">
                  <a:moveTo>
                    <a:pt x="0" y="0"/>
                  </a:moveTo>
                  <a:cubicBezTo>
                    <a:pt x="0" y="0"/>
                    <a:pt x="19" y="1"/>
                    <a:pt x="33" y="8"/>
                  </a:cubicBezTo>
                  <a:cubicBezTo>
                    <a:pt x="46" y="16"/>
                    <a:pt x="79" y="34"/>
                    <a:pt x="102" y="45"/>
                  </a:cubicBezTo>
                </a:path>
              </a:pathLst>
            </a:custGeom>
            <a:noFill/>
            <a:ln w="1111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1" name="Freeform 238">
              <a:extLst>
                <a:ext uri="{FF2B5EF4-FFF2-40B4-BE49-F238E27FC236}">
                  <a16:creationId xmlns:a16="http://schemas.microsoft.com/office/drawing/2014/main" id="{8D0DFDE3-0E5A-474F-AD38-0BDC23D319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0" y="2181"/>
              <a:ext cx="307" cy="235"/>
            </a:xfrm>
            <a:custGeom>
              <a:avLst/>
              <a:gdLst>
                <a:gd name="T0" fmla="*/ 0 w 189"/>
                <a:gd name="T1" fmla="*/ 107 h 145"/>
                <a:gd name="T2" fmla="*/ 283 w 189"/>
                <a:gd name="T3" fmla="*/ 136 h 145"/>
                <a:gd name="T4" fmla="*/ 406 w 189"/>
                <a:gd name="T5" fmla="*/ 128 h 145"/>
                <a:gd name="T6" fmla="*/ 578 w 189"/>
                <a:gd name="T7" fmla="*/ 297 h 145"/>
                <a:gd name="T8" fmla="*/ 811 w 189"/>
                <a:gd name="T9" fmla="*/ 549 h 145"/>
                <a:gd name="T10" fmla="*/ 659 w 189"/>
                <a:gd name="T11" fmla="*/ 554 h 145"/>
                <a:gd name="T12" fmla="*/ 473 w 189"/>
                <a:gd name="T13" fmla="*/ 460 h 145"/>
                <a:gd name="T14" fmla="*/ 153 w 189"/>
                <a:gd name="T15" fmla="*/ 118 h 145"/>
                <a:gd name="T16" fmla="*/ 0 w 189"/>
                <a:gd name="T17" fmla="*/ 107 h 1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9" h="145">
                  <a:moveTo>
                    <a:pt x="0" y="25"/>
                  </a:moveTo>
                  <a:cubicBezTo>
                    <a:pt x="0" y="25"/>
                    <a:pt x="23" y="0"/>
                    <a:pt x="66" y="32"/>
                  </a:cubicBezTo>
                  <a:cubicBezTo>
                    <a:pt x="66" y="32"/>
                    <a:pt x="73" y="21"/>
                    <a:pt x="95" y="30"/>
                  </a:cubicBezTo>
                  <a:cubicBezTo>
                    <a:pt x="117" y="40"/>
                    <a:pt x="120" y="51"/>
                    <a:pt x="135" y="70"/>
                  </a:cubicBezTo>
                  <a:cubicBezTo>
                    <a:pt x="150" y="90"/>
                    <a:pt x="164" y="120"/>
                    <a:pt x="189" y="129"/>
                  </a:cubicBezTo>
                  <a:cubicBezTo>
                    <a:pt x="189" y="129"/>
                    <a:pt x="178" y="145"/>
                    <a:pt x="154" y="130"/>
                  </a:cubicBezTo>
                  <a:cubicBezTo>
                    <a:pt x="154" y="130"/>
                    <a:pt x="124" y="129"/>
                    <a:pt x="110" y="108"/>
                  </a:cubicBezTo>
                  <a:cubicBezTo>
                    <a:pt x="96" y="88"/>
                    <a:pt x="67" y="36"/>
                    <a:pt x="36" y="28"/>
                  </a:cubicBezTo>
                  <a:cubicBezTo>
                    <a:pt x="4" y="19"/>
                    <a:pt x="0" y="25"/>
                    <a:pt x="0" y="25"/>
                  </a:cubicBezTo>
                  <a:close/>
                </a:path>
              </a:pathLst>
            </a:custGeom>
            <a:solidFill>
              <a:srgbClr val="A744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2" name="Freeform 239">
              <a:extLst>
                <a:ext uri="{FF2B5EF4-FFF2-40B4-BE49-F238E27FC236}">
                  <a16:creationId xmlns:a16="http://schemas.microsoft.com/office/drawing/2014/main" id="{103AA9F3-ED8E-46D1-8B39-75D2AEFE88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7" y="2233"/>
              <a:ext cx="143" cy="159"/>
            </a:xfrm>
            <a:custGeom>
              <a:avLst/>
              <a:gdLst>
                <a:gd name="T0" fmla="*/ 0 w 88"/>
                <a:gd name="T1" fmla="*/ 0 h 98"/>
                <a:gd name="T2" fmla="*/ 377 w 88"/>
                <a:gd name="T3" fmla="*/ 419 h 9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8" h="98">
                  <a:moveTo>
                    <a:pt x="0" y="0"/>
                  </a:moveTo>
                  <a:cubicBezTo>
                    <a:pt x="27" y="10"/>
                    <a:pt x="57" y="76"/>
                    <a:pt x="88" y="98"/>
                  </a:cubicBezTo>
                </a:path>
              </a:pathLst>
            </a:custGeom>
            <a:noFill/>
            <a:ln w="1111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3" name="Freeform 240">
              <a:extLst>
                <a:ext uri="{FF2B5EF4-FFF2-40B4-BE49-F238E27FC236}">
                  <a16:creationId xmlns:a16="http://schemas.microsoft.com/office/drawing/2014/main" id="{54CB4BB4-2217-4D81-B3A2-B8DE858E37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0" y="2181"/>
              <a:ext cx="307" cy="235"/>
            </a:xfrm>
            <a:custGeom>
              <a:avLst/>
              <a:gdLst>
                <a:gd name="T0" fmla="*/ 0 w 189"/>
                <a:gd name="T1" fmla="*/ 107 h 145"/>
                <a:gd name="T2" fmla="*/ 283 w 189"/>
                <a:gd name="T3" fmla="*/ 136 h 145"/>
                <a:gd name="T4" fmla="*/ 406 w 189"/>
                <a:gd name="T5" fmla="*/ 128 h 145"/>
                <a:gd name="T6" fmla="*/ 578 w 189"/>
                <a:gd name="T7" fmla="*/ 297 h 145"/>
                <a:gd name="T8" fmla="*/ 811 w 189"/>
                <a:gd name="T9" fmla="*/ 549 h 145"/>
                <a:gd name="T10" fmla="*/ 659 w 189"/>
                <a:gd name="T11" fmla="*/ 554 h 145"/>
                <a:gd name="T12" fmla="*/ 473 w 189"/>
                <a:gd name="T13" fmla="*/ 460 h 145"/>
                <a:gd name="T14" fmla="*/ 153 w 189"/>
                <a:gd name="T15" fmla="*/ 118 h 145"/>
                <a:gd name="T16" fmla="*/ 0 w 189"/>
                <a:gd name="T17" fmla="*/ 107 h 1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9" h="145">
                  <a:moveTo>
                    <a:pt x="0" y="25"/>
                  </a:moveTo>
                  <a:cubicBezTo>
                    <a:pt x="0" y="25"/>
                    <a:pt x="23" y="0"/>
                    <a:pt x="66" y="32"/>
                  </a:cubicBezTo>
                  <a:cubicBezTo>
                    <a:pt x="66" y="32"/>
                    <a:pt x="73" y="21"/>
                    <a:pt x="95" y="30"/>
                  </a:cubicBezTo>
                  <a:cubicBezTo>
                    <a:pt x="117" y="40"/>
                    <a:pt x="120" y="51"/>
                    <a:pt x="135" y="70"/>
                  </a:cubicBezTo>
                  <a:cubicBezTo>
                    <a:pt x="150" y="90"/>
                    <a:pt x="164" y="120"/>
                    <a:pt x="189" y="129"/>
                  </a:cubicBezTo>
                  <a:cubicBezTo>
                    <a:pt x="189" y="129"/>
                    <a:pt x="178" y="145"/>
                    <a:pt x="154" y="130"/>
                  </a:cubicBezTo>
                  <a:cubicBezTo>
                    <a:pt x="154" y="130"/>
                    <a:pt x="124" y="129"/>
                    <a:pt x="110" y="108"/>
                  </a:cubicBezTo>
                  <a:cubicBezTo>
                    <a:pt x="96" y="88"/>
                    <a:pt x="67" y="36"/>
                    <a:pt x="36" y="28"/>
                  </a:cubicBezTo>
                  <a:cubicBezTo>
                    <a:pt x="4" y="19"/>
                    <a:pt x="0" y="25"/>
                    <a:pt x="0" y="25"/>
                  </a:cubicBezTo>
                  <a:close/>
                </a:path>
              </a:pathLst>
            </a:custGeom>
            <a:noFill/>
            <a:ln w="1111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4" name="Freeform 241">
              <a:extLst>
                <a:ext uri="{FF2B5EF4-FFF2-40B4-BE49-F238E27FC236}">
                  <a16:creationId xmlns:a16="http://schemas.microsoft.com/office/drawing/2014/main" id="{3E38AC47-4163-4CD7-B200-CD6B2E2E08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8" y="2249"/>
              <a:ext cx="292" cy="201"/>
            </a:xfrm>
            <a:custGeom>
              <a:avLst/>
              <a:gdLst>
                <a:gd name="T0" fmla="*/ 0 w 179"/>
                <a:gd name="T1" fmla="*/ 76 h 124"/>
                <a:gd name="T2" fmla="*/ 228 w 179"/>
                <a:gd name="T3" fmla="*/ 242 h 124"/>
                <a:gd name="T4" fmla="*/ 591 w 179"/>
                <a:gd name="T5" fmla="*/ 447 h 124"/>
                <a:gd name="T6" fmla="*/ 776 w 179"/>
                <a:gd name="T7" fmla="*/ 350 h 124"/>
                <a:gd name="T8" fmla="*/ 700 w 179"/>
                <a:gd name="T9" fmla="*/ 376 h 124"/>
                <a:gd name="T10" fmla="*/ 511 w 179"/>
                <a:gd name="T11" fmla="*/ 316 h 124"/>
                <a:gd name="T12" fmla="*/ 240 w 179"/>
                <a:gd name="T13" fmla="*/ 123 h 124"/>
                <a:gd name="T14" fmla="*/ 0 w 179"/>
                <a:gd name="T15" fmla="*/ 76 h 1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9" h="124">
                  <a:moveTo>
                    <a:pt x="0" y="18"/>
                  </a:moveTo>
                  <a:cubicBezTo>
                    <a:pt x="0" y="18"/>
                    <a:pt x="38" y="29"/>
                    <a:pt x="53" y="57"/>
                  </a:cubicBezTo>
                  <a:cubicBezTo>
                    <a:pt x="69" y="85"/>
                    <a:pt x="99" y="124"/>
                    <a:pt x="136" y="105"/>
                  </a:cubicBezTo>
                  <a:cubicBezTo>
                    <a:pt x="136" y="105"/>
                    <a:pt x="163" y="113"/>
                    <a:pt x="179" y="82"/>
                  </a:cubicBezTo>
                  <a:cubicBezTo>
                    <a:pt x="161" y="88"/>
                    <a:pt x="161" y="88"/>
                    <a:pt x="161" y="88"/>
                  </a:cubicBezTo>
                  <a:cubicBezTo>
                    <a:pt x="161" y="88"/>
                    <a:pt x="130" y="88"/>
                    <a:pt x="118" y="74"/>
                  </a:cubicBezTo>
                  <a:cubicBezTo>
                    <a:pt x="106" y="61"/>
                    <a:pt x="91" y="27"/>
                    <a:pt x="55" y="29"/>
                  </a:cubicBezTo>
                  <a:cubicBezTo>
                    <a:pt x="55" y="29"/>
                    <a:pt x="15" y="0"/>
                    <a:pt x="0" y="18"/>
                  </a:cubicBezTo>
                  <a:close/>
                </a:path>
              </a:pathLst>
            </a:custGeom>
            <a:solidFill>
              <a:srgbClr val="A744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5" name="Freeform 242">
              <a:extLst>
                <a:ext uri="{FF2B5EF4-FFF2-40B4-BE49-F238E27FC236}">
                  <a16:creationId xmlns:a16="http://schemas.microsoft.com/office/drawing/2014/main" id="{1BDD137D-6659-4F60-9F89-8B66F8AE75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8" y="2296"/>
              <a:ext cx="132" cy="124"/>
            </a:xfrm>
            <a:custGeom>
              <a:avLst/>
              <a:gdLst>
                <a:gd name="T0" fmla="*/ 0 w 81"/>
                <a:gd name="T1" fmla="*/ 0 h 76"/>
                <a:gd name="T2" fmla="*/ 350 w 81"/>
                <a:gd name="T3" fmla="*/ 330 h 7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1" h="76">
                  <a:moveTo>
                    <a:pt x="0" y="0"/>
                  </a:moveTo>
                  <a:cubicBezTo>
                    <a:pt x="40" y="37"/>
                    <a:pt x="32" y="63"/>
                    <a:pt x="81" y="76"/>
                  </a:cubicBezTo>
                </a:path>
              </a:pathLst>
            </a:custGeom>
            <a:noFill/>
            <a:ln w="1111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6" name="Freeform 243">
              <a:extLst>
                <a:ext uri="{FF2B5EF4-FFF2-40B4-BE49-F238E27FC236}">
                  <a16:creationId xmlns:a16="http://schemas.microsoft.com/office/drawing/2014/main" id="{1FABBDBA-7130-4265-8FD6-A0C1F68EAB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8" y="2249"/>
              <a:ext cx="292" cy="201"/>
            </a:xfrm>
            <a:custGeom>
              <a:avLst/>
              <a:gdLst>
                <a:gd name="T0" fmla="*/ 0 w 179"/>
                <a:gd name="T1" fmla="*/ 76 h 124"/>
                <a:gd name="T2" fmla="*/ 228 w 179"/>
                <a:gd name="T3" fmla="*/ 242 h 124"/>
                <a:gd name="T4" fmla="*/ 591 w 179"/>
                <a:gd name="T5" fmla="*/ 447 h 124"/>
                <a:gd name="T6" fmla="*/ 776 w 179"/>
                <a:gd name="T7" fmla="*/ 350 h 124"/>
                <a:gd name="T8" fmla="*/ 700 w 179"/>
                <a:gd name="T9" fmla="*/ 376 h 124"/>
                <a:gd name="T10" fmla="*/ 511 w 179"/>
                <a:gd name="T11" fmla="*/ 316 h 124"/>
                <a:gd name="T12" fmla="*/ 240 w 179"/>
                <a:gd name="T13" fmla="*/ 123 h 124"/>
                <a:gd name="T14" fmla="*/ 0 w 179"/>
                <a:gd name="T15" fmla="*/ 76 h 1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9" h="124">
                  <a:moveTo>
                    <a:pt x="0" y="18"/>
                  </a:moveTo>
                  <a:cubicBezTo>
                    <a:pt x="0" y="18"/>
                    <a:pt x="38" y="29"/>
                    <a:pt x="53" y="57"/>
                  </a:cubicBezTo>
                  <a:cubicBezTo>
                    <a:pt x="69" y="85"/>
                    <a:pt x="99" y="124"/>
                    <a:pt x="136" y="105"/>
                  </a:cubicBezTo>
                  <a:cubicBezTo>
                    <a:pt x="136" y="105"/>
                    <a:pt x="163" y="113"/>
                    <a:pt x="179" y="82"/>
                  </a:cubicBezTo>
                  <a:cubicBezTo>
                    <a:pt x="161" y="88"/>
                    <a:pt x="161" y="88"/>
                    <a:pt x="161" y="88"/>
                  </a:cubicBezTo>
                  <a:cubicBezTo>
                    <a:pt x="161" y="88"/>
                    <a:pt x="130" y="88"/>
                    <a:pt x="118" y="74"/>
                  </a:cubicBezTo>
                  <a:cubicBezTo>
                    <a:pt x="106" y="61"/>
                    <a:pt x="91" y="27"/>
                    <a:pt x="55" y="29"/>
                  </a:cubicBezTo>
                  <a:cubicBezTo>
                    <a:pt x="55" y="29"/>
                    <a:pt x="15" y="0"/>
                    <a:pt x="0" y="18"/>
                  </a:cubicBezTo>
                  <a:close/>
                </a:path>
              </a:pathLst>
            </a:custGeom>
            <a:noFill/>
            <a:ln w="1111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7" name="Freeform 244">
              <a:extLst>
                <a:ext uri="{FF2B5EF4-FFF2-40B4-BE49-F238E27FC236}">
                  <a16:creationId xmlns:a16="http://schemas.microsoft.com/office/drawing/2014/main" id="{F0339BA7-E796-4FDE-B632-A6B1A4B9F7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7" y="2327"/>
              <a:ext cx="270" cy="127"/>
            </a:xfrm>
            <a:custGeom>
              <a:avLst/>
              <a:gdLst>
                <a:gd name="T0" fmla="*/ 0 w 166"/>
                <a:gd name="T1" fmla="*/ 75 h 78"/>
                <a:gd name="T2" fmla="*/ 166 w 166"/>
                <a:gd name="T3" fmla="*/ 55 h 78"/>
                <a:gd name="T4" fmla="*/ 304 w 166"/>
                <a:gd name="T5" fmla="*/ 39 h 78"/>
                <a:gd name="T6" fmla="*/ 701 w 166"/>
                <a:gd name="T7" fmla="*/ 186 h 78"/>
                <a:gd name="T8" fmla="*/ 590 w 166"/>
                <a:gd name="T9" fmla="*/ 275 h 78"/>
                <a:gd name="T10" fmla="*/ 363 w 166"/>
                <a:gd name="T11" fmla="*/ 283 h 78"/>
                <a:gd name="T12" fmla="*/ 0 w 166"/>
                <a:gd name="T13" fmla="*/ 75 h 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6" h="78">
                  <a:moveTo>
                    <a:pt x="0" y="17"/>
                  </a:moveTo>
                  <a:cubicBezTo>
                    <a:pt x="0" y="17"/>
                    <a:pt x="15" y="3"/>
                    <a:pt x="39" y="13"/>
                  </a:cubicBezTo>
                  <a:cubicBezTo>
                    <a:pt x="39" y="13"/>
                    <a:pt x="54" y="0"/>
                    <a:pt x="71" y="9"/>
                  </a:cubicBezTo>
                  <a:cubicBezTo>
                    <a:pt x="88" y="18"/>
                    <a:pt x="110" y="53"/>
                    <a:pt x="163" y="43"/>
                  </a:cubicBezTo>
                  <a:cubicBezTo>
                    <a:pt x="163" y="43"/>
                    <a:pt x="166" y="55"/>
                    <a:pt x="137" y="64"/>
                  </a:cubicBezTo>
                  <a:cubicBezTo>
                    <a:pt x="137" y="64"/>
                    <a:pt x="125" y="78"/>
                    <a:pt x="84" y="66"/>
                  </a:cubicBezTo>
                  <a:cubicBezTo>
                    <a:pt x="43" y="55"/>
                    <a:pt x="39" y="29"/>
                    <a:pt x="0" y="17"/>
                  </a:cubicBezTo>
                  <a:close/>
                </a:path>
              </a:pathLst>
            </a:custGeom>
            <a:solidFill>
              <a:srgbClr val="A744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8" name="Freeform 245">
              <a:extLst>
                <a:ext uri="{FF2B5EF4-FFF2-40B4-BE49-F238E27FC236}">
                  <a16:creationId xmlns:a16="http://schemas.microsoft.com/office/drawing/2014/main" id="{36C46827-F235-4548-A35E-E300921E66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0" y="2348"/>
              <a:ext cx="161" cy="83"/>
            </a:xfrm>
            <a:custGeom>
              <a:avLst/>
              <a:gdLst>
                <a:gd name="T0" fmla="*/ 0 w 99"/>
                <a:gd name="T1" fmla="*/ 0 h 51"/>
                <a:gd name="T2" fmla="*/ 426 w 99"/>
                <a:gd name="T3" fmla="*/ 220 h 5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9" h="51">
                  <a:moveTo>
                    <a:pt x="0" y="0"/>
                  </a:moveTo>
                  <a:cubicBezTo>
                    <a:pt x="15" y="7"/>
                    <a:pt x="57" y="51"/>
                    <a:pt x="99" y="51"/>
                  </a:cubicBezTo>
                </a:path>
              </a:pathLst>
            </a:custGeom>
            <a:noFill/>
            <a:ln w="1111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9" name="Freeform 246">
              <a:extLst>
                <a:ext uri="{FF2B5EF4-FFF2-40B4-BE49-F238E27FC236}">
                  <a16:creationId xmlns:a16="http://schemas.microsoft.com/office/drawing/2014/main" id="{547F4911-2670-4A1B-8E4B-CFC639DFBA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7" y="2327"/>
              <a:ext cx="270" cy="127"/>
            </a:xfrm>
            <a:custGeom>
              <a:avLst/>
              <a:gdLst>
                <a:gd name="T0" fmla="*/ 0 w 166"/>
                <a:gd name="T1" fmla="*/ 75 h 78"/>
                <a:gd name="T2" fmla="*/ 166 w 166"/>
                <a:gd name="T3" fmla="*/ 55 h 78"/>
                <a:gd name="T4" fmla="*/ 304 w 166"/>
                <a:gd name="T5" fmla="*/ 39 h 78"/>
                <a:gd name="T6" fmla="*/ 701 w 166"/>
                <a:gd name="T7" fmla="*/ 186 h 78"/>
                <a:gd name="T8" fmla="*/ 590 w 166"/>
                <a:gd name="T9" fmla="*/ 275 h 78"/>
                <a:gd name="T10" fmla="*/ 363 w 166"/>
                <a:gd name="T11" fmla="*/ 283 h 78"/>
                <a:gd name="T12" fmla="*/ 0 w 166"/>
                <a:gd name="T13" fmla="*/ 75 h 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6" h="78">
                  <a:moveTo>
                    <a:pt x="0" y="17"/>
                  </a:moveTo>
                  <a:cubicBezTo>
                    <a:pt x="0" y="17"/>
                    <a:pt x="15" y="3"/>
                    <a:pt x="39" y="13"/>
                  </a:cubicBezTo>
                  <a:cubicBezTo>
                    <a:pt x="39" y="13"/>
                    <a:pt x="54" y="0"/>
                    <a:pt x="71" y="9"/>
                  </a:cubicBezTo>
                  <a:cubicBezTo>
                    <a:pt x="88" y="18"/>
                    <a:pt x="110" y="53"/>
                    <a:pt x="163" y="43"/>
                  </a:cubicBezTo>
                  <a:cubicBezTo>
                    <a:pt x="163" y="43"/>
                    <a:pt x="166" y="55"/>
                    <a:pt x="137" y="64"/>
                  </a:cubicBezTo>
                  <a:cubicBezTo>
                    <a:pt x="137" y="64"/>
                    <a:pt x="125" y="78"/>
                    <a:pt x="84" y="66"/>
                  </a:cubicBezTo>
                  <a:cubicBezTo>
                    <a:pt x="43" y="55"/>
                    <a:pt x="39" y="29"/>
                    <a:pt x="0" y="17"/>
                  </a:cubicBezTo>
                  <a:close/>
                </a:path>
              </a:pathLst>
            </a:custGeom>
            <a:noFill/>
            <a:ln w="1111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0" name="Freeform 247">
              <a:extLst>
                <a:ext uri="{FF2B5EF4-FFF2-40B4-BE49-F238E27FC236}">
                  <a16:creationId xmlns:a16="http://schemas.microsoft.com/office/drawing/2014/main" id="{21AD9D6B-C9DA-44EB-88E3-3AC809F1C9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3" y="2181"/>
              <a:ext cx="189" cy="271"/>
            </a:xfrm>
            <a:custGeom>
              <a:avLst/>
              <a:gdLst>
                <a:gd name="T0" fmla="*/ 21 w 116"/>
                <a:gd name="T1" fmla="*/ 5 h 167"/>
                <a:gd name="T2" fmla="*/ 109 w 116"/>
                <a:gd name="T3" fmla="*/ 187 h 167"/>
                <a:gd name="T4" fmla="*/ 321 w 116"/>
                <a:gd name="T5" fmla="*/ 411 h 167"/>
                <a:gd name="T6" fmla="*/ 502 w 116"/>
                <a:gd name="T7" fmla="*/ 652 h 167"/>
                <a:gd name="T8" fmla="*/ 406 w 116"/>
                <a:gd name="T9" fmla="*/ 667 h 167"/>
                <a:gd name="T10" fmla="*/ 220 w 116"/>
                <a:gd name="T11" fmla="*/ 571 h 167"/>
                <a:gd name="T12" fmla="*/ 21 w 116"/>
                <a:gd name="T13" fmla="*/ 170 h 167"/>
                <a:gd name="T14" fmla="*/ 18 w 116"/>
                <a:gd name="T15" fmla="*/ 0 h 16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6" h="167">
                  <a:moveTo>
                    <a:pt x="5" y="1"/>
                  </a:moveTo>
                  <a:cubicBezTo>
                    <a:pt x="5" y="1"/>
                    <a:pt x="0" y="26"/>
                    <a:pt x="25" y="44"/>
                  </a:cubicBezTo>
                  <a:cubicBezTo>
                    <a:pt x="50" y="63"/>
                    <a:pt x="62" y="75"/>
                    <a:pt x="74" y="96"/>
                  </a:cubicBezTo>
                  <a:cubicBezTo>
                    <a:pt x="86" y="117"/>
                    <a:pt x="94" y="141"/>
                    <a:pt x="116" y="153"/>
                  </a:cubicBezTo>
                  <a:cubicBezTo>
                    <a:pt x="116" y="153"/>
                    <a:pt x="110" y="163"/>
                    <a:pt x="94" y="156"/>
                  </a:cubicBezTo>
                  <a:cubicBezTo>
                    <a:pt x="94" y="156"/>
                    <a:pt x="67" y="167"/>
                    <a:pt x="51" y="134"/>
                  </a:cubicBezTo>
                  <a:cubicBezTo>
                    <a:pt x="34" y="101"/>
                    <a:pt x="27" y="69"/>
                    <a:pt x="5" y="4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A744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1" name="Freeform 248">
              <a:extLst>
                <a:ext uri="{FF2B5EF4-FFF2-40B4-BE49-F238E27FC236}">
                  <a16:creationId xmlns:a16="http://schemas.microsoft.com/office/drawing/2014/main" id="{57F7EDC0-6AA8-40AF-AE94-8678EF77D5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4" y="2179"/>
              <a:ext cx="188" cy="273"/>
            </a:xfrm>
            <a:custGeom>
              <a:avLst/>
              <a:gdLst>
                <a:gd name="T0" fmla="*/ 18 w 115"/>
                <a:gd name="T1" fmla="*/ 0 h 168"/>
                <a:gd name="T2" fmla="*/ 105 w 115"/>
                <a:gd name="T3" fmla="*/ 193 h 168"/>
                <a:gd name="T4" fmla="*/ 319 w 115"/>
                <a:gd name="T5" fmla="*/ 418 h 168"/>
                <a:gd name="T6" fmla="*/ 502 w 115"/>
                <a:gd name="T7" fmla="*/ 660 h 168"/>
                <a:gd name="T8" fmla="*/ 405 w 115"/>
                <a:gd name="T9" fmla="*/ 673 h 168"/>
                <a:gd name="T10" fmla="*/ 219 w 115"/>
                <a:gd name="T11" fmla="*/ 579 h 168"/>
                <a:gd name="T12" fmla="*/ 18 w 115"/>
                <a:gd name="T13" fmla="*/ 180 h 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5" h="168">
                  <a:moveTo>
                    <a:pt x="4" y="0"/>
                  </a:moveTo>
                  <a:cubicBezTo>
                    <a:pt x="4" y="0"/>
                    <a:pt x="0" y="28"/>
                    <a:pt x="24" y="45"/>
                  </a:cubicBezTo>
                  <a:cubicBezTo>
                    <a:pt x="49" y="64"/>
                    <a:pt x="61" y="76"/>
                    <a:pt x="73" y="97"/>
                  </a:cubicBezTo>
                  <a:cubicBezTo>
                    <a:pt x="85" y="118"/>
                    <a:pt x="93" y="142"/>
                    <a:pt x="115" y="154"/>
                  </a:cubicBezTo>
                  <a:cubicBezTo>
                    <a:pt x="115" y="154"/>
                    <a:pt x="109" y="164"/>
                    <a:pt x="93" y="157"/>
                  </a:cubicBezTo>
                  <a:cubicBezTo>
                    <a:pt x="93" y="157"/>
                    <a:pt x="66" y="168"/>
                    <a:pt x="50" y="135"/>
                  </a:cubicBezTo>
                  <a:cubicBezTo>
                    <a:pt x="33" y="102"/>
                    <a:pt x="25" y="72"/>
                    <a:pt x="4" y="42"/>
                  </a:cubicBezTo>
                </a:path>
              </a:pathLst>
            </a:custGeom>
            <a:noFill/>
            <a:ln w="7938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2" name="Freeform 249">
              <a:extLst>
                <a:ext uri="{FF2B5EF4-FFF2-40B4-BE49-F238E27FC236}">
                  <a16:creationId xmlns:a16="http://schemas.microsoft.com/office/drawing/2014/main" id="{DA4A5455-4D84-44AC-9798-28C7CF20D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7" y="2259"/>
              <a:ext cx="139" cy="175"/>
            </a:xfrm>
            <a:custGeom>
              <a:avLst/>
              <a:gdLst>
                <a:gd name="T0" fmla="*/ 0 w 85"/>
                <a:gd name="T1" fmla="*/ 0 h 108"/>
                <a:gd name="T2" fmla="*/ 371 w 85"/>
                <a:gd name="T3" fmla="*/ 460 h 10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5" h="108">
                  <a:moveTo>
                    <a:pt x="0" y="0"/>
                  </a:moveTo>
                  <a:cubicBezTo>
                    <a:pt x="44" y="31"/>
                    <a:pt x="53" y="88"/>
                    <a:pt x="85" y="108"/>
                  </a:cubicBezTo>
                </a:path>
              </a:pathLst>
            </a:custGeom>
            <a:noFill/>
            <a:ln w="7938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3" name="Freeform 250">
              <a:extLst>
                <a:ext uri="{FF2B5EF4-FFF2-40B4-BE49-F238E27FC236}">
                  <a16:creationId xmlns:a16="http://schemas.microsoft.com/office/drawing/2014/main" id="{3611C372-CDFB-49DD-92BD-E61A15D5A8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7" y="2002"/>
              <a:ext cx="47" cy="68"/>
            </a:xfrm>
            <a:custGeom>
              <a:avLst/>
              <a:gdLst>
                <a:gd name="T0" fmla="*/ 107 w 29"/>
                <a:gd name="T1" fmla="*/ 8 h 42"/>
                <a:gd name="T2" fmla="*/ 94 w 29"/>
                <a:gd name="T3" fmla="*/ 105 h 42"/>
                <a:gd name="T4" fmla="*/ 16 w 29"/>
                <a:gd name="T5" fmla="*/ 170 h 42"/>
                <a:gd name="T6" fmla="*/ 29 w 29"/>
                <a:gd name="T7" fmla="*/ 73 h 42"/>
                <a:gd name="T8" fmla="*/ 107 w 29"/>
                <a:gd name="T9" fmla="*/ 8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" h="42">
                  <a:moveTo>
                    <a:pt x="25" y="2"/>
                  </a:moveTo>
                  <a:cubicBezTo>
                    <a:pt x="29" y="5"/>
                    <a:pt x="28" y="15"/>
                    <a:pt x="22" y="25"/>
                  </a:cubicBezTo>
                  <a:cubicBezTo>
                    <a:pt x="16" y="36"/>
                    <a:pt x="8" y="42"/>
                    <a:pt x="4" y="40"/>
                  </a:cubicBezTo>
                  <a:cubicBezTo>
                    <a:pt x="0" y="38"/>
                    <a:pt x="1" y="27"/>
                    <a:pt x="7" y="17"/>
                  </a:cubicBezTo>
                  <a:cubicBezTo>
                    <a:pt x="13" y="7"/>
                    <a:pt x="21" y="0"/>
                    <a:pt x="25" y="2"/>
                  </a:cubicBezTo>
                  <a:close/>
                </a:path>
              </a:pathLst>
            </a:custGeom>
            <a:solidFill>
              <a:srgbClr val="E428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4" name="Freeform 251">
              <a:extLst>
                <a:ext uri="{FF2B5EF4-FFF2-40B4-BE49-F238E27FC236}">
                  <a16:creationId xmlns:a16="http://schemas.microsoft.com/office/drawing/2014/main" id="{1B53FC6A-F038-44E8-B12A-B1498387CF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7" y="2004"/>
              <a:ext cx="47" cy="68"/>
            </a:xfrm>
            <a:custGeom>
              <a:avLst/>
              <a:gdLst>
                <a:gd name="T0" fmla="*/ 107 w 29"/>
                <a:gd name="T1" fmla="*/ 8 h 42"/>
                <a:gd name="T2" fmla="*/ 94 w 29"/>
                <a:gd name="T3" fmla="*/ 105 h 42"/>
                <a:gd name="T4" fmla="*/ 16 w 29"/>
                <a:gd name="T5" fmla="*/ 165 h 42"/>
                <a:gd name="T6" fmla="*/ 29 w 29"/>
                <a:gd name="T7" fmla="*/ 68 h 42"/>
                <a:gd name="T8" fmla="*/ 107 w 29"/>
                <a:gd name="T9" fmla="*/ 8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" h="42">
                  <a:moveTo>
                    <a:pt x="25" y="2"/>
                  </a:moveTo>
                  <a:cubicBezTo>
                    <a:pt x="29" y="4"/>
                    <a:pt x="28" y="14"/>
                    <a:pt x="22" y="25"/>
                  </a:cubicBezTo>
                  <a:cubicBezTo>
                    <a:pt x="16" y="35"/>
                    <a:pt x="8" y="42"/>
                    <a:pt x="4" y="39"/>
                  </a:cubicBezTo>
                  <a:cubicBezTo>
                    <a:pt x="0" y="37"/>
                    <a:pt x="1" y="27"/>
                    <a:pt x="7" y="16"/>
                  </a:cubicBezTo>
                  <a:cubicBezTo>
                    <a:pt x="13" y="6"/>
                    <a:pt x="21" y="0"/>
                    <a:pt x="25" y="2"/>
                  </a:cubicBezTo>
                  <a:close/>
                </a:path>
              </a:pathLst>
            </a:custGeom>
            <a:noFill/>
            <a:ln w="7938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5" name="Freeform 252">
              <a:extLst>
                <a:ext uri="{FF2B5EF4-FFF2-40B4-BE49-F238E27FC236}">
                  <a16:creationId xmlns:a16="http://schemas.microsoft.com/office/drawing/2014/main" id="{E5316432-4290-4A9A-9F1C-87A61EF19A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2" y="2265"/>
              <a:ext cx="11" cy="12"/>
            </a:xfrm>
            <a:custGeom>
              <a:avLst/>
              <a:gdLst>
                <a:gd name="T0" fmla="*/ 14 w 7"/>
                <a:gd name="T1" fmla="*/ 0 h 7"/>
                <a:gd name="T2" fmla="*/ 0 w 7"/>
                <a:gd name="T3" fmla="*/ 21 h 7"/>
                <a:gd name="T4" fmla="*/ 14 w 7"/>
                <a:gd name="T5" fmla="*/ 26 h 7"/>
                <a:gd name="T6" fmla="*/ 20 w 7"/>
                <a:gd name="T7" fmla="*/ 0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7">
                  <a:moveTo>
                    <a:pt x="4" y="0"/>
                  </a:moveTo>
                  <a:cubicBezTo>
                    <a:pt x="3" y="1"/>
                    <a:pt x="1" y="2"/>
                    <a:pt x="0" y="4"/>
                  </a:cubicBezTo>
                  <a:cubicBezTo>
                    <a:pt x="2" y="6"/>
                    <a:pt x="2" y="7"/>
                    <a:pt x="4" y="5"/>
                  </a:cubicBezTo>
                  <a:cubicBezTo>
                    <a:pt x="6" y="3"/>
                    <a:pt x="7" y="2"/>
                    <a:pt x="5" y="0"/>
                  </a:cubicBezTo>
                </a:path>
              </a:pathLst>
            </a:custGeom>
            <a:solidFill>
              <a:srgbClr val="EB6D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6" name="Freeform 253">
              <a:extLst>
                <a:ext uri="{FF2B5EF4-FFF2-40B4-BE49-F238E27FC236}">
                  <a16:creationId xmlns:a16="http://schemas.microsoft.com/office/drawing/2014/main" id="{E4EA1BF5-C38C-41BC-A512-BC07F0AF9E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0" y="2270"/>
              <a:ext cx="10" cy="7"/>
            </a:xfrm>
            <a:custGeom>
              <a:avLst/>
              <a:gdLst>
                <a:gd name="T0" fmla="*/ 22 w 6"/>
                <a:gd name="T1" fmla="*/ 0 h 4"/>
                <a:gd name="T2" fmla="*/ 13 w 6"/>
                <a:gd name="T3" fmla="*/ 21 h 4"/>
                <a:gd name="T4" fmla="*/ 22 w 6"/>
                <a:gd name="T5" fmla="*/ 12 h 4"/>
                <a:gd name="T6" fmla="*/ 20 w 6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4">
                  <a:moveTo>
                    <a:pt x="5" y="0"/>
                  </a:moveTo>
                  <a:cubicBezTo>
                    <a:pt x="4" y="0"/>
                    <a:pt x="0" y="4"/>
                    <a:pt x="3" y="4"/>
                  </a:cubicBezTo>
                  <a:cubicBezTo>
                    <a:pt x="4" y="4"/>
                    <a:pt x="5" y="3"/>
                    <a:pt x="5" y="2"/>
                  </a:cubicBezTo>
                  <a:cubicBezTo>
                    <a:pt x="6" y="1"/>
                    <a:pt x="5" y="1"/>
                    <a:pt x="4" y="0"/>
                  </a:cubicBezTo>
                </a:path>
              </a:pathLst>
            </a:custGeom>
            <a:solidFill>
              <a:srgbClr val="E428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7" name="Freeform 254">
              <a:extLst>
                <a:ext uri="{FF2B5EF4-FFF2-40B4-BE49-F238E27FC236}">
                  <a16:creationId xmlns:a16="http://schemas.microsoft.com/office/drawing/2014/main" id="{35AAAF67-4D41-4A0D-989A-CBE5DE1A43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4" y="2291"/>
              <a:ext cx="9" cy="10"/>
            </a:xfrm>
            <a:custGeom>
              <a:avLst/>
              <a:gdLst>
                <a:gd name="T0" fmla="*/ 7 w 5"/>
                <a:gd name="T1" fmla="*/ 28 h 6"/>
                <a:gd name="T2" fmla="*/ 29 w 5"/>
                <a:gd name="T3" fmla="*/ 8 h 6"/>
                <a:gd name="T4" fmla="*/ 23 w 5"/>
                <a:gd name="T5" fmla="*/ 0 h 6"/>
                <a:gd name="T6" fmla="*/ 7 w 5"/>
                <a:gd name="T7" fmla="*/ 8 h 6"/>
                <a:gd name="T8" fmla="*/ 0 w 5"/>
                <a:gd name="T9" fmla="*/ 28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6">
                  <a:moveTo>
                    <a:pt x="1" y="6"/>
                  </a:moveTo>
                  <a:cubicBezTo>
                    <a:pt x="3" y="5"/>
                    <a:pt x="4" y="4"/>
                    <a:pt x="5" y="2"/>
                  </a:cubicBezTo>
                  <a:cubicBezTo>
                    <a:pt x="5" y="2"/>
                    <a:pt x="4" y="1"/>
                    <a:pt x="4" y="0"/>
                  </a:cubicBezTo>
                  <a:cubicBezTo>
                    <a:pt x="3" y="0"/>
                    <a:pt x="2" y="2"/>
                    <a:pt x="1" y="2"/>
                  </a:cubicBezTo>
                  <a:cubicBezTo>
                    <a:pt x="0" y="4"/>
                    <a:pt x="0" y="4"/>
                    <a:pt x="0" y="6"/>
                  </a:cubicBezTo>
                </a:path>
              </a:pathLst>
            </a:custGeom>
            <a:solidFill>
              <a:srgbClr val="E428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8" name="Freeform 255">
              <a:extLst>
                <a:ext uri="{FF2B5EF4-FFF2-40B4-BE49-F238E27FC236}">
                  <a16:creationId xmlns:a16="http://schemas.microsoft.com/office/drawing/2014/main" id="{985A9214-F599-46BF-8C69-103FDE1606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0" y="2285"/>
              <a:ext cx="8" cy="8"/>
            </a:xfrm>
            <a:custGeom>
              <a:avLst/>
              <a:gdLst>
                <a:gd name="T0" fmla="*/ 5 w 5"/>
                <a:gd name="T1" fmla="*/ 21 h 5"/>
                <a:gd name="T2" fmla="*/ 21 w 5"/>
                <a:gd name="T3" fmla="*/ 8 h 5"/>
                <a:gd name="T4" fmla="*/ 16 w 5"/>
                <a:gd name="T5" fmla="*/ 0 h 5"/>
                <a:gd name="T6" fmla="*/ 5 w 5"/>
                <a:gd name="T7" fmla="*/ 21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5">
                  <a:moveTo>
                    <a:pt x="1" y="5"/>
                  </a:moveTo>
                  <a:cubicBezTo>
                    <a:pt x="2" y="5"/>
                    <a:pt x="4" y="3"/>
                    <a:pt x="5" y="2"/>
                  </a:cubicBezTo>
                  <a:cubicBezTo>
                    <a:pt x="5" y="1"/>
                    <a:pt x="4" y="0"/>
                    <a:pt x="4" y="0"/>
                  </a:cubicBezTo>
                  <a:cubicBezTo>
                    <a:pt x="3" y="1"/>
                    <a:pt x="0" y="3"/>
                    <a:pt x="1" y="5"/>
                  </a:cubicBezTo>
                </a:path>
              </a:pathLst>
            </a:custGeom>
            <a:solidFill>
              <a:srgbClr val="E428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9" name="Freeform 256">
              <a:extLst>
                <a:ext uri="{FF2B5EF4-FFF2-40B4-BE49-F238E27FC236}">
                  <a16:creationId xmlns:a16="http://schemas.microsoft.com/office/drawing/2014/main" id="{E0ED42A6-7F4F-4632-9D36-A4D09D5E22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212"/>
              <a:ext cx="140" cy="365"/>
            </a:xfrm>
            <a:custGeom>
              <a:avLst/>
              <a:gdLst>
                <a:gd name="T0" fmla="*/ 13 w 86"/>
                <a:gd name="T1" fmla="*/ 136 h 225"/>
                <a:gd name="T2" fmla="*/ 143 w 86"/>
                <a:gd name="T3" fmla="*/ 16 h 225"/>
                <a:gd name="T4" fmla="*/ 249 w 86"/>
                <a:gd name="T5" fmla="*/ 242 h 225"/>
                <a:gd name="T6" fmla="*/ 371 w 86"/>
                <a:gd name="T7" fmla="*/ 887 h 225"/>
                <a:gd name="T8" fmla="*/ 366 w 86"/>
                <a:gd name="T9" fmla="*/ 960 h 225"/>
                <a:gd name="T10" fmla="*/ 186 w 86"/>
                <a:gd name="T11" fmla="*/ 706 h 225"/>
                <a:gd name="T12" fmla="*/ 186 w 86"/>
                <a:gd name="T13" fmla="*/ 308 h 225"/>
                <a:gd name="T14" fmla="*/ 199 w 86"/>
                <a:gd name="T15" fmla="*/ 115 h 225"/>
                <a:gd name="T16" fmla="*/ 13 w 86"/>
                <a:gd name="T17" fmla="*/ 136 h 2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6" h="225">
                  <a:moveTo>
                    <a:pt x="3" y="32"/>
                  </a:moveTo>
                  <a:cubicBezTo>
                    <a:pt x="3" y="32"/>
                    <a:pt x="0" y="0"/>
                    <a:pt x="33" y="4"/>
                  </a:cubicBezTo>
                  <a:cubicBezTo>
                    <a:pt x="65" y="9"/>
                    <a:pt x="66" y="34"/>
                    <a:pt x="58" y="57"/>
                  </a:cubicBezTo>
                  <a:cubicBezTo>
                    <a:pt x="50" y="79"/>
                    <a:pt x="34" y="167"/>
                    <a:pt x="86" y="208"/>
                  </a:cubicBezTo>
                  <a:cubicBezTo>
                    <a:pt x="85" y="225"/>
                    <a:pt x="85" y="225"/>
                    <a:pt x="85" y="225"/>
                  </a:cubicBezTo>
                  <a:cubicBezTo>
                    <a:pt x="85" y="225"/>
                    <a:pt x="51" y="209"/>
                    <a:pt x="43" y="165"/>
                  </a:cubicBezTo>
                  <a:cubicBezTo>
                    <a:pt x="35" y="121"/>
                    <a:pt x="38" y="93"/>
                    <a:pt x="43" y="72"/>
                  </a:cubicBezTo>
                  <a:cubicBezTo>
                    <a:pt x="48" y="50"/>
                    <a:pt x="59" y="40"/>
                    <a:pt x="46" y="27"/>
                  </a:cubicBezTo>
                  <a:cubicBezTo>
                    <a:pt x="33" y="14"/>
                    <a:pt x="18" y="4"/>
                    <a:pt x="3" y="32"/>
                  </a:cubicBezTo>
                  <a:close/>
                </a:path>
              </a:pathLst>
            </a:custGeom>
            <a:solidFill>
              <a:srgbClr val="A744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0" name="Freeform 257">
              <a:extLst>
                <a:ext uri="{FF2B5EF4-FFF2-40B4-BE49-F238E27FC236}">
                  <a16:creationId xmlns:a16="http://schemas.microsoft.com/office/drawing/2014/main" id="{81961B37-E5A8-4D65-A8FF-1FBF751F1F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212"/>
              <a:ext cx="139" cy="364"/>
            </a:xfrm>
            <a:custGeom>
              <a:avLst/>
              <a:gdLst>
                <a:gd name="T0" fmla="*/ 371 w 85"/>
                <a:gd name="T1" fmla="*/ 962 h 224"/>
                <a:gd name="T2" fmla="*/ 186 w 85"/>
                <a:gd name="T3" fmla="*/ 709 h 224"/>
                <a:gd name="T4" fmla="*/ 186 w 85"/>
                <a:gd name="T5" fmla="*/ 309 h 224"/>
                <a:gd name="T6" fmla="*/ 201 w 85"/>
                <a:gd name="T7" fmla="*/ 117 h 224"/>
                <a:gd name="T8" fmla="*/ 13 w 85"/>
                <a:gd name="T9" fmla="*/ 124 h 224"/>
                <a:gd name="T10" fmla="*/ 144 w 85"/>
                <a:gd name="T11" fmla="*/ 18 h 224"/>
                <a:gd name="T12" fmla="*/ 253 w 85"/>
                <a:gd name="T13" fmla="*/ 245 h 224"/>
                <a:gd name="T14" fmla="*/ 371 w 85"/>
                <a:gd name="T15" fmla="*/ 892 h 2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5" h="224">
                  <a:moveTo>
                    <a:pt x="85" y="224"/>
                  </a:moveTo>
                  <a:cubicBezTo>
                    <a:pt x="85" y="224"/>
                    <a:pt x="51" y="209"/>
                    <a:pt x="43" y="165"/>
                  </a:cubicBezTo>
                  <a:cubicBezTo>
                    <a:pt x="35" y="121"/>
                    <a:pt x="38" y="93"/>
                    <a:pt x="43" y="72"/>
                  </a:cubicBezTo>
                  <a:cubicBezTo>
                    <a:pt x="48" y="50"/>
                    <a:pt x="59" y="40"/>
                    <a:pt x="46" y="27"/>
                  </a:cubicBezTo>
                  <a:cubicBezTo>
                    <a:pt x="33" y="14"/>
                    <a:pt x="18" y="1"/>
                    <a:pt x="3" y="29"/>
                  </a:cubicBezTo>
                  <a:cubicBezTo>
                    <a:pt x="3" y="29"/>
                    <a:pt x="0" y="0"/>
                    <a:pt x="33" y="4"/>
                  </a:cubicBezTo>
                  <a:cubicBezTo>
                    <a:pt x="65" y="9"/>
                    <a:pt x="66" y="34"/>
                    <a:pt x="58" y="57"/>
                  </a:cubicBezTo>
                  <a:cubicBezTo>
                    <a:pt x="50" y="79"/>
                    <a:pt x="34" y="167"/>
                    <a:pt x="85" y="208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1" name="Freeform 258">
              <a:extLst>
                <a:ext uri="{FF2B5EF4-FFF2-40B4-BE49-F238E27FC236}">
                  <a16:creationId xmlns:a16="http://schemas.microsoft.com/office/drawing/2014/main" id="{B244C532-EB02-47B8-B4A5-C6773D3C3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8" y="2212"/>
              <a:ext cx="135" cy="385"/>
            </a:xfrm>
            <a:custGeom>
              <a:avLst/>
              <a:gdLst>
                <a:gd name="T0" fmla="*/ 81 w 83"/>
                <a:gd name="T1" fmla="*/ 130 h 237"/>
                <a:gd name="T2" fmla="*/ 224 w 83"/>
                <a:gd name="T3" fmla="*/ 143 h 237"/>
                <a:gd name="T4" fmla="*/ 236 w 83"/>
                <a:gd name="T5" fmla="*/ 417 h 237"/>
                <a:gd name="T6" fmla="*/ 117 w 83"/>
                <a:gd name="T7" fmla="*/ 713 h 237"/>
                <a:gd name="T8" fmla="*/ 0 w 83"/>
                <a:gd name="T9" fmla="*/ 871 h 237"/>
                <a:gd name="T10" fmla="*/ 13 w 83"/>
                <a:gd name="T11" fmla="*/ 1015 h 237"/>
                <a:gd name="T12" fmla="*/ 117 w 83"/>
                <a:gd name="T13" fmla="*/ 845 h 237"/>
                <a:gd name="T14" fmla="*/ 259 w 83"/>
                <a:gd name="T15" fmla="*/ 494 h 237"/>
                <a:gd name="T16" fmla="*/ 309 w 83"/>
                <a:gd name="T17" fmla="*/ 172 h 237"/>
                <a:gd name="T18" fmla="*/ 81 w 83"/>
                <a:gd name="T19" fmla="*/ 130 h 2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3" h="237">
                  <a:moveTo>
                    <a:pt x="19" y="30"/>
                  </a:moveTo>
                  <a:cubicBezTo>
                    <a:pt x="19" y="30"/>
                    <a:pt x="28" y="17"/>
                    <a:pt x="52" y="33"/>
                  </a:cubicBezTo>
                  <a:cubicBezTo>
                    <a:pt x="75" y="48"/>
                    <a:pt x="64" y="81"/>
                    <a:pt x="55" y="97"/>
                  </a:cubicBezTo>
                  <a:cubicBezTo>
                    <a:pt x="46" y="113"/>
                    <a:pt x="32" y="152"/>
                    <a:pt x="27" y="166"/>
                  </a:cubicBezTo>
                  <a:cubicBezTo>
                    <a:pt x="22" y="180"/>
                    <a:pt x="8" y="198"/>
                    <a:pt x="0" y="203"/>
                  </a:cubicBezTo>
                  <a:cubicBezTo>
                    <a:pt x="3" y="237"/>
                    <a:pt x="3" y="237"/>
                    <a:pt x="3" y="237"/>
                  </a:cubicBezTo>
                  <a:cubicBezTo>
                    <a:pt x="3" y="237"/>
                    <a:pt x="16" y="217"/>
                    <a:pt x="27" y="197"/>
                  </a:cubicBezTo>
                  <a:cubicBezTo>
                    <a:pt x="38" y="178"/>
                    <a:pt x="52" y="129"/>
                    <a:pt x="60" y="115"/>
                  </a:cubicBezTo>
                  <a:cubicBezTo>
                    <a:pt x="68" y="101"/>
                    <a:pt x="83" y="67"/>
                    <a:pt x="72" y="40"/>
                  </a:cubicBezTo>
                  <a:cubicBezTo>
                    <a:pt x="61" y="13"/>
                    <a:pt x="27" y="0"/>
                    <a:pt x="19" y="30"/>
                  </a:cubicBezTo>
                  <a:close/>
                </a:path>
              </a:pathLst>
            </a:custGeom>
            <a:solidFill>
              <a:srgbClr val="A744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2" name="Freeform 259">
              <a:extLst>
                <a:ext uri="{FF2B5EF4-FFF2-40B4-BE49-F238E27FC236}">
                  <a16:creationId xmlns:a16="http://schemas.microsoft.com/office/drawing/2014/main" id="{D903FBFC-8C72-45DA-BF88-9A207C2B66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1" y="2212"/>
              <a:ext cx="132" cy="385"/>
            </a:xfrm>
            <a:custGeom>
              <a:avLst/>
              <a:gdLst>
                <a:gd name="T0" fmla="*/ 13 w 81"/>
                <a:gd name="T1" fmla="*/ 1015 h 237"/>
                <a:gd name="T2" fmla="*/ 109 w 81"/>
                <a:gd name="T3" fmla="*/ 845 h 237"/>
                <a:gd name="T4" fmla="*/ 253 w 81"/>
                <a:gd name="T5" fmla="*/ 494 h 237"/>
                <a:gd name="T6" fmla="*/ 303 w 81"/>
                <a:gd name="T7" fmla="*/ 172 h 237"/>
                <a:gd name="T8" fmla="*/ 75 w 81"/>
                <a:gd name="T9" fmla="*/ 130 h 237"/>
                <a:gd name="T10" fmla="*/ 215 w 81"/>
                <a:gd name="T11" fmla="*/ 143 h 237"/>
                <a:gd name="T12" fmla="*/ 228 w 81"/>
                <a:gd name="T13" fmla="*/ 417 h 237"/>
                <a:gd name="T14" fmla="*/ 109 w 81"/>
                <a:gd name="T15" fmla="*/ 713 h 237"/>
                <a:gd name="T16" fmla="*/ 0 w 81"/>
                <a:gd name="T17" fmla="*/ 866 h 2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1" h="237">
                  <a:moveTo>
                    <a:pt x="3" y="237"/>
                  </a:moveTo>
                  <a:cubicBezTo>
                    <a:pt x="3" y="237"/>
                    <a:pt x="14" y="217"/>
                    <a:pt x="25" y="197"/>
                  </a:cubicBezTo>
                  <a:cubicBezTo>
                    <a:pt x="36" y="178"/>
                    <a:pt x="50" y="129"/>
                    <a:pt x="58" y="115"/>
                  </a:cubicBezTo>
                  <a:cubicBezTo>
                    <a:pt x="66" y="101"/>
                    <a:pt x="81" y="67"/>
                    <a:pt x="70" y="40"/>
                  </a:cubicBezTo>
                  <a:cubicBezTo>
                    <a:pt x="59" y="13"/>
                    <a:pt x="25" y="0"/>
                    <a:pt x="17" y="30"/>
                  </a:cubicBezTo>
                  <a:cubicBezTo>
                    <a:pt x="17" y="30"/>
                    <a:pt x="26" y="17"/>
                    <a:pt x="50" y="33"/>
                  </a:cubicBezTo>
                  <a:cubicBezTo>
                    <a:pt x="73" y="48"/>
                    <a:pt x="62" y="81"/>
                    <a:pt x="53" y="97"/>
                  </a:cubicBezTo>
                  <a:cubicBezTo>
                    <a:pt x="44" y="113"/>
                    <a:pt x="30" y="152"/>
                    <a:pt x="25" y="166"/>
                  </a:cubicBezTo>
                  <a:cubicBezTo>
                    <a:pt x="20" y="180"/>
                    <a:pt x="8" y="198"/>
                    <a:pt x="0" y="202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3" name="Freeform 260">
              <a:extLst>
                <a:ext uri="{FF2B5EF4-FFF2-40B4-BE49-F238E27FC236}">
                  <a16:creationId xmlns:a16="http://schemas.microsoft.com/office/drawing/2014/main" id="{33DCA645-8915-4D90-9C8B-9E055302C7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1" y="2251"/>
              <a:ext cx="70" cy="84"/>
            </a:xfrm>
            <a:custGeom>
              <a:avLst/>
              <a:gdLst>
                <a:gd name="T0" fmla="*/ 0 w 43"/>
                <a:gd name="T1" fmla="*/ 34 h 52"/>
                <a:gd name="T2" fmla="*/ 111 w 43"/>
                <a:gd name="T3" fmla="*/ 76 h 52"/>
                <a:gd name="T4" fmla="*/ 125 w 43"/>
                <a:gd name="T5" fmla="*/ 220 h 52"/>
                <a:gd name="T6" fmla="*/ 125 w 43"/>
                <a:gd name="T7" fmla="*/ 63 h 52"/>
                <a:gd name="T8" fmla="*/ 0 w 43"/>
                <a:gd name="T9" fmla="*/ 34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" h="52">
                  <a:moveTo>
                    <a:pt x="0" y="8"/>
                  </a:moveTo>
                  <a:cubicBezTo>
                    <a:pt x="0" y="8"/>
                    <a:pt x="14" y="5"/>
                    <a:pt x="26" y="18"/>
                  </a:cubicBezTo>
                  <a:cubicBezTo>
                    <a:pt x="39" y="30"/>
                    <a:pt x="29" y="52"/>
                    <a:pt x="29" y="52"/>
                  </a:cubicBezTo>
                  <a:cubicBezTo>
                    <a:pt x="29" y="52"/>
                    <a:pt x="43" y="30"/>
                    <a:pt x="29" y="15"/>
                  </a:cubicBezTo>
                  <a:cubicBezTo>
                    <a:pt x="14" y="0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F9D9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4" name="Oval 261">
              <a:extLst>
                <a:ext uri="{FF2B5EF4-FFF2-40B4-BE49-F238E27FC236}">
                  <a16:creationId xmlns:a16="http://schemas.microsoft.com/office/drawing/2014/main" id="{CBABD22C-25B3-40ED-8DB5-1FD06F232C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6" y="2259"/>
              <a:ext cx="8" cy="8"/>
            </a:xfrm>
            <a:prstGeom prst="ellipse">
              <a:avLst/>
            </a:prstGeom>
            <a:solidFill>
              <a:srgbClr val="F9D9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1565" name="Oval 262">
              <a:extLst>
                <a:ext uri="{FF2B5EF4-FFF2-40B4-BE49-F238E27FC236}">
                  <a16:creationId xmlns:a16="http://schemas.microsoft.com/office/drawing/2014/main" id="{58FE5FE9-8CFD-495F-A0FA-4FD61D0346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9" y="2257"/>
              <a:ext cx="6" cy="7"/>
            </a:xfrm>
            <a:prstGeom prst="ellipse">
              <a:avLst/>
            </a:prstGeom>
            <a:solidFill>
              <a:srgbClr val="F9D9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1566" name="Freeform 263">
              <a:extLst>
                <a:ext uri="{FF2B5EF4-FFF2-40B4-BE49-F238E27FC236}">
                  <a16:creationId xmlns:a16="http://schemas.microsoft.com/office/drawing/2014/main" id="{61FB0DDC-0985-4123-97D2-6544ACCB33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9" y="2306"/>
              <a:ext cx="104" cy="88"/>
            </a:xfrm>
            <a:custGeom>
              <a:avLst/>
              <a:gdLst>
                <a:gd name="T0" fmla="*/ 0 w 64"/>
                <a:gd name="T1" fmla="*/ 0 h 54"/>
                <a:gd name="T2" fmla="*/ 124 w 64"/>
                <a:gd name="T3" fmla="*/ 88 h 54"/>
                <a:gd name="T4" fmla="*/ 185 w 64"/>
                <a:gd name="T5" fmla="*/ 173 h 54"/>
                <a:gd name="T6" fmla="*/ 275 w 64"/>
                <a:gd name="T7" fmla="*/ 227 h 54"/>
                <a:gd name="T8" fmla="*/ 185 w 64"/>
                <a:gd name="T9" fmla="*/ 194 h 54"/>
                <a:gd name="T10" fmla="*/ 111 w 64"/>
                <a:gd name="T11" fmla="*/ 122 h 54"/>
                <a:gd name="T12" fmla="*/ 0 w 64"/>
                <a:gd name="T13" fmla="*/ 0 h 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4" h="54">
                  <a:moveTo>
                    <a:pt x="0" y="0"/>
                  </a:moveTo>
                  <a:cubicBezTo>
                    <a:pt x="11" y="1"/>
                    <a:pt x="21" y="11"/>
                    <a:pt x="29" y="20"/>
                  </a:cubicBezTo>
                  <a:cubicBezTo>
                    <a:pt x="34" y="26"/>
                    <a:pt x="38" y="34"/>
                    <a:pt x="43" y="40"/>
                  </a:cubicBezTo>
                  <a:cubicBezTo>
                    <a:pt x="49" y="45"/>
                    <a:pt x="57" y="49"/>
                    <a:pt x="64" y="52"/>
                  </a:cubicBezTo>
                  <a:cubicBezTo>
                    <a:pt x="59" y="54"/>
                    <a:pt x="48" y="47"/>
                    <a:pt x="43" y="45"/>
                  </a:cubicBezTo>
                  <a:cubicBezTo>
                    <a:pt x="35" y="40"/>
                    <a:pt x="31" y="35"/>
                    <a:pt x="26" y="28"/>
                  </a:cubicBezTo>
                  <a:cubicBezTo>
                    <a:pt x="19" y="16"/>
                    <a:pt x="11" y="7"/>
                    <a:pt x="0" y="0"/>
                  </a:cubicBezTo>
                </a:path>
              </a:pathLst>
            </a:custGeom>
            <a:solidFill>
              <a:srgbClr val="BC6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7" name="Freeform 264">
              <a:extLst>
                <a:ext uri="{FF2B5EF4-FFF2-40B4-BE49-F238E27FC236}">
                  <a16:creationId xmlns:a16="http://schemas.microsoft.com/office/drawing/2014/main" id="{EDDA5494-7F73-4685-AED5-910D6A9DDE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6" y="2272"/>
              <a:ext cx="122" cy="104"/>
            </a:xfrm>
            <a:custGeom>
              <a:avLst/>
              <a:gdLst>
                <a:gd name="T0" fmla="*/ 0 w 75"/>
                <a:gd name="T1" fmla="*/ 18 h 64"/>
                <a:gd name="T2" fmla="*/ 164 w 75"/>
                <a:gd name="T3" fmla="*/ 76 h 64"/>
                <a:gd name="T4" fmla="*/ 246 w 75"/>
                <a:gd name="T5" fmla="*/ 151 h 64"/>
                <a:gd name="T6" fmla="*/ 322 w 75"/>
                <a:gd name="T7" fmla="*/ 275 h 64"/>
                <a:gd name="T8" fmla="*/ 275 w 75"/>
                <a:gd name="T9" fmla="*/ 232 h 64"/>
                <a:gd name="T10" fmla="*/ 224 w 75"/>
                <a:gd name="T11" fmla="*/ 159 h 64"/>
                <a:gd name="T12" fmla="*/ 185 w 75"/>
                <a:gd name="T13" fmla="*/ 111 h 64"/>
                <a:gd name="T14" fmla="*/ 138 w 75"/>
                <a:gd name="T15" fmla="*/ 89 h 64"/>
                <a:gd name="T16" fmla="*/ 8 w 75"/>
                <a:gd name="T17" fmla="*/ 18 h 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" h="64">
                  <a:moveTo>
                    <a:pt x="0" y="4"/>
                  </a:moveTo>
                  <a:cubicBezTo>
                    <a:pt x="13" y="0"/>
                    <a:pt x="28" y="12"/>
                    <a:pt x="38" y="18"/>
                  </a:cubicBezTo>
                  <a:cubicBezTo>
                    <a:pt x="46" y="22"/>
                    <a:pt x="52" y="27"/>
                    <a:pt x="57" y="35"/>
                  </a:cubicBezTo>
                  <a:cubicBezTo>
                    <a:pt x="63" y="44"/>
                    <a:pt x="66" y="57"/>
                    <a:pt x="75" y="64"/>
                  </a:cubicBezTo>
                  <a:cubicBezTo>
                    <a:pt x="71" y="64"/>
                    <a:pt x="66" y="57"/>
                    <a:pt x="64" y="54"/>
                  </a:cubicBezTo>
                  <a:cubicBezTo>
                    <a:pt x="60" y="48"/>
                    <a:pt x="56" y="43"/>
                    <a:pt x="52" y="37"/>
                  </a:cubicBezTo>
                  <a:cubicBezTo>
                    <a:pt x="49" y="33"/>
                    <a:pt x="47" y="29"/>
                    <a:pt x="43" y="26"/>
                  </a:cubicBezTo>
                  <a:cubicBezTo>
                    <a:pt x="40" y="24"/>
                    <a:pt x="36" y="22"/>
                    <a:pt x="32" y="21"/>
                  </a:cubicBezTo>
                  <a:cubicBezTo>
                    <a:pt x="22" y="16"/>
                    <a:pt x="13" y="7"/>
                    <a:pt x="2" y="4"/>
                  </a:cubicBezTo>
                </a:path>
              </a:pathLst>
            </a:custGeom>
            <a:solidFill>
              <a:srgbClr val="BC6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8" name="Freeform 265">
              <a:extLst>
                <a:ext uri="{FF2B5EF4-FFF2-40B4-BE49-F238E27FC236}">
                  <a16:creationId xmlns:a16="http://schemas.microsoft.com/office/drawing/2014/main" id="{AC7A5F51-5AC4-429F-88CB-B6CBE8C74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0" y="2229"/>
              <a:ext cx="93" cy="127"/>
            </a:xfrm>
            <a:custGeom>
              <a:avLst/>
              <a:gdLst>
                <a:gd name="T0" fmla="*/ 0 w 57"/>
                <a:gd name="T1" fmla="*/ 47 h 78"/>
                <a:gd name="T2" fmla="*/ 101 w 57"/>
                <a:gd name="T3" fmla="*/ 34 h 78"/>
                <a:gd name="T4" fmla="*/ 178 w 57"/>
                <a:gd name="T5" fmla="*/ 337 h 78"/>
                <a:gd name="T6" fmla="*/ 109 w 57"/>
                <a:gd name="T7" fmla="*/ 60 h 78"/>
                <a:gd name="T8" fmla="*/ 0 w 57"/>
                <a:gd name="T9" fmla="*/ 47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" h="78">
                  <a:moveTo>
                    <a:pt x="0" y="11"/>
                  </a:moveTo>
                  <a:cubicBezTo>
                    <a:pt x="0" y="11"/>
                    <a:pt x="10" y="0"/>
                    <a:pt x="23" y="8"/>
                  </a:cubicBezTo>
                  <a:cubicBezTo>
                    <a:pt x="36" y="17"/>
                    <a:pt x="57" y="36"/>
                    <a:pt x="41" y="78"/>
                  </a:cubicBezTo>
                  <a:cubicBezTo>
                    <a:pt x="41" y="78"/>
                    <a:pt x="54" y="35"/>
                    <a:pt x="25" y="14"/>
                  </a:cubicBezTo>
                  <a:cubicBezTo>
                    <a:pt x="8" y="1"/>
                    <a:pt x="0" y="11"/>
                    <a:pt x="0" y="11"/>
                  </a:cubicBezTo>
                  <a:close/>
                </a:path>
              </a:pathLst>
            </a:custGeom>
            <a:solidFill>
              <a:srgbClr val="BC6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9" name="Freeform 266">
              <a:extLst>
                <a:ext uri="{FF2B5EF4-FFF2-40B4-BE49-F238E27FC236}">
                  <a16:creationId xmlns:a16="http://schemas.microsoft.com/office/drawing/2014/main" id="{7696DB4C-580B-4FE8-B080-E14F9E50AF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1" y="2213"/>
              <a:ext cx="69" cy="47"/>
            </a:xfrm>
            <a:custGeom>
              <a:avLst/>
              <a:gdLst>
                <a:gd name="T0" fmla="*/ 0 w 42"/>
                <a:gd name="T1" fmla="*/ 29 h 29"/>
                <a:gd name="T2" fmla="*/ 186 w 42"/>
                <a:gd name="T3" fmla="*/ 123 h 29"/>
                <a:gd name="T4" fmla="*/ 0 w 42"/>
                <a:gd name="T5" fmla="*/ 29 h 2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2" h="29">
                  <a:moveTo>
                    <a:pt x="0" y="7"/>
                  </a:moveTo>
                  <a:cubicBezTo>
                    <a:pt x="0" y="7"/>
                    <a:pt x="34" y="0"/>
                    <a:pt x="42" y="29"/>
                  </a:cubicBezTo>
                  <a:cubicBezTo>
                    <a:pt x="42" y="29"/>
                    <a:pt x="31" y="5"/>
                    <a:pt x="0" y="7"/>
                  </a:cubicBezTo>
                  <a:close/>
                </a:path>
              </a:pathLst>
            </a:custGeom>
            <a:solidFill>
              <a:srgbClr val="BC6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0" name="Freeform 267">
              <a:extLst>
                <a:ext uri="{FF2B5EF4-FFF2-40B4-BE49-F238E27FC236}">
                  <a16:creationId xmlns:a16="http://schemas.microsoft.com/office/drawing/2014/main" id="{A285C08D-0B46-44A6-BAC4-C3FA676A9B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2" y="2223"/>
              <a:ext cx="119" cy="112"/>
            </a:xfrm>
            <a:custGeom>
              <a:avLst/>
              <a:gdLst>
                <a:gd name="T0" fmla="*/ 0 w 73"/>
                <a:gd name="T1" fmla="*/ 21 h 69"/>
                <a:gd name="T2" fmla="*/ 160 w 73"/>
                <a:gd name="T3" fmla="*/ 84 h 69"/>
                <a:gd name="T4" fmla="*/ 241 w 73"/>
                <a:gd name="T5" fmla="*/ 185 h 69"/>
                <a:gd name="T6" fmla="*/ 274 w 73"/>
                <a:gd name="T7" fmla="*/ 240 h 69"/>
                <a:gd name="T8" fmla="*/ 316 w 73"/>
                <a:gd name="T9" fmla="*/ 295 h 69"/>
                <a:gd name="T10" fmla="*/ 262 w 73"/>
                <a:gd name="T11" fmla="*/ 240 h 69"/>
                <a:gd name="T12" fmla="*/ 205 w 73"/>
                <a:gd name="T13" fmla="*/ 172 h 69"/>
                <a:gd name="T14" fmla="*/ 130 w 73"/>
                <a:gd name="T15" fmla="*/ 97 h 69"/>
                <a:gd name="T16" fmla="*/ 0 w 73"/>
                <a:gd name="T17" fmla="*/ 21 h 6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3" h="69">
                  <a:moveTo>
                    <a:pt x="0" y="5"/>
                  </a:moveTo>
                  <a:cubicBezTo>
                    <a:pt x="12" y="0"/>
                    <a:pt x="30" y="12"/>
                    <a:pt x="37" y="20"/>
                  </a:cubicBezTo>
                  <a:cubicBezTo>
                    <a:pt x="44" y="26"/>
                    <a:pt x="52" y="35"/>
                    <a:pt x="56" y="43"/>
                  </a:cubicBezTo>
                  <a:cubicBezTo>
                    <a:pt x="58" y="47"/>
                    <a:pt x="60" y="52"/>
                    <a:pt x="63" y="56"/>
                  </a:cubicBezTo>
                  <a:cubicBezTo>
                    <a:pt x="66" y="61"/>
                    <a:pt x="70" y="64"/>
                    <a:pt x="73" y="69"/>
                  </a:cubicBezTo>
                  <a:cubicBezTo>
                    <a:pt x="67" y="68"/>
                    <a:pt x="64" y="60"/>
                    <a:pt x="61" y="56"/>
                  </a:cubicBezTo>
                  <a:cubicBezTo>
                    <a:pt x="56" y="51"/>
                    <a:pt x="51" y="45"/>
                    <a:pt x="47" y="40"/>
                  </a:cubicBezTo>
                  <a:cubicBezTo>
                    <a:pt x="42" y="34"/>
                    <a:pt x="36" y="28"/>
                    <a:pt x="30" y="23"/>
                  </a:cubicBezTo>
                  <a:cubicBezTo>
                    <a:pt x="22" y="15"/>
                    <a:pt x="10" y="8"/>
                    <a:pt x="0" y="5"/>
                  </a:cubicBezTo>
                </a:path>
              </a:pathLst>
            </a:custGeom>
            <a:solidFill>
              <a:srgbClr val="BC6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1" name="Freeform 268">
              <a:extLst>
                <a:ext uri="{FF2B5EF4-FFF2-40B4-BE49-F238E27FC236}">
                  <a16:creationId xmlns:a16="http://schemas.microsoft.com/office/drawing/2014/main" id="{D8589E41-A7BB-4606-8C89-47EDF93F0D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2" y="2202"/>
              <a:ext cx="152" cy="123"/>
            </a:xfrm>
            <a:custGeom>
              <a:avLst/>
              <a:gdLst>
                <a:gd name="T0" fmla="*/ 0 w 93"/>
                <a:gd name="T1" fmla="*/ 29 h 76"/>
                <a:gd name="T2" fmla="*/ 245 w 93"/>
                <a:gd name="T3" fmla="*/ 128 h 76"/>
                <a:gd name="T4" fmla="*/ 405 w 93"/>
                <a:gd name="T5" fmla="*/ 322 h 76"/>
                <a:gd name="T6" fmla="*/ 248 w 93"/>
                <a:gd name="T7" fmla="*/ 152 h 76"/>
                <a:gd name="T8" fmla="*/ 0 w 93"/>
                <a:gd name="T9" fmla="*/ 29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3" h="76">
                  <a:moveTo>
                    <a:pt x="0" y="7"/>
                  </a:moveTo>
                  <a:cubicBezTo>
                    <a:pt x="0" y="7"/>
                    <a:pt x="17" y="0"/>
                    <a:pt x="56" y="30"/>
                  </a:cubicBezTo>
                  <a:cubicBezTo>
                    <a:pt x="61" y="34"/>
                    <a:pt x="86" y="68"/>
                    <a:pt x="93" y="76"/>
                  </a:cubicBezTo>
                  <a:cubicBezTo>
                    <a:pt x="93" y="76"/>
                    <a:pt x="61" y="42"/>
                    <a:pt x="57" y="36"/>
                  </a:cubicBezTo>
                  <a:cubicBezTo>
                    <a:pt x="53" y="30"/>
                    <a:pt x="20" y="6"/>
                    <a:pt x="0" y="7"/>
                  </a:cubicBezTo>
                  <a:close/>
                </a:path>
              </a:pathLst>
            </a:custGeom>
            <a:solidFill>
              <a:srgbClr val="BC6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2" name="Freeform 269">
              <a:extLst>
                <a:ext uri="{FF2B5EF4-FFF2-40B4-BE49-F238E27FC236}">
                  <a16:creationId xmlns:a16="http://schemas.microsoft.com/office/drawing/2014/main" id="{674C785C-E9D9-4F75-B80E-EF7CA64AE9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5" y="2231"/>
              <a:ext cx="111" cy="34"/>
            </a:xfrm>
            <a:custGeom>
              <a:avLst/>
              <a:gdLst>
                <a:gd name="T0" fmla="*/ 0 w 68"/>
                <a:gd name="T1" fmla="*/ 34 h 21"/>
                <a:gd name="T2" fmla="*/ 122 w 68"/>
                <a:gd name="T3" fmla="*/ 13 h 21"/>
                <a:gd name="T4" fmla="*/ 194 w 68"/>
                <a:gd name="T5" fmla="*/ 47 h 21"/>
                <a:gd name="T6" fmla="*/ 295 w 68"/>
                <a:gd name="T7" fmla="*/ 89 h 21"/>
                <a:gd name="T8" fmla="*/ 194 w 68"/>
                <a:gd name="T9" fmla="*/ 60 h 21"/>
                <a:gd name="T10" fmla="*/ 109 w 68"/>
                <a:gd name="T11" fmla="*/ 29 h 21"/>
                <a:gd name="T12" fmla="*/ 47 w 68"/>
                <a:gd name="T13" fmla="*/ 21 h 21"/>
                <a:gd name="T14" fmla="*/ 5 w 68"/>
                <a:gd name="T15" fmla="*/ 34 h 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8" h="21">
                  <a:moveTo>
                    <a:pt x="0" y="8"/>
                  </a:moveTo>
                  <a:cubicBezTo>
                    <a:pt x="9" y="2"/>
                    <a:pt x="17" y="0"/>
                    <a:pt x="28" y="3"/>
                  </a:cubicBezTo>
                  <a:cubicBezTo>
                    <a:pt x="34" y="4"/>
                    <a:pt x="40" y="8"/>
                    <a:pt x="45" y="11"/>
                  </a:cubicBezTo>
                  <a:cubicBezTo>
                    <a:pt x="52" y="15"/>
                    <a:pt x="61" y="17"/>
                    <a:pt x="68" y="21"/>
                  </a:cubicBezTo>
                  <a:cubicBezTo>
                    <a:pt x="61" y="21"/>
                    <a:pt x="52" y="16"/>
                    <a:pt x="45" y="14"/>
                  </a:cubicBezTo>
                  <a:cubicBezTo>
                    <a:pt x="38" y="12"/>
                    <a:pt x="32" y="10"/>
                    <a:pt x="25" y="7"/>
                  </a:cubicBezTo>
                  <a:cubicBezTo>
                    <a:pt x="20" y="6"/>
                    <a:pt x="16" y="4"/>
                    <a:pt x="11" y="5"/>
                  </a:cubicBezTo>
                  <a:cubicBezTo>
                    <a:pt x="7" y="6"/>
                    <a:pt x="4" y="7"/>
                    <a:pt x="1" y="8"/>
                  </a:cubicBezTo>
                </a:path>
              </a:pathLst>
            </a:custGeom>
            <a:solidFill>
              <a:srgbClr val="BC6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3" name="Freeform 270">
              <a:extLst>
                <a:ext uri="{FF2B5EF4-FFF2-40B4-BE49-F238E27FC236}">
                  <a16:creationId xmlns:a16="http://schemas.microsoft.com/office/drawing/2014/main" id="{0B0A405F-8DE5-4E32-8993-EA586F2622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1" y="2259"/>
              <a:ext cx="119" cy="27"/>
            </a:xfrm>
            <a:custGeom>
              <a:avLst/>
              <a:gdLst>
                <a:gd name="T0" fmla="*/ 0 w 73"/>
                <a:gd name="T1" fmla="*/ 40 h 17"/>
                <a:gd name="T2" fmla="*/ 47 w 73"/>
                <a:gd name="T3" fmla="*/ 8 h 17"/>
                <a:gd name="T4" fmla="*/ 122 w 73"/>
                <a:gd name="T5" fmla="*/ 5 h 17"/>
                <a:gd name="T6" fmla="*/ 218 w 73"/>
                <a:gd name="T7" fmla="*/ 21 h 17"/>
                <a:gd name="T8" fmla="*/ 316 w 73"/>
                <a:gd name="T9" fmla="*/ 68 h 17"/>
                <a:gd name="T10" fmla="*/ 205 w 73"/>
                <a:gd name="T11" fmla="*/ 40 h 17"/>
                <a:gd name="T12" fmla="*/ 111 w 73"/>
                <a:gd name="T13" fmla="*/ 21 h 17"/>
                <a:gd name="T14" fmla="*/ 5 w 73"/>
                <a:gd name="T15" fmla="*/ 43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3" h="17">
                  <a:moveTo>
                    <a:pt x="0" y="10"/>
                  </a:moveTo>
                  <a:cubicBezTo>
                    <a:pt x="4" y="9"/>
                    <a:pt x="7" y="5"/>
                    <a:pt x="11" y="2"/>
                  </a:cubicBezTo>
                  <a:cubicBezTo>
                    <a:pt x="15" y="0"/>
                    <a:pt x="22" y="1"/>
                    <a:pt x="28" y="1"/>
                  </a:cubicBezTo>
                  <a:cubicBezTo>
                    <a:pt x="35" y="2"/>
                    <a:pt x="42" y="2"/>
                    <a:pt x="50" y="5"/>
                  </a:cubicBezTo>
                  <a:cubicBezTo>
                    <a:pt x="58" y="8"/>
                    <a:pt x="65" y="13"/>
                    <a:pt x="73" y="17"/>
                  </a:cubicBezTo>
                  <a:cubicBezTo>
                    <a:pt x="65" y="17"/>
                    <a:pt x="55" y="12"/>
                    <a:pt x="47" y="10"/>
                  </a:cubicBezTo>
                  <a:cubicBezTo>
                    <a:pt x="41" y="8"/>
                    <a:pt x="33" y="6"/>
                    <a:pt x="26" y="5"/>
                  </a:cubicBezTo>
                  <a:cubicBezTo>
                    <a:pt x="17" y="4"/>
                    <a:pt x="10" y="8"/>
                    <a:pt x="1" y="11"/>
                  </a:cubicBezTo>
                </a:path>
              </a:pathLst>
            </a:custGeom>
            <a:solidFill>
              <a:srgbClr val="BC6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4" name="Freeform 271">
              <a:extLst>
                <a:ext uri="{FF2B5EF4-FFF2-40B4-BE49-F238E27FC236}">
                  <a16:creationId xmlns:a16="http://schemas.microsoft.com/office/drawing/2014/main" id="{42792719-410A-412A-A471-4DFBA78234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5" y="2343"/>
              <a:ext cx="101" cy="54"/>
            </a:xfrm>
            <a:custGeom>
              <a:avLst/>
              <a:gdLst>
                <a:gd name="T0" fmla="*/ 0 w 62"/>
                <a:gd name="T1" fmla="*/ 13 h 33"/>
                <a:gd name="T2" fmla="*/ 54 w 62"/>
                <a:gd name="T3" fmla="*/ 5 h 33"/>
                <a:gd name="T4" fmla="*/ 111 w 62"/>
                <a:gd name="T5" fmla="*/ 29 h 33"/>
                <a:gd name="T6" fmla="*/ 269 w 62"/>
                <a:gd name="T7" fmla="*/ 144 h 33"/>
                <a:gd name="T8" fmla="*/ 165 w 62"/>
                <a:gd name="T9" fmla="*/ 115 h 33"/>
                <a:gd name="T10" fmla="*/ 96 w 62"/>
                <a:gd name="T11" fmla="*/ 56 h 33"/>
                <a:gd name="T12" fmla="*/ 0 w 62"/>
                <a:gd name="T13" fmla="*/ 13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2" h="33">
                  <a:moveTo>
                    <a:pt x="0" y="3"/>
                  </a:moveTo>
                  <a:cubicBezTo>
                    <a:pt x="4" y="3"/>
                    <a:pt x="8" y="0"/>
                    <a:pt x="12" y="1"/>
                  </a:cubicBezTo>
                  <a:cubicBezTo>
                    <a:pt x="17" y="2"/>
                    <a:pt x="22" y="4"/>
                    <a:pt x="26" y="7"/>
                  </a:cubicBezTo>
                  <a:cubicBezTo>
                    <a:pt x="37" y="15"/>
                    <a:pt x="48" y="28"/>
                    <a:pt x="62" y="33"/>
                  </a:cubicBezTo>
                  <a:cubicBezTo>
                    <a:pt x="56" y="33"/>
                    <a:pt x="44" y="29"/>
                    <a:pt x="38" y="26"/>
                  </a:cubicBezTo>
                  <a:cubicBezTo>
                    <a:pt x="32" y="23"/>
                    <a:pt x="26" y="18"/>
                    <a:pt x="22" y="13"/>
                  </a:cubicBezTo>
                  <a:cubicBezTo>
                    <a:pt x="15" y="7"/>
                    <a:pt x="10" y="3"/>
                    <a:pt x="0" y="3"/>
                  </a:cubicBezTo>
                </a:path>
              </a:pathLst>
            </a:custGeom>
            <a:solidFill>
              <a:srgbClr val="BC6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5" name="Freeform 272">
              <a:extLst>
                <a:ext uri="{FF2B5EF4-FFF2-40B4-BE49-F238E27FC236}">
                  <a16:creationId xmlns:a16="http://schemas.microsoft.com/office/drawing/2014/main" id="{86D03E91-1698-4F44-872A-AC1DC2B124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4" y="2350"/>
              <a:ext cx="111" cy="53"/>
            </a:xfrm>
            <a:custGeom>
              <a:avLst/>
              <a:gdLst>
                <a:gd name="T0" fmla="*/ 0 w 68"/>
                <a:gd name="T1" fmla="*/ 13 h 33"/>
                <a:gd name="T2" fmla="*/ 62 w 68"/>
                <a:gd name="T3" fmla="*/ 0 h 33"/>
                <a:gd name="T4" fmla="*/ 126 w 68"/>
                <a:gd name="T5" fmla="*/ 16 h 33"/>
                <a:gd name="T6" fmla="*/ 199 w 68"/>
                <a:gd name="T7" fmla="*/ 69 h 33"/>
                <a:gd name="T8" fmla="*/ 295 w 68"/>
                <a:gd name="T9" fmla="*/ 137 h 33"/>
                <a:gd name="T10" fmla="*/ 113 w 68"/>
                <a:gd name="T11" fmla="*/ 35 h 33"/>
                <a:gd name="T12" fmla="*/ 0 w 68"/>
                <a:gd name="T13" fmla="*/ 13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8" h="33">
                  <a:moveTo>
                    <a:pt x="0" y="3"/>
                  </a:moveTo>
                  <a:cubicBezTo>
                    <a:pt x="1" y="0"/>
                    <a:pt x="10" y="0"/>
                    <a:pt x="14" y="0"/>
                  </a:cubicBezTo>
                  <a:cubicBezTo>
                    <a:pt x="19" y="0"/>
                    <a:pt x="25" y="2"/>
                    <a:pt x="29" y="4"/>
                  </a:cubicBezTo>
                  <a:cubicBezTo>
                    <a:pt x="35" y="8"/>
                    <a:pt x="41" y="13"/>
                    <a:pt x="46" y="17"/>
                  </a:cubicBezTo>
                  <a:cubicBezTo>
                    <a:pt x="53" y="23"/>
                    <a:pt x="61" y="28"/>
                    <a:pt x="68" y="33"/>
                  </a:cubicBezTo>
                  <a:cubicBezTo>
                    <a:pt x="53" y="29"/>
                    <a:pt x="39" y="17"/>
                    <a:pt x="26" y="9"/>
                  </a:cubicBezTo>
                  <a:cubicBezTo>
                    <a:pt x="18" y="4"/>
                    <a:pt x="9" y="3"/>
                    <a:pt x="0" y="3"/>
                  </a:cubicBezTo>
                </a:path>
              </a:pathLst>
            </a:custGeom>
            <a:solidFill>
              <a:srgbClr val="BC6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6" name="Freeform 273">
              <a:extLst>
                <a:ext uri="{FF2B5EF4-FFF2-40B4-BE49-F238E27FC236}">
                  <a16:creationId xmlns:a16="http://schemas.microsoft.com/office/drawing/2014/main" id="{813A3DB6-D1E7-4FFA-8DF3-EF488CC388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1" y="2252"/>
              <a:ext cx="100" cy="120"/>
            </a:xfrm>
            <a:custGeom>
              <a:avLst/>
              <a:gdLst>
                <a:gd name="T0" fmla="*/ 0 w 62"/>
                <a:gd name="T1" fmla="*/ 0 h 74"/>
                <a:gd name="T2" fmla="*/ 76 w 62"/>
                <a:gd name="T3" fmla="*/ 55 h 74"/>
                <a:gd name="T4" fmla="*/ 145 w 62"/>
                <a:gd name="T5" fmla="*/ 110 h 74"/>
                <a:gd name="T6" fmla="*/ 260 w 62"/>
                <a:gd name="T7" fmla="*/ 316 h 74"/>
                <a:gd name="T8" fmla="*/ 144 w 62"/>
                <a:gd name="T9" fmla="*/ 144 h 74"/>
                <a:gd name="T10" fmla="*/ 21 w 62"/>
                <a:gd name="T11" fmla="*/ 13 h 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2" h="74">
                  <a:moveTo>
                    <a:pt x="0" y="0"/>
                  </a:moveTo>
                  <a:cubicBezTo>
                    <a:pt x="7" y="2"/>
                    <a:pt x="13" y="10"/>
                    <a:pt x="18" y="13"/>
                  </a:cubicBezTo>
                  <a:cubicBezTo>
                    <a:pt x="24" y="17"/>
                    <a:pt x="30" y="20"/>
                    <a:pt x="35" y="26"/>
                  </a:cubicBezTo>
                  <a:cubicBezTo>
                    <a:pt x="48" y="39"/>
                    <a:pt x="53" y="58"/>
                    <a:pt x="62" y="74"/>
                  </a:cubicBezTo>
                  <a:cubicBezTo>
                    <a:pt x="50" y="63"/>
                    <a:pt x="43" y="46"/>
                    <a:pt x="34" y="34"/>
                  </a:cubicBezTo>
                  <a:cubicBezTo>
                    <a:pt x="25" y="22"/>
                    <a:pt x="14" y="15"/>
                    <a:pt x="5" y="3"/>
                  </a:cubicBezTo>
                </a:path>
              </a:pathLst>
            </a:custGeom>
            <a:solidFill>
              <a:srgbClr val="BC6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7" name="Freeform 274">
              <a:extLst>
                <a:ext uri="{FF2B5EF4-FFF2-40B4-BE49-F238E27FC236}">
                  <a16:creationId xmlns:a16="http://schemas.microsoft.com/office/drawing/2014/main" id="{CFF6989B-49BC-427A-9BE2-38DF657F93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8" y="2299"/>
              <a:ext cx="41" cy="75"/>
            </a:xfrm>
            <a:custGeom>
              <a:avLst/>
              <a:gdLst>
                <a:gd name="T0" fmla="*/ 0 w 25"/>
                <a:gd name="T1" fmla="*/ 0 h 46"/>
                <a:gd name="T2" fmla="*/ 56 w 25"/>
                <a:gd name="T3" fmla="*/ 96 h 46"/>
                <a:gd name="T4" fmla="*/ 110 w 25"/>
                <a:gd name="T5" fmla="*/ 199 h 46"/>
                <a:gd name="T6" fmla="*/ 43 w 25"/>
                <a:gd name="T7" fmla="*/ 101 h 46"/>
                <a:gd name="T8" fmla="*/ 8 w 25"/>
                <a:gd name="T9" fmla="*/ 0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" h="46">
                  <a:moveTo>
                    <a:pt x="0" y="0"/>
                  </a:moveTo>
                  <a:cubicBezTo>
                    <a:pt x="7" y="1"/>
                    <a:pt x="11" y="16"/>
                    <a:pt x="13" y="22"/>
                  </a:cubicBezTo>
                  <a:cubicBezTo>
                    <a:pt x="17" y="30"/>
                    <a:pt x="21" y="38"/>
                    <a:pt x="25" y="46"/>
                  </a:cubicBezTo>
                  <a:cubicBezTo>
                    <a:pt x="18" y="42"/>
                    <a:pt x="13" y="31"/>
                    <a:pt x="10" y="23"/>
                  </a:cubicBezTo>
                  <a:cubicBezTo>
                    <a:pt x="8" y="16"/>
                    <a:pt x="7" y="4"/>
                    <a:pt x="2" y="0"/>
                  </a:cubicBezTo>
                </a:path>
              </a:pathLst>
            </a:custGeom>
            <a:solidFill>
              <a:srgbClr val="BC6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8" name="Freeform 275">
              <a:extLst>
                <a:ext uri="{FF2B5EF4-FFF2-40B4-BE49-F238E27FC236}">
                  <a16:creationId xmlns:a16="http://schemas.microsoft.com/office/drawing/2014/main" id="{62C73AA7-DDB8-408D-A0E9-D900B533F5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8" y="1880"/>
              <a:ext cx="60" cy="218"/>
            </a:xfrm>
            <a:custGeom>
              <a:avLst/>
              <a:gdLst>
                <a:gd name="T0" fmla="*/ 0 w 37"/>
                <a:gd name="T1" fmla="*/ 0 h 134"/>
                <a:gd name="T2" fmla="*/ 123 w 37"/>
                <a:gd name="T3" fmla="*/ 307 h 134"/>
                <a:gd name="T4" fmla="*/ 123 w 37"/>
                <a:gd name="T5" fmla="*/ 301 h 134"/>
                <a:gd name="T6" fmla="*/ 8 w 37"/>
                <a:gd name="T7" fmla="*/ 26 h 134"/>
                <a:gd name="T8" fmla="*/ 0 w 37"/>
                <a:gd name="T9" fmla="*/ 0 h 1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" h="134">
                  <a:moveTo>
                    <a:pt x="0" y="0"/>
                  </a:moveTo>
                  <a:cubicBezTo>
                    <a:pt x="0" y="0"/>
                    <a:pt x="22" y="8"/>
                    <a:pt x="29" y="71"/>
                  </a:cubicBezTo>
                  <a:cubicBezTo>
                    <a:pt x="37" y="134"/>
                    <a:pt x="29" y="70"/>
                    <a:pt x="29" y="70"/>
                  </a:cubicBezTo>
                  <a:cubicBezTo>
                    <a:pt x="29" y="70"/>
                    <a:pt x="19" y="10"/>
                    <a:pt x="2" y="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C6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9" name="Freeform 276">
              <a:extLst>
                <a:ext uri="{FF2B5EF4-FFF2-40B4-BE49-F238E27FC236}">
                  <a16:creationId xmlns:a16="http://schemas.microsoft.com/office/drawing/2014/main" id="{F8E47818-C3F6-44B6-A609-213C5A1427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4" y="1887"/>
              <a:ext cx="38" cy="69"/>
            </a:xfrm>
            <a:custGeom>
              <a:avLst/>
              <a:gdLst>
                <a:gd name="T0" fmla="*/ 91 w 23"/>
                <a:gd name="T1" fmla="*/ 0 h 43"/>
                <a:gd name="T2" fmla="*/ 104 w 23"/>
                <a:gd name="T3" fmla="*/ 16 h 43"/>
                <a:gd name="T4" fmla="*/ 8 w 23"/>
                <a:gd name="T5" fmla="*/ 178 h 43"/>
                <a:gd name="T6" fmla="*/ 91 w 23"/>
                <a:gd name="T7" fmla="*/ 0 h 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" h="43">
                  <a:moveTo>
                    <a:pt x="20" y="0"/>
                  </a:moveTo>
                  <a:cubicBezTo>
                    <a:pt x="23" y="4"/>
                    <a:pt x="23" y="4"/>
                    <a:pt x="23" y="4"/>
                  </a:cubicBezTo>
                  <a:cubicBezTo>
                    <a:pt x="23" y="4"/>
                    <a:pt x="8" y="6"/>
                    <a:pt x="2" y="43"/>
                  </a:cubicBezTo>
                  <a:cubicBezTo>
                    <a:pt x="2" y="43"/>
                    <a:pt x="0" y="19"/>
                    <a:pt x="20" y="0"/>
                  </a:cubicBezTo>
                  <a:close/>
                </a:path>
              </a:pathLst>
            </a:custGeom>
            <a:solidFill>
              <a:srgbClr val="BC6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0" name="Freeform 277">
              <a:extLst>
                <a:ext uri="{FF2B5EF4-FFF2-40B4-BE49-F238E27FC236}">
                  <a16:creationId xmlns:a16="http://schemas.microsoft.com/office/drawing/2014/main" id="{24126E76-FDB4-44C4-8329-0F5C82F063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8" y="2195"/>
              <a:ext cx="267" cy="125"/>
            </a:xfrm>
            <a:custGeom>
              <a:avLst/>
              <a:gdLst>
                <a:gd name="T0" fmla="*/ 0 w 164"/>
                <a:gd name="T1" fmla="*/ 0 h 77"/>
                <a:gd name="T2" fmla="*/ 708 w 164"/>
                <a:gd name="T3" fmla="*/ 143 h 77"/>
                <a:gd name="T4" fmla="*/ 0 w 164"/>
                <a:gd name="T5" fmla="*/ 0 h 7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4" h="77">
                  <a:moveTo>
                    <a:pt x="0" y="0"/>
                  </a:moveTo>
                  <a:cubicBezTo>
                    <a:pt x="0" y="0"/>
                    <a:pt x="88" y="61"/>
                    <a:pt x="164" y="33"/>
                  </a:cubicBezTo>
                  <a:cubicBezTo>
                    <a:pt x="164" y="33"/>
                    <a:pt x="88" y="77"/>
                    <a:pt x="0" y="0"/>
                  </a:cubicBezTo>
                  <a:close/>
                </a:path>
              </a:pathLst>
            </a:custGeom>
            <a:solidFill>
              <a:srgbClr val="BC6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1" name="Freeform 278">
              <a:extLst>
                <a:ext uri="{FF2B5EF4-FFF2-40B4-BE49-F238E27FC236}">
                  <a16:creationId xmlns:a16="http://schemas.microsoft.com/office/drawing/2014/main" id="{0B76FDC3-2FDD-4BA7-82DC-1218ECE284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2" y="2670"/>
              <a:ext cx="59" cy="23"/>
            </a:xfrm>
            <a:custGeom>
              <a:avLst/>
              <a:gdLst>
                <a:gd name="T0" fmla="*/ 0 w 36"/>
                <a:gd name="T1" fmla="*/ 0 h 14"/>
                <a:gd name="T2" fmla="*/ 70 w 36"/>
                <a:gd name="T3" fmla="*/ 49 h 14"/>
                <a:gd name="T4" fmla="*/ 159 w 36"/>
                <a:gd name="T5" fmla="*/ 62 h 14"/>
                <a:gd name="T6" fmla="*/ 62 w 36"/>
                <a:gd name="T7" fmla="*/ 58 h 14"/>
                <a:gd name="T8" fmla="*/ 18 w 36"/>
                <a:gd name="T9" fmla="*/ 49 h 14"/>
                <a:gd name="T10" fmla="*/ 0 w 36"/>
                <a:gd name="T11" fmla="*/ 8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6" h="14">
                  <a:moveTo>
                    <a:pt x="0" y="0"/>
                  </a:moveTo>
                  <a:cubicBezTo>
                    <a:pt x="6" y="5"/>
                    <a:pt x="6" y="13"/>
                    <a:pt x="16" y="11"/>
                  </a:cubicBezTo>
                  <a:cubicBezTo>
                    <a:pt x="23" y="10"/>
                    <a:pt x="29" y="10"/>
                    <a:pt x="36" y="14"/>
                  </a:cubicBezTo>
                  <a:cubicBezTo>
                    <a:pt x="30" y="10"/>
                    <a:pt x="20" y="13"/>
                    <a:pt x="14" y="13"/>
                  </a:cubicBezTo>
                  <a:cubicBezTo>
                    <a:pt x="10" y="13"/>
                    <a:pt x="7" y="13"/>
                    <a:pt x="4" y="11"/>
                  </a:cubicBezTo>
                  <a:cubicBezTo>
                    <a:pt x="1" y="8"/>
                    <a:pt x="1" y="5"/>
                    <a:pt x="0" y="2"/>
                  </a:cubicBezTo>
                </a:path>
              </a:pathLst>
            </a:custGeom>
            <a:solidFill>
              <a:srgbClr val="BC6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2" name="Freeform 279">
              <a:extLst>
                <a:ext uri="{FF2B5EF4-FFF2-40B4-BE49-F238E27FC236}">
                  <a16:creationId xmlns:a16="http://schemas.microsoft.com/office/drawing/2014/main" id="{7D323581-E26E-460C-A4F4-1D4F1948C1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7" y="2485"/>
              <a:ext cx="75" cy="118"/>
            </a:xfrm>
            <a:custGeom>
              <a:avLst/>
              <a:gdLst>
                <a:gd name="T0" fmla="*/ 0 w 46"/>
                <a:gd name="T1" fmla="*/ 0 h 73"/>
                <a:gd name="T2" fmla="*/ 199 w 46"/>
                <a:gd name="T3" fmla="*/ 309 h 73"/>
                <a:gd name="T4" fmla="*/ 0 w 46"/>
                <a:gd name="T5" fmla="*/ 0 h 7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6" h="73">
                  <a:moveTo>
                    <a:pt x="0" y="0"/>
                  </a:moveTo>
                  <a:cubicBezTo>
                    <a:pt x="0" y="0"/>
                    <a:pt x="37" y="47"/>
                    <a:pt x="46" y="73"/>
                  </a:cubicBezTo>
                  <a:cubicBezTo>
                    <a:pt x="46" y="73"/>
                    <a:pt x="2" y="5"/>
                    <a:pt x="0" y="0"/>
                  </a:cubicBezTo>
                  <a:close/>
                </a:path>
              </a:pathLst>
            </a:custGeom>
            <a:solidFill>
              <a:srgbClr val="BC6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3" name="Freeform 280">
              <a:extLst>
                <a:ext uri="{FF2B5EF4-FFF2-40B4-BE49-F238E27FC236}">
                  <a16:creationId xmlns:a16="http://schemas.microsoft.com/office/drawing/2014/main" id="{F956160A-547A-42FE-9E3C-6A4784AAEE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6" y="2286"/>
              <a:ext cx="40" cy="86"/>
            </a:xfrm>
            <a:custGeom>
              <a:avLst/>
              <a:gdLst>
                <a:gd name="T0" fmla="*/ 90 w 25"/>
                <a:gd name="T1" fmla="*/ 0 h 53"/>
                <a:gd name="T2" fmla="*/ 102 w 25"/>
                <a:gd name="T3" fmla="*/ 227 h 53"/>
                <a:gd name="T4" fmla="*/ 90 w 25"/>
                <a:gd name="T5" fmla="*/ 0 h 5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5" h="53">
                  <a:moveTo>
                    <a:pt x="22" y="0"/>
                  </a:moveTo>
                  <a:cubicBezTo>
                    <a:pt x="22" y="0"/>
                    <a:pt x="10" y="14"/>
                    <a:pt x="25" y="53"/>
                  </a:cubicBezTo>
                  <a:cubicBezTo>
                    <a:pt x="25" y="53"/>
                    <a:pt x="0" y="5"/>
                    <a:pt x="22" y="0"/>
                  </a:cubicBezTo>
                  <a:close/>
                </a:path>
              </a:pathLst>
            </a:custGeom>
            <a:solidFill>
              <a:srgbClr val="BC6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4" name="Freeform 281">
              <a:extLst>
                <a:ext uri="{FF2B5EF4-FFF2-40B4-BE49-F238E27FC236}">
                  <a16:creationId xmlns:a16="http://schemas.microsoft.com/office/drawing/2014/main" id="{2F8728DB-6335-47F6-9A2A-83A18C0DF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5" y="1974"/>
              <a:ext cx="61" cy="57"/>
            </a:xfrm>
            <a:custGeom>
              <a:avLst/>
              <a:gdLst>
                <a:gd name="T0" fmla="*/ 0 w 37"/>
                <a:gd name="T1" fmla="*/ 0 h 35"/>
                <a:gd name="T2" fmla="*/ 167 w 37"/>
                <a:gd name="T3" fmla="*/ 151 h 35"/>
                <a:gd name="T4" fmla="*/ 0 w 37"/>
                <a:gd name="T5" fmla="*/ 0 h 3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" h="35">
                  <a:moveTo>
                    <a:pt x="0" y="0"/>
                  </a:moveTo>
                  <a:cubicBezTo>
                    <a:pt x="0" y="0"/>
                    <a:pt x="29" y="31"/>
                    <a:pt x="37" y="35"/>
                  </a:cubicBezTo>
                  <a:cubicBezTo>
                    <a:pt x="37" y="35"/>
                    <a:pt x="4" y="10"/>
                    <a:pt x="0" y="0"/>
                  </a:cubicBezTo>
                  <a:close/>
                </a:path>
              </a:pathLst>
            </a:custGeom>
            <a:solidFill>
              <a:srgbClr val="BC6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5" name="Freeform 282">
              <a:extLst>
                <a:ext uri="{FF2B5EF4-FFF2-40B4-BE49-F238E27FC236}">
                  <a16:creationId xmlns:a16="http://schemas.microsoft.com/office/drawing/2014/main" id="{F1E81717-8352-4E43-B7F7-E4CD1047B8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5" y="2147"/>
              <a:ext cx="42" cy="14"/>
            </a:xfrm>
            <a:custGeom>
              <a:avLst/>
              <a:gdLst>
                <a:gd name="T0" fmla="*/ 0 w 26"/>
                <a:gd name="T1" fmla="*/ 34 h 9"/>
                <a:gd name="T2" fmla="*/ 110 w 26"/>
                <a:gd name="T3" fmla="*/ 0 h 9"/>
                <a:gd name="T4" fmla="*/ 110 w 26"/>
                <a:gd name="T5" fmla="*/ 12 h 9"/>
                <a:gd name="T6" fmla="*/ 0 w 26"/>
                <a:gd name="T7" fmla="*/ 34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" h="9">
                  <a:moveTo>
                    <a:pt x="0" y="9"/>
                  </a:moveTo>
                  <a:cubicBezTo>
                    <a:pt x="0" y="9"/>
                    <a:pt x="24" y="0"/>
                    <a:pt x="26" y="0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3"/>
                    <a:pt x="7" y="6"/>
                    <a:pt x="0" y="9"/>
                  </a:cubicBezTo>
                  <a:close/>
                </a:path>
              </a:pathLst>
            </a:custGeom>
            <a:solidFill>
              <a:srgbClr val="BC6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6" name="Freeform 283">
              <a:extLst>
                <a:ext uri="{FF2B5EF4-FFF2-40B4-BE49-F238E27FC236}">
                  <a16:creationId xmlns:a16="http://schemas.microsoft.com/office/drawing/2014/main" id="{D7B51C12-0272-4F31-B6A2-99340B7ED9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3" y="2138"/>
              <a:ext cx="31" cy="4"/>
            </a:xfrm>
            <a:custGeom>
              <a:avLst/>
              <a:gdLst>
                <a:gd name="T0" fmla="*/ 0 w 19"/>
                <a:gd name="T1" fmla="*/ 0 h 2"/>
                <a:gd name="T2" fmla="*/ 83 w 19"/>
                <a:gd name="T3" fmla="*/ 8 h 2"/>
                <a:gd name="T4" fmla="*/ 5 w 19"/>
                <a:gd name="T5" fmla="*/ 16 h 2"/>
                <a:gd name="T6" fmla="*/ 0 w 19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2">
                  <a:moveTo>
                    <a:pt x="0" y="0"/>
                  </a:moveTo>
                  <a:cubicBezTo>
                    <a:pt x="0" y="0"/>
                    <a:pt x="14" y="0"/>
                    <a:pt x="19" y="1"/>
                  </a:cubicBezTo>
                  <a:cubicBezTo>
                    <a:pt x="19" y="1"/>
                    <a:pt x="2" y="1"/>
                    <a:pt x="1" y="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C6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7" name="Freeform 284">
              <a:extLst>
                <a:ext uri="{FF2B5EF4-FFF2-40B4-BE49-F238E27FC236}">
                  <a16:creationId xmlns:a16="http://schemas.microsoft.com/office/drawing/2014/main" id="{647F5693-0EC1-4174-887C-7834318540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1" y="2403"/>
              <a:ext cx="62" cy="20"/>
            </a:xfrm>
            <a:custGeom>
              <a:avLst/>
              <a:gdLst>
                <a:gd name="T0" fmla="*/ 0 w 38"/>
                <a:gd name="T1" fmla="*/ 0 h 12"/>
                <a:gd name="T2" fmla="*/ 77 w 38"/>
                <a:gd name="T3" fmla="*/ 47 h 12"/>
                <a:gd name="T4" fmla="*/ 165 w 38"/>
                <a:gd name="T5" fmla="*/ 47 h 12"/>
                <a:gd name="T6" fmla="*/ 122 w 38"/>
                <a:gd name="T7" fmla="*/ 28 h 12"/>
                <a:gd name="T8" fmla="*/ 88 w 38"/>
                <a:gd name="T9" fmla="*/ 13 h 12"/>
                <a:gd name="T10" fmla="*/ 39 w 38"/>
                <a:gd name="T11" fmla="*/ 20 h 12"/>
                <a:gd name="T12" fmla="*/ 13 w 38"/>
                <a:gd name="T13" fmla="*/ 5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" h="12">
                  <a:moveTo>
                    <a:pt x="0" y="0"/>
                  </a:moveTo>
                  <a:cubicBezTo>
                    <a:pt x="6" y="2"/>
                    <a:pt x="12" y="8"/>
                    <a:pt x="18" y="10"/>
                  </a:cubicBezTo>
                  <a:cubicBezTo>
                    <a:pt x="24" y="11"/>
                    <a:pt x="33" y="12"/>
                    <a:pt x="38" y="10"/>
                  </a:cubicBezTo>
                  <a:cubicBezTo>
                    <a:pt x="35" y="8"/>
                    <a:pt x="31" y="7"/>
                    <a:pt x="28" y="6"/>
                  </a:cubicBezTo>
                  <a:cubicBezTo>
                    <a:pt x="25" y="5"/>
                    <a:pt x="22" y="3"/>
                    <a:pt x="20" y="3"/>
                  </a:cubicBezTo>
                  <a:cubicBezTo>
                    <a:pt x="17" y="3"/>
                    <a:pt x="13" y="4"/>
                    <a:pt x="9" y="4"/>
                  </a:cubicBezTo>
                  <a:cubicBezTo>
                    <a:pt x="7" y="3"/>
                    <a:pt x="5" y="2"/>
                    <a:pt x="3" y="1"/>
                  </a:cubicBezTo>
                </a:path>
              </a:pathLst>
            </a:custGeom>
            <a:solidFill>
              <a:srgbClr val="983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8" name="Freeform 285">
              <a:extLst>
                <a:ext uri="{FF2B5EF4-FFF2-40B4-BE49-F238E27FC236}">
                  <a16:creationId xmlns:a16="http://schemas.microsoft.com/office/drawing/2014/main" id="{20027643-BE78-4C03-AFFD-AFB7723196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7" y="2394"/>
              <a:ext cx="68" cy="29"/>
            </a:xfrm>
            <a:custGeom>
              <a:avLst/>
              <a:gdLst>
                <a:gd name="T0" fmla="*/ 0 w 42"/>
                <a:gd name="T1" fmla="*/ 42 h 18"/>
                <a:gd name="T2" fmla="*/ 178 w 42"/>
                <a:gd name="T3" fmla="*/ 0 h 18"/>
                <a:gd name="T4" fmla="*/ 139 w 42"/>
                <a:gd name="T5" fmla="*/ 21 h 18"/>
                <a:gd name="T6" fmla="*/ 94 w 42"/>
                <a:gd name="T7" fmla="*/ 21 h 18"/>
                <a:gd name="T8" fmla="*/ 50 w 42"/>
                <a:gd name="T9" fmla="*/ 39 h 18"/>
                <a:gd name="T10" fmla="*/ 0 w 42"/>
                <a:gd name="T11" fmla="*/ 42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" h="18">
                  <a:moveTo>
                    <a:pt x="0" y="10"/>
                  </a:moveTo>
                  <a:cubicBezTo>
                    <a:pt x="13" y="18"/>
                    <a:pt x="32" y="11"/>
                    <a:pt x="42" y="0"/>
                  </a:cubicBezTo>
                  <a:cubicBezTo>
                    <a:pt x="39" y="2"/>
                    <a:pt x="36" y="4"/>
                    <a:pt x="33" y="5"/>
                  </a:cubicBezTo>
                  <a:cubicBezTo>
                    <a:pt x="29" y="5"/>
                    <a:pt x="25" y="4"/>
                    <a:pt x="22" y="5"/>
                  </a:cubicBezTo>
                  <a:cubicBezTo>
                    <a:pt x="19" y="6"/>
                    <a:pt x="16" y="8"/>
                    <a:pt x="12" y="9"/>
                  </a:cubicBezTo>
                  <a:cubicBezTo>
                    <a:pt x="8" y="10"/>
                    <a:pt x="4" y="10"/>
                    <a:pt x="0" y="10"/>
                  </a:cubicBezTo>
                </a:path>
              </a:pathLst>
            </a:custGeom>
            <a:solidFill>
              <a:srgbClr val="983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9" name="Freeform 286">
              <a:extLst>
                <a:ext uri="{FF2B5EF4-FFF2-40B4-BE49-F238E27FC236}">
                  <a16:creationId xmlns:a16="http://schemas.microsoft.com/office/drawing/2014/main" id="{4E873DAA-BB86-4904-967D-7D35CFBE6D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6" y="2368"/>
              <a:ext cx="60" cy="39"/>
            </a:xfrm>
            <a:custGeom>
              <a:avLst/>
              <a:gdLst>
                <a:gd name="T0" fmla="*/ 0 w 37"/>
                <a:gd name="T1" fmla="*/ 0 h 24"/>
                <a:gd name="T2" fmla="*/ 157 w 37"/>
                <a:gd name="T3" fmla="*/ 55 h 24"/>
                <a:gd name="T4" fmla="*/ 84 w 37"/>
                <a:gd name="T5" fmla="*/ 5 h 24"/>
                <a:gd name="T6" fmla="*/ 8 w 37"/>
                <a:gd name="T7" fmla="*/ 5 h 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24">
                  <a:moveTo>
                    <a:pt x="0" y="0"/>
                  </a:moveTo>
                  <a:cubicBezTo>
                    <a:pt x="4" y="10"/>
                    <a:pt x="29" y="24"/>
                    <a:pt x="37" y="13"/>
                  </a:cubicBezTo>
                  <a:cubicBezTo>
                    <a:pt x="31" y="13"/>
                    <a:pt x="23" y="5"/>
                    <a:pt x="20" y="1"/>
                  </a:cubicBezTo>
                  <a:cubicBezTo>
                    <a:pt x="17" y="7"/>
                    <a:pt x="6" y="4"/>
                    <a:pt x="2" y="1"/>
                  </a:cubicBezTo>
                </a:path>
              </a:pathLst>
            </a:custGeom>
            <a:solidFill>
              <a:srgbClr val="983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0" name="Freeform 287">
              <a:extLst>
                <a:ext uri="{FF2B5EF4-FFF2-40B4-BE49-F238E27FC236}">
                  <a16:creationId xmlns:a16="http://schemas.microsoft.com/office/drawing/2014/main" id="{B2D9C0BA-AC9D-43EC-9DB7-C314F2E268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9" y="2346"/>
              <a:ext cx="50" cy="35"/>
            </a:xfrm>
            <a:custGeom>
              <a:avLst/>
              <a:gdLst>
                <a:gd name="T0" fmla="*/ 8 w 31"/>
                <a:gd name="T1" fmla="*/ 0 h 21"/>
                <a:gd name="T2" fmla="*/ 60 w 31"/>
                <a:gd name="T3" fmla="*/ 70 h 21"/>
                <a:gd name="T4" fmla="*/ 131 w 31"/>
                <a:gd name="T5" fmla="*/ 97 h 21"/>
                <a:gd name="T6" fmla="*/ 97 w 31"/>
                <a:gd name="T7" fmla="*/ 63 h 21"/>
                <a:gd name="T8" fmla="*/ 71 w 31"/>
                <a:gd name="T9" fmla="*/ 50 h 21"/>
                <a:gd name="T10" fmla="*/ 0 w 31"/>
                <a:gd name="T11" fmla="*/ 0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" h="21">
                  <a:moveTo>
                    <a:pt x="2" y="0"/>
                  </a:moveTo>
                  <a:cubicBezTo>
                    <a:pt x="2" y="6"/>
                    <a:pt x="10" y="13"/>
                    <a:pt x="14" y="15"/>
                  </a:cubicBezTo>
                  <a:cubicBezTo>
                    <a:pt x="20" y="17"/>
                    <a:pt x="25" y="19"/>
                    <a:pt x="31" y="21"/>
                  </a:cubicBezTo>
                  <a:cubicBezTo>
                    <a:pt x="28" y="19"/>
                    <a:pt x="25" y="17"/>
                    <a:pt x="23" y="14"/>
                  </a:cubicBezTo>
                  <a:cubicBezTo>
                    <a:pt x="20" y="11"/>
                    <a:pt x="20" y="12"/>
                    <a:pt x="17" y="11"/>
                  </a:cubicBezTo>
                  <a:cubicBezTo>
                    <a:pt x="11" y="9"/>
                    <a:pt x="4" y="4"/>
                    <a:pt x="0" y="0"/>
                  </a:cubicBezTo>
                </a:path>
              </a:pathLst>
            </a:custGeom>
            <a:solidFill>
              <a:srgbClr val="983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1" name="Freeform 288">
              <a:extLst>
                <a:ext uri="{FF2B5EF4-FFF2-40B4-BE49-F238E27FC236}">
                  <a16:creationId xmlns:a16="http://schemas.microsoft.com/office/drawing/2014/main" id="{46A4954B-EAB1-4958-B857-D88081884B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5" y="2304"/>
              <a:ext cx="72" cy="21"/>
            </a:xfrm>
            <a:custGeom>
              <a:avLst/>
              <a:gdLst>
                <a:gd name="T0" fmla="*/ 0 w 44"/>
                <a:gd name="T1" fmla="*/ 0 h 13"/>
                <a:gd name="T2" fmla="*/ 26 w 44"/>
                <a:gd name="T3" fmla="*/ 16 h 13"/>
                <a:gd name="T4" fmla="*/ 54 w 44"/>
                <a:gd name="T5" fmla="*/ 29 h 13"/>
                <a:gd name="T6" fmla="*/ 105 w 44"/>
                <a:gd name="T7" fmla="*/ 50 h 13"/>
                <a:gd name="T8" fmla="*/ 193 w 44"/>
                <a:gd name="T9" fmla="*/ 26 h 13"/>
                <a:gd name="T10" fmla="*/ 144 w 44"/>
                <a:gd name="T11" fmla="*/ 16 h 13"/>
                <a:gd name="T12" fmla="*/ 123 w 44"/>
                <a:gd name="T13" fmla="*/ 13 h 13"/>
                <a:gd name="T14" fmla="*/ 110 w 44"/>
                <a:gd name="T15" fmla="*/ 5 h 13"/>
                <a:gd name="T16" fmla="*/ 101 w 44"/>
                <a:gd name="T17" fmla="*/ 8 h 13"/>
                <a:gd name="T18" fmla="*/ 83 w 44"/>
                <a:gd name="T19" fmla="*/ 8 h 13"/>
                <a:gd name="T20" fmla="*/ 47 w 44"/>
                <a:gd name="T21" fmla="*/ 8 h 13"/>
                <a:gd name="T22" fmla="*/ 26 w 44"/>
                <a:gd name="T23" fmla="*/ 5 h 13"/>
                <a:gd name="T24" fmla="*/ 8 w 44"/>
                <a:gd name="T25" fmla="*/ 5 h 1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4" h="13">
                  <a:moveTo>
                    <a:pt x="0" y="0"/>
                  </a:moveTo>
                  <a:cubicBezTo>
                    <a:pt x="2" y="1"/>
                    <a:pt x="4" y="3"/>
                    <a:pt x="6" y="4"/>
                  </a:cubicBezTo>
                  <a:cubicBezTo>
                    <a:pt x="8" y="5"/>
                    <a:pt x="10" y="6"/>
                    <a:pt x="12" y="7"/>
                  </a:cubicBezTo>
                  <a:cubicBezTo>
                    <a:pt x="16" y="9"/>
                    <a:pt x="20" y="11"/>
                    <a:pt x="24" y="12"/>
                  </a:cubicBezTo>
                  <a:cubicBezTo>
                    <a:pt x="32" y="13"/>
                    <a:pt x="37" y="9"/>
                    <a:pt x="44" y="6"/>
                  </a:cubicBezTo>
                  <a:cubicBezTo>
                    <a:pt x="40" y="5"/>
                    <a:pt x="36" y="5"/>
                    <a:pt x="33" y="4"/>
                  </a:cubicBezTo>
                  <a:cubicBezTo>
                    <a:pt x="31" y="4"/>
                    <a:pt x="30" y="3"/>
                    <a:pt x="28" y="3"/>
                  </a:cubicBezTo>
                  <a:cubicBezTo>
                    <a:pt x="27" y="2"/>
                    <a:pt x="26" y="1"/>
                    <a:pt x="25" y="1"/>
                  </a:cubicBezTo>
                  <a:cubicBezTo>
                    <a:pt x="24" y="1"/>
                    <a:pt x="23" y="2"/>
                    <a:pt x="23" y="2"/>
                  </a:cubicBezTo>
                  <a:cubicBezTo>
                    <a:pt x="22" y="2"/>
                    <a:pt x="20" y="2"/>
                    <a:pt x="19" y="2"/>
                  </a:cubicBezTo>
                  <a:cubicBezTo>
                    <a:pt x="17" y="2"/>
                    <a:pt x="14" y="2"/>
                    <a:pt x="11" y="2"/>
                  </a:cubicBezTo>
                  <a:cubicBezTo>
                    <a:pt x="10" y="2"/>
                    <a:pt x="8" y="2"/>
                    <a:pt x="6" y="1"/>
                  </a:cubicBezTo>
                  <a:cubicBezTo>
                    <a:pt x="5" y="1"/>
                    <a:pt x="3" y="0"/>
                    <a:pt x="2" y="1"/>
                  </a:cubicBezTo>
                </a:path>
              </a:pathLst>
            </a:custGeom>
            <a:solidFill>
              <a:srgbClr val="983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2" name="Freeform 289">
              <a:extLst>
                <a:ext uri="{FF2B5EF4-FFF2-40B4-BE49-F238E27FC236}">
                  <a16:creationId xmlns:a16="http://schemas.microsoft.com/office/drawing/2014/main" id="{E8C72C33-7462-46A8-AF72-47F0A63EAC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3" y="2311"/>
              <a:ext cx="69" cy="16"/>
            </a:xfrm>
            <a:custGeom>
              <a:avLst/>
              <a:gdLst>
                <a:gd name="T0" fmla="*/ 0 w 42"/>
                <a:gd name="T1" fmla="*/ 0 h 10"/>
                <a:gd name="T2" fmla="*/ 35 w 42"/>
                <a:gd name="T3" fmla="*/ 21 h 10"/>
                <a:gd name="T4" fmla="*/ 62 w 42"/>
                <a:gd name="T5" fmla="*/ 26 h 10"/>
                <a:gd name="T6" fmla="*/ 105 w 42"/>
                <a:gd name="T7" fmla="*/ 35 h 10"/>
                <a:gd name="T8" fmla="*/ 186 w 42"/>
                <a:gd name="T9" fmla="*/ 29 h 10"/>
                <a:gd name="T10" fmla="*/ 146 w 42"/>
                <a:gd name="T11" fmla="*/ 21 h 10"/>
                <a:gd name="T12" fmla="*/ 102 w 42"/>
                <a:gd name="T13" fmla="*/ 5 h 10"/>
                <a:gd name="T14" fmla="*/ 5 w 42"/>
                <a:gd name="T15" fmla="*/ 0 h 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2" h="10">
                  <a:moveTo>
                    <a:pt x="0" y="0"/>
                  </a:moveTo>
                  <a:cubicBezTo>
                    <a:pt x="1" y="2"/>
                    <a:pt x="5" y="4"/>
                    <a:pt x="8" y="5"/>
                  </a:cubicBezTo>
                  <a:cubicBezTo>
                    <a:pt x="10" y="5"/>
                    <a:pt x="12" y="6"/>
                    <a:pt x="14" y="6"/>
                  </a:cubicBezTo>
                  <a:cubicBezTo>
                    <a:pt x="17" y="7"/>
                    <a:pt x="21" y="8"/>
                    <a:pt x="24" y="9"/>
                  </a:cubicBezTo>
                  <a:cubicBezTo>
                    <a:pt x="30" y="9"/>
                    <a:pt x="38" y="10"/>
                    <a:pt x="42" y="7"/>
                  </a:cubicBezTo>
                  <a:cubicBezTo>
                    <a:pt x="39" y="7"/>
                    <a:pt x="36" y="6"/>
                    <a:pt x="33" y="5"/>
                  </a:cubicBezTo>
                  <a:cubicBezTo>
                    <a:pt x="30" y="4"/>
                    <a:pt x="26" y="1"/>
                    <a:pt x="23" y="1"/>
                  </a:cubicBezTo>
                  <a:cubicBezTo>
                    <a:pt x="16" y="1"/>
                    <a:pt x="8" y="3"/>
                    <a:pt x="1" y="0"/>
                  </a:cubicBezTo>
                </a:path>
              </a:pathLst>
            </a:custGeom>
            <a:solidFill>
              <a:srgbClr val="983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3" name="Freeform 290">
              <a:extLst>
                <a:ext uri="{FF2B5EF4-FFF2-40B4-BE49-F238E27FC236}">
                  <a16:creationId xmlns:a16="http://schemas.microsoft.com/office/drawing/2014/main" id="{F1175CD0-9167-40A5-8566-396A6038A9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0" y="2403"/>
              <a:ext cx="74" cy="23"/>
            </a:xfrm>
            <a:custGeom>
              <a:avLst/>
              <a:gdLst>
                <a:gd name="T0" fmla="*/ 5 w 45"/>
                <a:gd name="T1" fmla="*/ 41 h 14"/>
                <a:gd name="T2" fmla="*/ 117 w 45"/>
                <a:gd name="T3" fmla="*/ 58 h 14"/>
                <a:gd name="T4" fmla="*/ 201 w 45"/>
                <a:gd name="T5" fmla="*/ 0 h 14"/>
                <a:gd name="T6" fmla="*/ 156 w 45"/>
                <a:gd name="T7" fmla="*/ 8 h 14"/>
                <a:gd name="T8" fmla="*/ 133 w 45"/>
                <a:gd name="T9" fmla="*/ 8 h 14"/>
                <a:gd name="T10" fmla="*/ 110 w 45"/>
                <a:gd name="T11" fmla="*/ 13 h 14"/>
                <a:gd name="T12" fmla="*/ 43 w 45"/>
                <a:gd name="T13" fmla="*/ 33 h 14"/>
                <a:gd name="T14" fmla="*/ 5 w 45"/>
                <a:gd name="T15" fmla="*/ 35 h 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5" h="14">
                  <a:moveTo>
                    <a:pt x="1" y="9"/>
                  </a:moveTo>
                  <a:cubicBezTo>
                    <a:pt x="0" y="11"/>
                    <a:pt x="23" y="14"/>
                    <a:pt x="26" y="13"/>
                  </a:cubicBezTo>
                  <a:cubicBezTo>
                    <a:pt x="33" y="11"/>
                    <a:pt x="41" y="6"/>
                    <a:pt x="45" y="0"/>
                  </a:cubicBezTo>
                  <a:cubicBezTo>
                    <a:pt x="43" y="2"/>
                    <a:pt x="37" y="3"/>
                    <a:pt x="35" y="2"/>
                  </a:cubicBezTo>
                  <a:cubicBezTo>
                    <a:pt x="33" y="2"/>
                    <a:pt x="31" y="2"/>
                    <a:pt x="30" y="2"/>
                  </a:cubicBezTo>
                  <a:cubicBezTo>
                    <a:pt x="28" y="1"/>
                    <a:pt x="27" y="2"/>
                    <a:pt x="25" y="3"/>
                  </a:cubicBezTo>
                  <a:cubicBezTo>
                    <a:pt x="20" y="5"/>
                    <a:pt x="15" y="6"/>
                    <a:pt x="10" y="7"/>
                  </a:cubicBezTo>
                  <a:cubicBezTo>
                    <a:pt x="7" y="7"/>
                    <a:pt x="4" y="8"/>
                    <a:pt x="1" y="8"/>
                  </a:cubicBezTo>
                </a:path>
              </a:pathLst>
            </a:custGeom>
            <a:solidFill>
              <a:srgbClr val="983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4" name="Freeform 291">
              <a:extLst>
                <a:ext uri="{FF2B5EF4-FFF2-40B4-BE49-F238E27FC236}">
                  <a16:creationId xmlns:a16="http://schemas.microsoft.com/office/drawing/2014/main" id="{58D1AAB6-2527-4075-86D8-0EDE8492FD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7" y="2423"/>
              <a:ext cx="71" cy="13"/>
            </a:xfrm>
            <a:custGeom>
              <a:avLst/>
              <a:gdLst>
                <a:gd name="T0" fmla="*/ 0 w 44"/>
                <a:gd name="T1" fmla="*/ 5 h 8"/>
                <a:gd name="T2" fmla="*/ 29 w 44"/>
                <a:gd name="T3" fmla="*/ 18 h 8"/>
                <a:gd name="T4" fmla="*/ 60 w 44"/>
                <a:gd name="T5" fmla="*/ 26 h 8"/>
                <a:gd name="T6" fmla="*/ 110 w 44"/>
                <a:gd name="T7" fmla="*/ 29 h 8"/>
                <a:gd name="T8" fmla="*/ 152 w 44"/>
                <a:gd name="T9" fmla="*/ 34 h 8"/>
                <a:gd name="T10" fmla="*/ 186 w 44"/>
                <a:gd name="T11" fmla="*/ 29 h 8"/>
                <a:gd name="T12" fmla="*/ 165 w 44"/>
                <a:gd name="T13" fmla="*/ 26 h 8"/>
                <a:gd name="T14" fmla="*/ 139 w 44"/>
                <a:gd name="T15" fmla="*/ 18 h 8"/>
                <a:gd name="T16" fmla="*/ 110 w 44"/>
                <a:gd name="T17" fmla="*/ 5 h 8"/>
                <a:gd name="T18" fmla="*/ 97 w 44"/>
                <a:gd name="T19" fmla="*/ 13 h 8"/>
                <a:gd name="T20" fmla="*/ 76 w 44"/>
                <a:gd name="T21" fmla="*/ 13 h 8"/>
                <a:gd name="T22" fmla="*/ 47 w 44"/>
                <a:gd name="T23" fmla="*/ 13 h 8"/>
                <a:gd name="T24" fmla="*/ 0 w 44"/>
                <a:gd name="T25" fmla="*/ 0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4" h="8">
                  <a:moveTo>
                    <a:pt x="0" y="1"/>
                  </a:moveTo>
                  <a:cubicBezTo>
                    <a:pt x="2" y="2"/>
                    <a:pt x="5" y="3"/>
                    <a:pt x="7" y="4"/>
                  </a:cubicBezTo>
                  <a:cubicBezTo>
                    <a:pt x="9" y="4"/>
                    <a:pt x="12" y="5"/>
                    <a:pt x="14" y="6"/>
                  </a:cubicBezTo>
                  <a:cubicBezTo>
                    <a:pt x="18" y="6"/>
                    <a:pt x="22" y="7"/>
                    <a:pt x="26" y="7"/>
                  </a:cubicBezTo>
                  <a:cubicBezTo>
                    <a:pt x="29" y="8"/>
                    <a:pt x="33" y="8"/>
                    <a:pt x="36" y="8"/>
                  </a:cubicBezTo>
                  <a:cubicBezTo>
                    <a:pt x="39" y="8"/>
                    <a:pt x="41" y="7"/>
                    <a:pt x="44" y="7"/>
                  </a:cubicBezTo>
                  <a:cubicBezTo>
                    <a:pt x="42" y="7"/>
                    <a:pt x="40" y="6"/>
                    <a:pt x="39" y="6"/>
                  </a:cubicBezTo>
                  <a:cubicBezTo>
                    <a:pt x="37" y="5"/>
                    <a:pt x="35" y="5"/>
                    <a:pt x="33" y="4"/>
                  </a:cubicBezTo>
                  <a:cubicBezTo>
                    <a:pt x="31" y="4"/>
                    <a:pt x="28" y="1"/>
                    <a:pt x="26" y="1"/>
                  </a:cubicBezTo>
                  <a:cubicBezTo>
                    <a:pt x="25" y="1"/>
                    <a:pt x="24" y="2"/>
                    <a:pt x="23" y="3"/>
                  </a:cubicBezTo>
                  <a:cubicBezTo>
                    <a:pt x="21" y="3"/>
                    <a:pt x="20" y="3"/>
                    <a:pt x="18" y="3"/>
                  </a:cubicBezTo>
                  <a:cubicBezTo>
                    <a:pt x="16" y="3"/>
                    <a:pt x="13" y="3"/>
                    <a:pt x="11" y="3"/>
                  </a:cubicBezTo>
                  <a:cubicBezTo>
                    <a:pt x="7" y="2"/>
                    <a:pt x="3" y="2"/>
                    <a:pt x="0" y="0"/>
                  </a:cubicBezTo>
                </a:path>
              </a:pathLst>
            </a:custGeom>
            <a:solidFill>
              <a:srgbClr val="983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5" name="Freeform 292">
              <a:extLst>
                <a:ext uri="{FF2B5EF4-FFF2-40B4-BE49-F238E27FC236}">
                  <a16:creationId xmlns:a16="http://schemas.microsoft.com/office/drawing/2014/main" id="{15B77CEA-E49C-4C6A-AD21-54BADAA9A8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5" y="2408"/>
              <a:ext cx="50" cy="25"/>
            </a:xfrm>
            <a:custGeom>
              <a:avLst/>
              <a:gdLst>
                <a:gd name="T0" fmla="*/ 0 w 31"/>
                <a:gd name="T1" fmla="*/ 0 h 15"/>
                <a:gd name="T2" fmla="*/ 71 w 31"/>
                <a:gd name="T3" fmla="*/ 63 h 15"/>
                <a:gd name="T4" fmla="*/ 131 w 31"/>
                <a:gd name="T5" fmla="*/ 62 h 15"/>
                <a:gd name="T6" fmla="*/ 76 w 31"/>
                <a:gd name="T7" fmla="*/ 22 h 15"/>
                <a:gd name="T8" fmla="*/ 5 w 31"/>
                <a:gd name="T9" fmla="*/ 5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" h="15">
                  <a:moveTo>
                    <a:pt x="0" y="0"/>
                  </a:moveTo>
                  <a:cubicBezTo>
                    <a:pt x="5" y="5"/>
                    <a:pt x="10" y="11"/>
                    <a:pt x="17" y="14"/>
                  </a:cubicBezTo>
                  <a:cubicBezTo>
                    <a:pt x="21" y="15"/>
                    <a:pt x="27" y="15"/>
                    <a:pt x="31" y="13"/>
                  </a:cubicBezTo>
                  <a:cubicBezTo>
                    <a:pt x="26" y="13"/>
                    <a:pt x="20" y="9"/>
                    <a:pt x="18" y="5"/>
                  </a:cubicBezTo>
                  <a:cubicBezTo>
                    <a:pt x="13" y="8"/>
                    <a:pt x="5" y="3"/>
                    <a:pt x="1" y="1"/>
                  </a:cubicBezTo>
                </a:path>
              </a:pathLst>
            </a:custGeom>
            <a:solidFill>
              <a:srgbClr val="983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6" name="Freeform 293">
              <a:extLst>
                <a:ext uri="{FF2B5EF4-FFF2-40B4-BE49-F238E27FC236}">
                  <a16:creationId xmlns:a16="http://schemas.microsoft.com/office/drawing/2014/main" id="{14F8E1F2-F13D-4561-A499-A4958783AB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6" y="2390"/>
              <a:ext cx="60" cy="44"/>
            </a:xfrm>
            <a:custGeom>
              <a:avLst/>
              <a:gdLst>
                <a:gd name="T0" fmla="*/ 0 w 37"/>
                <a:gd name="T1" fmla="*/ 0 h 27"/>
                <a:gd name="T2" fmla="*/ 68 w 37"/>
                <a:gd name="T3" fmla="*/ 98 h 27"/>
                <a:gd name="T4" fmla="*/ 157 w 37"/>
                <a:gd name="T5" fmla="*/ 109 h 27"/>
                <a:gd name="T6" fmla="*/ 123 w 37"/>
                <a:gd name="T7" fmla="*/ 83 h 27"/>
                <a:gd name="T8" fmla="*/ 102 w 37"/>
                <a:gd name="T9" fmla="*/ 55 h 27"/>
                <a:gd name="T10" fmla="*/ 34 w 37"/>
                <a:gd name="T11" fmla="*/ 39 h 27"/>
                <a:gd name="T12" fmla="*/ 0 w 37"/>
                <a:gd name="T13" fmla="*/ 0 h 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7" h="27">
                  <a:moveTo>
                    <a:pt x="0" y="0"/>
                  </a:moveTo>
                  <a:cubicBezTo>
                    <a:pt x="3" y="8"/>
                    <a:pt x="8" y="18"/>
                    <a:pt x="16" y="23"/>
                  </a:cubicBezTo>
                  <a:cubicBezTo>
                    <a:pt x="23" y="26"/>
                    <a:pt x="30" y="27"/>
                    <a:pt x="37" y="25"/>
                  </a:cubicBezTo>
                  <a:cubicBezTo>
                    <a:pt x="34" y="25"/>
                    <a:pt x="31" y="21"/>
                    <a:pt x="29" y="19"/>
                  </a:cubicBezTo>
                  <a:cubicBezTo>
                    <a:pt x="27" y="17"/>
                    <a:pt x="25" y="15"/>
                    <a:pt x="24" y="13"/>
                  </a:cubicBezTo>
                  <a:cubicBezTo>
                    <a:pt x="19" y="14"/>
                    <a:pt x="12" y="11"/>
                    <a:pt x="8" y="9"/>
                  </a:cubicBezTo>
                  <a:cubicBezTo>
                    <a:pt x="4" y="7"/>
                    <a:pt x="2" y="4"/>
                    <a:pt x="0" y="0"/>
                  </a:cubicBezTo>
                </a:path>
              </a:pathLst>
            </a:custGeom>
            <a:solidFill>
              <a:srgbClr val="983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7" name="Freeform 294">
              <a:extLst>
                <a:ext uri="{FF2B5EF4-FFF2-40B4-BE49-F238E27FC236}">
                  <a16:creationId xmlns:a16="http://schemas.microsoft.com/office/drawing/2014/main" id="{71CEB367-28C4-478E-BAE1-DD3C0CA4C6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6" y="2246"/>
              <a:ext cx="322" cy="224"/>
            </a:xfrm>
            <a:custGeom>
              <a:avLst/>
              <a:gdLst>
                <a:gd name="T0" fmla="*/ 0 w 198"/>
                <a:gd name="T1" fmla="*/ 0 h 138"/>
                <a:gd name="T2" fmla="*/ 465 w 198"/>
                <a:gd name="T3" fmla="*/ 172 h 138"/>
                <a:gd name="T4" fmla="*/ 839 w 198"/>
                <a:gd name="T5" fmla="*/ 437 h 138"/>
                <a:gd name="T6" fmla="*/ 844 w 198"/>
                <a:gd name="T7" fmla="*/ 437 h 138"/>
                <a:gd name="T8" fmla="*/ 637 w 198"/>
                <a:gd name="T9" fmla="*/ 200 h 138"/>
                <a:gd name="T10" fmla="*/ 0 w 198"/>
                <a:gd name="T11" fmla="*/ 0 h 1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8" h="138">
                  <a:moveTo>
                    <a:pt x="0" y="0"/>
                  </a:moveTo>
                  <a:cubicBezTo>
                    <a:pt x="0" y="0"/>
                    <a:pt x="68" y="32"/>
                    <a:pt x="108" y="40"/>
                  </a:cubicBezTo>
                  <a:cubicBezTo>
                    <a:pt x="147" y="47"/>
                    <a:pt x="192" y="65"/>
                    <a:pt x="195" y="102"/>
                  </a:cubicBezTo>
                  <a:cubicBezTo>
                    <a:pt x="198" y="138"/>
                    <a:pt x="196" y="102"/>
                    <a:pt x="196" y="102"/>
                  </a:cubicBezTo>
                  <a:cubicBezTo>
                    <a:pt x="196" y="102"/>
                    <a:pt x="198" y="65"/>
                    <a:pt x="148" y="47"/>
                  </a:cubicBezTo>
                  <a:cubicBezTo>
                    <a:pt x="97" y="29"/>
                    <a:pt x="24" y="15"/>
                    <a:pt x="0" y="0"/>
                  </a:cubicBezTo>
                  <a:close/>
                </a:path>
              </a:pathLst>
            </a:custGeom>
            <a:solidFill>
              <a:srgbClr val="983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8" name="Freeform 295">
              <a:extLst>
                <a:ext uri="{FF2B5EF4-FFF2-40B4-BE49-F238E27FC236}">
                  <a16:creationId xmlns:a16="http://schemas.microsoft.com/office/drawing/2014/main" id="{AD1DABC0-824A-48D2-BCE7-F293544DB2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5" y="2782"/>
              <a:ext cx="55" cy="58"/>
            </a:xfrm>
            <a:custGeom>
              <a:avLst/>
              <a:gdLst>
                <a:gd name="T0" fmla="*/ 0 w 34"/>
                <a:gd name="T1" fmla="*/ 110 h 36"/>
                <a:gd name="T2" fmla="*/ 84 w 34"/>
                <a:gd name="T3" fmla="*/ 137 h 36"/>
                <a:gd name="T4" fmla="*/ 136 w 34"/>
                <a:gd name="T5" fmla="*/ 0 h 36"/>
                <a:gd name="T6" fmla="*/ 81 w 34"/>
                <a:gd name="T7" fmla="*/ 122 h 36"/>
                <a:gd name="T8" fmla="*/ 0 w 34"/>
                <a:gd name="T9" fmla="*/ 11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" h="36">
                  <a:moveTo>
                    <a:pt x="0" y="26"/>
                  </a:moveTo>
                  <a:cubicBezTo>
                    <a:pt x="0" y="26"/>
                    <a:pt x="6" y="36"/>
                    <a:pt x="20" y="33"/>
                  </a:cubicBezTo>
                  <a:cubicBezTo>
                    <a:pt x="33" y="30"/>
                    <a:pt x="34" y="15"/>
                    <a:pt x="32" y="0"/>
                  </a:cubicBezTo>
                  <a:cubicBezTo>
                    <a:pt x="32" y="0"/>
                    <a:pt x="34" y="26"/>
                    <a:pt x="19" y="29"/>
                  </a:cubicBezTo>
                  <a:cubicBezTo>
                    <a:pt x="3" y="32"/>
                    <a:pt x="0" y="26"/>
                    <a:pt x="0" y="26"/>
                  </a:cubicBezTo>
                  <a:close/>
                </a:path>
              </a:pathLst>
            </a:custGeom>
            <a:solidFill>
              <a:srgbClr val="983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9" name="Freeform 296">
              <a:extLst>
                <a:ext uri="{FF2B5EF4-FFF2-40B4-BE49-F238E27FC236}">
                  <a16:creationId xmlns:a16="http://schemas.microsoft.com/office/drawing/2014/main" id="{C59A49C0-84D5-490A-8651-CF5EF4E1D9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8" y="2694"/>
              <a:ext cx="46" cy="10"/>
            </a:xfrm>
            <a:custGeom>
              <a:avLst/>
              <a:gdLst>
                <a:gd name="T0" fmla="*/ 0 w 28"/>
                <a:gd name="T1" fmla="*/ 28 h 6"/>
                <a:gd name="T2" fmla="*/ 125 w 28"/>
                <a:gd name="T3" fmla="*/ 22 h 6"/>
                <a:gd name="T4" fmla="*/ 0 w 28"/>
                <a:gd name="T5" fmla="*/ 28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" h="6">
                  <a:moveTo>
                    <a:pt x="0" y="6"/>
                  </a:moveTo>
                  <a:cubicBezTo>
                    <a:pt x="28" y="5"/>
                    <a:pt x="28" y="5"/>
                    <a:pt x="28" y="5"/>
                  </a:cubicBezTo>
                  <a:cubicBezTo>
                    <a:pt x="28" y="5"/>
                    <a:pt x="9" y="0"/>
                    <a:pt x="0" y="6"/>
                  </a:cubicBezTo>
                  <a:close/>
                </a:path>
              </a:pathLst>
            </a:custGeom>
            <a:solidFill>
              <a:srgbClr val="983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0" name="Freeform 297">
              <a:extLst>
                <a:ext uri="{FF2B5EF4-FFF2-40B4-BE49-F238E27FC236}">
                  <a16:creationId xmlns:a16="http://schemas.microsoft.com/office/drawing/2014/main" id="{0A2A1C80-05AB-4607-9480-7DDDEEA2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1" y="2361"/>
              <a:ext cx="176" cy="46"/>
            </a:xfrm>
            <a:custGeom>
              <a:avLst/>
              <a:gdLst>
                <a:gd name="T0" fmla="*/ 0 w 108"/>
                <a:gd name="T1" fmla="*/ 0 h 28"/>
                <a:gd name="T2" fmla="*/ 468 w 108"/>
                <a:gd name="T3" fmla="*/ 84 h 28"/>
                <a:gd name="T4" fmla="*/ 0 w 108"/>
                <a:gd name="T5" fmla="*/ 0 h 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8" h="28">
                  <a:moveTo>
                    <a:pt x="0" y="0"/>
                  </a:moveTo>
                  <a:cubicBezTo>
                    <a:pt x="0" y="0"/>
                    <a:pt x="34" y="16"/>
                    <a:pt x="108" y="19"/>
                  </a:cubicBezTo>
                  <a:cubicBezTo>
                    <a:pt x="108" y="19"/>
                    <a:pt x="44" y="28"/>
                    <a:pt x="0" y="0"/>
                  </a:cubicBezTo>
                  <a:close/>
                </a:path>
              </a:pathLst>
            </a:custGeom>
            <a:solidFill>
              <a:srgbClr val="F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1" name="Freeform 298">
              <a:extLst>
                <a:ext uri="{FF2B5EF4-FFF2-40B4-BE49-F238E27FC236}">
                  <a16:creationId xmlns:a16="http://schemas.microsoft.com/office/drawing/2014/main" id="{670376A3-2ECD-42DA-A56A-90E821725B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7" y="2299"/>
              <a:ext cx="145" cy="73"/>
            </a:xfrm>
            <a:custGeom>
              <a:avLst/>
              <a:gdLst>
                <a:gd name="T0" fmla="*/ 0 w 89"/>
                <a:gd name="T1" fmla="*/ 191 h 45"/>
                <a:gd name="T2" fmla="*/ 384 w 89"/>
                <a:gd name="T3" fmla="*/ 0 h 45"/>
                <a:gd name="T4" fmla="*/ 0 w 89"/>
                <a:gd name="T5" fmla="*/ 191 h 4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9" h="45">
                  <a:moveTo>
                    <a:pt x="0" y="45"/>
                  </a:moveTo>
                  <a:cubicBezTo>
                    <a:pt x="0" y="45"/>
                    <a:pt x="73" y="13"/>
                    <a:pt x="89" y="0"/>
                  </a:cubicBezTo>
                  <a:cubicBezTo>
                    <a:pt x="89" y="0"/>
                    <a:pt x="55" y="35"/>
                    <a:pt x="0" y="45"/>
                  </a:cubicBezTo>
                  <a:close/>
                </a:path>
              </a:pathLst>
            </a:custGeom>
            <a:solidFill>
              <a:srgbClr val="F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2" name="Freeform 299">
              <a:extLst>
                <a:ext uri="{FF2B5EF4-FFF2-40B4-BE49-F238E27FC236}">
                  <a16:creationId xmlns:a16="http://schemas.microsoft.com/office/drawing/2014/main" id="{49CC603D-DACB-4CFE-BD08-1DEE89F00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2" y="2251"/>
              <a:ext cx="135" cy="24"/>
            </a:xfrm>
            <a:custGeom>
              <a:avLst/>
              <a:gdLst>
                <a:gd name="T0" fmla="*/ 0 w 83"/>
                <a:gd name="T1" fmla="*/ 13 h 15"/>
                <a:gd name="T2" fmla="*/ 358 w 83"/>
                <a:gd name="T3" fmla="*/ 61 h 15"/>
                <a:gd name="T4" fmla="*/ 0 w 83"/>
                <a:gd name="T5" fmla="*/ 13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3" h="15">
                  <a:moveTo>
                    <a:pt x="0" y="3"/>
                  </a:moveTo>
                  <a:cubicBezTo>
                    <a:pt x="0" y="3"/>
                    <a:pt x="55" y="0"/>
                    <a:pt x="83" y="15"/>
                  </a:cubicBezTo>
                  <a:cubicBezTo>
                    <a:pt x="83" y="15"/>
                    <a:pt x="32" y="2"/>
                    <a:pt x="0" y="3"/>
                  </a:cubicBezTo>
                  <a:close/>
                </a:path>
              </a:pathLst>
            </a:custGeom>
            <a:solidFill>
              <a:srgbClr val="F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3" name="Freeform 300">
              <a:extLst>
                <a:ext uri="{FF2B5EF4-FFF2-40B4-BE49-F238E27FC236}">
                  <a16:creationId xmlns:a16="http://schemas.microsoft.com/office/drawing/2014/main" id="{CE2F61A7-A201-47BC-940A-4FB4A2D3B8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1" y="2309"/>
              <a:ext cx="105" cy="36"/>
            </a:xfrm>
            <a:custGeom>
              <a:avLst/>
              <a:gdLst>
                <a:gd name="T0" fmla="*/ 0 w 65"/>
                <a:gd name="T1" fmla="*/ 0 h 22"/>
                <a:gd name="T2" fmla="*/ 275 w 65"/>
                <a:gd name="T3" fmla="*/ 97 h 22"/>
                <a:gd name="T4" fmla="*/ 0 w 65"/>
                <a:gd name="T5" fmla="*/ 0 h 2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5" h="22">
                  <a:moveTo>
                    <a:pt x="0" y="0"/>
                  </a:moveTo>
                  <a:cubicBezTo>
                    <a:pt x="0" y="0"/>
                    <a:pt x="56" y="19"/>
                    <a:pt x="65" y="22"/>
                  </a:cubicBezTo>
                  <a:cubicBezTo>
                    <a:pt x="65" y="22"/>
                    <a:pt x="25" y="15"/>
                    <a:pt x="0" y="0"/>
                  </a:cubicBezTo>
                  <a:close/>
                </a:path>
              </a:pathLst>
            </a:custGeom>
            <a:solidFill>
              <a:srgbClr val="F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4" name="Freeform 301">
              <a:extLst>
                <a:ext uri="{FF2B5EF4-FFF2-40B4-BE49-F238E27FC236}">
                  <a16:creationId xmlns:a16="http://schemas.microsoft.com/office/drawing/2014/main" id="{B57FDC4B-97C6-4ABC-8903-FA4223FF17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0" y="2290"/>
              <a:ext cx="163" cy="69"/>
            </a:xfrm>
            <a:custGeom>
              <a:avLst/>
              <a:gdLst>
                <a:gd name="T0" fmla="*/ 0 w 100"/>
                <a:gd name="T1" fmla="*/ 173 h 43"/>
                <a:gd name="T2" fmla="*/ 434 w 100"/>
                <a:gd name="T3" fmla="*/ 0 h 43"/>
                <a:gd name="T4" fmla="*/ 0 w 100"/>
                <a:gd name="T5" fmla="*/ 173 h 4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0" h="43">
                  <a:moveTo>
                    <a:pt x="0" y="42"/>
                  </a:moveTo>
                  <a:cubicBezTo>
                    <a:pt x="0" y="42"/>
                    <a:pt x="69" y="39"/>
                    <a:pt x="100" y="0"/>
                  </a:cubicBezTo>
                  <a:cubicBezTo>
                    <a:pt x="100" y="0"/>
                    <a:pt x="79" y="43"/>
                    <a:pt x="0" y="42"/>
                  </a:cubicBezTo>
                  <a:close/>
                </a:path>
              </a:pathLst>
            </a:custGeom>
            <a:solidFill>
              <a:srgbClr val="F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5" name="Freeform 302">
              <a:extLst>
                <a:ext uri="{FF2B5EF4-FFF2-40B4-BE49-F238E27FC236}">
                  <a16:creationId xmlns:a16="http://schemas.microsoft.com/office/drawing/2014/main" id="{F978754C-B7E3-42C8-9025-27FF8FA700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2" y="2049"/>
              <a:ext cx="232" cy="133"/>
            </a:xfrm>
            <a:custGeom>
              <a:avLst/>
              <a:gdLst>
                <a:gd name="T0" fmla="*/ 0 w 142"/>
                <a:gd name="T1" fmla="*/ 0 h 82"/>
                <a:gd name="T2" fmla="*/ 619 w 142"/>
                <a:gd name="T3" fmla="*/ 344 h 82"/>
                <a:gd name="T4" fmla="*/ 0 w 142"/>
                <a:gd name="T5" fmla="*/ 0 h 8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2" h="82">
                  <a:moveTo>
                    <a:pt x="0" y="0"/>
                  </a:moveTo>
                  <a:cubicBezTo>
                    <a:pt x="0" y="0"/>
                    <a:pt x="79" y="71"/>
                    <a:pt x="142" y="81"/>
                  </a:cubicBezTo>
                  <a:cubicBezTo>
                    <a:pt x="142" y="81"/>
                    <a:pt x="77" y="82"/>
                    <a:pt x="0" y="0"/>
                  </a:cubicBezTo>
                  <a:close/>
                </a:path>
              </a:pathLst>
            </a:custGeom>
            <a:solidFill>
              <a:srgbClr val="F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6" name="Freeform 303">
              <a:extLst>
                <a:ext uri="{FF2B5EF4-FFF2-40B4-BE49-F238E27FC236}">
                  <a16:creationId xmlns:a16="http://schemas.microsoft.com/office/drawing/2014/main" id="{E8630EE3-ED1D-4605-B6F9-F9EAD43A8D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9" y="2299"/>
              <a:ext cx="31" cy="36"/>
            </a:xfrm>
            <a:custGeom>
              <a:avLst/>
              <a:gdLst>
                <a:gd name="T0" fmla="*/ 69 w 19"/>
                <a:gd name="T1" fmla="*/ 0 h 22"/>
                <a:gd name="T2" fmla="*/ 0 w 19"/>
                <a:gd name="T3" fmla="*/ 70 h 22"/>
                <a:gd name="T4" fmla="*/ 64 w 19"/>
                <a:gd name="T5" fmla="*/ 75 h 22"/>
                <a:gd name="T6" fmla="*/ 69 w 19"/>
                <a:gd name="T7" fmla="*/ 0 h 2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22">
                  <a:moveTo>
                    <a:pt x="16" y="0"/>
                  </a:moveTo>
                  <a:cubicBezTo>
                    <a:pt x="16" y="10"/>
                    <a:pt x="11" y="20"/>
                    <a:pt x="0" y="16"/>
                  </a:cubicBezTo>
                  <a:cubicBezTo>
                    <a:pt x="4" y="18"/>
                    <a:pt x="11" y="22"/>
                    <a:pt x="15" y="17"/>
                  </a:cubicBezTo>
                  <a:cubicBezTo>
                    <a:pt x="19" y="12"/>
                    <a:pt x="18" y="4"/>
                    <a:pt x="16" y="0"/>
                  </a:cubicBezTo>
                </a:path>
              </a:pathLst>
            </a:custGeom>
            <a:solidFill>
              <a:srgbClr val="EB6D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7" name="Freeform 304">
              <a:extLst>
                <a:ext uri="{FF2B5EF4-FFF2-40B4-BE49-F238E27FC236}">
                  <a16:creationId xmlns:a16="http://schemas.microsoft.com/office/drawing/2014/main" id="{E467B504-715B-4E84-92E1-7F6519F14E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6" y="2221"/>
              <a:ext cx="44" cy="25"/>
            </a:xfrm>
            <a:custGeom>
              <a:avLst/>
              <a:gdLst>
                <a:gd name="T0" fmla="*/ 8 w 27"/>
                <a:gd name="T1" fmla="*/ 70 h 15"/>
                <a:gd name="T2" fmla="*/ 117 w 27"/>
                <a:gd name="T3" fmla="*/ 37 h 15"/>
                <a:gd name="T4" fmla="*/ 26 w 27"/>
                <a:gd name="T5" fmla="*/ 20 h 15"/>
                <a:gd name="T6" fmla="*/ 0 w 27"/>
                <a:gd name="T7" fmla="*/ 70 h 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" h="15">
                  <a:moveTo>
                    <a:pt x="2" y="15"/>
                  </a:moveTo>
                  <a:cubicBezTo>
                    <a:pt x="4" y="3"/>
                    <a:pt x="19" y="4"/>
                    <a:pt x="27" y="8"/>
                  </a:cubicBezTo>
                  <a:cubicBezTo>
                    <a:pt x="20" y="5"/>
                    <a:pt x="14" y="0"/>
                    <a:pt x="6" y="4"/>
                  </a:cubicBezTo>
                  <a:cubicBezTo>
                    <a:pt x="2" y="6"/>
                    <a:pt x="1" y="11"/>
                    <a:pt x="0" y="15"/>
                  </a:cubicBezTo>
                </a:path>
              </a:pathLst>
            </a:custGeom>
            <a:solidFill>
              <a:srgbClr val="EB6D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8" name="Freeform 305">
              <a:extLst>
                <a:ext uri="{FF2B5EF4-FFF2-40B4-BE49-F238E27FC236}">
                  <a16:creationId xmlns:a16="http://schemas.microsoft.com/office/drawing/2014/main" id="{68B0B47C-107E-49DB-AA6F-B57E1CA692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7" y="2413"/>
              <a:ext cx="18" cy="23"/>
            </a:xfrm>
            <a:custGeom>
              <a:avLst/>
              <a:gdLst>
                <a:gd name="T0" fmla="*/ 8 w 11"/>
                <a:gd name="T1" fmla="*/ 0 h 14"/>
                <a:gd name="T2" fmla="*/ 47 w 11"/>
                <a:gd name="T3" fmla="*/ 5 h 14"/>
                <a:gd name="T4" fmla="*/ 13 w 11"/>
                <a:gd name="T5" fmla="*/ 20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14">
                  <a:moveTo>
                    <a:pt x="2" y="0"/>
                  </a:moveTo>
                  <a:cubicBezTo>
                    <a:pt x="4" y="5"/>
                    <a:pt x="9" y="6"/>
                    <a:pt x="11" y="1"/>
                  </a:cubicBezTo>
                  <a:cubicBezTo>
                    <a:pt x="10" y="6"/>
                    <a:pt x="0" y="14"/>
                    <a:pt x="3" y="4"/>
                  </a:cubicBezTo>
                </a:path>
              </a:pathLst>
            </a:custGeom>
            <a:solidFill>
              <a:srgbClr val="EB6D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9" name="Freeform 306">
              <a:extLst>
                <a:ext uri="{FF2B5EF4-FFF2-40B4-BE49-F238E27FC236}">
                  <a16:creationId xmlns:a16="http://schemas.microsoft.com/office/drawing/2014/main" id="{ABB677A4-6F1E-424B-95FC-95D55F3563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0" y="2735"/>
              <a:ext cx="26" cy="29"/>
            </a:xfrm>
            <a:custGeom>
              <a:avLst/>
              <a:gdLst>
                <a:gd name="T0" fmla="*/ 0 w 16"/>
                <a:gd name="T1" fmla="*/ 16 h 18"/>
                <a:gd name="T2" fmla="*/ 39 w 16"/>
                <a:gd name="T3" fmla="*/ 26 h 18"/>
                <a:gd name="T4" fmla="*/ 42 w 16"/>
                <a:gd name="T5" fmla="*/ 76 h 18"/>
                <a:gd name="T6" fmla="*/ 39 w 16"/>
                <a:gd name="T7" fmla="*/ 5 h 18"/>
                <a:gd name="T8" fmla="*/ 5 w 16"/>
                <a:gd name="T9" fmla="*/ 16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8">
                  <a:moveTo>
                    <a:pt x="0" y="4"/>
                  </a:moveTo>
                  <a:cubicBezTo>
                    <a:pt x="4" y="3"/>
                    <a:pt x="7" y="2"/>
                    <a:pt x="9" y="6"/>
                  </a:cubicBezTo>
                  <a:cubicBezTo>
                    <a:pt x="12" y="9"/>
                    <a:pt x="10" y="14"/>
                    <a:pt x="10" y="18"/>
                  </a:cubicBezTo>
                  <a:cubicBezTo>
                    <a:pt x="11" y="14"/>
                    <a:pt x="16" y="3"/>
                    <a:pt x="9" y="1"/>
                  </a:cubicBezTo>
                  <a:cubicBezTo>
                    <a:pt x="7" y="0"/>
                    <a:pt x="2" y="3"/>
                    <a:pt x="1" y="4"/>
                  </a:cubicBezTo>
                </a:path>
              </a:pathLst>
            </a:custGeom>
            <a:solidFill>
              <a:srgbClr val="EB6D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0" name="Freeform 307">
              <a:extLst>
                <a:ext uri="{FF2B5EF4-FFF2-40B4-BE49-F238E27FC236}">
                  <a16:creationId xmlns:a16="http://schemas.microsoft.com/office/drawing/2014/main" id="{BD5275DD-A042-486B-816C-F5613D4C94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4" y="2732"/>
              <a:ext cx="37" cy="21"/>
            </a:xfrm>
            <a:custGeom>
              <a:avLst/>
              <a:gdLst>
                <a:gd name="T0" fmla="*/ 5 w 23"/>
                <a:gd name="T1" fmla="*/ 55 h 13"/>
                <a:gd name="T2" fmla="*/ 97 w 23"/>
                <a:gd name="T3" fmla="*/ 39 h 13"/>
                <a:gd name="T4" fmla="*/ 42 w 23"/>
                <a:gd name="T5" fmla="*/ 16 h 13"/>
                <a:gd name="T6" fmla="*/ 16 w 23"/>
                <a:gd name="T7" fmla="*/ 16 h 13"/>
                <a:gd name="T8" fmla="*/ 8 w 23"/>
                <a:gd name="T9" fmla="*/ 47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13">
                  <a:moveTo>
                    <a:pt x="1" y="13"/>
                  </a:moveTo>
                  <a:cubicBezTo>
                    <a:pt x="0" y="0"/>
                    <a:pt x="17" y="9"/>
                    <a:pt x="23" y="9"/>
                  </a:cubicBezTo>
                  <a:cubicBezTo>
                    <a:pt x="19" y="9"/>
                    <a:pt x="13" y="6"/>
                    <a:pt x="10" y="4"/>
                  </a:cubicBezTo>
                  <a:cubicBezTo>
                    <a:pt x="8" y="3"/>
                    <a:pt x="6" y="2"/>
                    <a:pt x="4" y="4"/>
                  </a:cubicBezTo>
                  <a:cubicBezTo>
                    <a:pt x="2" y="5"/>
                    <a:pt x="2" y="9"/>
                    <a:pt x="2" y="11"/>
                  </a:cubicBezTo>
                </a:path>
              </a:pathLst>
            </a:custGeom>
            <a:solidFill>
              <a:srgbClr val="EB6D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1" name="Freeform 308">
              <a:extLst>
                <a:ext uri="{FF2B5EF4-FFF2-40B4-BE49-F238E27FC236}">
                  <a16:creationId xmlns:a16="http://schemas.microsoft.com/office/drawing/2014/main" id="{8CB1EADB-8F05-469C-9127-E7351A476C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2" y="2299"/>
              <a:ext cx="49" cy="25"/>
            </a:xfrm>
            <a:custGeom>
              <a:avLst/>
              <a:gdLst>
                <a:gd name="T0" fmla="*/ 0 w 30"/>
                <a:gd name="T1" fmla="*/ 55 h 15"/>
                <a:gd name="T2" fmla="*/ 67 w 30"/>
                <a:gd name="T3" fmla="*/ 33 h 15"/>
                <a:gd name="T4" fmla="*/ 91 w 30"/>
                <a:gd name="T5" fmla="*/ 50 h 15"/>
                <a:gd name="T6" fmla="*/ 131 w 30"/>
                <a:gd name="T7" fmla="*/ 70 h 15"/>
                <a:gd name="T8" fmla="*/ 67 w 30"/>
                <a:gd name="T9" fmla="*/ 20 h 15"/>
                <a:gd name="T10" fmla="*/ 13 w 30"/>
                <a:gd name="T11" fmla="*/ 42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0" h="15">
                  <a:moveTo>
                    <a:pt x="0" y="12"/>
                  </a:moveTo>
                  <a:cubicBezTo>
                    <a:pt x="3" y="7"/>
                    <a:pt x="10" y="4"/>
                    <a:pt x="15" y="7"/>
                  </a:cubicBezTo>
                  <a:cubicBezTo>
                    <a:pt x="17" y="8"/>
                    <a:pt x="19" y="9"/>
                    <a:pt x="21" y="11"/>
                  </a:cubicBezTo>
                  <a:cubicBezTo>
                    <a:pt x="24" y="12"/>
                    <a:pt x="27" y="13"/>
                    <a:pt x="30" y="15"/>
                  </a:cubicBezTo>
                  <a:cubicBezTo>
                    <a:pt x="23" y="13"/>
                    <a:pt x="20" y="8"/>
                    <a:pt x="15" y="4"/>
                  </a:cubicBezTo>
                  <a:cubicBezTo>
                    <a:pt x="10" y="0"/>
                    <a:pt x="5" y="4"/>
                    <a:pt x="3" y="9"/>
                  </a:cubicBezTo>
                </a:path>
              </a:pathLst>
            </a:custGeom>
            <a:solidFill>
              <a:srgbClr val="EB6D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2" name="Freeform 309">
              <a:extLst>
                <a:ext uri="{FF2B5EF4-FFF2-40B4-BE49-F238E27FC236}">
                  <a16:creationId xmlns:a16="http://schemas.microsoft.com/office/drawing/2014/main" id="{F07C5675-227E-4A6F-8B75-BC94C29F55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9" y="2431"/>
              <a:ext cx="25" cy="37"/>
            </a:xfrm>
            <a:custGeom>
              <a:avLst/>
              <a:gdLst>
                <a:gd name="T0" fmla="*/ 0 w 15"/>
                <a:gd name="T1" fmla="*/ 13 h 23"/>
                <a:gd name="T2" fmla="*/ 20 w 15"/>
                <a:gd name="T3" fmla="*/ 97 h 23"/>
                <a:gd name="T4" fmla="*/ 8 w 15"/>
                <a:gd name="T5" fmla="*/ 8 h 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23">
                  <a:moveTo>
                    <a:pt x="0" y="3"/>
                  </a:moveTo>
                  <a:cubicBezTo>
                    <a:pt x="9" y="6"/>
                    <a:pt x="5" y="16"/>
                    <a:pt x="4" y="23"/>
                  </a:cubicBezTo>
                  <a:cubicBezTo>
                    <a:pt x="5" y="19"/>
                    <a:pt x="15" y="0"/>
                    <a:pt x="2" y="2"/>
                  </a:cubicBezTo>
                </a:path>
              </a:pathLst>
            </a:custGeom>
            <a:solidFill>
              <a:srgbClr val="EB6D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3" name="Freeform 310">
              <a:extLst>
                <a:ext uri="{FF2B5EF4-FFF2-40B4-BE49-F238E27FC236}">
                  <a16:creationId xmlns:a16="http://schemas.microsoft.com/office/drawing/2014/main" id="{D2D1B91B-C907-44D6-B710-2BBD606715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2" y="2273"/>
              <a:ext cx="368" cy="72"/>
            </a:xfrm>
            <a:custGeom>
              <a:avLst/>
              <a:gdLst>
                <a:gd name="T0" fmla="*/ 975 w 226"/>
                <a:gd name="T1" fmla="*/ 5 h 44"/>
                <a:gd name="T2" fmla="*/ 852 w 226"/>
                <a:gd name="T3" fmla="*/ 83 h 44"/>
                <a:gd name="T4" fmla="*/ 687 w 226"/>
                <a:gd name="T5" fmla="*/ 126 h 44"/>
                <a:gd name="T6" fmla="*/ 541 w 226"/>
                <a:gd name="T7" fmla="*/ 165 h 44"/>
                <a:gd name="T8" fmla="*/ 427 w 226"/>
                <a:gd name="T9" fmla="*/ 131 h 44"/>
                <a:gd name="T10" fmla="*/ 324 w 226"/>
                <a:gd name="T11" fmla="*/ 115 h 44"/>
                <a:gd name="T12" fmla="*/ 220 w 226"/>
                <a:gd name="T13" fmla="*/ 67 h 44"/>
                <a:gd name="T14" fmla="*/ 0 w 226"/>
                <a:gd name="T15" fmla="*/ 34 h 44"/>
                <a:gd name="T16" fmla="*/ 220 w 226"/>
                <a:gd name="T17" fmla="*/ 83 h 44"/>
                <a:gd name="T18" fmla="*/ 303 w 226"/>
                <a:gd name="T19" fmla="*/ 118 h 44"/>
                <a:gd name="T20" fmla="*/ 389 w 226"/>
                <a:gd name="T21" fmla="*/ 151 h 44"/>
                <a:gd name="T22" fmla="*/ 586 w 226"/>
                <a:gd name="T23" fmla="*/ 173 h 44"/>
                <a:gd name="T24" fmla="*/ 785 w 226"/>
                <a:gd name="T25" fmla="*/ 115 h 44"/>
                <a:gd name="T26" fmla="*/ 967 w 226"/>
                <a:gd name="T27" fmla="*/ 13 h 4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26" h="44">
                  <a:moveTo>
                    <a:pt x="226" y="1"/>
                  </a:moveTo>
                  <a:cubicBezTo>
                    <a:pt x="222" y="0"/>
                    <a:pt x="203" y="16"/>
                    <a:pt x="197" y="19"/>
                  </a:cubicBezTo>
                  <a:cubicBezTo>
                    <a:pt x="185" y="25"/>
                    <a:pt x="171" y="25"/>
                    <a:pt x="159" y="29"/>
                  </a:cubicBezTo>
                  <a:cubicBezTo>
                    <a:pt x="148" y="33"/>
                    <a:pt x="136" y="37"/>
                    <a:pt x="125" y="38"/>
                  </a:cubicBezTo>
                  <a:cubicBezTo>
                    <a:pt x="114" y="39"/>
                    <a:pt x="108" y="34"/>
                    <a:pt x="99" y="30"/>
                  </a:cubicBezTo>
                  <a:cubicBezTo>
                    <a:pt x="90" y="26"/>
                    <a:pt x="83" y="28"/>
                    <a:pt x="75" y="26"/>
                  </a:cubicBezTo>
                  <a:cubicBezTo>
                    <a:pt x="66" y="24"/>
                    <a:pt x="60" y="17"/>
                    <a:pt x="51" y="15"/>
                  </a:cubicBezTo>
                  <a:cubicBezTo>
                    <a:pt x="34" y="12"/>
                    <a:pt x="16" y="14"/>
                    <a:pt x="0" y="8"/>
                  </a:cubicBezTo>
                  <a:cubicBezTo>
                    <a:pt x="14" y="21"/>
                    <a:pt x="32" y="16"/>
                    <a:pt x="51" y="19"/>
                  </a:cubicBezTo>
                  <a:cubicBezTo>
                    <a:pt x="58" y="20"/>
                    <a:pt x="63" y="23"/>
                    <a:pt x="70" y="27"/>
                  </a:cubicBezTo>
                  <a:cubicBezTo>
                    <a:pt x="77" y="31"/>
                    <a:pt x="81" y="32"/>
                    <a:pt x="90" y="34"/>
                  </a:cubicBezTo>
                  <a:cubicBezTo>
                    <a:pt x="108" y="39"/>
                    <a:pt x="116" y="44"/>
                    <a:pt x="136" y="40"/>
                  </a:cubicBezTo>
                  <a:cubicBezTo>
                    <a:pt x="152" y="37"/>
                    <a:pt x="166" y="33"/>
                    <a:pt x="182" y="26"/>
                  </a:cubicBezTo>
                  <a:cubicBezTo>
                    <a:pt x="195" y="20"/>
                    <a:pt x="217" y="18"/>
                    <a:pt x="224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4" name="Freeform 311">
              <a:extLst>
                <a:ext uri="{FF2B5EF4-FFF2-40B4-BE49-F238E27FC236}">
                  <a16:creationId xmlns:a16="http://schemas.microsoft.com/office/drawing/2014/main" id="{8CD40B06-768F-4DDE-957C-B9010FA63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1" y="2220"/>
              <a:ext cx="374" cy="91"/>
            </a:xfrm>
            <a:custGeom>
              <a:avLst/>
              <a:gdLst>
                <a:gd name="T0" fmla="*/ 0 w 230"/>
                <a:gd name="T1" fmla="*/ 241 h 56"/>
                <a:gd name="T2" fmla="*/ 111 w 230"/>
                <a:gd name="T3" fmla="*/ 185 h 56"/>
                <a:gd name="T4" fmla="*/ 190 w 230"/>
                <a:gd name="T5" fmla="*/ 109 h 56"/>
                <a:gd name="T6" fmla="*/ 296 w 230"/>
                <a:gd name="T7" fmla="*/ 89 h 56"/>
                <a:gd name="T8" fmla="*/ 400 w 230"/>
                <a:gd name="T9" fmla="*/ 42 h 56"/>
                <a:gd name="T10" fmla="*/ 502 w 230"/>
                <a:gd name="T11" fmla="*/ 39 h 56"/>
                <a:gd name="T12" fmla="*/ 650 w 230"/>
                <a:gd name="T13" fmla="*/ 18 h 56"/>
                <a:gd name="T14" fmla="*/ 933 w 230"/>
                <a:gd name="T15" fmla="*/ 47 h 56"/>
                <a:gd name="T16" fmla="*/ 989 w 230"/>
                <a:gd name="T17" fmla="*/ 76 h 56"/>
                <a:gd name="T18" fmla="*/ 774 w 230"/>
                <a:gd name="T19" fmla="*/ 29 h 56"/>
                <a:gd name="T20" fmla="*/ 554 w 230"/>
                <a:gd name="T21" fmla="*/ 26 h 56"/>
                <a:gd name="T22" fmla="*/ 465 w 230"/>
                <a:gd name="T23" fmla="*/ 54 h 56"/>
                <a:gd name="T24" fmla="*/ 372 w 230"/>
                <a:gd name="T25" fmla="*/ 75 h 56"/>
                <a:gd name="T26" fmla="*/ 301 w 230"/>
                <a:gd name="T27" fmla="*/ 124 h 56"/>
                <a:gd name="T28" fmla="*/ 194 w 230"/>
                <a:gd name="T29" fmla="*/ 130 h 56"/>
                <a:gd name="T30" fmla="*/ 117 w 230"/>
                <a:gd name="T31" fmla="*/ 193 h 56"/>
                <a:gd name="T32" fmla="*/ 26 w 230"/>
                <a:gd name="T33" fmla="*/ 232 h 5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30" h="56">
                  <a:moveTo>
                    <a:pt x="0" y="56"/>
                  </a:moveTo>
                  <a:cubicBezTo>
                    <a:pt x="8" y="53"/>
                    <a:pt x="19" y="49"/>
                    <a:pt x="26" y="43"/>
                  </a:cubicBezTo>
                  <a:cubicBezTo>
                    <a:pt x="32" y="38"/>
                    <a:pt x="36" y="29"/>
                    <a:pt x="44" y="25"/>
                  </a:cubicBezTo>
                  <a:cubicBezTo>
                    <a:pt x="52" y="20"/>
                    <a:pt x="60" y="23"/>
                    <a:pt x="69" y="21"/>
                  </a:cubicBezTo>
                  <a:cubicBezTo>
                    <a:pt x="77" y="18"/>
                    <a:pt x="83" y="12"/>
                    <a:pt x="93" y="10"/>
                  </a:cubicBezTo>
                  <a:cubicBezTo>
                    <a:pt x="101" y="9"/>
                    <a:pt x="108" y="11"/>
                    <a:pt x="117" y="9"/>
                  </a:cubicBezTo>
                  <a:cubicBezTo>
                    <a:pt x="128" y="7"/>
                    <a:pt x="139" y="5"/>
                    <a:pt x="151" y="4"/>
                  </a:cubicBezTo>
                  <a:cubicBezTo>
                    <a:pt x="174" y="3"/>
                    <a:pt x="196" y="0"/>
                    <a:pt x="217" y="11"/>
                  </a:cubicBezTo>
                  <a:cubicBezTo>
                    <a:pt x="221" y="13"/>
                    <a:pt x="226" y="16"/>
                    <a:pt x="230" y="18"/>
                  </a:cubicBezTo>
                  <a:cubicBezTo>
                    <a:pt x="213" y="16"/>
                    <a:pt x="197" y="9"/>
                    <a:pt x="180" y="7"/>
                  </a:cubicBezTo>
                  <a:cubicBezTo>
                    <a:pt x="163" y="5"/>
                    <a:pt x="146" y="5"/>
                    <a:pt x="129" y="6"/>
                  </a:cubicBezTo>
                  <a:cubicBezTo>
                    <a:pt x="121" y="6"/>
                    <a:pt x="115" y="9"/>
                    <a:pt x="108" y="12"/>
                  </a:cubicBezTo>
                  <a:cubicBezTo>
                    <a:pt x="101" y="15"/>
                    <a:pt x="93" y="14"/>
                    <a:pt x="87" y="17"/>
                  </a:cubicBezTo>
                  <a:cubicBezTo>
                    <a:pt x="81" y="20"/>
                    <a:pt x="77" y="27"/>
                    <a:pt x="70" y="29"/>
                  </a:cubicBezTo>
                  <a:cubicBezTo>
                    <a:pt x="62" y="31"/>
                    <a:pt x="53" y="27"/>
                    <a:pt x="45" y="30"/>
                  </a:cubicBezTo>
                  <a:cubicBezTo>
                    <a:pt x="38" y="33"/>
                    <a:pt x="34" y="41"/>
                    <a:pt x="27" y="45"/>
                  </a:cubicBezTo>
                  <a:cubicBezTo>
                    <a:pt x="20" y="48"/>
                    <a:pt x="12" y="50"/>
                    <a:pt x="6" y="5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5" name="Freeform 312">
              <a:extLst>
                <a:ext uri="{FF2B5EF4-FFF2-40B4-BE49-F238E27FC236}">
                  <a16:creationId xmlns:a16="http://schemas.microsoft.com/office/drawing/2014/main" id="{1C8572F4-0C76-495C-B475-399AB90556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3" y="2255"/>
              <a:ext cx="397" cy="124"/>
            </a:xfrm>
            <a:custGeom>
              <a:avLst/>
              <a:gdLst>
                <a:gd name="T0" fmla="*/ 0 w 244"/>
                <a:gd name="T1" fmla="*/ 0 h 76"/>
                <a:gd name="T2" fmla="*/ 151 w 244"/>
                <a:gd name="T3" fmla="*/ 139 h 76"/>
                <a:gd name="T4" fmla="*/ 358 w 244"/>
                <a:gd name="T5" fmla="*/ 240 h 76"/>
                <a:gd name="T6" fmla="*/ 578 w 244"/>
                <a:gd name="T7" fmla="*/ 253 h 76"/>
                <a:gd name="T8" fmla="*/ 667 w 244"/>
                <a:gd name="T9" fmla="*/ 287 h 76"/>
                <a:gd name="T10" fmla="*/ 755 w 244"/>
                <a:gd name="T11" fmla="*/ 287 h 76"/>
                <a:gd name="T12" fmla="*/ 892 w 244"/>
                <a:gd name="T13" fmla="*/ 282 h 76"/>
                <a:gd name="T14" fmla="*/ 1051 w 244"/>
                <a:gd name="T15" fmla="*/ 241 h 76"/>
                <a:gd name="T16" fmla="*/ 963 w 244"/>
                <a:gd name="T17" fmla="*/ 269 h 76"/>
                <a:gd name="T18" fmla="*/ 887 w 244"/>
                <a:gd name="T19" fmla="*/ 308 h 76"/>
                <a:gd name="T20" fmla="*/ 791 w 244"/>
                <a:gd name="T21" fmla="*/ 300 h 76"/>
                <a:gd name="T22" fmla="*/ 706 w 244"/>
                <a:gd name="T23" fmla="*/ 321 h 76"/>
                <a:gd name="T24" fmla="*/ 529 w 244"/>
                <a:gd name="T25" fmla="*/ 266 h 76"/>
                <a:gd name="T26" fmla="*/ 330 w 244"/>
                <a:gd name="T27" fmla="*/ 261 h 76"/>
                <a:gd name="T28" fmla="*/ 143 w 244"/>
                <a:gd name="T29" fmla="*/ 147 h 76"/>
                <a:gd name="T30" fmla="*/ 5 w 244"/>
                <a:gd name="T31" fmla="*/ 26 h 7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44" h="76">
                  <a:moveTo>
                    <a:pt x="0" y="0"/>
                  </a:moveTo>
                  <a:cubicBezTo>
                    <a:pt x="6" y="15"/>
                    <a:pt x="21" y="24"/>
                    <a:pt x="35" y="32"/>
                  </a:cubicBezTo>
                  <a:cubicBezTo>
                    <a:pt x="50" y="41"/>
                    <a:pt x="66" y="49"/>
                    <a:pt x="83" y="55"/>
                  </a:cubicBezTo>
                  <a:cubicBezTo>
                    <a:pt x="100" y="61"/>
                    <a:pt x="116" y="56"/>
                    <a:pt x="134" y="58"/>
                  </a:cubicBezTo>
                  <a:cubicBezTo>
                    <a:pt x="142" y="59"/>
                    <a:pt x="148" y="62"/>
                    <a:pt x="155" y="66"/>
                  </a:cubicBezTo>
                  <a:cubicBezTo>
                    <a:pt x="164" y="70"/>
                    <a:pt x="166" y="69"/>
                    <a:pt x="175" y="66"/>
                  </a:cubicBezTo>
                  <a:cubicBezTo>
                    <a:pt x="186" y="63"/>
                    <a:pt x="196" y="68"/>
                    <a:pt x="207" y="65"/>
                  </a:cubicBezTo>
                  <a:cubicBezTo>
                    <a:pt x="219" y="62"/>
                    <a:pt x="233" y="61"/>
                    <a:pt x="244" y="56"/>
                  </a:cubicBezTo>
                  <a:cubicBezTo>
                    <a:pt x="239" y="61"/>
                    <a:pt x="230" y="60"/>
                    <a:pt x="224" y="62"/>
                  </a:cubicBezTo>
                  <a:cubicBezTo>
                    <a:pt x="216" y="63"/>
                    <a:pt x="212" y="69"/>
                    <a:pt x="206" y="71"/>
                  </a:cubicBezTo>
                  <a:cubicBezTo>
                    <a:pt x="200" y="73"/>
                    <a:pt x="191" y="70"/>
                    <a:pt x="184" y="69"/>
                  </a:cubicBezTo>
                  <a:cubicBezTo>
                    <a:pt x="176" y="68"/>
                    <a:pt x="172" y="73"/>
                    <a:pt x="164" y="74"/>
                  </a:cubicBezTo>
                  <a:cubicBezTo>
                    <a:pt x="150" y="76"/>
                    <a:pt x="137" y="63"/>
                    <a:pt x="123" y="61"/>
                  </a:cubicBezTo>
                  <a:cubicBezTo>
                    <a:pt x="108" y="60"/>
                    <a:pt x="92" y="63"/>
                    <a:pt x="77" y="60"/>
                  </a:cubicBezTo>
                  <a:cubicBezTo>
                    <a:pt x="60" y="57"/>
                    <a:pt x="47" y="44"/>
                    <a:pt x="33" y="34"/>
                  </a:cubicBezTo>
                  <a:cubicBezTo>
                    <a:pt x="20" y="25"/>
                    <a:pt x="11" y="17"/>
                    <a:pt x="1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6" name="Freeform 313">
              <a:extLst>
                <a:ext uri="{FF2B5EF4-FFF2-40B4-BE49-F238E27FC236}">
                  <a16:creationId xmlns:a16="http://schemas.microsoft.com/office/drawing/2014/main" id="{54175BA6-71FC-4971-A562-CC5FF86AAB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8" y="2005"/>
              <a:ext cx="57" cy="138"/>
            </a:xfrm>
            <a:custGeom>
              <a:avLst/>
              <a:gdLst>
                <a:gd name="T0" fmla="*/ 0 w 35"/>
                <a:gd name="T1" fmla="*/ 0 h 85"/>
                <a:gd name="T2" fmla="*/ 151 w 35"/>
                <a:gd name="T3" fmla="*/ 364 h 8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5" h="85">
                  <a:moveTo>
                    <a:pt x="0" y="0"/>
                  </a:moveTo>
                  <a:cubicBezTo>
                    <a:pt x="0" y="0"/>
                    <a:pt x="31" y="31"/>
                    <a:pt x="35" y="85"/>
                  </a:cubicBezTo>
                </a:path>
              </a:pathLst>
            </a:custGeom>
            <a:noFill/>
            <a:ln w="1111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7" name="Freeform 314">
              <a:extLst>
                <a:ext uri="{FF2B5EF4-FFF2-40B4-BE49-F238E27FC236}">
                  <a16:creationId xmlns:a16="http://schemas.microsoft.com/office/drawing/2014/main" id="{9BA81161-FCC9-4D6F-B101-65F24E17A7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8" y="2005"/>
              <a:ext cx="23" cy="28"/>
            </a:xfrm>
            <a:custGeom>
              <a:avLst/>
              <a:gdLst>
                <a:gd name="T0" fmla="*/ 23 w 23"/>
                <a:gd name="T1" fmla="*/ 13 h 28"/>
                <a:gd name="T2" fmla="*/ 0 w 23"/>
                <a:gd name="T3" fmla="*/ 0 h 28"/>
                <a:gd name="T4" fmla="*/ 9 w 23"/>
                <a:gd name="T5" fmla="*/ 28 h 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" h="28">
                  <a:moveTo>
                    <a:pt x="23" y="13"/>
                  </a:moveTo>
                  <a:lnTo>
                    <a:pt x="0" y="0"/>
                  </a:lnTo>
                  <a:lnTo>
                    <a:pt x="9" y="28"/>
                  </a:lnTo>
                </a:path>
              </a:pathLst>
            </a:custGeom>
            <a:noFill/>
            <a:ln w="1111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8" name="Freeform 315">
              <a:extLst>
                <a:ext uri="{FF2B5EF4-FFF2-40B4-BE49-F238E27FC236}">
                  <a16:creationId xmlns:a16="http://schemas.microsoft.com/office/drawing/2014/main" id="{EFD6BB16-03EA-45BB-8A49-69F4C9CD5E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7" y="2252"/>
              <a:ext cx="409" cy="311"/>
            </a:xfrm>
            <a:custGeom>
              <a:avLst/>
              <a:gdLst>
                <a:gd name="T0" fmla="*/ 1085 w 251"/>
                <a:gd name="T1" fmla="*/ 0 h 191"/>
                <a:gd name="T2" fmla="*/ 577 w 251"/>
                <a:gd name="T3" fmla="*/ 324 h 191"/>
                <a:gd name="T4" fmla="*/ 0 w 251"/>
                <a:gd name="T5" fmla="*/ 798 h 19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51" h="191">
                  <a:moveTo>
                    <a:pt x="251" y="0"/>
                  </a:moveTo>
                  <a:cubicBezTo>
                    <a:pt x="251" y="0"/>
                    <a:pt x="186" y="32"/>
                    <a:pt x="133" y="75"/>
                  </a:cubicBezTo>
                  <a:cubicBezTo>
                    <a:pt x="81" y="117"/>
                    <a:pt x="60" y="191"/>
                    <a:pt x="0" y="185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9" name="Freeform 316">
              <a:extLst>
                <a:ext uri="{FF2B5EF4-FFF2-40B4-BE49-F238E27FC236}">
                  <a16:creationId xmlns:a16="http://schemas.microsoft.com/office/drawing/2014/main" id="{7CE89985-4CF9-471F-90D0-75A8C8C1E5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8" y="2452"/>
              <a:ext cx="126" cy="28"/>
            </a:xfrm>
            <a:custGeom>
              <a:avLst/>
              <a:gdLst>
                <a:gd name="T0" fmla="*/ 337 w 77"/>
                <a:gd name="T1" fmla="*/ 0 h 17"/>
                <a:gd name="T2" fmla="*/ 0 w 77"/>
                <a:gd name="T3" fmla="*/ 21 h 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7" h="17">
                  <a:moveTo>
                    <a:pt x="77" y="0"/>
                  </a:moveTo>
                  <a:cubicBezTo>
                    <a:pt x="77" y="0"/>
                    <a:pt x="26" y="17"/>
                    <a:pt x="0" y="5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0" name="Freeform 317">
              <a:extLst>
                <a:ext uri="{FF2B5EF4-FFF2-40B4-BE49-F238E27FC236}">
                  <a16:creationId xmlns:a16="http://schemas.microsoft.com/office/drawing/2014/main" id="{B2D13CD6-57F5-494B-BE28-B7C1382E53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0" y="2259"/>
              <a:ext cx="36" cy="188"/>
            </a:xfrm>
            <a:custGeom>
              <a:avLst/>
              <a:gdLst>
                <a:gd name="T0" fmla="*/ 21 w 22"/>
                <a:gd name="T1" fmla="*/ 494 h 116"/>
                <a:gd name="T2" fmla="*/ 47 w 22"/>
                <a:gd name="T3" fmla="*/ 267 h 116"/>
                <a:gd name="T4" fmla="*/ 70 w 22"/>
                <a:gd name="T5" fmla="*/ 0 h 1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" h="116">
                  <a:moveTo>
                    <a:pt x="5" y="116"/>
                  </a:moveTo>
                  <a:cubicBezTo>
                    <a:pt x="5" y="116"/>
                    <a:pt x="0" y="84"/>
                    <a:pt x="11" y="63"/>
                  </a:cubicBezTo>
                  <a:cubicBezTo>
                    <a:pt x="22" y="41"/>
                    <a:pt x="19" y="8"/>
                    <a:pt x="16" y="0"/>
                  </a:cubicBezTo>
                </a:path>
              </a:pathLst>
            </a:custGeom>
            <a:noFill/>
            <a:ln w="1111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1" name="Freeform 318">
              <a:extLst>
                <a:ext uri="{FF2B5EF4-FFF2-40B4-BE49-F238E27FC236}">
                  <a16:creationId xmlns:a16="http://schemas.microsoft.com/office/drawing/2014/main" id="{6CB1CBA0-2FAF-4103-A429-890FC7655B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8" y="2259"/>
              <a:ext cx="28" cy="35"/>
            </a:xfrm>
            <a:custGeom>
              <a:avLst/>
              <a:gdLst>
                <a:gd name="T0" fmla="*/ 0 w 28"/>
                <a:gd name="T1" fmla="*/ 35 h 35"/>
                <a:gd name="T2" fmla="*/ 8 w 28"/>
                <a:gd name="T3" fmla="*/ 0 h 35"/>
                <a:gd name="T4" fmla="*/ 28 w 28"/>
                <a:gd name="T5" fmla="*/ 32 h 3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" h="35">
                  <a:moveTo>
                    <a:pt x="0" y="35"/>
                  </a:moveTo>
                  <a:lnTo>
                    <a:pt x="8" y="0"/>
                  </a:lnTo>
                  <a:lnTo>
                    <a:pt x="28" y="32"/>
                  </a:lnTo>
                </a:path>
              </a:pathLst>
            </a:custGeom>
            <a:noFill/>
            <a:ln w="1111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2" name="Freeform 319">
              <a:extLst>
                <a:ext uri="{FF2B5EF4-FFF2-40B4-BE49-F238E27FC236}">
                  <a16:creationId xmlns:a16="http://schemas.microsoft.com/office/drawing/2014/main" id="{EE2DC087-E56D-44D9-9B72-D0834401A5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3" y="2408"/>
              <a:ext cx="47" cy="80"/>
            </a:xfrm>
            <a:custGeom>
              <a:avLst/>
              <a:gdLst>
                <a:gd name="T0" fmla="*/ 0 w 29"/>
                <a:gd name="T1" fmla="*/ 0 h 49"/>
                <a:gd name="T2" fmla="*/ 123 w 29"/>
                <a:gd name="T3" fmla="*/ 214 h 4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" h="49">
                  <a:moveTo>
                    <a:pt x="0" y="0"/>
                  </a:moveTo>
                  <a:cubicBezTo>
                    <a:pt x="0" y="0"/>
                    <a:pt x="20" y="28"/>
                    <a:pt x="29" y="49"/>
                  </a:cubicBezTo>
                </a:path>
              </a:pathLst>
            </a:custGeom>
            <a:noFill/>
            <a:ln w="1111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3" name="Freeform 320">
              <a:extLst>
                <a:ext uri="{FF2B5EF4-FFF2-40B4-BE49-F238E27FC236}">
                  <a16:creationId xmlns:a16="http://schemas.microsoft.com/office/drawing/2014/main" id="{0932FB0A-0CCC-40CC-B182-749F26DB40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1" y="2463"/>
              <a:ext cx="19" cy="25"/>
            </a:xfrm>
            <a:custGeom>
              <a:avLst/>
              <a:gdLst>
                <a:gd name="T0" fmla="*/ 0 w 19"/>
                <a:gd name="T1" fmla="*/ 10 h 25"/>
                <a:gd name="T2" fmla="*/ 19 w 19"/>
                <a:gd name="T3" fmla="*/ 25 h 25"/>
                <a:gd name="T4" fmla="*/ 19 w 19"/>
                <a:gd name="T5" fmla="*/ 0 h 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" h="25">
                  <a:moveTo>
                    <a:pt x="0" y="10"/>
                  </a:moveTo>
                  <a:lnTo>
                    <a:pt x="19" y="25"/>
                  </a:lnTo>
                  <a:lnTo>
                    <a:pt x="19" y="0"/>
                  </a:lnTo>
                </a:path>
              </a:pathLst>
            </a:custGeom>
            <a:noFill/>
            <a:ln w="1111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2F47EA4F-80CE-4E0F-8AF7-E397585E8A66}"/>
              </a:ext>
            </a:extLst>
          </p:cNvPr>
          <p:cNvSpPr txBox="1"/>
          <p:nvPr/>
        </p:nvSpPr>
        <p:spPr>
          <a:xfrm>
            <a:off x="7085171" y="5512222"/>
            <a:ext cx="364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Gas exchange within the placenta</a:t>
            </a:r>
          </a:p>
        </p:txBody>
      </p:sp>
      <p:grpSp>
        <p:nvGrpSpPr>
          <p:cNvPr id="335" name="Graphique 320">
            <a:extLst>
              <a:ext uri="{FF2B5EF4-FFF2-40B4-BE49-F238E27FC236}">
                <a16:creationId xmlns:a16="http://schemas.microsoft.com/office/drawing/2014/main" id="{8B699F6E-627C-4EC4-91A7-CBFA467A7341}"/>
              </a:ext>
            </a:extLst>
          </p:cNvPr>
          <p:cNvGrpSpPr/>
          <p:nvPr/>
        </p:nvGrpSpPr>
        <p:grpSpPr>
          <a:xfrm>
            <a:off x="7517130" y="1137443"/>
            <a:ext cx="2573370" cy="3801274"/>
            <a:chOff x="7517130" y="1137443"/>
            <a:chExt cx="2573370" cy="3801274"/>
          </a:xfrm>
          <a:noFill/>
        </p:grpSpPr>
        <p:sp>
          <p:nvSpPr>
            <p:cNvPr id="336" name="Forme libre : forme 335">
              <a:extLst>
                <a:ext uri="{FF2B5EF4-FFF2-40B4-BE49-F238E27FC236}">
                  <a16:creationId xmlns:a16="http://schemas.microsoft.com/office/drawing/2014/main" id="{E4234903-CF91-4D4F-A5C8-93FD19B64A77}"/>
                </a:ext>
              </a:extLst>
            </p:cNvPr>
            <p:cNvSpPr/>
            <p:nvPr/>
          </p:nvSpPr>
          <p:spPr>
            <a:xfrm>
              <a:off x="8143654" y="3846444"/>
              <a:ext cx="469069" cy="313922"/>
            </a:xfrm>
            <a:custGeom>
              <a:avLst/>
              <a:gdLst>
                <a:gd name="connsiteX0" fmla="*/ 0 w 469069"/>
                <a:gd name="connsiteY0" fmla="*/ 269852 h 313922"/>
                <a:gd name="connsiteX1" fmla="*/ 137117 w 469069"/>
                <a:gd name="connsiteY1" fmla="*/ 309858 h 313922"/>
                <a:gd name="connsiteX2" fmla="*/ 282950 w 469069"/>
                <a:gd name="connsiteY2" fmla="*/ 155029 h 313922"/>
                <a:gd name="connsiteX3" fmla="*/ 469069 w 469069"/>
                <a:gd name="connsiteY3" fmla="*/ 33278 h 313922"/>
                <a:gd name="connsiteX4" fmla="*/ 329382 w 469069"/>
                <a:gd name="connsiteY4" fmla="*/ 4949 h 313922"/>
                <a:gd name="connsiteX5" fmla="*/ 189080 w 469069"/>
                <a:gd name="connsiteY5" fmla="*/ 167992 h 313922"/>
                <a:gd name="connsiteX6" fmla="*/ 0 w 469069"/>
                <a:gd name="connsiteY6" fmla="*/ 269852 h 313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9069" h="313922">
                  <a:moveTo>
                    <a:pt x="0" y="269852"/>
                  </a:moveTo>
                  <a:cubicBezTo>
                    <a:pt x="0" y="269852"/>
                    <a:pt x="20953" y="329805"/>
                    <a:pt x="137117" y="309858"/>
                  </a:cubicBezTo>
                  <a:cubicBezTo>
                    <a:pt x="253281" y="289911"/>
                    <a:pt x="267193" y="188945"/>
                    <a:pt x="282950" y="155029"/>
                  </a:cubicBezTo>
                  <a:cubicBezTo>
                    <a:pt x="298763" y="121113"/>
                    <a:pt x="325862" y="47694"/>
                    <a:pt x="469069" y="33278"/>
                  </a:cubicBezTo>
                  <a:cubicBezTo>
                    <a:pt x="469069" y="33278"/>
                    <a:pt x="410401" y="-15333"/>
                    <a:pt x="329382" y="4949"/>
                  </a:cubicBezTo>
                  <a:cubicBezTo>
                    <a:pt x="223835" y="31434"/>
                    <a:pt x="216962" y="127092"/>
                    <a:pt x="189080" y="167992"/>
                  </a:cubicBezTo>
                  <a:cubicBezTo>
                    <a:pt x="167904" y="199059"/>
                    <a:pt x="144828" y="262532"/>
                    <a:pt x="0" y="269852"/>
                  </a:cubicBezTo>
                  <a:close/>
                </a:path>
              </a:pathLst>
            </a:custGeom>
            <a:noFill/>
            <a:ln w="5569" cap="rnd">
              <a:solidFill>
                <a:srgbClr val="33333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Forme libre : forme 336">
              <a:extLst>
                <a:ext uri="{FF2B5EF4-FFF2-40B4-BE49-F238E27FC236}">
                  <a16:creationId xmlns:a16="http://schemas.microsoft.com/office/drawing/2014/main" id="{010EA8A8-0029-41C2-A781-FDA040FBEA0C}"/>
                </a:ext>
              </a:extLst>
            </p:cNvPr>
            <p:cNvSpPr/>
            <p:nvPr/>
          </p:nvSpPr>
          <p:spPr>
            <a:xfrm>
              <a:off x="7759123" y="3880399"/>
              <a:ext cx="403639" cy="229337"/>
            </a:xfrm>
            <a:custGeom>
              <a:avLst/>
              <a:gdLst>
                <a:gd name="connsiteX0" fmla="*/ 403640 w 403639"/>
                <a:gd name="connsiteY0" fmla="*/ 69669 h 229337"/>
                <a:gd name="connsiteX1" fmla="*/ 225734 w 403639"/>
                <a:gd name="connsiteY1" fmla="*/ 98780 h 229337"/>
                <a:gd name="connsiteX2" fmla="*/ 92864 w 403639"/>
                <a:gd name="connsiteY2" fmla="*/ 219526 h 229337"/>
                <a:gd name="connsiteX3" fmla="*/ 0 w 403639"/>
                <a:gd name="connsiteY3" fmla="*/ 189521 h 229337"/>
                <a:gd name="connsiteX4" fmla="*/ 82192 w 403639"/>
                <a:gd name="connsiteY4" fmla="*/ 120069 h 229337"/>
                <a:gd name="connsiteX5" fmla="*/ 280547 w 403639"/>
                <a:gd name="connsiteY5" fmla="*/ 217 h 229337"/>
                <a:gd name="connsiteX6" fmla="*/ 403640 w 403639"/>
                <a:gd name="connsiteY6" fmla="*/ 69669 h 229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3639" h="229337">
                  <a:moveTo>
                    <a:pt x="403640" y="69669"/>
                  </a:moveTo>
                  <a:cubicBezTo>
                    <a:pt x="403640" y="69669"/>
                    <a:pt x="306082" y="36089"/>
                    <a:pt x="225734" y="98780"/>
                  </a:cubicBezTo>
                  <a:cubicBezTo>
                    <a:pt x="145386" y="161472"/>
                    <a:pt x="153712" y="192147"/>
                    <a:pt x="92864" y="219526"/>
                  </a:cubicBezTo>
                  <a:cubicBezTo>
                    <a:pt x="18215" y="253162"/>
                    <a:pt x="0" y="189521"/>
                    <a:pt x="0" y="189521"/>
                  </a:cubicBezTo>
                  <a:cubicBezTo>
                    <a:pt x="0" y="189521"/>
                    <a:pt x="45985" y="173988"/>
                    <a:pt x="82192" y="120069"/>
                  </a:cubicBezTo>
                  <a:cubicBezTo>
                    <a:pt x="118399" y="66205"/>
                    <a:pt x="185784" y="-4421"/>
                    <a:pt x="280547" y="217"/>
                  </a:cubicBezTo>
                  <a:cubicBezTo>
                    <a:pt x="404310" y="6363"/>
                    <a:pt x="403640" y="69669"/>
                    <a:pt x="403640" y="69669"/>
                  </a:cubicBezTo>
                  <a:close/>
                </a:path>
              </a:pathLst>
            </a:custGeom>
            <a:noFill/>
            <a:ln w="5569" cap="rnd">
              <a:solidFill>
                <a:srgbClr val="33333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Forme libre : forme 337">
              <a:extLst>
                <a:ext uri="{FF2B5EF4-FFF2-40B4-BE49-F238E27FC236}">
                  <a16:creationId xmlns:a16="http://schemas.microsoft.com/office/drawing/2014/main" id="{71BDCFCC-879E-4678-AC70-25DA34532CB0}"/>
                </a:ext>
              </a:extLst>
            </p:cNvPr>
            <p:cNvSpPr/>
            <p:nvPr/>
          </p:nvSpPr>
          <p:spPr>
            <a:xfrm>
              <a:off x="9132191" y="3817198"/>
              <a:ext cx="577410" cy="221129"/>
            </a:xfrm>
            <a:custGeom>
              <a:avLst/>
              <a:gdLst>
                <a:gd name="connsiteX0" fmla="*/ 0 w 577410"/>
                <a:gd name="connsiteY0" fmla="*/ 51461 h 221129"/>
                <a:gd name="connsiteX1" fmla="*/ 142146 w 577410"/>
                <a:gd name="connsiteY1" fmla="*/ 65318 h 221129"/>
                <a:gd name="connsiteX2" fmla="*/ 372573 w 577410"/>
                <a:gd name="connsiteY2" fmla="*/ 216739 h 221129"/>
                <a:gd name="connsiteX3" fmla="*/ 577411 w 577410"/>
                <a:gd name="connsiteY3" fmla="*/ 154270 h 221129"/>
                <a:gd name="connsiteX4" fmla="*/ 351173 w 577410"/>
                <a:gd name="connsiteY4" fmla="*/ 141755 h 221129"/>
                <a:gd name="connsiteX5" fmla="*/ 121751 w 577410"/>
                <a:gd name="connsiteY5" fmla="*/ 447 h 221129"/>
                <a:gd name="connsiteX6" fmla="*/ 0 w 577410"/>
                <a:gd name="connsiteY6" fmla="*/ 51461 h 221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7410" h="221129">
                  <a:moveTo>
                    <a:pt x="0" y="51461"/>
                  </a:moveTo>
                  <a:cubicBezTo>
                    <a:pt x="0" y="51461"/>
                    <a:pt x="62245" y="23076"/>
                    <a:pt x="142146" y="65318"/>
                  </a:cubicBezTo>
                  <a:cubicBezTo>
                    <a:pt x="222047" y="107615"/>
                    <a:pt x="229031" y="192154"/>
                    <a:pt x="372573" y="216739"/>
                  </a:cubicBezTo>
                  <a:cubicBezTo>
                    <a:pt x="516116" y="241379"/>
                    <a:pt x="577411" y="154270"/>
                    <a:pt x="577411" y="154270"/>
                  </a:cubicBezTo>
                  <a:cubicBezTo>
                    <a:pt x="577411" y="154270"/>
                    <a:pt x="447502" y="200758"/>
                    <a:pt x="351173" y="141755"/>
                  </a:cubicBezTo>
                  <a:cubicBezTo>
                    <a:pt x="254845" y="82807"/>
                    <a:pt x="217241" y="6482"/>
                    <a:pt x="121751" y="447"/>
                  </a:cubicBezTo>
                  <a:cubicBezTo>
                    <a:pt x="26261" y="-5587"/>
                    <a:pt x="0" y="51461"/>
                    <a:pt x="0" y="51461"/>
                  </a:cubicBezTo>
                  <a:close/>
                </a:path>
              </a:pathLst>
            </a:custGeom>
            <a:noFill/>
            <a:ln w="5569" cap="rnd">
              <a:solidFill>
                <a:srgbClr val="33333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Forme libre : forme 338">
              <a:extLst>
                <a:ext uri="{FF2B5EF4-FFF2-40B4-BE49-F238E27FC236}">
                  <a16:creationId xmlns:a16="http://schemas.microsoft.com/office/drawing/2014/main" id="{28BFBE1B-C7A7-4BE4-BDA9-61D03F36429C}"/>
                </a:ext>
              </a:extLst>
            </p:cNvPr>
            <p:cNvSpPr/>
            <p:nvPr/>
          </p:nvSpPr>
          <p:spPr>
            <a:xfrm>
              <a:off x="9591929" y="3770188"/>
              <a:ext cx="498571" cy="279392"/>
            </a:xfrm>
            <a:custGeom>
              <a:avLst/>
              <a:gdLst>
                <a:gd name="connsiteX0" fmla="*/ 0 w 498571"/>
                <a:gd name="connsiteY0" fmla="*/ 46731 h 279392"/>
                <a:gd name="connsiteX1" fmla="*/ 139519 w 498571"/>
                <a:gd name="connsiteY1" fmla="*/ 94839 h 279392"/>
                <a:gd name="connsiteX2" fmla="*/ 314017 w 498571"/>
                <a:gd name="connsiteY2" fmla="*/ 252462 h 279392"/>
                <a:gd name="connsiteX3" fmla="*/ 498571 w 498571"/>
                <a:gd name="connsiteY3" fmla="*/ 219552 h 279392"/>
                <a:gd name="connsiteX4" fmla="*/ 364248 w 498571"/>
                <a:gd name="connsiteY4" fmla="*/ 189938 h 279392"/>
                <a:gd name="connsiteX5" fmla="*/ 113202 w 498571"/>
                <a:gd name="connsiteY5" fmla="*/ 3149 h 279392"/>
                <a:gd name="connsiteX6" fmla="*/ 0 w 498571"/>
                <a:gd name="connsiteY6" fmla="*/ 46731 h 279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8571" h="279392">
                  <a:moveTo>
                    <a:pt x="0" y="46731"/>
                  </a:moveTo>
                  <a:cubicBezTo>
                    <a:pt x="0" y="46731"/>
                    <a:pt x="50176" y="14268"/>
                    <a:pt x="139519" y="94839"/>
                  </a:cubicBezTo>
                  <a:cubicBezTo>
                    <a:pt x="228863" y="175411"/>
                    <a:pt x="211319" y="204577"/>
                    <a:pt x="314017" y="252462"/>
                  </a:cubicBezTo>
                  <a:cubicBezTo>
                    <a:pt x="438897" y="310739"/>
                    <a:pt x="476277" y="262575"/>
                    <a:pt x="498571" y="219552"/>
                  </a:cubicBezTo>
                  <a:cubicBezTo>
                    <a:pt x="498571" y="219552"/>
                    <a:pt x="424984" y="247154"/>
                    <a:pt x="364248" y="189938"/>
                  </a:cubicBezTo>
                  <a:cubicBezTo>
                    <a:pt x="303512" y="132722"/>
                    <a:pt x="201373" y="20637"/>
                    <a:pt x="113202" y="3149"/>
                  </a:cubicBezTo>
                  <a:cubicBezTo>
                    <a:pt x="25088" y="-14340"/>
                    <a:pt x="0" y="46731"/>
                    <a:pt x="0" y="46731"/>
                  </a:cubicBezTo>
                  <a:close/>
                </a:path>
              </a:pathLst>
            </a:custGeom>
            <a:noFill/>
            <a:ln w="5569" cap="rnd">
              <a:solidFill>
                <a:srgbClr val="33333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Forme libre : forme 339">
              <a:extLst>
                <a:ext uri="{FF2B5EF4-FFF2-40B4-BE49-F238E27FC236}">
                  <a16:creationId xmlns:a16="http://schemas.microsoft.com/office/drawing/2014/main" id="{2F9CFB92-8D08-4E60-A5E5-A881A8007E25}"/>
                </a:ext>
              </a:extLst>
            </p:cNvPr>
            <p:cNvSpPr/>
            <p:nvPr/>
          </p:nvSpPr>
          <p:spPr>
            <a:xfrm>
              <a:off x="8721815" y="4080257"/>
              <a:ext cx="357554" cy="451189"/>
            </a:xfrm>
            <a:custGeom>
              <a:avLst/>
              <a:gdLst>
                <a:gd name="connsiteX0" fmla="*/ 1149 w 357554"/>
                <a:gd name="connsiteY0" fmla="*/ 0 h 451189"/>
                <a:gd name="connsiteX1" fmla="*/ 97142 w 357554"/>
                <a:gd name="connsiteY1" fmla="*/ 187684 h 451189"/>
                <a:gd name="connsiteX2" fmla="*/ 255882 w 357554"/>
                <a:gd name="connsiteY2" fmla="*/ 451189 h 451189"/>
                <a:gd name="connsiteX3" fmla="*/ 351707 w 357554"/>
                <a:gd name="connsiteY3" fmla="*/ 366092 h 451189"/>
                <a:gd name="connsiteX4" fmla="*/ 187603 w 357554"/>
                <a:gd name="connsiteY4" fmla="*/ 131362 h 451189"/>
                <a:gd name="connsiteX5" fmla="*/ 1149 w 357554"/>
                <a:gd name="connsiteY5" fmla="*/ 0 h 451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7554" h="451189">
                  <a:moveTo>
                    <a:pt x="1149" y="0"/>
                  </a:moveTo>
                  <a:cubicBezTo>
                    <a:pt x="1149" y="0"/>
                    <a:pt x="-17681" y="122645"/>
                    <a:pt x="97142" y="187684"/>
                  </a:cubicBezTo>
                  <a:cubicBezTo>
                    <a:pt x="210791" y="252051"/>
                    <a:pt x="326061" y="295354"/>
                    <a:pt x="255882" y="451189"/>
                  </a:cubicBezTo>
                  <a:cubicBezTo>
                    <a:pt x="255882" y="451189"/>
                    <a:pt x="320082" y="449680"/>
                    <a:pt x="351707" y="366092"/>
                  </a:cubicBezTo>
                  <a:cubicBezTo>
                    <a:pt x="383277" y="282503"/>
                    <a:pt x="281081" y="173491"/>
                    <a:pt x="187603" y="131362"/>
                  </a:cubicBezTo>
                  <a:cubicBezTo>
                    <a:pt x="94124" y="89232"/>
                    <a:pt x="37691" y="79286"/>
                    <a:pt x="1149" y="0"/>
                  </a:cubicBezTo>
                  <a:close/>
                </a:path>
              </a:pathLst>
            </a:custGeom>
            <a:noFill/>
            <a:ln w="5569" cap="rnd">
              <a:solidFill>
                <a:srgbClr val="33333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Forme libre : forme 340">
              <a:extLst>
                <a:ext uri="{FF2B5EF4-FFF2-40B4-BE49-F238E27FC236}">
                  <a16:creationId xmlns:a16="http://schemas.microsoft.com/office/drawing/2014/main" id="{C958B49F-EDAB-4A28-BB8E-E33A29A9B0EE}"/>
                </a:ext>
              </a:extLst>
            </p:cNvPr>
            <p:cNvSpPr/>
            <p:nvPr/>
          </p:nvSpPr>
          <p:spPr>
            <a:xfrm>
              <a:off x="7517130" y="1137443"/>
              <a:ext cx="5587" cy="5587"/>
            </a:xfrm>
            <a:custGeom>
              <a:avLst/>
              <a:gdLst/>
              <a:ahLst/>
              <a:cxnLst/>
              <a:rect l="l" t="t" r="r" b="b"/>
              <a:pathLst>
                <a:path w="5587" h="5587"/>
              </a:pathLst>
            </a:custGeom>
            <a:noFill/>
            <a:ln w="5569" cap="rnd">
              <a:solidFill>
                <a:srgbClr val="33333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Forme libre : forme 341">
              <a:extLst>
                <a:ext uri="{FF2B5EF4-FFF2-40B4-BE49-F238E27FC236}">
                  <a16:creationId xmlns:a16="http://schemas.microsoft.com/office/drawing/2014/main" id="{F3F0232F-8BF5-4794-871D-82AA7CA73487}"/>
                </a:ext>
              </a:extLst>
            </p:cNvPr>
            <p:cNvSpPr/>
            <p:nvPr/>
          </p:nvSpPr>
          <p:spPr>
            <a:xfrm>
              <a:off x="8588468" y="4540218"/>
              <a:ext cx="76665" cy="348938"/>
            </a:xfrm>
            <a:custGeom>
              <a:avLst/>
              <a:gdLst>
                <a:gd name="connsiteX0" fmla="*/ 76666 w 76665"/>
                <a:gd name="connsiteY0" fmla="*/ 0 h 348938"/>
                <a:gd name="connsiteX1" fmla="*/ 117 w 76665"/>
                <a:gd name="connsiteY1" fmla="*/ 127227 h 348938"/>
                <a:gd name="connsiteX2" fmla="*/ 52751 w 76665"/>
                <a:gd name="connsiteY2" fmla="*/ 348938 h 348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665" h="348938">
                  <a:moveTo>
                    <a:pt x="76666" y="0"/>
                  </a:moveTo>
                  <a:cubicBezTo>
                    <a:pt x="57389" y="6258"/>
                    <a:pt x="-3012" y="33413"/>
                    <a:pt x="117" y="127227"/>
                  </a:cubicBezTo>
                  <a:cubicBezTo>
                    <a:pt x="3861" y="238697"/>
                    <a:pt x="52751" y="348938"/>
                    <a:pt x="52751" y="348938"/>
                  </a:cubicBezTo>
                </a:path>
              </a:pathLst>
            </a:custGeom>
            <a:noFill/>
            <a:ln w="5569" cap="rnd">
              <a:solidFill>
                <a:srgbClr val="33333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Forme libre : forme 342">
              <a:extLst>
                <a:ext uri="{FF2B5EF4-FFF2-40B4-BE49-F238E27FC236}">
                  <a16:creationId xmlns:a16="http://schemas.microsoft.com/office/drawing/2014/main" id="{9BE5182E-E649-4895-A7A6-A36C8B131A25}"/>
                </a:ext>
              </a:extLst>
            </p:cNvPr>
            <p:cNvSpPr/>
            <p:nvPr/>
          </p:nvSpPr>
          <p:spPr>
            <a:xfrm>
              <a:off x="8664324" y="4405895"/>
              <a:ext cx="334884" cy="532822"/>
            </a:xfrm>
            <a:custGeom>
              <a:avLst/>
              <a:gdLst>
                <a:gd name="connsiteX0" fmla="*/ 105295 w 334884"/>
                <a:gd name="connsiteY0" fmla="*/ 0 h 532822"/>
                <a:gd name="connsiteX1" fmla="*/ 109430 w 334884"/>
                <a:gd name="connsiteY1" fmla="*/ 168630 h 532822"/>
                <a:gd name="connsiteX2" fmla="*/ 334885 w 334884"/>
                <a:gd name="connsiteY2" fmla="*/ 509299 h 532822"/>
                <a:gd name="connsiteX3" fmla="*/ 175698 w 334884"/>
                <a:gd name="connsiteY3" fmla="*/ 532822 h 532822"/>
                <a:gd name="connsiteX4" fmla="*/ 25841 w 334884"/>
                <a:gd name="connsiteY4" fmla="*/ 272669 h 532822"/>
                <a:gd name="connsiteX5" fmla="*/ 105295 w 334884"/>
                <a:gd name="connsiteY5" fmla="*/ 0 h 532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4884" h="532822">
                  <a:moveTo>
                    <a:pt x="105295" y="0"/>
                  </a:moveTo>
                  <a:cubicBezTo>
                    <a:pt x="105295" y="0"/>
                    <a:pt x="47521" y="60233"/>
                    <a:pt x="109430" y="168630"/>
                  </a:cubicBezTo>
                  <a:cubicBezTo>
                    <a:pt x="171339" y="277027"/>
                    <a:pt x="272920" y="383804"/>
                    <a:pt x="334885" y="509299"/>
                  </a:cubicBezTo>
                  <a:lnTo>
                    <a:pt x="175698" y="532822"/>
                  </a:lnTo>
                  <a:cubicBezTo>
                    <a:pt x="175698" y="532822"/>
                    <a:pt x="50594" y="340221"/>
                    <a:pt x="25841" y="272669"/>
                  </a:cubicBezTo>
                  <a:cubicBezTo>
                    <a:pt x="1033" y="205172"/>
                    <a:pt x="-42829" y="81354"/>
                    <a:pt x="105295" y="0"/>
                  </a:cubicBezTo>
                  <a:close/>
                </a:path>
              </a:pathLst>
            </a:custGeom>
            <a:noFill/>
            <a:ln w="5569" cap="rnd">
              <a:solidFill>
                <a:srgbClr val="33333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1916" name="Graphique 320">
            <a:extLst>
              <a:ext uri="{FF2B5EF4-FFF2-40B4-BE49-F238E27FC236}">
                <a16:creationId xmlns:a16="http://schemas.microsoft.com/office/drawing/2014/main" id="{8B699F6E-627C-4EC4-91A7-CBFA467A7341}"/>
              </a:ext>
            </a:extLst>
          </p:cNvPr>
          <p:cNvGrpSpPr/>
          <p:nvPr/>
        </p:nvGrpSpPr>
        <p:grpSpPr>
          <a:xfrm>
            <a:off x="7517130" y="1137443"/>
            <a:ext cx="1562285" cy="2410271"/>
            <a:chOff x="7517130" y="1137443"/>
            <a:chExt cx="1562285" cy="2410271"/>
          </a:xfrm>
          <a:noFill/>
        </p:grpSpPr>
        <p:sp>
          <p:nvSpPr>
            <p:cNvPr id="21917" name="Forme libre : forme 21916">
              <a:extLst>
                <a:ext uri="{FF2B5EF4-FFF2-40B4-BE49-F238E27FC236}">
                  <a16:creationId xmlns:a16="http://schemas.microsoft.com/office/drawing/2014/main" id="{1E71CD44-053E-41F1-8522-BC2C561969F5}"/>
                </a:ext>
              </a:extLst>
            </p:cNvPr>
            <p:cNvSpPr/>
            <p:nvPr/>
          </p:nvSpPr>
          <p:spPr>
            <a:xfrm>
              <a:off x="7517130" y="1137443"/>
              <a:ext cx="5587" cy="5587"/>
            </a:xfrm>
            <a:custGeom>
              <a:avLst/>
              <a:gdLst/>
              <a:ahLst/>
              <a:cxnLst/>
              <a:rect l="l" t="t" r="r" b="b"/>
              <a:pathLst>
                <a:path w="5587" h="5587"/>
              </a:pathLst>
            </a:custGeom>
            <a:noFill/>
            <a:ln w="5569" cap="rnd">
              <a:solidFill>
                <a:srgbClr val="33333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18" name="Forme libre : forme 21917">
              <a:extLst>
                <a:ext uri="{FF2B5EF4-FFF2-40B4-BE49-F238E27FC236}">
                  <a16:creationId xmlns:a16="http://schemas.microsoft.com/office/drawing/2014/main" id="{B9D8E948-3903-4D66-8B3E-782B8C1637E0}"/>
                </a:ext>
              </a:extLst>
            </p:cNvPr>
            <p:cNvSpPr/>
            <p:nvPr/>
          </p:nvSpPr>
          <p:spPr>
            <a:xfrm>
              <a:off x="8902266" y="2962984"/>
              <a:ext cx="154806" cy="362962"/>
            </a:xfrm>
            <a:custGeom>
              <a:avLst/>
              <a:gdLst>
                <a:gd name="connsiteX0" fmla="*/ 0 w 154806"/>
                <a:gd name="connsiteY0" fmla="*/ 362963 h 362962"/>
                <a:gd name="connsiteX1" fmla="*/ 141252 w 154806"/>
                <a:gd name="connsiteY1" fmla="*/ 123204 h 362962"/>
                <a:gd name="connsiteX2" fmla="*/ 135329 w 154806"/>
                <a:gd name="connsiteY2" fmla="*/ 0 h 362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4806" h="362962">
                  <a:moveTo>
                    <a:pt x="0" y="362963"/>
                  </a:moveTo>
                  <a:cubicBezTo>
                    <a:pt x="34028" y="319827"/>
                    <a:pt x="108565" y="224170"/>
                    <a:pt x="141252" y="123204"/>
                  </a:cubicBezTo>
                  <a:cubicBezTo>
                    <a:pt x="174721" y="19947"/>
                    <a:pt x="135720" y="168"/>
                    <a:pt x="135329" y="0"/>
                  </a:cubicBezTo>
                </a:path>
              </a:pathLst>
            </a:custGeom>
            <a:noFill/>
            <a:ln w="5569" cap="rnd">
              <a:solidFill>
                <a:srgbClr val="33333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19" name="Forme libre : forme 21918">
              <a:extLst>
                <a:ext uri="{FF2B5EF4-FFF2-40B4-BE49-F238E27FC236}">
                  <a16:creationId xmlns:a16="http://schemas.microsoft.com/office/drawing/2014/main" id="{1A7ECAF4-8968-4645-BE72-939A855662F9}"/>
                </a:ext>
              </a:extLst>
            </p:cNvPr>
            <p:cNvSpPr/>
            <p:nvPr/>
          </p:nvSpPr>
          <p:spPr>
            <a:xfrm>
              <a:off x="8796383" y="3360924"/>
              <a:ext cx="80962" cy="152202"/>
            </a:xfrm>
            <a:custGeom>
              <a:avLst/>
              <a:gdLst>
                <a:gd name="connsiteX0" fmla="*/ 0 w 80962"/>
                <a:gd name="connsiteY0" fmla="*/ 152203 h 152202"/>
                <a:gd name="connsiteX1" fmla="*/ 80963 w 80962"/>
                <a:gd name="connsiteY1" fmla="*/ 0 h 152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0962" h="152202">
                  <a:moveTo>
                    <a:pt x="0" y="152203"/>
                  </a:moveTo>
                  <a:cubicBezTo>
                    <a:pt x="20450" y="110520"/>
                    <a:pt x="55149" y="41794"/>
                    <a:pt x="80963" y="0"/>
                  </a:cubicBezTo>
                </a:path>
              </a:pathLst>
            </a:custGeom>
            <a:noFill/>
            <a:ln w="5569" cap="rnd">
              <a:solidFill>
                <a:srgbClr val="33333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20" name="Forme libre : forme 21919">
              <a:extLst>
                <a:ext uri="{FF2B5EF4-FFF2-40B4-BE49-F238E27FC236}">
                  <a16:creationId xmlns:a16="http://schemas.microsoft.com/office/drawing/2014/main" id="{0A02CEFA-6468-4181-A032-9628232E4F37}"/>
                </a:ext>
              </a:extLst>
            </p:cNvPr>
            <p:cNvSpPr/>
            <p:nvPr/>
          </p:nvSpPr>
          <p:spPr>
            <a:xfrm>
              <a:off x="8804429" y="3406742"/>
              <a:ext cx="72078" cy="140972"/>
            </a:xfrm>
            <a:custGeom>
              <a:avLst/>
              <a:gdLst>
                <a:gd name="connsiteX0" fmla="*/ 72078 w 72078"/>
                <a:gd name="connsiteY0" fmla="*/ 0 h 140972"/>
                <a:gd name="connsiteX1" fmla="*/ 0 w 72078"/>
                <a:gd name="connsiteY1" fmla="*/ 140972 h 140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2078" h="140972">
                  <a:moveTo>
                    <a:pt x="72078" y="0"/>
                  </a:moveTo>
                  <a:cubicBezTo>
                    <a:pt x="43918" y="50734"/>
                    <a:pt x="12013" y="115996"/>
                    <a:pt x="0" y="140972"/>
                  </a:cubicBezTo>
                </a:path>
              </a:pathLst>
            </a:custGeom>
            <a:noFill/>
            <a:ln w="5569" cap="rnd">
              <a:solidFill>
                <a:srgbClr val="33333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21" name="Forme libre : forme 21920">
              <a:extLst>
                <a:ext uri="{FF2B5EF4-FFF2-40B4-BE49-F238E27FC236}">
                  <a16:creationId xmlns:a16="http://schemas.microsoft.com/office/drawing/2014/main" id="{E0176057-E656-49C4-990D-DC4CB19330AE}"/>
                </a:ext>
              </a:extLst>
            </p:cNvPr>
            <p:cNvSpPr/>
            <p:nvPr/>
          </p:nvSpPr>
          <p:spPr>
            <a:xfrm>
              <a:off x="8901037" y="2944098"/>
              <a:ext cx="178377" cy="421184"/>
            </a:xfrm>
            <a:custGeom>
              <a:avLst/>
              <a:gdLst>
                <a:gd name="connsiteX0" fmla="*/ 148627 w 178377"/>
                <a:gd name="connsiteY0" fmla="*/ 0 h 421184"/>
                <a:gd name="connsiteX1" fmla="*/ 163769 w 178377"/>
                <a:gd name="connsiteY1" fmla="*/ 148962 h 421184"/>
                <a:gd name="connsiteX2" fmla="*/ 16595 w 178377"/>
                <a:gd name="connsiteY2" fmla="*/ 398443 h 421184"/>
                <a:gd name="connsiteX3" fmla="*/ 10281 w 178377"/>
                <a:gd name="connsiteY3" fmla="*/ 406489 h 421184"/>
                <a:gd name="connsiteX4" fmla="*/ 0 w 178377"/>
                <a:gd name="connsiteY4" fmla="*/ 421184 h 421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377" h="421184">
                  <a:moveTo>
                    <a:pt x="148627" y="0"/>
                  </a:moveTo>
                  <a:cubicBezTo>
                    <a:pt x="161087" y="7487"/>
                    <a:pt x="198970" y="40286"/>
                    <a:pt x="163769" y="148962"/>
                  </a:cubicBezTo>
                  <a:cubicBezTo>
                    <a:pt x="129127" y="255962"/>
                    <a:pt x="50287" y="355811"/>
                    <a:pt x="16595" y="398443"/>
                  </a:cubicBezTo>
                  <a:cubicBezTo>
                    <a:pt x="14192" y="401461"/>
                    <a:pt x="12069" y="404143"/>
                    <a:pt x="10281" y="406489"/>
                  </a:cubicBezTo>
                  <a:cubicBezTo>
                    <a:pt x="7208" y="410456"/>
                    <a:pt x="3744" y="415429"/>
                    <a:pt x="0" y="421184"/>
                  </a:cubicBezTo>
                </a:path>
              </a:pathLst>
            </a:custGeom>
            <a:noFill/>
            <a:ln w="5569" cap="rnd">
              <a:solidFill>
                <a:srgbClr val="33333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1937" name="Graphique 320">
            <a:extLst>
              <a:ext uri="{FF2B5EF4-FFF2-40B4-BE49-F238E27FC236}">
                <a16:creationId xmlns:a16="http://schemas.microsoft.com/office/drawing/2014/main" id="{8B699F6E-627C-4EC4-91A7-CBFA467A7341}"/>
              </a:ext>
            </a:extLst>
          </p:cNvPr>
          <p:cNvGrpSpPr/>
          <p:nvPr/>
        </p:nvGrpSpPr>
        <p:grpSpPr>
          <a:xfrm>
            <a:off x="7517130" y="1137443"/>
            <a:ext cx="1722780" cy="2485870"/>
            <a:chOff x="7517130" y="1137443"/>
            <a:chExt cx="1722780" cy="2485870"/>
          </a:xfrm>
          <a:noFill/>
        </p:grpSpPr>
        <p:sp>
          <p:nvSpPr>
            <p:cNvPr id="21938" name="Forme libre : forme 21937">
              <a:extLst>
                <a:ext uri="{FF2B5EF4-FFF2-40B4-BE49-F238E27FC236}">
                  <a16:creationId xmlns:a16="http://schemas.microsoft.com/office/drawing/2014/main" id="{8B6FF452-AB28-45F9-ADB4-2F3C6A75A676}"/>
                </a:ext>
              </a:extLst>
            </p:cNvPr>
            <p:cNvSpPr/>
            <p:nvPr/>
          </p:nvSpPr>
          <p:spPr>
            <a:xfrm>
              <a:off x="8827115" y="3160054"/>
              <a:ext cx="412795" cy="463258"/>
            </a:xfrm>
            <a:custGeom>
              <a:avLst/>
              <a:gdLst>
                <a:gd name="connsiteX0" fmla="*/ 396599 w 412795"/>
                <a:gd name="connsiteY0" fmla="*/ 0 h 463258"/>
                <a:gd name="connsiteX1" fmla="*/ 411406 w 412795"/>
                <a:gd name="connsiteY1" fmla="*/ 53584 h 463258"/>
                <a:gd name="connsiteX2" fmla="*/ 322733 w 412795"/>
                <a:gd name="connsiteY2" fmla="*/ 176118 h 463258"/>
                <a:gd name="connsiteX3" fmla="*/ 190533 w 412795"/>
                <a:gd name="connsiteY3" fmla="*/ 264567 h 463258"/>
                <a:gd name="connsiteX4" fmla="*/ 0 w 412795"/>
                <a:gd name="connsiteY4" fmla="*/ 463258 h 463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2795" h="463258">
                  <a:moveTo>
                    <a:pt x="396599" y="0"/>
                  </a:moveTo>
                  <a:cubicBezTo>
                    <a:pt x="410401" y="13857"/>
                    <a:pt x="415541" y="32407"/>
                    <a:pt x="411406" y="53584"/>
                  </a:cubicBezTo>
                  <a:cubicBezTo>
                    <a:pt x="402410" y="99569"/>
                    <a:pt x="352011" y="150080"/>
                    <a:pt x="322733" y="176118"/>
                  </a:cubicBezTo>
                  <a:cubicBezTo>
                    <a:pt x="279821" y="214280"/>
                    <a:pt x="229143" y="248140"/>
                    <a:pt x="190533" y="264567"/>
                  </a:cubicBezTo>
                  <a:cubicBezTo>
                    <a:pt x="113370" y="297310"/>
                    <a:pt x="29446" y="410847"/>
                    <a:pt x="0" y="463258"/>
                  </a:cubicBezTo>
                </a:path>
              </a:pathLst>
            </a:custGeom>
            <a:noFill/>
            <a:ln w="5569" cap="rnd">
              <a:solidFill>
                <a:srgbClr val="33333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39" name="Forme libre : forme 21938">
              <a:extLst>
                <a:ext uri="{FF2B5EF4-FFF2-40B4-BE49-F238E27FC236}">
                  <a16:creationId xmlns:a16="http://schemas.microsoft.com/office/drawing/2014/main" id="{8DDE7BF0-31E3-4F8D-87B9-8169421C3323}"/>
                </a:ext>
              </a:extLst>
            </p:cNvPr>
            <p:cNvSpPr/>
            <p:nvPr/>
          </p:nvSpPr>
          <p:spPr>
            <a:xfrm>
              <a:off x="8807726" y="3175811"/>
              <a:ext cx="409896" cy="426436"/>
            </a:xfrm>
            <a:custGeom>
              <a:avLst/>
              <a:gdLst>
                <a:gd name="connsiteX0" fmla="*/ 0 w 409896"/>
                <a:gd name="connsiteY0" fmla="*/ 426437 h 426436"/>
                <a:gd name="connsiteX1" fmla="*/ 56378 w 409896"/>
                <a:gd name="connsiteY1" fmla="*/ 352514 h 426436"/>
                <a:gd name="connsiteX2" fmla="*/ 201205 w 409896"/>
                <a:gd name="connsiteY2" fmla="*/ 228193 h 426436"/>
                <a:gd name="connsiteX3" fmla="*/ 408892 w 409896"/>
                <a:gd name="connsiteY3" fmla="*/ 33525 h 426436"/>
                <a:gd name="connsiteX4" fmla="*/ 400231 w 409896"/>
                <a:gd name="connsiteY4" fmla="*/ 0 h 426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9896" h="426436">
                  <a:moveTo>
                    <a:pt x="0" y="426437"/>
                  </a:moveTo>
                  <a:cubicBezTo>
                    <a:pt x="14192" y="404143"/>
                    <a:pt x="40900" y="371623"/>
                    <a:pt x="56378" y="352514"/>
                  </a:cubicBezTo>
                  <a:cubicBezTo>
                    <a:pt x="107838" y="288985"/>
                    <a:pt x="156561" y="247134"/>
                    <a:pt x="201205" y="228193"/>
                  </a:cubicBezTo>
                  <a:cubicBezTo>
                    <a:pt x="274234" y="197238"/>
                    <a:pt x="396376" y="97669"/>
                    <a:pt x="408892" y="33525"/>
                  </a:cubicBezTo>
                  <a:cubicBezTo>
                    <a:pt x="411630" y="19556"/>
                    <a:pt x="408780" y="8605"/>
                    <a:pt x="400231" y="0"/>
                  </a:cubicBezTo>
                </a:path>
              </a:pathLst>
            </a:custGeom>
            <a:noFill/>
            <a:ln w="5569" cap="rnd">
              <a:solidFill>
                <a:srgbClr val="33333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40" name="Forme libre : forme 21939">
              <a:extLst>
                <a:ext uri="{FF2B5EF4-FFF2-40B4-BE49-F238E27FC236}">
                  <a16:creationId xmlns:a16="http://schemas.microsoft.com/office/drawing/2014/main" id="{91CC121C-A2A1-4BC7-8BEE-78018831AB4C}"/>
                </a:ext>
              </a:extLst>
            </p:cNvPr>
            <p:cNvSpPr/>
            <p:nvPr/>
          </p:nvSpPr>
          <p:spPr>
            <a:xfrm>
              <a:off x="7517130" y="1137443"/>
              <a:ext cx="5587" cy="5587"/>
            </a:xfrm>
            <a:custGeom>
              <a:avLst/>
              <a:gdLst/>
              <a:ahLst/>
              <a:cxnLst/>
              <a:rect l="l" t="t" r="r" b="b"/>
              <a:pathLst>
                <a:path w="5587" h="5587"/>
              </a:pathLst>
            </a:custGeom>
            <a:noFill/>
            <a:ln w="5569" cap="rnd">
              <a:solidFill>
                <a:srgbClr val="33333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2182" name="Groupe 22181">
            <a:extLst>
              <a:ext uri="{FF2B5EF4-FFF2-40B4-BE49-F238E27FC236}">
                <a16:creationId xmlns:a16="http://schemas.microsoft.com/office/drawing/2014/main" id="{C19BEAEA-C9B3-4F32-A45D-7883845A3B48}"/>
              </a:ext>
            </a:extLst>
          </p:cNvPr>
          <p:cNvGrpSpPr/>
          <p:nvPr/>
        </p:nvGrpSpPr>
        <p:grpSpPr>
          <a:xfrm>
            <a:off x="7694756" y="1333060"/>
            <a:ext cx="2418261" cy="4066960"/>
            <a:chOff x="7694756" y="1333060"/>
            <a:chExt cx="2418261" cy="4066960"/>
          </a:xfrm>
        </p:grpSpPr>
        <p:sp>
          <p:nvSpPr>
            <p:cNvPr id="4" name="Forme libre : forme 3">
              <a:extLst>
                <a:ext uri="{FF2B5EF4-FFF2-40B4-BE49-F238E27FC236}">
                  <a16:creationId xmlns:a16="http://schemas.microsoft.com/office/drawing/2014/main" id="{73B3FB7F-2DCB-4A54-A046-571AC658B5A2}"/>
                </a:ext>
              </a:extLst>
            </p:cNvPr>
            <p:cNvSpPr/>
            <p:nvPr/>
          </p:nvSpPr>
          <p:spPr>
            <a:xfrm>
              <a:off x="7697270" y="1333060"/>
              <a:ext cx="2415468" cy="4065339"/>
            </a:xfrm>
            <a:custGeom>
              <a:avLst/>
              <a:gdLst>
                <a:gd name="connsiteX0" fmla="*/ 0 w 2415468"/>
                <a:gd name="connsiteY0" fmla="*/ 0 h 4065339"/>
                <a:gd name="connsiteX1" fmla="*/ 2415469 w 2415468"/>
                <a:gd name="connsiteY1" fmla="*/ 0 h 4065339"/>
                <a:gd name="connsiteX2" fmla="*/ 2415469 w 2415468"/>
                <a:gd name="connsiteY2" fmla="*/ 4065339 h 4065339"/>
                <a:gd name="connsiteX3" fmla="*/ 0 w 2415468"/>
                <a:gd name="connsiteY3" fmla="*/ 4065339 h 4065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15468" h="4065339">
                  <a:moveTo>
                    <a:pt x="0" y="0"/>
                  </a:moveTo>
                  <a:lnTo>
                    <a:pt x="2415469" y="0"/>
                  </a:lnTo>
                  <a:lnTo>
                    <a:pt x="2415469" y="4065339"/>
                  </a:lnTo>
                  <a:lnTo>
                    <a:pt x="0" y="4065339"/>
                  </a:lnTo>
                  <a:close/>
                </a:path>
              </a:pathLst>
            </a:custGeom>
            <a:solidFill>
              <a:srgbClr val="F9C2C2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id="{9B1E0AEC-07B0-4A18-8B3B-D17B365C1EC1}"/>
                </a:ext>
              </a:extLst>
            </p:cNvPr>
            <p:cNvSpPr/>
            <p:nvPr/>
          </p:nvSpPr>
          <p:spPr>
            <a:xfrm>
              <a:off x="7697326" y="1645606"/>
              <a:ext cx="2415524" cy="1325139"/>
            </a:xfrm>
            <a:custGeom>
              <a:avLst/>
              <a:gdLst>
                <a:gd name="connsiteX0" fmla="*/ 2191243 w 2415524"/>
                <a:gd name="connsiteY0" fmla="*/ 73437 h 1325139"/>
                <a:gd name="connsiteX1" fmla="*/ 1611542 w 2415524"/>
                <a:gd name="connsiteY1" fmla="*/ 70588 h 1325139"/>
                <a:gd name="connsiteX2" fmla="*/ 635464 w 2415524"/>
                <a:gd name="connsiteY2" fmla="*/ 30973 h 1325139"/>
                <a:gd name="connsiteX3" fmla="*/ 0 w 2415524"/>
                <a:gd name="connsiteY3" fmla="*/ 1918 h 1325139"/>
                <a:gd name="connsiteX4" fmla="*/ 0 w 2415524"/>
                <a:gd name="connsiteY4" fmla="*/ 135067 h 1325139"/>
                <a:gd name="connsiteX5" fmla="*/ 134714 w 2415524"/>
                <a:gd name="connsiteY5" fmla="*/ 133168 h 1325139"/>
                <a:gd name="connsiteX6" fmla="*/ 218191 w 2415524"/>
                <a:gd name="connsiteY6" fmla="*/ 183176 h 1325139"/>
                <a:gd name="connsiteX7" fmla="*/ 250040 w 2415524"/>
                <a:gd name="connsiteY7" fmla="*/ 336440 h 1325139"/>
                <a:gd name="connsiteX8" fmla="*/ 216124 w 2415524"/>
                <a:gd name="connsiteY8" fmla="*/ 483614 h 1325139"/>
                <a:gd name="connsiteX9" fmla="*/ 294349 w 2415524"/>
                <a:gd name="connsiteY9" fmla="*/ 619111 h 1325139"/>
                <a:gd name="connsiteX10" fmla="*/ 259650 w 2415524"/>
                <a:gd name="connsiteY10" fmla="*/ 840822 h 1325139"/>
                <a:gd name="connsiteX11" fmla="*/ 294069 w 2415524"/>
                <a:gd name="connsiteY11" fmla="*/ 979392 h 1325139"/>
                <a:gd name="connsiteX12" fmla="*/ 298763 w 2415524"/>
                <a:gd name="connsiteY12" fmla="*/ 1182776 h 1325139"/>
                <a:gd name="connsiteX13" fmla="*/ 412133 w 2415524"/>
                <a:gd name="connsiteY13" fmla="*/ 1229599 h 1325139"/>
                <a:gd name="connsiteX14" fmla="*/ 437835 w 2415524"/>
                <a:gd name="connsiteY14" fmla="*/ 1214960 h 1325139"/>
                <a:gd name="connsiteX15" fmla="*/ 464152 w 2415524"/>
                <a:gd name="connsiteY15" fmla="*/ 979392 h 1325139"/>
                <a:gd name="connsiteX16" fmla="*/ 429733 w 2415524"/>
                <a:gd name="connsiteY16" fmla="*/ 840822 h 1325139"/>
                <a:gd name="connsiteX17" fmla="*/ 464432 w 2415524"/>
                <a:gd name="connsiteY17" fmla="*/ 619111 h 1325139"/>
                <a:gd name="connsiteX18" fmla="*/ 386207 w 2415524"/>
                <a:gd name="connsiteY18" fmla="*/ 483614 h 1325139"/>
                <a:gd name="connsiteX19" fmla="*/ 420123 w 2415524"/>
                <a:gd name="connsiteY19" fmla="*/ 336440 h 1325139"/>
                <a:gd name="connsiteX20" fmla="*/ 388274 w 2415524"/>
                <a:gd name="connsiteY20" fmla="*/ 183176 h 1325139"/>
                <a:gd name="connsiteX21" fmla="*/ 413418 w 2415524"/>
                <a:gd name="connsiteY21" fmla="*/ 141381 h 1325139"/>
                <a:gd name="connsiteX22" fmla="*/ 635464 w 2415524"/>
                <a:gd name="connsiteY22" fmla="*/ 164178 h 1325139"/>
                <a:gd name="connsiteX23" fmla="*/ 1611542 w 2415524"/>
                <a:gd name="connsiteY23" fmla="*/ 203793 h 1325139"/>
                <a:gd name="connsiteX24" fmla="*/ 1805092 w 2415524"/>
                <a:gd name="connsiteY24" fmla="*/ 200888 h 1325139"/>
                <a:gd name="connsiteX25" fmla="*/ 1861861 w 2415524"/>
                <a:gd name="connsiteY25" fmla="*/ 344263 h 1325139"/>
                <a:gd name="connsiteX26" fmla="*/ 1845489 w 2415524"/>
                <a:gd name="connsiteY26" fmla="*/ 541557 h 1325139"/>
                <a:gd name="connsiteX27" fmla="*/ 1938577 w 2415524"/>
                <a:gd name="connsiteY27" fmla="*/ 706555 h 1325139"/>
                <a:gd name="connsiteX28" fmla="*/ 1915389 w 2415524"/>
                <a:gd name="connsiteY28" fmla="*/ 893009 h 1325139"/>
                <a:gd name="connsiteX29" fmla="*/ 1847389 w 2415524"/>
                <a:gd name="connsiteY29" fmla="*/ 1072311 h 1325139"/>
                <a:gd name="connsiteX30" fmla="*/ 1849512 w 2415524"/>
                <a:gd name="connsiteY30" fmla="*/ 1312126 h 1325139"/>
                <a:gd name="connsiteX31" fmla="*/ 1859235 w 2415524"/>
                <a:gd name="connsiteY31" fmla="*/ 1313355 h 1325139"/>
                <a:gd name="connsiteX32" fmla="*/ 2006688 w 2415524"/>
                <a:gd name="connsiteY32" fmla="*/ 1301398 h 1325139"/>
                <a:gd name="connsiteX33" fmla="*/ 2001715 w 2415524"/>
                <a:gd name="connsiteY33" fmla="*/ 1072311 h 1325139"/>
                <a:gd name="connsiteX34" fmla="*/ 2069715 w 2415524"/>
                <a:gd name="connsiteY34" fmla="*/ 893009 h 1325139"/>
                <a:gd name="connsiteX35" fmla="*/ 2092903 w 2415524"/>
                <a:gd name="connsiteY35" fmla="*/ 706555 h 1325139"/>
                <a:gd name="connsiteX36" fmla="*/ 1999816 w 2415524"/>
                <a:gd name="connsiteY36" fmla="*/ 541557 h 1325139"/>
                <a:gd name="connsiteX37" fmla="*/ 2016187 w 2415524"/>
                <a:gd name="connsiteY37" fmla="*/ 344263 h 1325139"/>
                <a:gd name="connsiteX38" fmla="*/ 2007638 w 2415524"/>
                <a:gd name="connsiteY38" fmla="*/ 204017 h 1325139"/>
                <a:gd name="connsiteX39" fmla="*/ 2191299 w 2415524"/>
                <a:gd name="connsiteY39" fmla="*/ 206643 h 1325139"/>
                <a:gd name="connsiteX40" fmla="*/ 2415524 w 2415524"/>
                <a:gd name="connsiteY40" fmla="*/ 186416 h 1325139"/>
                <a:gd name="connsiteX41" fmla="*/ 2415524 w 2415524"/>
                <a:gd name="connsiteY41" fmla="*/ 53267 h 1325139"/>
                <a:gd name="connsiteX42" fmla="*/ 2191243 w 2415524"/>
                <a:gd name="connsiteY42" fmla="*/ 73437 h 1325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415524" h="1325139">
                  <a:moveTo>
                    <a:pt x="2191243" y="73437"/>
                  </a:moveTo>
                  <a:cubicBezTo>
                    <a:pt x="2087204" y="71370"/>
                    <a:pt x="1708149" y="63156"/>
                    <a:pt x="1611542" y="70588"/>
                  </a:cubicBezTo>
                  <a:cubicBezTo>
                    <a:pt x="1514934" y="78019"/>
                    <a:pt x="907966" y="73046"/>
                    <a:pt x="635464" y="30973"/>
                  </a:cubicBezTo>
                  <a:cubicBezTo>
                    <a:pt x="362963" y="-11157"/>
                    <a:pt x="0" y="1918"/>
                    <a:pt x="0" y="1918"/>
                  </a:cubicBezTo>
                  <a:lnTo>
                    <a:pt x="0" y="135067"/>
                  </a:lnTo>
                  <a:cubicBezTo>
                    <a:pt x="0" y="135067"/>
                    <a:pt x="53416" y="133168"/>
                    <a:pt x="134714" y="133168"/>
                  </a:cubicBezTo>
                  <a:cubicBezTo>
                    <a:pt x="168183" y="133168"/>
                    <a:pt x="211263" y="173733"/>
                    <a:pt x="218191" y="183176"/>
                  </a:cubicBezTo>
                  <a:cubicBezTo>
                    <a:pt x="250207" y="226534"/>
                    <a:pt x="262388" y="284030"/>
                    <a:pt x="250040" y="336440"/>
                  </a:cubicBezTo>
                  <a:cubicBezTo>
                    <a:pt x="238418" y="386057"/>
                    <a:pt x="206234" y="433606"/>
                    <a:pt x="216124" y="483614"/>
                  </a:cubicBezTo>
                  <a:cubicBezTo>
                    <a:pt x="226349" y="535187"/>
                    <a:pt x="278089" y="569159"/>
                    <a:pt x="294349" y="619111"/>
                  </a:cubicBezTo>
                  <a:cubicBezTo>
                    <a:pt x="317816" y="691245"/>
                    <a:pt x="261047" y="765000"/>
                    <a:pt x="259650" y="840822"/>
                  </a:cubicBezTo>
                  <a:cubicBezTo>
                    <a:pt x="258756" y="888651"/>
                    <a:pt x="279933" y="933686"/>
                    <a:pt x="294069" y="979392"/>
                  </a:cubicBezTo>
                  <a:cubicBezTo>
                    <a:pt x="313625" y="1042642"/>
                    <a:pt x="321783" y="1133774"/>
                    <a:pt x="298763" y="1182776"/>
                  </a:cubicBezTo>
                  <a:cubicBezTo>
                    <a:pt x="339998" y="1184620"/>
                    <a:pt x="367153" y="1249602"/>
                    <a:pt x="412133" y="1229599"/>
                  </a:cubicBezTo>
                  <a:cubicBezTo>
                    <a:pt x="420737" y="1226135"/>
                    <a:pt x="429398" y="1221106"/>
                    <a:pt x="437835" y="1214960"/>
                  </a:cubicBezTo>
                  <a:cubicBezTo>
                    <a:pt x="426269" y="1127907"/>
                    <a:pt x="493878" y="1075720"/>
                    <a:pt x="464152" y="979392"/>
                  </a:cubicBezTo>
                  <a:cubicBezTo>
                    <a:pt x="450016" y="933686"/>
                    <a:pt x="428839" y="888651"/>
                    <a:pt x="429733" y="840822"/>
                  </a:cubicBezTo>
                  <a:cubicBezTo>
                    <a:pt x="431130" y="765000"/>
                    <a:pt x="487899" y="691245"/>
                    <a:pt x="464432" y="619111"/>
                  </a:cubicBezTo>
                  <a:cubicBezTo>
                    <a:pt x="448172" y="569159"/>
                    <a:pt x="396432" y="535187"/>
                    <a:pt x="386207" y="483614"/>
                  </a:cubicBezTo>
                  <a:cubicBezTo>
                    <a:pt x="376317" y="433662"/>
                    <a:pt x="408501" y="386057"/>
                    <a:pt x="420123" y="336440"/>
                  </a:cubicBezTo>
                  <a:cubicBezTo>
                    <a:pt x="432415" y="283974"/>
                    <a:pt x="418558" y="227708"/>
                    <a:pt x="388274" y="183176"/>
                  </a:cubicBezTo>
                  <a:cubicBezTo>
                    <a:pt x="358828" y="139873"/>
                    <a:pt x="409786" y="141214"/>
                    <a:pt x="413418" y="141381"/>
                  </a:cubicBezTo>
                  <a:cubicBezTo>
                    <a:pt x="488234" y="146075"/>
                    <a:pt x="564894" y="153283"/>
                    <a:pt x="635464" y="164178"/>
                  </a:cubicBezTo>
                  <a:cubicBezTo>
                    <a:pt x="907966" y="206308"/>
                    <a:pt x="1514934" y="211225"/>
                    <a:pt x="1611542" y="203793"/>
                  </a:cubicBezTo>
                  <a:cubicBezTo>
                    <a:pt x="1647078" y="201056"/>
                    <a:pt x="1720889" y="200441"/>
                    <a:pt x="1805092" y="200888"/>
                  </a:cubicBezTo>
                  <a:cubicBezTo>
                    <a:pt x="1849792" y="211784"/>
                    <a:pt x="1861023" y="273246"/>
                    <a:pt x="1861861" y="344263"/>
                  </a:cubicBezTo>
                  <a:cubicBezTo>
                    <a:pt x="1862643" y="410698"/>
                    <a:pt x="1829453" y="477133"/>
                    <a:pt x="1845489" y="541557"/>
                  </a:cubicBezTo>
                  <a:cubicBezTo>
                    <a:pt x="1860855" y="603131"/>
                    <a:pt x="1917568" y="646657"/>
                    <a:pt x="1938577" y="706555"/>
                  </a:cubicBezTo>
                  <a:cubicBezTo>
                    <a:pt x="1959753" y="767123"/>
                    <a:pt x="1941147" y="834229"/>
                    <a:pt x="1915389" y="893009"/>
                  </a:cubicBezTo>
                  <a:cubicBezTo>
                    <a:pt x="1889686" y="951789"/>
                    <a:pt x="1856497" y="1008838"/>
                    <a:pt x="1847389" y="1072311"/>
                  </a:cubicBezTo>
                  <a:cubicBezTo>
                    <a:pt x="1836047" y="1151430"/>
                    <a:pt x="1869348" y="1236248"/>
                    <a:pt x="1849512" y="1312126"/>
                  </a:cubicBezTo>
                  <a:cubicBezTo>
                    <a:pt x="1852921" y="1311567"/>
                    <a:pt x="1856273" y="1311847"/>
                    <a:pt x="1859235" y="1313355"/>
                  </a:cubicBezTo>
                  <a:cubicBezTo>
                    <a:pt x="1912707" y="1335370"/>
                    <a:pt x="1960815" y="1323748"/>
                    <a:pt x="2006688" y="1301398"/>
                  </a:cubicBezTo>
                  <a:cubicBezTo>
                    <a:pt x="1995290" y="1254631"/>
                    <a:pt x="2016746" y="1162326"/>
                    <a:pt x="2001715" y="1072311"/>
                  </a:cubicBezTo>
                  <a:cubicBezTo>
                    <a:pt x="1991155" y="1009005"/>
                    <a:pt x="2044013" y="951789"/>
                    <a:pt x="2069715" y="893009"/>
                  </a:cubicBezTo>
                  <a:cubicBezTo>
                    <a:pt x="2095417" y="834229"/>
                    <a:pt x="2114080" y="767123"/>
                    <a:pt x="2092903" y="706555"/>
                  </a:cubicBezTo>
                  <a:cubicBezTo>
                    <a:pt x="2071950" y="646657"/>
                    <a:pt x="2015181" y="603131"/>
                    <a:pt x="1999816" y="541557"/>
                  </a:cubicBezTo>
                  <a:cubicBezTo>
                    <a:pt x="1983724" y="477077"/>
                    <a:pt x="2016913" y="410698"/>
                    <a:pt x="2016187" y="344263"/>
                  </a:cubicBezTo>
                  <a:cubicBezTo>
                    <a:pt x="2015293" y="267100"/>
                    <a:pt x="1968582" y="213069"/>
                    <a:pt x="2007638" y="204017"/>
                  </a:cubicBezTo>
                  <a:cubicBezTo>
                    <a:pt x="2007638" y="204017"/>
                    <a:pt x="2155092" y="205917"/>
                    <a:pt x="2191299" y="206643"/>
                  </a:cubicBezTo>
                  <a:cubicBezTo>
                    <a:pt x="2295338" y="208710"/>
                    <a:pt x="2415524" y="186416"/>
                    <a:pt x="2415524" y="186416"/>
                  </a:cubicBezTo>
                  <a:lnTo>
                    <a:pt x="2415524" y="53267"/>
                  </a:lnTo>
                  <a:cubicBezTo>
                    <a:pt x="2415468" y="53267"/>
                    <a:pt x="2295282" y="75561"/>
                    <a:pt x="2191243" y="73437"/>
                  </a:cubicBezTo>
                  <a:close/>
                </a:path>
              </a:pathLst>
            </a:custGeom>
            <a:solidFill>
              <a:srgbClr val="4747C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C5856072-D03C-4CE2-A719-53F186FF0FEC}"/>
                </a:ext>
              </a:extLst>
            </p:cNvPr>
            <p:cNvSpPr/>
            <p:nvPr/>
          </p:nvSpPr>
          <p:spPr>
            <a:xfrm>
              <a:off x="7697270" y="1334681"/>
              <a:ext cx="2415468" cy="4065339"/>
            </a:xfrm>
            <a:custGeom>
              <a:avLst/>
              <a:gdLst>
                <a:gd name="connsiteX0" fmla="*/ 0 w 2415468"/>
                <a:gd name="connsiteY0" fmla="*/ 0 h 4065339"/>
                <a:gd name="connsiteX1" fmla="*/ 2415469 w 2415468"/>
                <a:gd name="connsiteY1" fmla="*/ 0 h 4065339"/>
                <a:gd name="connsiteX2" fmla="*/ 2415469 w 2415468"/>
                <a:gd name="connsiteY2" fmla="*/ 4065339 h 4065339"/>
                <a:gd name="connsiteX3" fmla="*/ 0 w 2415468"/>
                <a:gd name="connsiteY3" fmla="*/ 4065339 h 4065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15468" h="4065339">
                  <a:moveTo>
                    <a:pt x="0" y="0"/>
                  </a:moveTo>
                  <a:lnTo>
                    <a:pt x="2415469" y="0"/>
                  </a:lnTo>
                  <a:lnTo>
                    <a:pt x="2415469" y="4065339"/>
                  </a:lnTo>
                  <a:lnTo>
                    <a:pt x="0" y="4065339"/>
                  </a:lnTo>
                  <a:close/>
                </a:path>
              </a:pathLst>
            </a:custGeom>
            <a:noFill/>
            <a:ln w="11138" cap="rnd">
              <a:solidFill>
                <a:srgbClr val="33333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B010FC0A-CC3D-47AF-B6AC-52FE739FD278}"/>
                </a:ext>
              </a:extLst>
            </p:cNvPr>
            <p:cNvSpPr/>
            <p:nvPr/>
          </p:nvSpPr>
          <p:spPr>
            <a:xfrm>
              <a:off x="8076423" y="1786891"/>
              <a:ext cx="1568623" cy="1170785"/>
            </a:xfrm>
            <a:custGeom>
              <a:avLst/>
              <a:gdLst>
                <a:gd name="connsiteX0" fmla="*/ 58682 w 1568623"/>
                <a:gd name="connsiteY0" fmla="*/ 1073619 h 1170785"/>
                <a:gd name="connsiteX1" fmla="*/ 84999 w 1568623"/>
                <a:gd name="connsiteY1" fmla="*/ 838051 h 1170785"/>
                <a:gd name="connsiteX2" fmla="*/ 50580 w 1568623"/>
                <a:gd name="connsiteY2" fmla="*/ 699481 h 1170785"/>
                <a:gd name="connsiteX3" fmla="*/ 85278 w 1568623"/>
                <a:gd name="connsiteY3" fmla="*/ 477770 h 1170785"/>
                <a:gd name="connsiteX4" fmla="*/ 7053 w 1568623"/>
                <a:gd name="connsiteY4" fmla="*/ 342274 h 1170785"/>
                <a:gd name="connsiteX5" fmla="*/ 40969 w 1568623"/>
                <a:gd name="connsiteY5" fmla="*/ 195099 h 1170785"/>
                <a:gd name="connsiteX6" fmla="*/ 9121 w 1568623"/>
                <a:gd name="connsiteY6" fmla="*/ 41835 h 1170785"/>
                <a:gd name="connsiteX7" fmla="*/ 34264 w 1568623"/>
                <a:gd name="connsiteY7" fmla="*/ 40 h 1170785"/>
                <a:gd name="connsiteX8" fmla="*/ 256311 w 1568623"/>
                <a:gd name="connsiteY8" fmla="*/ 22837 h 1170785"/>
                <a:gd name="connsiteX9" fmla="*/ 1232388 w 1568623"/>
                <a:gd name="connsiteY9" fmla="*/ 62453 h 1170785"/>
                <a:gd name="connsiteX10" fmla="*/ 1425938 w 1568623"/>
                <a:gd name="connsiteY10" fmla="*/ 59547 h 1170785"/>
                <a:gd name="connsiteX11" fmla="*/ 1482707 w 1568623"/>
                <a:gd name="connsiteY11" fmla="*/ 202922 h 1170785"/>
                <a:gd name="connsiteX12" fmla="*/ 1466336 w 1568623"/>
                <a:gd name="connsiteY12" fmla="*/ 400216 h 1170785"/>
                <a:gd name="connsiteX13" fmla="*/ 1559423 w 1568623"/>
                <a:gd name="connsiteY13" fmla="*/ 565214 h 1170785"/>
                <a:gd name="connsiteX14" fmla="*/ 1536235 w 1568623"/>
                <a:gd name="connsiteY14" fmla="*/ 751668 h 1170785"/>
                <a:gd name="connsiteX15" fmla="*/ 1468236 w 1568623"/>
                <a:gd name="connsiteY15" fmla="*/ 930971 h 1170785"/>
                <a:gd name="connsiteX16" fmla="*/ 1470359 w 1568623"/>
                <a:gd name="connsiteY16" fmla="*/ 1170785 h 1170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68623" h="1170785">
                  <a:moveTo>
                    <a:pt x="58682" y="1073619"/>
                  </a:moveTo>
                  <a:cubicBezTo>
                    <a:pt x="47116" y="986566"/>
                    <a:pt x="114724" y="934379"/>
                    <a:pt x="84999" y="838051"/>
                  </a:cubicBezTo>
                  <a:cubicBezTo>
                    <a:pt x="70862" y="792345"/>
                    <a:pt x="49686" y="747310"/>
                    <a:pt x="50580" y="699481"/>
                  </a:cubicBezTo>
                  <a:cubicBezTo>
                    <a:pt x="51977" y="623659"/>
                    <a:pt x="108745" y="549904"/>
                    <a:pt x="85278" y="477770"/>
                  </a:cubicBezTo>
                  <a:cubicBezTo>
                    <a:pt x="69018" y="427818"/>
                    <a:pt x="17278" y="393846"/>
                    <a:pt x="7053" y="342274"/>
                  </a:cubicBezTo>
                  <a:cubicBezTo>
                    <a:pt x="-2837" y="292322"/>
                    <a:pt x="29347" y="244716"/>
                    <a:pt x="40969" y="195099"/>
                  </a:cubicBezTo>
                  <a:cubicBezTo>
                    <a:pt x="53262" y="142633"/>
                    <a:pt x="39405" y="86367"/>
                    <a:pt x="9121" y="41835"/>
                  </a:cubicBezTo>
                  <a:cubicBezTo>
                    <a:pt x="-20325" y="-1468"/>
                    <a:pt x="30633" y="-127"/>
                    <a:pt x="34264" y="40"/>
                  </a:cubicBezTo>
                  <a:cubicBezTo>
                    <a:pt x="109081" y="4734"/>
                    <a:pt x="185741" y="11942"/>
                    <a:pt x="256311" y="22837"/>
                  </a:cubicBezTo>
                  <a:cubicBezTo>
                    <a:pt x="528812" y="64967"/>
                    <a:pt x="1135781" y="69884"/>
                    <a:pt x="1232388" y="62453"/>
                  </a:cubicBezTo>
                  <a:cubicBezTo>
                    <a:pt x="1267924" y="59715"/>
                    <a:pt x="1341735" y="59100"/>
                    <a:pt x="1425938" y="59547"/>
                  </a:cubicBezTo>
                  <a:cubicBezTo>
                    <a:pt x="1470638" y="70443"/>
                    <a:pt x="1481869" y="131905"/>
                    <a:pt x="1482707" y="202922"/>
                  </a:cubicBezTo>
                  <a:cubicBezTo>
                    <a:pt x="1483490" y="269357"/>
                    <a:pt x="1450300" y="335792"/>
                    <a:pt x="1466336" y="400216"/>
                  </a:cubicBezTo>
                  <a:cubicBezTo>
                    <a:pt x="1481702" y="461790"/>
                    <a:pt x="1538415" y="505316"/>
                    <a:pt x="1559423" y="565214"/>
                  </a:cubicBezTo>
                  <a:cubicBezTo>
                    <a:pt x="1580600" y="625782"/>
                    <a:pt x="1561994" y="692888"/>
                    <a:pt x="1536235" y="751668"/>
                  </a:cubicBezTo>
                  <a:cubicBezTo>
                    <a:pt x="1510533" y="810449"/>
                    <a:pt x="1477343" y="867497"/>
                    <a:pt x="1468236" y="930971"/>
                  </a:cubicBezTo>
                  <a:cubicBezTo>
                    <a:pt x="1456893" y="1010089"/>
                    <a:pt x="1490195" y="1094907"/>
                    <a:pt x="1470359" y="1170785"/>
                  </a:cubicBezTo>
                </a:path>
              </a:pathLst>
            </a:custGeom>
            <a:noFill/>
            <a:ln w="5569" cap="rnd">
              <a:solidFill>
                <a:srgbClr val="33333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BCEFA18A-FC61-4CBF-A20C-BDE4BD6EFDE2}"/>
                </a:ext>
              </a:extLst>
            </p:cNvPr>
            <p:cNvSpPr/>
            <p:nvPr/>
          </p:nvSpPr>
          <p:spPr>
            <a:xfrm>
              <a:off x="7697382" y="1645662"/>
              <a:ext cx="2415468" cy="1301342"/>
            </a:xfrm>
            <a:custGeom>
              <a:avLst/>
              <a:gdLst>
                <a:gd name="connsiteX0" fmla="*/ 2006633 w 2415468"/>
                <a:gd name="connsiteY0" fmla="*/ 1301342 h 1301342"/>
                <a:gd name="connsiteX1" fmla="*/ 2001660 w 2415468"/>
                <a:gd name="connsiteY1" fmla="*/ 1072255 h 1301342"/>
                <a:gd name="connsiteX2" fmla="*/ 2069659 w 2415468"/>
                <a:gd name="connsiteY2" fmla="*/ 892953 h 1301342"/>
                <a:gd name="connsiteX3" fmla="*/ 2092847 w 2415468"/>
                <a:gd name="connsiteY3" fmla="*/ 706499 h 1301342"/>
                <a:gd name="connsiteX4" fmla="*/ 1999760 w 2415468"/>
                <a:gd name="connsiteY4" fmla="*/ 541501 h 1301342"/>
                <a:gd name="connsiteX5" fmla="*/ 2016131 w 2415468"/>
                <a:gd name="connsiteY5" fmla="*/ 344207 h 1301342"/>
                <a:gd name="connsiteX6" fmla="*/ 2007582 w 2415468"/>
                <a:gd name="connsiteY6" fmla="*/ 203961 h 1301342"/>
                <a:gd name="connsiteX7" fmla="*/ 2191243 w 2415468"/>
                <a:gd name="connsiteY7" fmla="*/ 206587 h 1301342"/>
                <a:gd name="connsiteX8" fmla="*/ 2415469 w 2415468"/>
                <a:gd name="connsiteY8" fmla="*/ 186360 h 1301342"/>
                <a:gd name="connsiteX9" fmla="*/ 2415469 w 2415468"/>
                <a:gd name="connsiteY9" fmla="*/ 53211 h 1301342"/>
                <a:gd name="connsiteX10" fmla="*/ 2191243 w 2415468"/>
                <a:gd name="connsiteY10" fmla="*/ 73437 h 1301342"/>
                <a:gd name="connsiteX11" fmla="*/ 1611542 w 2415468"/>
                <a:gd name="connsiteY11" fmla="*/ 70588 h 1301342"/>
                <a:gd name="connsiteX12" fmla="*/ 635464 w 2415468"/>
                <a:gd name="connsiteY12" fmla="*/ 30973 h 1301342"/>
                <a:gd name="connsiteX13" fmla="*/ 0 w 2415468"/>
                <a:gd name="connsiteY13" fmla="*/ 1918 h 1301342"/>
                <a:gd name="connsiteX14" fmla="*/ 0 w 2415468"/>
                <a:gd name="connsiteY14" fmla="*/ 135067 h 1301342"/>
                <a:gd name="connsiteX15" fmla="*/ 134714 w 2415468"/>
                <a:gd name="connsiteY15" fmla="*/ 133168 h 1301342"/>
                <a:gd name="connsiteX16" fmla="*/ 218191 w 2415468"/>
                <a:gd name="connsiteY16" fmla="*/ 183176 h 1301342"/>
                <a:gd name="connsiteX17" fmla="*/ 250040 w 2415468"/>
                <a:gd name="connsiteY17" fmla="*/ 336440 h 1301342"/>
                <a:gd name="connsiteX18" fmla="*/ 216124 w 2415468"/>
                <a:gd name="connsiteY18" fmla="*/ 483614 h 1301342"/>
                <a:gd name="connsiteX19" fmla="*/ 294349 w 2415468"/>
                <a:gd name="connsiteY19" fmla="*/ 619111 h 1301342"/>
                <a:gd name="connsiteX20" fmla="*/ 259650 w 2415468"/>
                <a:gd name="connsiteY20" fmla="*/ 840822 h 1301342"/>
                <a:gd name="connsiteX21" fmla="*/ 294069 w 2415468"/>
                <a:gd name="connsiteY21" fmla="*/ 979391 h 1301342"/>
                <a:gd name="connsiteX22" fmla="*/ 298763 w 2415468"/>
                <a:gd name="connsiteY22" fmla="*/ 1182776 h 1301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15468" h="1301342">
                  <a:moveTo>
                    <a:pt x="2006633" y="1301342"/>
                  </a:moveTo>
                  <a:cubicBezTo>
                    <a:pt x="1995234" y="1254575"/>
                    <a:pt x="2016690" y="1162270"/>
                    <a:pt x="2001660" y="1072255"/>
                  </a:cubicBezTo>
                  <a:cubicBezTo>
                    <a:pt x="1991099" y="1008949"/>
                    <a:pt x="2043957" y="951734"/>
                    <a:pt x="2069659" y="892953"/>
                  </a:cubicBezTo>
                  <a:cubicBezTo>
                    <a:pt x="2095362" y="834173"/>
                    <a:pt x="2114024" y="767067"/>
                    <a:pt x="2092847" y="706499"/>
                  </a:cubicBezTo>
                  <a:cubicBezTo>
                    <a:pt x="2071894" y="646601"/>
                    <a:pt x="2015125" y="603075"/>
                    <a:pt x="1999760" y="541501"/>
                  </a:cubicBezTo>
                  <a:cubicBezTo>
                    <a:pt x="1983668" y="477021"/>
                    <a:pt x="2016858" y="410642"/>
                    <a:pt x="2016131" y="344207"/>
                  </a:cubicBezTo>
                  <a:cubicBezTo>
                    <a:pt x="2015237" y="267044"/>
                    <a:pt x="1968526" y="213013"/>
                    <a:pt x="2007582" y="203961"/>
                  </a:cubicBezTo>
                  <a:cubicBezTo>
                    <a:pt x="2007582" y="203961"/>
                    <a:pt x="2155036" y="205861"/>
                    <a:pt x="2191243" y="206587"/>
                  </a:cubicBezTo>
                  <a:cubicBezTo>
                    <a:pt x="2295282" y="208654"/>
                    <a:pt x="2415469" y="186360"/>
                    <a:pt x="2415469" y="186360"/>
                  </a:cubicBezTo>
                  <a:lnTo>
                    <a:pt x="2415469" y="53211"/>
                  </a:lnTo>
                  <a:cubicBezTo>
                    <a:pt x="2415469" y="53211"/>
                    <a:pt x="2295338" y="75505"/>
                    <a:pt x="2191243" y="73437"/>
                  </a:cubicBezTo>
                  <a:cubicBezTo>
                    <a:pt x="2087204" y="71370"/>
                    <a:pt x="1708149" y="63156"/>
                    <a:pt x="1611542" y="70588"/>
                  </a:cubicBezTo>
                  <a:cubicBezTo>
                    <a:pt x="1514934" y="78019"/>
                    <a:pt x="907966" y="73046"/>
                    <a:pt x="635464" y="30973"/>
                  </a:cubicBezTo>
                  <a:cubicBezTo>
                    <a:pt x="362963" y="-11157"/>
                    <a:pt x="0" y="1918"/>
                    <a:pt x="0" y="1918"/>
                  </a:cubicBezTo>
                  <a:lnTo>
                    <a:pt x="0" y="135067"/>
                  </a:lnTo>
                  <a:cubicBezTo>
                    <a:pt x="0" y="135067"/>
                    <a:pt x="53416" y="133168"/>
                    <a:pt x="134714" y="133168"/>
                  </a:cubicBezTo>
                  <a:cubicBezTo>
                    <a:pt x="168183" y="133168"/>
                    <a:pt x="211263" y="173733"/>
                    <a:pt x="218191" y="183176"/>
                  </a:cubicBezTo>
                  <a:cubicBezTo>
                    <a:pt x="250207" y="226534"/>
                    <a:pt x="262388" y="284030"/>
                    <a:pt x="250040" y="336440"/>
                  </a:cubicBezTo>
                  <a:cubicBezTo>
                    <a:pt x="238418" y="386057"/>
                    <a:pt x="206234" y="433606"/>
                    <a:pt x="216124" y="483614"/>
                  </a:cubicBezTo>
                  <a:cubicBezTo>
                    <a:pt x="226349" y="535187"/>
                    <a:pt x="278089" y="569159"/>
                    <a:pt x="294349" y="619111"/>
                  </a:cubicBezTo>
                  <a:cubicBezTo>
                    <a:pt x="317816" y="691245"/>
                    <a:pt x="261047" y="765000"/>
                    <a:pt x="259650" y="840822"/>
                  </a:cubicBezTo>
                  <a:cubicBezTo>
                    <a:pt x="258756" y="888651"/>
                    <a:pt x="279933" y="933686"/>
                    <a:pt x="294069" y="979391"/>
                  </a:cubicBezTo>
                  <a:cubicBezTo>
                    <a:pt x="313625" y="1042642"/>
                    <a:pt x="321783" y="1133774"/>
                    <a:pt x="298763" y="1182776"/>
                  </a:cubicBezTo>
                </a:path>
              </a:pathLst>
            </a:custGeom>
            <a:noFill/>
            <a:ln w="5569" cap="rnd">
              <a:solidFill>
                <a:srgbClr val="33333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B730C5E7-3DC7-4D45-B0FB-F8ED7A62E0F4}"/>
                </a:ext>
              </a:extLst>
            </p:cNvPr>
            <p:cNvSpPr/>
            <p:nvPr/>
          </p:nvSpPr>
          <p:spPr>
            <a:xfrm>
              <a:off x="8108397" y="1670544"/>
              <a:ext cx="1821686" cy="75884"/>
            </a:xfrm>
            <a:custGeom>
              <a:avLst/>
              <a:gdLst>
                <a:gd name="connsiteX0" fmla="*/ 1821687 w 1821686"/>
                <a:gd name="connsiteY0" fmla="*/ 67832 h 75884"/>
                <a:gd name="connsiteX1" fmla="*/ 1593550 w 1821686"/>
                <a:gd name="connsiteY1" fmla="*/ 67776 h 75884"/>
                <a:gd name="connsiteX2" fmla="*/ 1365525 w 1821686"/>
                <a:gd name="connsiteY2" fmla="*/ 68391 h 75884"/>
                <a:gd name="connsiteX3" fmla="*/ 1251931 w 1821686"/>
                <a:gd name="connsiteY3" fmla="*/ 71743 h 75884"/>
                <a:gd name="connsiteX4" fmla="*/ 1137556 w 1821686"/>
                <a:gd name="connsiteY4" fmla="*/ 75599 h 75884"/>
                <a:gd name="connsiteX5" fmla="*/ 909251 w 1821686"/>
                <a:gd name="connsiteY5" fmla="*/ 74202 h 75884"/>
                <a:gd name="connsiteX6" fmla="*/ 681114 w 1821686"/>
                <a:gd name="connsiteY6" fmla="*/ 66770 h 75884"/>
                <a:gd name="connsiteX7" fmla="*/ 453257 w 1821686"/>
                <a:gd name="connsiteY7" fmla="*/ 52075 h 75884"/>
                <a:gd name="connsiteX8" fmla="*/ 339607 w 1821686"/>
                <a:gd name="connsiteY8" fmla="*/ 40174 h 75884"/>
                <a:gd name="connsiteX9" fmla="*/ 226628 w 1821686"/>
                <a:gd name="connsiteY9" fmla="*/ 23859 h 75884"/>
                <a:gd name="connsiteX10" fmla="*/ 0 w 1821686"/>
                <a:gd name="connsiteY10" fmla="*/ 0 h 75884"/>
                <a:gd name="connsiteX11" fmla="*/ 113985 w 1821686"/>
                <a:gd name="connsiteY11" fmla="*/ 5420 h 75884"/>
                <a:gd name="connsiteX12" fmla="*/ 227746 w 1821686"/>
                <a:gd name="connsiteY12" fmla="*/ 15701 h 75884"/>
                <a:gd name="connsiteX13" fmla="*/ 340836 w 1821686"/>
                <a:gd name="connsiteY13" fmla="*/ 29614 h 75884"/>
                <a:gd name="connsiteX14" fmla="*/ 454262 w 1821686"/>
                <a:gd name="connsiteY14" fmla="*/ 39168 h 75884"/>
                <a:gd name="connsiteX15" fmla="*/ 909642 w 1821686"/>
                <a:gd name="connsiteY15" fmla="*/ 57439 h 75884"/>
                <a:gd name="connsiteX16" fmla="*/ 1137500 w 1821686"/>
                <a:gd name="connsiteY16" fmla="*/ 59730 h 75884"/>
                <a:gd name="connsiteX17" fmla="*/ 1251093 w 1821686"/>
                <a:gd name="connsiteY17" fmla="*/ 57048 h 75884"/>
                <a:gd name="connsiteX18" fmla="*/ 1365525 w 1821686"/>
                <a:gd name="connsiteY18" fmla="*/ 55484 h 75884"/>
                <a:gd name="connsiteX19" fmla="*/ 1593717 w 1821686"/>
                <a:gd name="connsiteY19" fmla="*/ 59563 h 75884"/>
                <a:gd name="connsiteX20" fmla="*/ 1821687 w 1821686"/>
                <a:gd name="connsiteY20" fmla="*/ 67832 h 75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821686" h="75884">
                  <a:moveTo>
                    <a:pt x="1821687" y="67832"/>
                  </a:moveTo>
                  <a:lnTo>
                    <a:pt x="1593550" y="67776"/>
                  </a:lnTo>
                  <a:cubicBezTo>
                    <a:pt x="1517504" y="67497"/>
                    <a:pt x="1441514" y="67385"/>
                    <a:pt x="1365525" y="68391"/>
                  </a:cubicBezTo>
                  <a:cubicBezTo>
                    <a:pt x="1327586" y="69061"/>
                    <a:pt x="1289535" y="69564"/>
                    <a:pt x="1251931" y="71743"/>
                  </a:cubicBezTo>
                  <a:cubicBezTo>
                    <a:pt x="1213825" y="74481"/>
                    <a:pt x="1175550" y="74928"/>
                    <a:pt x="1137556" y="75599"/>
                  </a:cubicBezTo>
                  <a:cubicBezTo>
                    <a:pt x="1061398" y="76325"/>
                    <a:pt x="985353" y="75599"/>
                    <a:pt x="909251" y="74202"/>
                  </a:cubicBezTo>
                  <a:cubicBezTo>
                    <a:pt x="833205" y="72470"/>
                    <a:pt x="757104" y="70290"/>
                    <a:pt x="681114" y="66770"/>
                  </a:cubicBezTo>
                  <a:cubicBezTo>
                    <a:pt x="605124" y="62915"/>
                    <a:pt x="529079" y="58836"/>
                    <a:pt x="453257" y="52075"/>
                  </a:cubicBezTo>
                  <a:cubicBezTo>
                    <a:pt x="415318" y="48499"/>
                    <a:pt x="377434" y="44979"/>
                    <a:pt x="339607" y="40174"/>
                  </a:cubicBezTo>
                  <a:cubicBezTo>
                    <a:pt x="301780" y="35816"/>
                    <a:pt x="264064" y="29390"/>
                    <a:pt x="226628" y="23859"/>
                  </a:cubicBezTo>
                  <a:cubicBezTo>
                    <a:pt x="151588" y="12516"/>
                    <a:pt x="75822" y="5867"/>
                    <a:pt x="0" y="0"/>
                  </a:cubicBezTo>
                  <a:cubicBezTo>
                    <a:pt x="37995" y="1062"/>
                    <a:pt x="76046" y="2738"/>
                    <a:pt x="113985" y="5420"/>
                  </a:cubicBezTo>
                  <a:cubicBezTo>
                    <a:pt x="151924" y="8046"/>
                    <a:pt x="189863" y="11287"/>
                    <a:pt x="227746" y="15701"/>
                  </a:cubicBezTo>
                  <a:cubicBezTo>
                    <a:pt x="265629" y="20338"/>
                    <a:pt x="303065" y="26038"/>
                    <a:pt x="340836" y="29614"/>
                  </a:cubicBezTo>
                  <a:cubicBezTo>
                    <a:pt x="378552" y="33581"/>
                    <a:pt x="416435" y="36374"/>
                    <a:pt x="454262" y="39168"/>
                  </a:cubicBezTo>
                  <a:cubicBezTo>
                    <a:pt x="605795" y="49058"/>
                    <a:pt x="757718" y="54478"/>
                    <a:pt x="909642" y="57439"/>
                  </a:cubicBezTo>
                  <a:cubicBezTo>
                    <a:pt x="985576" y="59171"/>
                    <a:pt x="1061566" y="59898"/>
                    <a:pt x="1137500" y="59730"/>
                  </a:cubicBezTo>
                  <a:cubicBezTo>
                    <a:pt x="1175495" y="59451"/>
                    <a:pt x="1213322" y="59451"/>
                    <a:pt x="1251093" y="57048"/>
                  </a:cubicBezTo>
                  <a:cubicBezTo>
                    <a:pt x="1289423" y="55093"/>
                    <a:pt x="1327418" y="55372"/>
                    <a:pt x="1365525" y="55484"/>
                  </a:cubicBezTo>
                  <a:cubicBezTo>
                    <a:pt x="1441626" y="56042"/>
                    <a:pt x="1517672" y="57607"/>
                    <a:pt x="1593717" y="59563"/>
                  </a:cubicBezTo>
                  <a:cubicBezTo>
                    <a:pt x="1669707" y="62077"/>
                    <a:pt x="1745697" y="64368"/>
                    <a:pt x="1821687" y="67832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425CF97E-FF16-474A-BF72-E4855694756E}"/>
                </a:ext>
              </a:extLst>
            </p:cNvPr>
            <p:cNvSpPr/>
            <p:nvPr/>
          </p:nvSpPr>
          <p:spPr>
            <a:xfrm>
              <a:off x="7926239" y="1978079"/>
              <a:ext cx="94887" cy="642951"/>
            </a:xfrm>
            <a:custGeom>
              <a:avLst/>
              <a:gdLst>
                <a:gd name="connsiteX0" fmla="*/ 39454 w 94887"/>
                <a:gd name="connsiteY0" fmla="*/ 0 h 642951"/>
                <a:gd name="connsiteX1" fmla="*/ 14701 w 94887"/>
                <a:gd name="connsiteY1" fmla="*/ 81410 h 642951"/>
                <a:gd name="connsiteX2" fmla="*/ 7549 w 94887"/>
                <a:gd name="connsiteY2" fmla="*/ 122422 h 642951"/>
                <a:gd name="connsiteX3" fmla="*/ 14590 w 94887"/>
                <a:gd name="connsiteY3" fmla="*/ 162428 h 642951"/>
                <a:gd name="connsiteX4" fmla="*/ 61357 w 94887"/>
                <a:gd name="connsiteY4" fmla="*/ 231825 h 642951"/>
                <a:gd name="connsiteX5" fmla="*/ 84210 w 94887"/>
                <a:gd name="connsiteY5" fmla="*/ 268981 h 642951"/>
                <a:gd name="connsiteX6" fmla="*/ 94714 w 94887"/>
                <a:gd name="connsiteY6" fmla="*/ 312061 h 642951"/>
                <a:gd name="connsiteX7" fmla="*/ 79628 w 94887"/>
                <a:gd name="connsiteY7" fmla="*/ 397382 h 642951"/>
                <a:gd name="connsiteX8" fmla="*/ 55993 w 94887"/>
                <a:gd name="connsiteY8" fmla="*/ 478456 h 642951"/>
                <a:gd name="connsiteX9" fmla="*/ 54373 w 94887"/>
                <a:gd name="connsiteY9" fmla="*/ 488737 h 642951"/>
                <a:gd name="connsiteX10" fmla="*/ 53423 w 94887"/>
                <a:gd name="connsiteY10" fmla="*/ 499074 h 642951"/>
                <a:gd name="connsiteX11" fmla="*/ 52976 w 94887"/>
                <a:gd name="connsiteY11" fmla="*/ 509467 h 642951"/>
                <a:gd name="connsiteX12" fmla="*/ 53199 w 94887"/>
                <a:gd name="connsiteY12" fmla="*/ 519859 h 642951"/>
                <a:gd name="connsiteX13" fmla="*/ 59737 w 94887"/>
                <a:gd name="connsiteY13" fmla="*/ 561262 h 642951"/>
                <a:gd name="connsiteX14" fmla="*/ 83483 w 94887"/>
                <a:gd name="connsiteY14" fmla="*/ 642951 h 642951"/>
                <a:gd name="connsiteX15" fmla="*/ 54484 w 94887"/>
                <a:gd name="connsiteY15" fmla="*/ 562715 h 642951"/>
                <a:gd name="connsiteX16" fmla="*/ 45936 w 94887"/>
                <a:gd name="connsiteY16" fmla="*/ 520418 h 642951"/>
                <a:gd name="connsiteX17" fmla="*/ 45265 w 94887"/>
                <a:gd name="connsiteY17" fmla="*/ 509578 h 642951"/>
                <a:gd name="connsiteX18" fmla="*/ 45377 w 94887"/>
                <a:gd name="connsiteY18" fmla="*/ 498683 h 642951"/>
                <a:gd name="connsiteX19" fmla="*/ 46047 w 94887"/>
                <a:gd name="connsiteY19" fmla="*/ 487787 h 642951"/>
                <a:gd name="connsiteX20" fmla="*/ 47388 w 94887"/>
                <a:gd name="connsiteY20" fmla="*/ 477003 h 642951"/>
                <a:gd name="connsiteX21" fmla="*/ 69571 w 94887"/>
                <a:gd name="connsiteY21" fmla="*/ 394197 h 642951"/>
                <a:gd name="connsiteX22" fmla="*/ 83595 w 94887"/>
                <a:gd name="connsiteY22" fmla="*/ 312675 h 642951"/>
                <a:gd name="connsiteX23" fmla="*/ 74264 w 94887"/>
                <a:gd name="connsiteY23" fmla="*/ 273451 h 642951"/>
                <a:gd name="connsiteX24" fmla="*/ 52864 w 94887"/>
                <a:gd name="connsiteY24" fmla="*/ 238083 h 642951"/>
                <a:gd name="connsiteX25" fmla="*/ 27497 w 94887"/>
                <a:gd name="connsiteY25" fmla="*/ 203775 h 642951"/>
                <a:gd name="connsiteX26" fmla="*/ 6488 w 94887"/>
                <a:gd name="connsiteY26" fmla="*/ 165557 h 642951"/>
                <a:gd name="connsiteX27" fmla="*/ 286 w 94887"/>
                <a:gd name="connsiteY27" fmla="*/ 122086 h 642951"/>
                <a:gd name="connsiteX28" fmla="*/ 9561 w 94887"/>
                <a:gd name="connsiteY28" fmla="*/ 79789 h 642951"/>
                <a:gd name="connsiteX29" fmla="*/ 39454 w 94887"/>
                <a:gd name="connsiteY29" fmla="*/ 0 h 642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94887" h="642951">
                  <a:moveTo>
                    <a:pt x="39454" y="0"/>
                  </a:moveTo>
                  <a:cubicBezTo>
                    <a:pt x="34090" y="27993"/>
                    <a:pt x="22245" y="54310"/>
                    <a:pt x="14701" y="81410"/>
                  </a:cubicBezTo>
                  <a:cubicBezTo>
                    <a:pt x="10790" y="94875"/>
                    <a:pt x="7829" y="108676"/>
                    <a:pt x="7549" y="122422"/>
                  </a:cubicBezTo>
                  <a:cubicBezTo>
                    <a:pt x="7158" y="136167"/>
                    <a:pt x="9449" y="149745"/>
                    <a:pt x="14590" y="162428"/>
                  </a:cubicBezTo>
                  <a:cubicBezTo>
                    <a:pt x="24927" y="187907"/>
                    <a:pt x="44259" y="208916"/>
                    <a:pt x="61357" y="231825"/>
                  </a:cubicBezTo>
                  <a:cubicBezTo>
                    <a:pt x="69962" y="243279"/>
                    <a:pt x="78064" y="255515"/>
                    <a:pt x="84210" y="268981"/>
                  </a:cubicBezTo>
                  <a:cubicBezTo>
                    <a:pt x="90468" y="282447"/>
                    <a:pt x="93597" y="297310"/>
                    <a:pt x="94714" y="312061"/>
                  </a:cubicBezTo>
                  <a:cubicBezTo>
                    <a:pt x="96167" y="341842"/>
                    <a:pt x="88233" y="370338"/>
                    <a:pt x="79628" y="397382"/>
                  </a:cubicBezTo>
                  <a:cubicBezTo>
                    <a:pt x="70800" y="424481"/>
                    <a:pt x="61133" y="451077"/>
                    <a:pt x="55993" y="478456"/>
                  </a:cubicBezTo>
                  <a:lnTo>
                    <a:pt x="54373" y="488737"/>
                  </a:lnTo>
                  <a:cubicBezTo>
                    <a:pt x="53814" y="492145"/>
                    <a:pt x="53758" y="495610"/>
                    <a:pt x="53423" y="499074"/>
                  </a:cubicBezTo>
                  <a:cubicBezTo>
                    <a:pt x="53087" y="502538"/>
                    <a:pt x="52920" y="506002"/>
                    <a:pt x="52976" y="509467"/>
                  </a:cubicBezTo>
                  <a:cubicBezTo>
                    <a:pt x="52864" y="512931"/>
                    <a:pt x="53087" y="516395"/>
                    <a:pt x="53199" y="519859"/>
                  </a:cubicBezTo>
                  <a:cubicBezTo>
                    <a:pt x="53870" y="533772"/>
                    <a:pt x="56440" y="547573"/>
                    <a:pt x="59737" y="561262"/>
                  </a:cubicBezTo>
                  <a:cubicBezTo>
                    <a:pt x="66050" y="588753"/>
                    <a:pt x="76276" y="615405"/>
                    <a:pt x="83483" y="642951"/>
                  </a:cubicBezTo>
                  <a:cubicBezTo>
                    <a:pt x="73873" y="616187"/>
                    <a:pt x="62754" y="590150"/>
                    <a:pt x="54484" y="562715"/>
                  </a:cubicBezTo>
                  <a:cubicBezTo>
                    <a:pt x="50517" y="548970"/>
                    <a:pt x="47277" y="534890"/>
                    <a:pt x="45936" y="520418"/>
                  </a:cubicBezTo>
                  <a:cubicBezTo>
                    <a:pt x="45656" y="516786"/>
                    <a:pt x="45265" y="513210"/>
                    <a:pt x="45265" y="509578"/>
                  </a:cubicBezTo>
                  <a:cubicBezTo>
                    <a:pt x="45097" y="505946"/>
                    <a:pt x="45153" y="502315"/>
                    <a:pt x="45377" y="498683"/>
                  </a:cubicBezTo>
                  <a:cubicBezTo>
                    <a:pt x="45600" y="495051"/>
                    <a:pt x="45544" y="491419"/>
                    <a:pt x="46047" y="487787"/>
                  </a:cubicBezTo>
                  <a:lnTo>
                    <a:pt x="47388" y="477003"/>
                  </a:lnTo>
                  <a:cubicBezTo>
                    <a:pt x="51747" y="448339"/>
                    <a:pt x="61413" y="421184"/>
                    <a:pt x="69571" y="394197"/>
                  </a:cubicBezTo>
                  <a:cubicBezTo>
                    <a:pt x="77784" y="367321"/>
                    <a:pt x="85160" y="339942"/>
                    <a:pt x="83595" y="312675"/>
                  </a:cubicBezTo>
                  <a:cubicBezTo>
                    <a:pt x="82589" y="299154"/>
                    <a:pt x="79907" y="285800"/>
                    <a:pt x="74264" y="273451"/>
                  </a:cubicBezTo>
                  <a:cubicBezTo>
                    <a:pt x="68732" y="260991"/>
                    <a:pt x="61022" y="249425"/>
                    <a:pt x="52864" y="238083"/>
                  </a:cubicBezTo>
                  <a:cubicBezTo>
                    <a:pt x="44650" y="226684"/>
                    <a:pt x="35822" y="215565"/>
                    <a:pt x="27497" y="203775"/>
                  </a:cubicBezTo>
                  <a:cubicBezTo>
                    <a:pt x="19227" y="192042"/>
                    <a:pt x="11517" y="179470"/>
                    <a:pt x="6488" y="165557"/>
                  </a:cubicBezTo>
                  <a:cubicBezTo>
                    <a:pt x="1347" y="151756"/>
                    <a:pt x="-832" y="136670"/>
                    <a:pt x="286" y="122086"/>
                  </a:cubicBezTo>
                  <a:cubicBezTo>
                    <a:pt x="1236" y="107447"/>
                    <a:pt x="4923" y="93311"/>
                    <a:pt x="9561" y="79789"/>
                  </a:cubicBezTo>
                  <a:cubicBezTo>
                    <a:pt x="19004" y="52746"/>
                    <a:pt x="31632" y="27323"/>
                    <a:pt x="39454" y="0"/>
                  </a:cubicBezTo>
                  <a:close/>
                </a:path>
              </a:pathLst>
            </a:custGeom>
            <a:solidFill>
              <a:srgbClr val="FFFFFF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8CF3C765-33BC-4445-9535-D902E4B14436}"/>
                </a:ext>
              </a:extLst>
            </p:cNvPr>
            <p:cNvSpPr/>
            <p:nvPr/>
          </p:nvSpPr>
          <p:spPr>
            <a:xfrm>
              <a:off x="9554694" y="1990651"/>
              <a:ext cx="115980" cy="728160"/>
            </a:xfrm>
            <a:custGeom>
              <a:avLst/>
              <a:gdLst>
                <a:gd name="connsiteX0" fmla="*/ 10136 w 115980"/>
                <a:gd name="connsiteY0" fmla="*/ 728160 h 728160"/>
                <a:gd name="connsiteX1" fmla="*/ 11757 w 115980"/>
                <a:gd name="connsiteY1" fmla="*/ 679661 h 728160"/>
                <a:gd name="connsiteX2" fmla="*/ 29022 w 115980"/>
                <a:gd name="connsiteY2" fmla="*/ 633844 h 728160"/>
                <a:gd name="connsiteX3" fmla="*/ 73778 w 115980"/>
                <a:gd name="connsiteY3" fmla="*/ 547964 h 728160"/>
                <a:gd name="connsiteX4" fmla="*/ 101939 w 115980"/>
                <a:gd name="connsiteY4" fmla="*/ 456441 h 728160"/>
                <a:gd name="connsiteX5" fmla="*/ 95681 w 115980"/>
                <a:gd name="connsiteY5" fmla="*/ 363298 h 728160"/>
                <a:gd name="connsiteX6" fmla="*/ 46846 w 115980"/>
                <a:gd name="connsiteY6" fmla="*/ 281441 h 728160"/>
                <a:gd name="connsiteX7" fmla="*/ 20361 w 115980"/>
                <a:gd name="connsiteY7" fmla="*/ 240038 h 728160"/>
                <a:gd name="connsiteX8" fmla="*/ 2984 w 115980"/>
                <a:gd name="connsiteY8" fmla="*/ 193439 h 728160"/>
                <a:gd name="connsiteX9" fmla="*/ 805 w 115980"/>
                <a:gd name="connsiteY9" fmla="*/ 143934 h 728160"/>
                <a:gd name="connsiteX10" fmla="*/ 8628 w 115980"/>
                <a:gd name="connsiteY10" fmla="*/ 95602 h 728160"/>
                <a:gd name="connsiteX11" fmla="*/ 24608 w 115980"/>
                <a:gd name="connsiteY11" fmla="*/ 0 h 728160"/>
                <a:gd name="connsiteX12" fmla="*/ 14047 w 115980"/>
                <a:gd name="connsiteY12" fmla="*/ 96608 h 728160"/>
                <a:gd name="connsiteX13" fmla="*/ 11589 w 115980"/>
                <a:gd name="connsiteY13" fmla="*/ 191595 h 728160"/>
                <a:gd name="connsiteX14" fmla="*/ 55507 w 115980"/>
                <a:gd name="connsiteY14" fmla="*/ 275295 h 728160"/>
                <a:gd name="connsiteX15" fmla="*/ 106241 w 115980"/>
                <a:gd name="connsiteY15" fmla="*/ 359554 h 728160"/>
                <a:gd name="connsiteX16" fmla="*/ 112331 w 115980"/>
                <a:gd name="connsiteY16" fmla="*/ 458229 h 728160"/>
                <a:gd name="connsiteX17" fmla="*/ 81712 w 115980"/>
                <a:gd name="connsiteY17" fmla="*/ 551484 h 728160"/>
                <a:gd name="connsiteX18" fmla="*/ 33827 w 115980"/>
                <a:gd name="connsiteY18" fmla="*/ 636358 h 728160"/>
                <a:gd name="connsiteX19" fmla="*/ 14550 w 115980"/>
                <a:gd name="connsiteY19" fmla="*/ 680443 h 728160"/>
                <a:gd name="connsiteX20" fmla="*/ 10136 w 115980"/>
                <a:gd name="connsiteY20" fmla="*/ 728160 h 728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5980" h="728160">
                  <a:moveTo>
                    <a:pt x="10136" y="728160"/>
                  </a:moveTo>
                  <a:cubicBezTo>
                    <a:pt x="6840" y="712236"/>
                    <a:pt x="7845" y="695530"/>
                    <a:pt x="11757" y="679661"/>
                  </a:cubicBezTo>
                  <a:cubicBezTo>
                    <a:pt x="15612" y="663737"/>
                    <a:pt x="21926" y="648539"/>
                    <a:pt x="29022" y="633844"/>
                  </a:cubicBezTo>
                  <a:cubicBezTo>
                    <a:pt x="43382" y="604565"/>
                    <a:pt x="61150" y="577243"/>
                    <a:pt x="73778" y="547964"/>
                  </a:cubicBezTo>
                  <a:cubicBezTo>
                    <a:pt x="86238" y="518351"/>
                    <a:pt x="96910" y="487899"/>
                    <a:pt x="101939" y="456441"/>
                  </a:cubicBezTo>
                  <a:cubicBezTo>
                    <a:pt x="107135" y="425207"/>
                    <a:pt x="106464" y="392744"/>
                    <a:pt x="95681" y="363298"/>
                  </a:cubicBezTo>
                  <a:cubicBezTo>
                    <a:pt x="85176" y="333684"/>
                    <a:pt x="65564" y="307870"/>
                    <a:pt x="46846" y="281441"/>
                  </a:cubicBezTo>
                  <a:cubicBezTo>
                    <a:pt x="37515" y="268143"/>
                    <a:pt x="28240" y="254566"/>
                    <a:pt x="20361" y="240038"/>
                  </a:cubicBezTo>
                  <a:cubicBezTo>
                    <a:pt x="12483" y="225511"/>
                    <a:pt x="6169" y="209866"/>
                    <a:pt x="2984" y="193439"/>
                  </a:cubicBezTo>
                  <a:cubicBezTo>
                    <a:pt x="-256" y="177067"/>
                    <a:pt x="-648" y="160305"/>
                    <a:pt x="805" y="143934"/>
                  </a:cubicBezTo>
                  <a:cubicBezTo>
                    <a:pt x="2258" y="127562"/>
                    <a:pt x="5275" y="111470"/>
                    <a:pt x="8628" y="95602"/>
                  </a:cubicBezTo>
                  <a:cubicBezTo>
                    <a:pt x="15556" y="63921"/>
                    <a:pt x="23602" y="32519"/>
                    <a:pt x="24608" y="0"/>
                  </a:cubicBezTo>
                  <a:cubicBezTo>
                    <a:pt x="26172" y="32575"/>
                    <a:pt x="19132" y="64759"/>
                    <a:pt x="14047" y="96608"/>
                  </a:cubicBezTo>
                  <a:cubicBezTo>
                    <a:pt x="8628" y="128289"/>
                    <a:pt x="4549" y="160808"/>
                    <a:pt x="11589" y="191595"/>
                  </a:cubicBezTo>
                  <a:cubicBezTo>
                    <a:pt x="18518" y="222382"/>
                    <a:pt x="36565" y="249369"/>
                    <a:pt x="55507" y="275295"/>
                  </a:cubicBezTo>
                  <a:cubicBezTo>
                    <a:pt x="74281" y="301389"/>
                    <a:pt x="94731" y="327817"/>
                    <a:pt x="106241" y="359554"/>
                  </a:cubicBezTo>
                  <a:cubicBezTo>
                    <a:pt x="117639" y="391291"/>
                    <a:pt x="118142" y="425822"/>
                    <a:pt x="112331" y="458229"/>
                  </a:cubicBezTo>
                  <a:cubicBezTo>
                    <a:pt x="106464" y="490748"/>
                    <a:pt x="95290" y="521815"/>
                    <a:pt x="81712" y="551484"/>
                  </a:cubicBezTo>
                  <a:cubicBezTo>
                    <a:pt x="67967" y="581489"/>
                    <a:pt x="49137" y="608086"/>
                    <a:pt x="33827" y="636358"/>
                  </a:cubicBezTo>
                  <a:cubicBezTo>
                    <a:pt x="26116" y="650439"/>
                    <a:pt x="19132" y="665022"/>
                    <a:pt x="14550" y="680443"/>
                  </a:cubicBezTo>
                  <a:cubicBezTo>
                    <a:pt x="10080" y="695809"/>
                    <a:pt x="8013" y="712069"/>
                    <a:pt x="10136" y="728160"/>
                  </a:cubicBezTo>
                  <a:close/>
                </a:path>
              </a:pathLst>
            </a:custGeom>
            <a:solidFill>
              <a:srgbClr val="FFFFFF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DBA296D9-CC02-47D9-A214-99423F74B77C}"/>
                </a:ext>
              </a:extLst>
            </p:cNvPr>
            <p:cNvSpPr/>
            <p:nvPr/>
          </p:nvSpPr>
          <p:spPr>
            <a:xfrm>
              <a:off x="9707958" y="1990651"/>
              <a:ext cx="115980" cy="728160"/>
            </a:xfrm>
            <a:custGeom>
              <a:avLst/>
              <a:gdLst>
                <a:gd name="connsiteX0" fmla="*/ 10136 w 115980"/>
                <a:gd name="connsiteY0" fmla="*/ 728160 h 728160"/>
                <a:gd name="connsiteX1" fmla="*/ 11757 w 115980"/>
                <a:gd name="connsiteY1" fmla="*/ 679661 h 728160"/>
                <a:gd name="connsiteX2" fmla="*/ 29022 w 115980"/>
                <a:gd name="connsiteY2" fmla="*/ 633844 h 728160"/>
                <a:gd name="connsiteX3" fmla="*/ 73778 w 115980"/>
                <a:gd name="connsiteY3" fmla="*/ 547964 h 728160"/>
                <a:gd name="connsiteX4" fmla="*/ 101939 w 115980"/>
                <a:gd name="connsiteY4" fmla="*/ 456441 h 728160"/>
                <a:gd name="connsiteX5" fmla="*/ 95681 w 115980"/>
                <a:gd name="connsiteY5" fmla="*/ 363298 h 728160"/>
                <a:gd name="connsiteX6" fmla="*/ 46846 w 115980"/>
                <a:gd name="connsiteY6" fmla="*/ 281441 h 728160"/>
                <a:gd name="connsiteX7" fmla="*/ 20361 w 115980"/>
                <a:gd name="connsiteY7" fmla="*/ 240038 h 728160"/>
                <a:gd name="connsiteX8" fmla="*/ 2984 w 115980"/>
                <a:gd name="connsiteY8" fmla="*/ 193439 h 728160"/>
                <a:gd name="connsiteX9" fmla="*/ 805 w 115980"/>
                <a:gd name="connsiteY9" fmla="*/ 143934 h 728160"/>
                <a:gd name="connsiteX10" fmla="*/ 8628 w 115980"/>
                <a:gd name="connsiteY10" fmla="*/ 95602 h 728160"/>
                <a:gd name="connsiteX11" fmla="*/ 24608 w 115980"/>
                <a:gd name="connsiteY11" fmla="*/ 0 h 728160"/>
                <a:gd name="connsiteX12" fmla="*/ 14047 w 115980"/>
                <a:gd name="connsiteY12" fmla="*/ 96608 h 728160"/>
                <a:gd name="connsiteX13" fmla="*/ 11589 w 115980"/>
                <a:gd name="connsiteY13" fmla="*/ 191595 h 728160"/>
                <a:gd name="connsiteX14" fmla="*/ 55507 w 115980"/>
                <a:gd name="connsiteY14" fmla="*/ 275295 h 728160"/>
                <a:gd name="connsiteX15" fmla="*/ 106241 w 115980"/>
                <a:gd name="connsiteY15" fmla="*/ 359554 h 728160"/>
                <a:gd name="connsiteX16" fmla="*/ 112331 w 115980"/>
                <a:gd name="connsiteY16" fmla="*/ 458229 h 728160"/>
                <a:gd name="connsiteX17" fmla="*/ 81712 w 115980"/>
                <a:gd name="connsiteY17" fmla="*/ 551484 h 728160"/>
                <a:gd name="connsiteX18" fmla="*/ 33827 w 115980"/>
                <a:gd name="connsiteY18" fmla="*/ 636358 h 728160"/>
                <a:gd name="connsiteX19" fmla="*/ 14550 w 115980"/>
                <a:gd name="connsiteY19" fmla="*/ 680443 h 728160"/>
                <a:gd name="connsiteX20" fmla="*/ 10136 w 115980"/>
                <a:gd name="connsiteY20" fmla="*/ 728160 h 728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5980" h="728160">
                  <a:moveTo>
                    <a:pt x="10136" y="728160"/>
                  </a:moveTo>
                  <a:cubicBezTo>
                    <a:pt x="6840" y="712236"/>
                    <a:pt x="7845" y="695530"/>
                    <a:pt x="11757" y="679661"/>
                  </a:cubicBezTo>
                  <a:cubicBezTo>
                    <a:pt x="15612" y="663737"/>
                    <a:pt x="21926" y="648539"/>
                    <a:pt x="29022" y="633844"/>
                  </a:cubicBezTo>
                  <a:cubicBezTo>
                    <a:pt x="43382" y="604565"/>
                    <a:pt x="61150" y="577243"/>
                    <a:pt x="73778" y="547964"/>
                  </a:cubicBezTo>
                  <a:cubicBezTo>
                    <a:pt x="86238" y="518351"/>
                    <a:pt x="96910" y="487899"/>
                    <a:pt x="101939" y="456441"/>
                  </a:cubicBezTo>
                  <a:cubicBezTo>
                    <a:pt x="107135" y="425207"/>
                    <a:pt x="106464" y="392744"/>
                    <a:pt x="95681" y="363298"/>
                  </a:cubicBezTo>
                  <a:cubicBezTo>
                    <a:pt x="85176" y="333684"/>
                    <a:pt x="65564" y="307870"/>
                    <a:pt x="46846" y="281441"/>
                  </a:cubicBezTo>
                  <a:cubicBezTo>
                    <a:pt x="37515" y="268143"/>
                    <a:pt x="28240" y="254566"/>
                    <a:pt x="20361" y="240038"/>
                  </a:cubicBezTo>
                  <a:cubicBezTo>
                    <a:pt x="12483" y="225511"/>
                    <a:pt x="6169" y="209866"/>
                    <a:pt x="2984" y="193439"/>
                  </a:cubicBezTo>
                  <a:cubicBezTo>
                    <a:pt x="-257" y="177067"/>
                    <a:pt x="-648" y="160305"/>
                    <a:pt x="805" y="143934"/>
                  </a:cubicBezTo>
                  <a:cubicBezTo>
                    <a:pt x="2258" y="127562"/>
                    <a:pt x="5275" y="111470"/>
                    <a:pt x="8628" y="95602"/>
                  </a:cubicBezTo>
                  <a:cubicBezTo>
                    <a:pt x="15556" y="63921"/>
                    <a:pt x="23602" y="32519"/>
                    <a:pt x="24608" y="0"/>
                  </a:cubicBezTo>
                  <a:cubicBezTo>
                    <a:pt x="26172" y="32575"/>
                    <a:pt x="19132" y="64759"/>
                    <a:pt x="14047" y="96608"/>
                  </a:cubicBezTo>
                  <a:cubicBezTo>
                    <a:pt x="8628" y="128289"/>
                    <a:pt x="4549" y="160808"/>
                    <a:pt x="11589" y="191595"/>
                  </a:cubicBezTo>
                  <a:cubicBezTo>
                    <a:pt x="18517" y="222382"/>
                    <a:pt x="36565" y="249369"/>
                    <a:pt x="55507" y="275295"/>
                  </a:cubicBezTo>
                  <a:cubicBezTo>
                    <a:pt x="74281" y="301389"/>
                    <a:pt x="94731" y="327817"/>
                    <a:pt x="106241" y="359554"/>
                  </a:cubicBezTo>
                  <a:cubicBezTo>
                    <a:pt x="117639" y="391291"/>
                    <a:pt x="118142" y="425822"/>
                    <a:pt x="112331" y="458229"/>
                  </a:cubicBezTo>
                  <a:cubicBezTo>
                    <a:pt x="106464" y="490748"/>
                    <a:pt x="95289" y="521815"/>
                    <a:pt x="81712" y="551484"/>
                  </a:cubicBezTo>
                  <a:cubicBezTo>
                    <a:pt x="67967" y="581489"/>
                    <a:pt x="49137" y="608086"/>
                    <a:pt x="33827" y="636358"/>
                  </a:cubicBezTo>
                  <a:cubicBezTo>
                    <a:pt x="26116" y="650439"/>
                    <a:pt x="19132" y="665022"/>
                    <a:pt x="14550" y="680443"/>
                  </a:cubicBezTo>
                  <a:cubicBezTo>
                    <a:pt x="10080" y="695809"/>
                    <a:pt x="8069" y="712069"/>
                    <a:pt x="10136" y="728160"/>
                  </a:cubicBezTo>
                  <a:close/>
                </a:path>
              </a:pathLst>
            </a:custGeom>
            <a:solidFill>
              <a:srgbClr val="F9A5A5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2585B181-F063-4A56-8AEB-9DA5F623307C}"/>
                </a:ext>
              </a:extLst>
            </p:cNvPr>
            <p:cNvSpPr/>
            <p:nvPr/>
          </p:nvSpPr>
          <p:spPr>
            <a:xfrm>
              <a:off x="7697326" y="1406400"/>
              <a:ext cx="2415524" cy="1323641"/>
            </a:xfrm>
            <a:custGeom>
              <a:avLst/>
              <a:gdLst>
                <a:gd name="connsiteX0" fmla="*/ 1047932 w 2415524"/>
                <a:gd name="connsiteY0" fmla="*/ 37906 h 1323641"/>
                <a:gd name="connsiteX1" fmla="*/ 0 w 2415524"/>
                <a:gd name="connsiteY1" fmla="*/ 3376 h 1323641"/>
                <a:gd name="connsiteX2" fmla="*/ 0 w 2415524"/>
                <a:gd name="connsiteY2" fmla="*/ 160496 h 1323641"/>
                <a:gd name="connsiteX3" fmla="*/ 558245 w 2415524"/>
                <a:gd name="connsiteY3" fmla="*/ 164016 h 1323641"/>
                <a:gd name="connsiteX4" fmla="*/ 606856 w 2415524"/>
                <a:gd name="connsiteY4" fmla="*/ 299401 h 1323641"/>
                <a:gd name="connsiteX5" fmla="*/ 592385 w 2415524"/>
                <a:gd name="connsiteY5" fmla="*/ 424057 h 1323641"/>
                <a:gd name="connsiteX6" fmla="*/ 688043 w 2415524"/>
                <a:gd name="connsiteY6" fmla="*/ 568270 h 1323641"/>
                <a:gd name="connsiteX7" fmla="*/ 687037 w 2415524"/>
                <a:gd name="connsiteY7" fmla="*/ 680243 h 1323641"/>
                <a:gd name="connsiteX8" fmla="*/ 641499 w 2415524"/>
                <a:gd name="connsiteY8" fmla="*/ 784953 h 1323641"/>
                <a:gd name="connsiteX9" fmla="*/ 631162 w 2415524"/>
                <a:gd name="connsiteY9" fmla="*/ 844683 h 1323641"/>
                <a:gd name="connsiteX10" fmla="*/ 648316 w 2415524"/>
                <a:gd name="connsiteY10" fmla="*/ 874408 h 1323641"/>
                <a:gd name="connsiteX11" fmla="*/ 724305 w 2415524"/>
                <a:gd name="connsiteY11" fmla="*/ 978279 h 1323641"/>
                <a:gd name="connsiteX12" fmla="*/ 719612 w 2415524"/>
                <a:gd name="connsiteY12" fmla="*/ 1085336 h 1323641"/>
                <a:gd name="connsiteX13" fmla="*/ 770961 w 2415524"/>
                <a:gd name="connsiteY13" fmla="*/ 1184458 h 1323641"/>
                <a:gd name="connsiteX14" fmla="*/ 765429 w 2415524"/>
                <a:gd name="connsiteY14" fmla="*/ 1260280 h 1323641"/>
                <a:gd name="connsiteX15" fmla="*/ 803201 w 2415524"/>
                <a:gd name="connsiteY15" fmla="*/ 1256424 h 1323641"/>
                <a:gd name="connsiteX16" fmla="*/ 899752 w 2415524"/>
                <a:gd name="connsiteY16" fmla="*/ 1285423 h 1323641"/>
                <a:gd name="connsiteX17" fmla="*/ 901484 w 2415524"/>
                <a:gd name="connsiteY17" fmla="*/ 1263297 h 1323641"/>
                <a:gd name="connsiteX18" fmla="*/ 908245 w 2415524"/>
                <a:gd name="connsiteY18" fmla="*/ 1184458 h 1323641"/>
                <a:gd name="connsiteX19" fmla="*/ 856896 w 2415524"/>
                <a:gd name="connsiteY19" fmla="*/ 1085336 h 1323641"/>
                <a:gd name="connsiteX20" fmla="*/ 861590 w 2415524"/>
                <a:gd name="connsiteY20" fmla="*/ 978279 h 1323641"/>
                <a:gd name="connsiteX21" fmla="*/ 785600 w 2415524"/>
                <a:gd name="connsiteY21" fmla="*/ 874408 h 1323641"/>
                <a:gd name="connsiteX22" fmla="*/ 768446 w 2415524"/>
                <a:gd name="connsiteY22" fmla="*/ 844683 h 1323641"/>
                <a:gd name="connsiteX23" fmla="*/ 778783 w 2415524"/>
                <a:gd name="connsiteY23" fmla="*/ 784953 h 1323641"/>
                <a:gd name="connsiteX24" fmla="*/ 824321 w 2415524"/>
                <a:gd name="connsiteY24" fmla="*/ 680243 h 1323641"/>
                <a:gd name="connsiteX25" fmla="*/ 825327 w 2415524"/>
                <a:gd name="connsiteY25" fmla="*/ 568270 h 1323641"/>
                <a:gd name="connsiteX26" fmla="*/ 729669 w 2415524"/>
                <a:gd name="connsiteY26" fmla="*/ 424057 h 1323641"/>
                <a:gd name="connsiteX27" fmla="*/ 744141 w 2415524"/>
                <a:gd name="connsiteY27" fmla="*/ 299401 h 1323641"/>
                <a:gd name="connsiteX28" fmla="*/ 739671 w 2415524"/>
                <a:gd name="connsiteY28" fmla="*/ 172677 h 1323641"/>
                <a:gd name="connsiteX29" fmla="*/ 1047932 w 2415524"/>
                <a:gd name="connsiteY29" fmla="*/ 194971 h 1323641"/>
                <a:gd name="connsiteX30" fmla="*/ 1275008 w 2415524"/>
                <a:gd name="connsiteY30" fmla="*/ 212795 h 1323641"/>
                <a:gd name="connsiteX31" fmla="*/ 1317752 w 2415524"/>
                <a:gd name="connsiteY31" fmla="*/ 252019 h 1323641"/>
                <a:gd name="connsiteX32" fmla="*/ 1302442 w 2415524"/>
                <a:gd name="connsiteY32" fmla="*/ 394220 h 1323641"/>
                <a:gd name="connsiteX33" fmla="*/ 1253384 w 2415524"/>
                <a:gd name="connsiteY33" fmla="*/ 532287 h 1323641"/>
                <a:gd name="connsiteX34" fmla="*/ 1286350 w 2415524"/>
                <a:gd name="connsiteY34" fmla="*/ 763497 h 1323641"/>
                <a:gd name="connsiteX35" fmla="*/ 1244891 w 2415524"/>
                <a:gd name="connsiteY35" fmla="*/ 872844 h 1323641"/>
                <a:gd name="connsiteX36" fmla="*/ 1288865 w 2415524"/>
                <a:gd name="connsiteY36" fmla="*/ 1001579 h 1323641"/>
                <a:gd name="connsiteX37" fmla="*/ 1276740 w 2415524"/>
                <a:gd name="connsiteY37" fmla="*/ 1084553 h 1323641"/>
                <a:gd name="connsiteX38" fmla="*/ 1216171 w 2415524"/>
                <a:gd name="connsiteY38" fmla="*/ 1243741 h 1323641"/>
                <a:gd name="connsiteX39" fmla="*/ 1214216 w 2415524"/>
                <a:gd name="connsiteY39" fmla="*/ 1323642 h 1323641"/>
                <a:gd name="connsiteX40" fmla="*/ 1311773 w 2415524"/>
                <a:gd name="connsiteY40" fmla="*/ 1273243 h 1323641"/>
                <a:gd name="connsiteX41" fmla="*/ 1347980 w 2415524"/>
                <a:gd name="connsiteY41" fmla="*/ 1284920 h 1323641"/>
                <a:gd name="connsiteX42" fmla="*/ 1355579 w 2415524"/>
                <a:gd name="connsiteY42" fmla="*/ 1243797 h 1323641"/>
                <a:gd name="connsiteX43" fmla="*/ 1416147 w 2415524"/>
                <a:gd name="connsiteY43" fmla="*/ 1084609 h 1323641"/>
                <a:gd name="connsiteX44" fmla="*/ 1428272 w 2415524"/>
                <a:gd name="connsiteY44" fmla="*/ 1001635 h 1323641"/>
                <a:gd name="connsiteX45" fmla="*/ 1384299 w 2415524"/>
                <a:gd name="connsiteY45" fmla="*/ 872900 h 1323641"/>
                <a:gd name="connsiteX46" fmla="*/ 1425758 w 2415524"/>
                <a:gd name="connsiteY46" fmla="*/ 763553 h 1323641"/>
                <a:gd name="connsiteX47" fmla="*/ 1392792 w 2415524"/>
                <a:gd name="connsiteY47" fmla="*/ 532343 h 1323641"/>
                <a:gd name="connsiteX48" fmla="*/ 1441850 w 2415524"/>
                <a:gd name="connsiteY48" fmla="*/ 394276 h 1323641"/>
                <a:gd name="connsiteX49" fmla="*/ 1457160 w 2415524"/>
                <a:gd name="connsiteY49" fmla="*/ 252075 h 1323641"/>
                <a:gd name="connsiteX50" fmla="*/ 1480403 w 2415524"/>
                <a:gd name="connsiteY50" fmla="*/ 225366 h 1323641"/>
                <a:gd name="connsiteX51" fmla="*/ 1493255 w 2415524"/>
                <a:gd name="connsiteY51" fmla="*/ 226037 h 1323641"/>
                <a:gd name="connsiteX52" fmla="*/ 1494763 w 2415524"/>
                <a:gd name="connsiteY52" fmla="*/ 226093 h 1323641"/>
                <a:gd name="connsiteX53" fmla="*/ 1494763 w 2415524"/>
                <a:gd name="connsiteY53" fmla="*/ 226093 h 1323641"/>
                <a:gd name="connsiteX54" fmla="*/ 2415524 w 2415524"/>
                <a:gd name="connsiteY54" fmla="*/ 217320 h 1323641"/>
                <a:gd name="connsiteX55" fmla="*/ 2415524 w 2415524"/>
                <a:gd name="connsiteY55" fmla="*/ 60201 h 1323641"/>
                <a:gd name="connsiteX56" fmla="*/ 1047932 w 2415524"/>
                <a:gd name="connsiteY56" fmla="*/ 37906 h 1323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2415524" h="1323641">
                  <a:moveTo>
                    <a:pt x="1047932" y="37906"/>
                  </a:moveTo>
                  <a:cubicBezTo>
                    <a:pt x="436606" y="-15957"/>
                    <a:pt x="0" y="3376"/>
                    <a:pt x="0" y="3376"/>
                  </a:cubicBezTo>
                  <a:lnTo>
                    <a:pt x="0" y="160496"/>
                  </a:lnTo>
                  <a:cubicBezTo>
                    <a:pt x="0" y="160496"/>
                    <a:pt x="216571" y="150885"/>
                    <a:pt x="558245" y="164016"/>
                  </a:cubicBezTo>
                  <a:cubicBezTo>
                    <a:pt x="613282" y="183907"/>
                    <a:pt x="613953" y="230563"/>
                    <a:pt x="606856" y="299401"/>
                  </a:cubicBezTo>
                  <a:cubicBezTo>
                    <a:pt x="602554" y="341307"/>
                    <a:pt x="583333" y="382933"/>
                    <a:pt x="592385" y="424057"/>
                  </a:cubicBezTo>
                  <a:cubicBezTo>
                    <a:pt x="604901" y="480938"/>
                    <a:pt x="665916" y="514407"/>
                    <a:pt x="688043" y="568270"/>
                  </a:cubicBezTo>
                  <a:cubicBezTo>
                    <a:pt x="702514" y="603527"/>
                    <a:pt x="698603" y="643925"/>
                    <a:pt x="687037" y="680243"/>
                  </a:cubicBezTo>
                  <a:cubicBezTo>
                    <a:pt x="675471" y="716562"/>
                    <a:pt x="656809" y="750087"/>
                    <a:pt x="641499" y="784953"/>
                  </a:cubicBezTo>
                  <a:cubicBezTo>
                    <a:pt x="633229" y="803838"/>
                    <a:pt x="625798" y="824736"/>
                    <a:pt x="631162" y="844683"/>
                  </a:cubicBezTo>
                  <a:cubicBezTo>
                    <a:pt x="634123" y="855802"/>
                    <a:pt x="640940" y="865580"/>
                    <a:pt x="648316" y="874408"/>
                  </a:cubicBezTo>
                  <a:cubicBezTo>
                    <a:pt x="676197" y="907821"/>
                    <a:pt x="716483" y="935479"/>
                    <a:pt x="724305" y="978279"/>
                  </a:cubicBezTo>
                  <a:cubicBezTo>
                    <a:pt x="730731" y="1013592"/>
                    <a:pt x="712572" y="1050135"/>
                    <a:pt x="719612" y="1085336"/>
                  </a:cubicBezTo>
                  <a:cubicBezTo>
                    <a:pt x="726931" y="1122045"/>
                    <a:pt x="759786" y="1148754"/>
                    <a:pt x="770961" y="1184458"/>
                  </a:cubicBezTo>
                  <a:cubicBezTo>
                    <a:pt x="778727" y="1209154"/>
                    <a:pt x="775207" y="1236030"/>
                    <a:pt x="765429" y="1260280"/>
                  </a:cubicBezTo>
                  <a:cubicBezTo>
                    <a:pt x="777107" y="1253575"/>
                    <a:pt x="789511" y="1250948"/>
                    <a:pt x="803201" y="1256424"/>
                  </a:cubicBezTo>
                  <a:cubicBezTo>
                    <a:pt x="832982" y="1266370"/>
                    <a:pt x="868686" y="1286094"/>
                    <a:pt x="899752" y="1285423"/>
                  </a:cubicBezTo>
                  <a:cubicBezTo>
                    <a:pt x="898020" y="1276260"/>
                    <a:pt x="898691" y="1268493"/>
                    <a:pt x="901484" y="1263297"/>
                  </a:cubicBezTo>
                  <a:cubicBezTo>
                    <a:pt x="916571" y="1235415"/>
                    <a:pt x="917744" y="1214686"/>
                    <a:pt x="908245" y="1184458"/>
                  </a:cubicBezTo>
                  <a:cubicBezTo>
                    <a:pt x="897070" y="1148754"/>
                    <a:pt x="864216" y="1122045"/>
                    <a:pt x="856896" y="1085336"/>
                  </a:cubicBezTo>
                  <a:cubicBezTo>
                    <a:pt x="849856" y="1050135"/>
                    <a:pt x="868015" y="1013592"/>
                    <a:pt x="861590" y="978279"/>
                  </a:cubicBezTo>
                  <a:cubicBezTo>
                    <a:pt x="853767" y="935424"/>
                    <a:pt x="813537" y="907821"/>
                    <a:pt x="785600" y="874408"/>
                  </a:cubicBezTo>
                  <a:cubicBezTo>
                    <a:pt x="778224" y="865580"/>
                    <a:pt x="771464" y="855802"/>
                    <a:pt x="768446" y="844683"/>
                  </a:cubicBezTo>
                  <a:cubicBezTo>
                    <a:pt x="763082" y="824791"/>
                    <a:pt x="770514" y="803838"/>
                    <a:pt x="778783" y="784953"/>
                  </a:cubicBezTo>
                  <a:cubicBezTo>
                    <a:pt x="794093" y="750087"/>
                    <a:pt x="812755" y="716506"/>
                    <a:pt x="824321" y="680243"/>
                  </a:cubicBezTo>
                  <a:cubicBezTo>
                    <a:pt x="835887" y="643981"/>
                    <a:pt x="839799" y="603527"/>
                    <a:pt x="825327" y="568270"/>
                  </a:cubicBezTo>
                  <a:cubicBezTo>
                    <a:pt x="803201" y="514407"/>
                    <a:pt x="742185" y="480882"/>
                    <a:pt x="729669" y="424057"/>
                  </a:cubicBezTo>
                  <a:cubicBezTo>
                    <a:pt x="720618" y="382878"/>
                    <a:pt x="735704" y="340692"/>
                    <a:pt x="744141" y="299401"/>
                  </a:cubicBezTo>
                  <a:cubicBezTo>
                    <a:pt x="763585" y="204190"/>
                    <a:pt x="708828" y="193965"/>
                    <a:pt x="739671" y="172677"/>
                  </a:cubicBezTo>
                  <a:cubicBezTo>
                    <a:pt x="835887" y="178152"/>
                    <a:pt x="939144" y="185416"/>
                    <a:pt x="1047932" y="194971"/>
                  </a:cubicBezTo>
                  <a:cubicBezTo>
                    <a:pt x="1123699" y="201676"/>
                    <a:pt x="1199688" y="207598"/>
                    <a:pt x="1275008" y="212795"/>
                  </a:cubicBezTo>
                  <a:cubicBezTo>
                    <a:pt x="1292608" y="221176"/>
                    <a:pt x="1308812" y="232016"/>
                    <a:pt x="1317752" y="252019"/>
                  </a:cubicBezTo>
                  <a:cubicBezTo>
                    <a:pt x="1337867" y="296886"/>
                    <a:pt x="1322836" y="349464"/>
                    <a:pt x="1302442" y="394220"/>
                  </a:cubicBezTo>
                  <a:cubicBezTo>
                    <a:pt x="1281992" y="438976"/>
                    <a:pt x="1255787" y="483173"/>
                    <a:pt x="1253384" y="532287"/>
                  </a:cubicBezTo>
                  <a:cubicBezTo>
                    <a:pt x="1249529" y="610958"/>
                    <a:pt x="1307694" y="687730"/>
                    <a:pt x="1286350" y="763497"/>
                  </a:cubicBezTo>
                  <a:cubicBezTo>
                    <a:pt x="1275678" y="801268"/>
                    <a:pt x="1246009" y="833564"/>
                    <a:pt x="1244891" y="872844"/>
                  </a:cubicBezTo>
                  <a:cubicBezTo>
                    <a:pt x="1243606" y="918549"/>
                    <a:pt x="1281433" y="956488"/>
                    <a:pt x="1288865" y="1001579"/>
                  </a:cubicBezTo>
                  <a:cubicBezTo>
                    <a:pt x="1293446" y="1029461"/>
                    <a:pt x="1286071" y="1057845"/>
                    <a:pt x="1276740" y="1084553"/>
                  </a:cubicBezTo>
                  <a:cubicBezTo>
                    <a:pt x="1257966" y="1138193"/>
                    <a:pt x="1203879" y="1188257"/>
                    <a:pt x="1216171" y="1243741"/>
                  </a:cubicBezTo>
                  <a:cubicBezTo>
                    <a:pt x="1223603" y="1277377"/>
                    <a:pt x="1221703" y="1303415"/>
                    <a:pt x="1214216" y="1323642"/>
                  </a:cubicBezTo>
                  <a:cubicBezTo>
                    <a:pt x="1248076" y="1307662"/>
                    <a:pt x="1273331" y="1273243"/>
                    <a:pt x="1311773" y="1273243"/>
                  </a:cubicBezTo>
                  <a:cubicBezTo>
                    <a:pt x="1324513" y="1273522"/>
                    <a:pt x="1334738" y="1278663"/>
                    <a:pt x="1347980" y="1284920"/>
                  </a:cubicBezTo>
                  <a:cubicBezTo>
                    <a:pt x="1348762" y="1272404"/>
                    <a:pt x="1351444" y="1258603"/>
                    <a:pt x="1355579" y="1243797"/>
                  </a:cubicBezTo>
                  <a:cubicBezTo>
                    <a:pt x="1370665" y="1189039"/>
                    <a:pt x="1397429" y="1138249"/>
                    <a:pt x="1416147" y="1084609"/>
                  </a:cubicBezTo>
                  <a:cubicBezTo>
                    <a:pt x="1425478" y="1057957"/>
                    <a:pt x="1432854" y="1029517"/>
                    <a:pt x="1428272" y="1001635"/>
                  </a:cubicBezTo>
                  <a:cubicBezTo>
                    <a:pt x="1420841" y="956488"/>
                    <a:pt x="1383014" y="918605"/>
                    <a:pt x="1384299" y="872900"/>
                  </a:cubicBezTo>
                  <a:cubicBezTo>
                    <a:pt x="1385416" y="833675"/>
                    <a:pt x="1415142" y="801380"/>
                    <a:pt x="1425758" y="763553"/>
                  </a:cubicBezTo>
                  <a:cubicBezTo>
                    <a:pt x="1447102" y="687786"/>
                    <a:pt x="1388992" y="610958"/>
                    <a:pt x="1392792" y="532343"/>
                  </a:cubicBezTo>
                  <a:cubicBezTo>
                    <a:pt x="1395194" y="483229"/>
                    <a:pt x="1421400" y="439032"/>
                    <a:pt x="1441850" y="394276"/>
                  </a:cubicBezTo>
                  <a:cubicBezTo>
                    <a:pt x="1462300" y="349520"/>
                    <a:pt x="1477274" y="296998"/>
                    <a:pt x="1457160" y="252075"/>
                  </a:cubicBezTo>
                  <a:cubicBezTo>
                    <a:pt x="1445817" y="226707"/>
                    <a:pt x="1458724" y="224472"/>
                    <a:pt x="1480403" y="225366"/>
                  </a:cubicBezTo>
                  <a:cubicBezTo>
                    <a:pt x="1484706" y="225590"/>
                    <a:pt x="1488952" y="225813"/>
                    <a:pt x="1493255" y="226037"/>
                  </a:cubicBezTo>
                  <a:cubicBezTo>
                    <a:pt x="1493757" y="226037"/>
                    <a:pt x="1494260" y="226093"/>
                    <a:pt x="1494763" y="226093"/>
                  </a:cubicBezTo>
                  <a:lnTo>
                    <a:pt x="1494763" y="226093"/>
                  </a:lnTo>
                  <a:cubicBezTo>
                    <a:pt x="1938186" y="249057"/>
                    <a:pt x="2318861" y="245314"/>
                    <a:pt x="2415524" y="217320"/>
                  </a:cubicBezTo>
                  <a:lnTo>
                    <a:pt x="2415524" y="60201"/>
                  </a:lnTo>
                  <a:cubicBezTo>
                    <a:pt x="2287236" y="97357"/>
                    <a:pt x="1659203" y="91770"/>
                    <a:pt x="1047932" y="37906"/>
                  </a:cubicBezTo>
                  <a:close/>
                </a:path>
              </a:pathLst>
            </a:custGeom>
            <a:solidFill>
              <a:srgbClr val="F90618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4" name="Graphique 320">
              <a:extLst>
                <a:ext uri="{FF2B5EF4-FFF2-40B4-BE49-F238E27FC236}">
                  <a16:creationId xmlns:a16="http://schemas.microsoft.com/office/drawing/2014/main" id="{8B699F6E-627C-4EC4-91A7-CBFA467A7341}"/>
                </a:ext>
              </a:extLst>
            </p:cNvPr>
            <p:cNvGrpSpPr/>
            <p:nvPr/>
          </p:nvGrpSpPr>
          <p:grpSpPr>
            <a:xfrm>
              <a:off x="8002291" y="2163472"/>
              <a:ext cx="99624" cy="477729"/>
              <a:chOff x="8002291" y="2163472"/>
              <a:chExt cx="99624" cy="477729"/>
            </a:xfrm>
            <a:solidFill>
              <a:srgbClr val="1A1A89"/>
            </a:solidFill>
          </p:grpSpPr>
          <p:sp>
            <p:nvSpPr>
              <p:cNvPr id="15" name="Forme libre : forme 14">
                <a:extLst>
                  <a:ext uri="{FF2B5EF4-FFF2-40B4-BE49-F238E27FC236}">
                    <a16:creationId xmlns:a16="http://schemas.microsoft.com/office/drawing/2014/main" id="{86EEC112-9AFA-4630-B3F6-C045927BB659}"/>
                  </a:ext>
                </a:extLst>
              </p:cNvPr>
              <p:cNvSpPr/>
              <p:nvPr/>
            </p:nvSpPr>
            <p:spPr>
              <a:xfrm>
                <a:off x="8024834" y="2215246"/>
                <a:ext cx="62737" cy="425955"/>
              </a:xfrm>
              <a:custGeom>
                <a:avLst/>
                <a:gdLst>
                  <a:gd name="connsiteX0" fmla="*/ 45624 w 62737"/>
                  <a:gd name="connsiteY0" fmla="*/ 425955 h 425955"/>
                  <a:gd name="connsiteX1" fmla="*/ 34952 w 62737"/>
                  <a:gd name="connsiteY1" fmla="*/ 418077 h 425955"/>
                  <a:gd name="connsiteX2" fmla="*/ 24056 w 62737"/>
                  <a:gd name="connsiteY2" fmla="*/ 385558 h 425955"/>
                  <a:gd name="connsiteX3" fmla="*/ 30 w 62737"/>
                  <a:gd name="connsiteY3" fmla="*/ 276043 h 425955"/>
                  <a:gd name="connsiteX4" fmla="*/ 21095 w 62737"/>
                  <a:gd name="connsiteY4" fmla="*/ 179938 h 425955"/>
                  <a:gd name="connsiteX5" fmla="*/ 35287 w 62737"/>
                  <a:gd name="connsiteY5" fmla="*/ 58020 h 425955"/>
                  <a:gd name="connsiteX6" fmla="*/ 13384 w 62737"/>
                  <a:gd name="connsiteY6" fmla="*/ 17678 h 425955"/>
                  <a:gd name="connsiteX7" fmla="*/ 15954 w 62737"/>
                  <a:gd name="connsiteY7" fmla="*/ 2089 h 425955"/>
                  <a:gd name="connsiteX8" fmla="*/ 31543 w 62737"/>
                  <a:gd name="connsiteY8" fmla="*/ 4659 h 425955"/>
                  <a:gd name="connsiteX9" fmla="*/ 56519 w 62737"/>
                  <a:gd name="connsiteY9" fmla="*/ 51091 h 425955"/>
                  <a:gd name="connsiteX10" fmla="*/ 42327 w 62737"/>
                  <a:gd name="connsiteY10" fmla="*/ 186867 h 425955"/>
                  <a:gd name="connsiteX11" fmla="*/ 22380 w 62737"/>
                  <a:gd name="connsiteY11" fmla="*/ 276490 h 425955"/>
                  <a:gd name="connsiteX12" fmla="*/ 45177 w 62737"/>
                  <a:gd name="connsiteY12" fmla="*/ 378294 h 425955"/>
                  <a:gd name="connsiteX13" fmla="*/ 56296 w 62737"/>
                  <a:gd name="connsiteY13" fmla="*/ 411595 h 425955"/>
                  <a:gd name="connsiteX14" fmla="*/ 48921 w 62737"/>
                  <a:gd name="connsiteY14" fmla="*/ 425564 h 425955"/>
                  <a:gd name="connsiteX15" fmla="*/ 45624 w 62737"/>
                  <a:gd name="connsiteY15" fmla="*/ 425955 h 425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2737" h="425955">
                    <a:moveTo>
                      <a:pt x="45624" y="425955"/>
                    </a:moveTo>
                    <a:cubicBezTo>
                      <a:pt x="40875" y="425955"/>
                      <a:pt x="36405" y="422882"/>
                      <a:pt x="34952" y="418077"/>
                    </a:cubicBezTo>
                    <a:cubicBezTo>
                      <a:pt x="31599" y="407293"/>
                      <a:pt x="27800" y="396230"/>
                      <a:pt x="24056" y="385558"/>
                    </a:cubicBezTo>
                    <a:cubicBezTo>
                      <a:pt x="11875" y="350524"/>
                      <a:pt x="-696" y="314373"/>
                      <a:pt x="30" y="276043"/>
                    </a:cubicBezTo>
                    <a:cubicBezTo>
                      <a:pt x="645" y="243077"/>
                      <a:pt x="11037" y="211005"/>
                      <a:pt x="21095" y="179938"/>
                    </a:cubicBezTo>
                    <a:cubicBezTo>
                      <a:pt x="34896" y="137250"/>
                      <a:pt x="47971" y="96908"/>
                      <a:pt x="35287" y="58020"/>
                    </a:cubicBezTo>
                    <a:cubicBezTo>
                      <a:pt x="31264" y="45671"/>
                      <a:pt x="24503" y="33211"/>
                      <a:pt x="13384" y="17678"/>
                    </a:cubicBezTo>
                    <a:cubicBezTo>
                      <a:pt x="9808" y="12649"/>
                      <a:pt x="10926" y="5665"/>
                      <a:pt x="15954" y="2089"/>
                    </a:cubicBezTo>
                    <a:cubicBezTo>
                      <a:pt x="20983" y="-1487"/>
                      <a:pt x="27967" y="-370"/>
                      <a:pt x="31543" y="4659"/>
                    </a:cubicBezTo>
                    <a:cubicBezTo>
                      <a:pt x="39981" y="16449"/>
                      <a:pt x="50429" y="32317"/>
                      <a:pt x="56519" y="51091"/>
                    </a:cubicBezTo>
                    <a:cubicBezTo>
                      <a:pt x="71438" y="96908"/>
                      <a:pt x="56631" y="142614"/>
                      <a:pt x="42327" y="186867"/>
                    </a:cubicBezTo>
                    <a:cubicBezTo>
                      <a:pt x="32773" y="216369"/>
                      <a:pt x="22939" y="246876"/>
                      <a:pt x="22380" y="276490"/>
                    </a:cubicBezTo>
                    <a:cubicBezTo>
                      <a:pt x="21765" y="310853"/>
                      <a:pt x="33108" y="343596"/>
                      <a:pt x="45177" y="378294"/>
                    </a:cubicBezTo>
                    <a:cubicBezTo>
                      <a:pt x="48976" y="389134"/>
                      <a:pt x="52832" y="400420"/>
                      <a:pt x="56296" y="411595"/>
                    </a:cubicBezTo>
                    <a:cubicBezTo>
                      <a:pt x="58140" y="417518"/>
                      <a:pt x="54843" y="423776"/>
                      <a:pt x="48921" y="425564"/>
                    </a:cubicBezTo>
                    <a:cubicBezTo>
                      <a:pt x="47859" y="425788"/>
                      <a:pt x="46741" y="425955"/>
                      <a:pt x="45624" y="425955"/>
                    </a:cubicBezTo>
                    <a:close/>
                  </a:path>
                </a:pathLst>
              </a:custGeom>
              <a:solidFill>
                <a:srgbClr val="1A1A89"/>
              </a:solidFill>
              <a:ln w="55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orme libre : forme 15">
                <a:extLst>
                  <a:ext uri="{FF2B5EF4-FFF2-40B4-BE49-F238E27FC236}">
                    <a16:creationId xmlns:a16="http://schemas.microsoft.com/office/drawing/2014/main" id="{D15542EE-A6F0-49DE-B003-80CE9434F0BE}"/>
                  </a:ext>
                </a:extLst>
              </p:cNvPr>
              <p:cNvSpPr/>
              <p:nvPr/>
            </p:nvSpPr>
            <p:spPr>
              <a:xfrm>
                <a:off x="8002291" y="2163472"/>
                <a:ext cx="99624" cy="114487"/>
              </a:xfrm>
              <a:custGeom>
                <a:avLst/>
                <a:gdLst>
                  <a:gd name="connsiteX0" fmla="*/ 0 w 99624"/>
                  <a:gd name="connsiteY0" fmla="*/ 0 h 114487"/>
                  <a:gd name="connsiteX1" fmla="*/ 27211 w 99624"/>
                  <a:gd name="connsiteY1" fmla="*/ 114487 h 114487"/>
                  <a:gd name="connsiteX2" fmla="*/ 48388 w 99624"/>
                  <a:gd name="connsiteY2" fmla="*/ 67553 h 114487"/>
                  <a:gd name="connsiteX3" fmla="*/ 99625 w 99624"/>
                  <a:gd name="connsiteY3" fmla="*/ 62692 h 114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9624" h="114487">
                    <a:moveTo>
                      <a:pt x="0" y="0"/>
                    </a:moveTo>
                    <a:lnTo>
                      <a:pt x="27211" y="114487"/>
                    </a:lnTo>
                    <a:lnTo>
                      <a:pt x="48388" y="67553"/>
                    </a:lnTo>
                    <a:lnTo>
                      <a:pt x="99625" y="62692"/>
                    </a:lnTo>
                    <a:close/>
                  </a:path>
                </a:pathLst>
              </a:custGeom>
              <a:solidFill>
                <a:srgbClr val="1A1A89"/>
              </a:solidFill>
              <a:ln w="55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5C08977D-F714-43E6-B05E-DE9B5C324B2A}"/>
                </a:ext>
              </a:extLst>
            </p:cNvPr>
            <p:cNvSpPr/>
            <p:nvPr/>
          </p:nvSpPr>
          <p:spPr>
            <a:xfrm>
              <a:off x="7697493" y="2659814"/>
              <a:ext cx="2415524" cy="1365238"/>
            </a:xfrm>
            <a:custGeom>
              <a:avLst/>
              <a:gdLst>
                <a:gd name="connsiteX0" fmla="*/ 2194819 w 2415524"/>
                <a:gd name="connsiteY0" fmla="*/ 228186 h 1365238"/>
                <a:gd name="connsiteX1" fmla="*/ 2023283 w 2415524"/>
                <a:gd name="connsiteY1" fmla="*/ 313674 h 1365238"/>
                <a:gd name="connsiteX2" fmla="*/ 2006521 w 2415524"/>
                <a:gd name="connsiteY2" fmla="*/ 287245 h 1365238"/>
                <a:gd name="connsiteX3" fmla="*/ 1859067 w 2415524"/>
                <a:gd name="connsiteY3" fmla="*/ 299203 h 1365238"/>
                <a:gd name="connsiteX4" fmla="*/ 1849345 w 2415524"/>
                <a:gd name="connsiteY4" fmla="*/ 297974 h 1365238"/>
                <a:gd name="connsiteX5" fmla="*/ 1842863 w 2415524"/>
                <a:gd name="connsiteY5" fmla="*/ 317809 h 1365238"/>
                <a:gd name="connsiteX6" fmla="*/ 1700885 w 2415524"/>
                <a:gd name="connsiteY6" fmla="*/ 271880 h 1365238"/>
                <a:gd name="connsiteX7" fmla="*/ 1398044 w 2415524"/>
                <a:gd name="connsiteY7" fmla="*/ 96880 h 1365238"/>
                <a:gd name="connsiteX8" fmla="*/ 1347757 w 2415524"/>
                <a:gd name="connsiteY8" fmla="*/ 31451 h 1365238"/>
                <a:gd name="connsiteX9" fmla="*/ 1311550 w 2415524"/>
                <a:gd name="connsiteY9" fmla="*/ 19773 h 1365238"/>
                <a:gd name="connsiteX10" fmla="*/ 1213992 w 2415524"/>
                <a:gd name="connsiteY10" fmla="*/ 70172 h 1365238"/>
                <a:gd name="connsiteX11" fmla="*/ 1085927 w 2415524"/>
                <a:gd name="connsiteY11" fmla="*/ 139904 h 1365238"/>
                <a:gd name="connsiteX12" fmla="*/ 899696 w 2415524"/>
                <a:gd name="connsiteY12" fmla="*/ 31953 h 1365238"/>
                <a:gd name="connsiteX13" fmla="*/ 803145 w 2415524"/>
                <a:gd name="connsiteY13" fmla="*/ 2954 h 1365238"/>
                <a:gd name="connsiteX14" fmla="*/ 765373 w 2415524"/>
                <a:gd name="connsiteY14" fmla="*/ 6810 h 1365238"/>
                <a:gd name="connsiteX15" fmla="*/ 757942 w 2415524"/>
                <a:gd name="connsiteY15" fmla="*/ 22678 h 1365238"/>
                <a:gd name="connsiteX16" fmla="*/ 665134 w 2415524"/>
                <a:gd name="connsiteY16" fmla="*/ 79503 h 1365238"/>
                <a:gd name="connsiteX17" fmla="*/ 570370 w 2415524"/>
                <a:gd name="connsiteY17" fmla="*/ 168679 h 1365238"/>
                <a:gd name="connsiteX18" fmla="*/ 439400 w 2415524"/>
                <a:gd name="connsiteY18" fmla="*/ 210474 h 1365238"/>
                <a:gd name="connsiteX19" fmla="*/ 437779 w 2415524"/>
                <a:gd name="connsiteY19" fmla="*/ 200584 h 1365238"/>
                <a:gd name="connsiteX20" fmla="*/ 412077 w 2415524"/>
                <a:gd name="connsiteY20" fmla="*/ 215223 h 1365238"/>
                <a:gd name="connsiteX21" fmla="*/ 298707 w 2415524"/>
                <a:gd name="connsiteY21" fmla="*/ 168400 h 1365238"/>
                <a:gd name="connsiteX22" fmla="*/ 223499 w 2415524"/>
                <a:gd name="connsiteY22" fmla="*/ 197455 h 1365238"/>
                <a:gd name="connsiteX23" fmla="*/ 0 w 2415524"/>
                <a:gd name="connsiteY23" fmla="*/ 14409 h 1365238"/>
                <a:gd name="connsiteX24" fmla="*/ 0 w 2415524"/>
                <a:gd name="connsiteY24" fmla="*/ 950256 h 1365238"/>
                <a:gd name="connsiteX25" fmla="*/ 0 w 2415524"/>
                <a:gd name="connsiteY25" fmla="*/ 1322494 h 1365238"/>
                <a:gd name="connsiteX26" fmla="*/ 1006864 w 2415524"/>
                <a:gd name="connsiteY26" fmla="*/ 1365238 h 1365238"/>
                <a:gd name="connsiteX27" fmla="*/ 2415524 w 2415524"/>
                <a:gd name="connsiteY27" fmla="*/ 1300200 h 1365238"/>
                <a:gd name="connsiteX28" fmla="*/ 2415524 w 2415524"/>
                <a:gd name="connsiteY28" fmla="*/ 155772 h 1365238"/>
                <a:gd name="connsiteX29" fmla="*/ 2194819 w 2415524"/>
                <a:gd name="connsiteY29" fmla="*/ 228186 h 1365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415524" h="1365238">
                  <a:moveTo>
                    <a:pt x="2194819" y="228186"/>
                  </a:moveTo>
                  <a:cubicBezTo>
                    <a:pt x="2194819" y="228186"/>
                    <a:pt x="2078990" y="347087"/>
                    <a:pt x="2023283" y="313674"/>
                  </a:cubicBezTo>
                  <a:cubicBezTo>
                    <a:pt x="2014678" y="308478"/>
                    <a:pt x="2009538" y="299370"/>
                    <a:pt x="2006521" y="287245"/>
                  </a:cubicBezTo>
                  <a:cubicBezTo>
                    <a:pt x="1960703" y="309595"/>
                    <a:pt x="1912539" y="321162"/>
                    <a:pt x="1859067" y="299203"/>
                  </a:cubicBezTo>
                  <a:cubicBezTo>
                    <a:pt x="1856106" y="297750"/>
                    <a:pt x="1852753" y="297471"/>
                    <a:pt x="1849345" y="297974"/>
                  </a:cubicBezTo>
                  <a:cubicBezTo>
                    <a:pt x="1847613" y="304678"/>
                    <a:pt x="1845489" y="311272"/>
                    <a:pt x="1842863" y="317809"/>
                  </a:cubicBezTo>
                  <a:cubicBezTo>
                    <a:pt x="1821631" y="370331"/>
                    <a:pt x="1757040" y="320435"/>
                    <a:pt x="1700885" y="271880"/>
                  </a:cubicBezTo>
                  <a:cubicBezTo>
                    <a:pt x="1646072" y="224498"/>
                    <a:pt x="1566171" y="129064"/>
                    <a:pt x="1398044" y="96880"/>
                  </a:cubicBezTo>
                  <a:cubicBezTo>
                    <a:pt x="1357926" y="89225"/>
                    <a:pt x="1345689" y="65143"/>
                    <a:pt x="1347757" y="31451"/>
                  </a:cubicBezTo>
                  <a:cubicBezTo>
                    <a:pt x="1334458" y="25249"/>
                    <a:pt x="1322222" y="19494"/>
                    <a:pt x="1311550" y="19773"/>
                  </a:cubicBezTo>
                  <a:cubicBezTo>
                    <a:pt x="1273052" y="19773"/>
                    <a:pt x="1247852" y="54192"/>
                    <a:pt x="1213992" y="70172"/>
                  </a:cubicBezTo>
                  <a:cubicBezTo>
                    <a:pt x="1186837" y="143312"/>
                    <a:pt x="1085927" y="139904"/>
                    <a:pt x="1085927" y="139904"/>
                  </a:cubicBezTo>
                  <a:cubicBezTo>
                    <a:pt x="961103" y="139904"/>
                    <a:pt x="907239" y="72183"/>
                    <a:pt x="899696" y="31953"/>
                  </a:cubicBezTo>
                  <a:cubicBezTo>
                    <a:pt x="868574" y="32624"/>
                    <a:pt x="832926" y="12900"/>
                    <a:pt x="803145" y="2954"/>
                  </a:cubicBezTo>
                  <a:cubicBezTo>
                    <a:pt x="789399" y="-2521"/>
                    <a:pt x="777051" y="105"/>
                    <a:pt x="765373" y="6810"/>
                  </a:cubicBezTo>
                  <a:cubicBezTo>
                    <a:pt x="763194" y="12230"/>
                    <a:pt x="760680" y="17538"/>
                    <a:pt x="757942" y="22678"/>
                  </a:cubicBezTo>
                  <a:cubicBezTo>
                    <a:pt x="742856" y="50560"/>
                    <a:pt x="690836" y="60953"/>
                    <a:pt x="665134" y="79503"/>
                  </a:cubicBezTo>
                  <a:cubicBezTo>
                    <a:pt x="621496" y="111072"/>
                    <a:pt x="597861" y="118839"/>
                    <a:pt x="570370" y="168679"/>
                  </a:cubicBezTo>
                  <a:cubicBezTo>
                    <a:pt x="540645" y="222543"/>
                    <a:pt x="455156" y="290374"/>
                    <a:pt x="439400" y="210474"/>
                  </a:cubicBezTo>
                  <a:cubicBezTo>
                    <a:pt x="438729" y="207121"/>
                    <a:pt x="438226" y="203824"/>
                    <a:pt x="437779" y="200584"/>
                  </a:cubicBezTo>
                  <a:cubicBezTo>
                    <a:pt x="429342" y="206730"/>
                    <a:pt x="420682" y="211814"/>
                    <a:pt x="412077" y="215223"/>
                  </a:cubicBezTo>
                  <a:cubicBezTo>
                    <a:pt x="367042" y="235226"/>
                    <a:pt x="339942" y="170244"/>
                    <a:pt x="298707" y="168400"/>
                  </a:cubicBezTo>
                  <a:cubicBezTo>
                    <a:pt x="285353" y="196784"/>
                    <a:pt x="261606" y="211032"/>
                    <a:pt x="223499" y="197455"/>
                  </a:cubicBezTo>
                  <a:cubicBezTo>
                    <a:pt x="163490" y="176111"/>
                    <a:pt x="72470" y="38603"/>
                    <a:pt x="0" y="14409"/>
                  </a:cubicBezTo>
                  <a:lnTo>
                    <a:pt x="0" y="950256"/>
                  </a:lnTo>
                  <a:cubicBezTo>
                    <a:pt x="0" y="950256"/>
                    <a:pt x="0" y="1328081"/>
                    <a:pt x="0" y="1322494"/>
                  </a:cubicBezTo>
                  <a:cubicBezTo>
                    <a:pt x="0" y="1316906"/>
                    <a:pt x="1006864" y="1365238"/>
                    <a:pt x="1006864" y="1365238"/>
                  </a:cubicBezTo>
                  <a:lnTo>
                    <a:pt x="2415524" y="1300200"/>
                  </a:lnTo>
                  <a:lnTo>
                    <a:pt x="2415524" y="155772"/>
                  </a:lnTo>
                  <a:cubicBezTo>
                    <a:pt x="2415301" y="155772"/>
                    <a:pt x="2276564" y="151414"/>
                    <a:pt x="2194819" y="228186"/>
                  </a:cubicBezTo>
                  <a:close/>
                </a:path>
              </a:pathLst>
            </a:custGeom>
            <a:solidFill>
              <a:srgbClr val="A97AF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EB410E4D-4B75-4F13-8B24-25987E90A3E6}"/>
                </a:ext>
              </a:extLst>
            </p:cNvPr>
            <p:cNvSpPr/>
            <p:nvPr/>
          </p:nvSpPr>
          <p:spPr>
            <a:xfrm>
              <a:off x="8135161" y="2666680"/>
              <a:ext cx="327594" cy="240312"/>
            </a:xfrm>
            <a:custGeom>
              <a:avLst/>
              <a:gdLst>
                <a:gd name="connsiteX0" fmla="*/ 327594 w 327594"/>
                <a:gd name="connsiteY0" fmla="*/ 0 h 240312"/>
                <a:gd name="connsiteX1" fmla="*/ 320163 w 327594"/>
                <a:gd name="connsiteY1" fmla="*/ 15868 h 240312"/>
                <a:gd name="connsiteX2" fmla="*/ 227355 w 327594"/>
                <a:gd name="connsiteY2" fmla="*/ 72693 h 240312"/>
                <a:gd name="connsiteX3" fmla="*/ 132591 w 327594"/>
                <a:gd name="connsiteY3" fmla="*/ 161869 h 240312"/>
                <a:gd name="connsiteX4" fmla="*/ 1620 w 327594"/>
                <a:gd name="connsiteY4" fmla="*/ 203664 h 240312"/>
                <a:gd name="connsiteX5" fmla="*/ 0 w 327594"/>
                <a:gd name="connsiteY5" fmla="*/ 193774 h 240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7594" h="240312">
                  <a:moveTo>
                    <a:pt x="327594" y="0"/>
                  </a:moveTo>
                  <a:cubicBezTo>
                    <a:pt x="325415" y="5420"/>
                    <a:pt x="322901" y="10728"/>
                    <a:pt x="320163" y="15868"/>
                  </a:cubicBezTo>
                  <a:cubicBezTo>
                    <a:pt x="305077" y="43750"/>
                    <a:pt x="253057" y="54143"/>
                    <a:pt x="227355" y="72693"/>
                  </a:cubicBezTo>
                  <a:cubicBezTo>
                    <a:pt x="183716" y="104262"/>
                    <a:pt x="160081" y="112029"/>
                    <a:pt x="132591" y="161869"/>
                  </a:cubicBezTo>
                  <a:cubicBezTo>
                    <a:pt x="102866" y="215733"/>
                    <a:pt x="17377" y="283565"/>
                    <a:pt x="1620" y="203664"/>
                  </a:cubicBezTo>
                  <a:cubicBezTo>
                    <a:pt x="950" y="200311"/>
                    <a:pt x="447" y="197015"/>
                    <a:pt x="0" y="193774"/>
                  </a:cubicBezTo>
                </a:path>
              </a:pathLst>
            </a:custGeom>
            <a:noFill/>
            <a:ln w="5569" cap="rnd">
              <a:solidFill>
                <a:srgbClr val="33333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93F6E4CD-E660-4939-A7C7-DA0C14B52B6A}"/>
                </a:ext>
              </a:extLst>
            </p:cNvPr>
            <p:cNvSpPr/>
            <p:nvPr/>
          </p:nvSpPr>
          <p:spPr>
            <a:xfrm>
              <a:off x="8597134" y="2691768"/>
              <a:ext cx="314295" cy="107974"/>
            </a:xfrm>
            <a:custGeom>
              <a:avLst/>
              <a:gdLst>
                <a:gd name="connsiteX0" fmla="*/ 314296 w 314295"/>
                <a:gd name="connsiteY0" fmla="*/ 38218 h 107974"/>
                <a:gd name="connsiteX1" fmla="*/ 186231 w 314295"/>
                <a:gd name="connsiteY1" fmla="*/ 107950 h 107974"/>
                <a:gd name="connsiteX2" fmla="*/ 0 w 314295"/>
                <a:gd name="connsiteY2" fmla="*/ 0 h 107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4295" h="107974">
                  <a:moveTo>
                    <a:pt x="314296" y="38218"/>
                  </a:moveTo>
                  <a:cubicBezTo>
                    <a:pt x="287141" y="111358"/>
                    <a:pt x="186231" y="107950"/>
                    <a:pt x="186231" y="107950"/>
                  </a:cubicBezTo>
                  <a:cubicBezTo>
                    <a:pt x="61406" y="107950"/>
                    <a:pt x="7543" y="40230"/>
                    <a:pt x="0" y="0"/>
                  </a:cubicBezTo>
                </a:path>
              </a:pathLst>
            </a:custGeom>
            <a:noFill/>
            <a:ln w="5569" cap="rnd">
              <a:solidFill>
                <a:srgbClr val="33333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5A2EFCB4-58E3-4EFF-BC9B-C601314F84CA}"/>
                </a:ext>
              </a:extLst>
            </p:cNvPr>
            <p:cNvSpPr/>
            <p:nvPr/>
          </p:nvSpPr>
          <p:spPr>
            <a:xfrm>
              <a:off x="9045031" y="2691209"/>
              <a:ext cx="501807" cy="308778"/>
            </a:xfrm>
            <a:custGeom>
              <a:avLst/>
              <a:gdLst>
                <a:gd name="connsiteX0" fmla="*/ 501808 w 501807"/>
                <a:gd name="connsiteY0" fmla="*/ 266523 h 308778"/>
                <a:gd name="connsiteX1" fmla="*/ 495326 w 501807"/>
                <a:gd name="connsiteY1" fmla="*/ 286358 h 308778"/>
                <a:gd name="connsiteX2" fmla="*/ 353348 w 501807"/>
                <a:gd name="connsiteY2" fmla="*/ 240429 h 308778"/>
                <a:gd name="connsiteX3" fmla="*/ 50507 w 501807"/>
                <a:gd name="connsiteY3" fmla="*/ 65430 h 308778"/>
                <a:gd name="connsiteX4" fmla="*/ 219 w 501807"/>
                <a:gd name="connsiteY4" fmla="*/ 0 h 308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807" h="308778">
                  <a:moveTo>
                    <a:pt x="501808" y="266523"/>
                  </a:moveTo>
                  <a:cubicBezTo>
                    <a:pt x="500075" y="273228"/>
                    <a:pt x="497952" y="279821"/>
                    <a:pt x="495326" y="286358"/>
                  </a:cubicBezTo>
                  <a:cubicBezTo>
                    <a:pt x="474094" y="338881"/>
                    <a:pt x="409502" y="288985"/>
                    <a:pt x="353348" y="240429"/>
                  </a:cubicBezTo>
                  <a:cubicBezTo>
                    <a:pt x="298535" y="193048"/>
                    <a:pt x="218634" y="97613"/>
                    <a:pt x="50507" y="65430"/>
                  </a:cubicBezTo>
                  <a:cubicBezTo>
                    <a:pt x="10388" y="57775"/>
                    <a:pt x="-1848" y="33693"/>
                    <a:pt x="219" y="0"/>
                  </a:cubicBezTo>
                </a:path>
              </a:pathLst>
            </a:custGeom>
            <a:noFill/>
            <a:ln w="5569" cap="rnd">
              <a:solidFill>
                <a:srgbClr val="33333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8B170A0A-1F55-4A73-8158-7D496910F6AB}"/>
                </a:ext>
              </a:extLst>
            </p:cNvPr>
            <p:cNvSpPr/>
            <p:nvPr/>
          </p:nvSpPr>
          <p:spPr>
            <a:xfrm>
              <a:off x="7697326" y="2674335"/>
              <a:ext cx="2415524" cy="1350829"/>
            </a:xfrm>
            <a:custGeom>
              <a:avLst/>
              <a:gdLst>
                <a:gd name="connsiteX0" fmla="*/ 298707 w 2415524"/>
                <a:gd name="connsiteY0" fmla="*/ 153991 h 1350829"/>
                <a:gd name="connsiteX1" fmla="*/ 223499 w 2415524"/>
                <a:gd name="connsiteY1" fmla="*/ 183046 h 1350829"/>
                <a:gd name="connsiteX2" fmla="*/ 0 w 2415524"/>
                <a:gd name="connsiteY2" fmla="*/ 0 h 1350829"/>
                <a:gd name="connsiteX3" fmla="*/ 0 w 2415524"/>
                <a:gd name="connsiteY3" fmla="*/ 935847 h 1350829"/>
                <a:gd name="connsiteX4" fmla="*/ 0 w 2415524"/>
                <a:gd name="connsiteY4" fmla="*/ 1308085 h 1350829"/>
                <a:gd name="connsiteX5" fmla="*/ 1006864 w 2415524"/>
                <a:gd name="connsiteY5" fmla="*/ 1350829 h 1350829"/>
                <a:gd name="connsiteX6" fmla="*/ 2415524 w 2415524"/>
                <a:gd name="connsiteY6" fmla="*/ 1285791 h 1350829"/>
                <a:gd name="connsiteX7" fmla="*/ 2415524 w 2415524"/>
                <a:gd name="connsiteY7" fmla="*/ 141252 h 1350829"/>
                <a:gd name="connsiteX8" fmla="*/ 2195042 w 2415524"/>
                <a:gd name="connsiteY8" fmla="*/ 213721 h 1350829"/>
                <a:gd name="connsiteX9" fmla="*/ 2023507 w 2415524"/>
                <a:gd name="connsiteY9" fmla="*/ 299210 h 1350829"/>
                <a:gd name="connsiteX10" fmla="*/ 2006744 w 2415524"/>
                <a:gd name="connsiteY10" fmla="*/ 272781 h 1350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15524" h="1350829">
                  <a:moveTo>
                    <a:pt x="298707" y="153991"/>
                  </a:moveTo>
                  <a:cubicBezTo>
                    <a:pt x="285353" y="182375"/>
                    <a:pt x="261606" y="196623"/>
                    <a:pt x="223499" y="183046"/>
                  </a:cubicBezTo>
                  <a:cubicBezTo>
                    <a:pt x="163490" y="161702"/>
                    <a:pt x="72470" y="24194"/>
                    <a:pt x="0" y="0"/>
                  </a:cubicBezTo>
                  <a:lnTo>
                    <a:pt x="0" y="935847"/>
                  </a:lnTo>
                  <a:cubicBezTo>
                    <a:pt x="0" y="935847"/>
                    <a:pt x="0" y="1313673"/>
                    <a:pt x="0" y="1308085"/>
                  </a:cubicBezTo>
                  <a:cubicBezTo>
                    <a:pt x="0" y="1302498"/>
                    <a:pt x="1006864" y="1350829"/>
                    <a:pt x="1006864" y="1350829"/>
                  </a:cubicBezTo>
                  <a:lnTo>
                    <a:pt x="2415524" y="1285791"/>
                  </a:lnTo>
                  <a:lnTo>
                    <a:pt x="2415524" y="141252"/>
                  </a:lnTo>
                  <a:cubicBezTo>
                    <a:pt x="2415524" y="141252"/>
                    <a:pt x="2276787" y="136893"/>
                    <a:pt x="2195042" y="213721"/>
                  </a:cubicBezTo>
                  <a:cubicBezTo>
                    <a:pt x="2195042" y="213721"/>
                    <a:pt x="2079214" y="332623"/>
                    <a:pt x="2023507" y="299210"/>
                  </a:cubicBezTo>
                  <a:cubicBezTo>
                    <a:pt x="2014902" y="294013"/>
                    <a:pt x="2009761" y="284906"/>
                    <a:pt x="2006744" y="272781"/>
                  </a:cubicBezTo>
                </a:path>
              </a:pathLst>
            </a:custGeom>
            <a:noFill/>
            <a:ln w="5569" cap="rnd">
              <a:solidFill>
                <a:srgbClr val="33333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2" name="Graphique 320">
              <a:extLst>
                <a:ext uri="{FF2B5EF4-FFF2-40B4-BE49-F238E27FC236}">
                  <a16:creationId xmlns:a16="http://schemas.microsoft.com/office/drawing/2014/main" id="{8B699F6E-627C-4EC4-91A7-CBFA467A7341}"/>
                </a:ext>
              </a:extLst>
            </p:cNvPr>
            <p:cNvGrpSpPr/>
            <p:nvPr/>
          </p:nvGrpSpPr>
          <p:grpSpPr>
            <a:xfrm>
              <a:off x="8988872" y="2028779"/>
              <a:ext cx="87779" cy="421106"/>
              <a:chOff x="8988872" y="2028779"/>
              <a:chExt cx="87779" cy="421106"/>
            </a:xfrm>
            <a:solidFill>
              <a:srgbClr val="9B0505"/>
            </a:solidFill>
          </p:grpSpPr>
          <p:sp>
            <p:nvSpPr>
              <p:cNvPr id="23" name="Forme libre : forme 22">
                <a:extLst>
                  <a:ext uri="{FF2B5EF4-FFF2-40B4-BE49-F238E27FC236}">
                    <a16:creationId xmlns:a16="http://schemas.microsoft.com/office/drawing/2014/main" id="{947B8D4B-9CE3-4FA2-B41E-1E9603C97AE9}"/>
                  </a:ext>
                </a:extLst>
              </p:cNvPr>
              <p:cNvSpPr/>
              <p:nvPr/>
            </p:nvSpPr>
            <p:spPr>
              <a:xfrm>
                <a:off x="8996604" y="2028779"/>
                <a:ext cx="68600" cy="355621"/>
              </a:xfrm>
              <a:custGeom>
                <a:avLst/>
                <a:gdLst>
                  <a:gd name="connsiteX0" fmla="*/ 44120 w 68600"/>
                  <a:gd name="connsiteY0" fmla="*/ 355621 h 355621"/>
                  <a:gd name="connsiteX1" fmla="*/ 33895 w 68600"/>
                  <a:gd name="connsiteY1" fmla="*/ 348972 h 355621"/>
                  <a:gd name="connsiteX2" fmla="*/ 23559 w 68600"/>
                  <a:gd name="connsiteY2" fmla="*/ 327349 h 355621"/>
                  <a:gd name="connsiteX3" fmla="*/ 35 w 68600"/>
                  <a:gd name="connsiteY3" fmla="*/ 250130 h 355621"/>
                  <a:gd name="connsiteX4" fmla="*/ 23615 w 68600"/>
                  <a:gd name="connsiteY4" fmla="*/ 180007 h 355621"/>
                  <a:gd name="connsiteX5" fmla="*/ 41941 w 68600"/>
                  <a:gd name="connsiteY5" fmla="*/ 138101 h 355621"/>
                  <a:gd name="connsiteX6" fmla="*/ 28028 w 68600"/>
                  <a:gd name="connsiteY6" fmla="*/ 16238 h 355621"/>
                  <a:gd name="connsiteX7" fmla="*/ 27470 w 68600"/>
                  <a:gd name="connsiteY7" fmla="*/ 14394 h 355621"/>
                  <a:gd name="connsiteX8" fmla="*/ 34957 w 68600"/>
                  <a:gd name="connsiteY8" fmla="*/ 481 h 355621"/>
                  <a:gd name="connsiteX9" fmla="*/ 48870 w 68600"/>
                  <a:gd name="connsiteY9" fmla="*/ 7968 h 355621"/>
                  <a:gd name="connsiteX10" fmla="*/ 49429 w 68600"/>
                  <a:gd name="connsiteY10" fmla="*/ 9812 h 355621"/>
                  <a:gd name="connsiteX11" fmla="*/ 63453 w 68600"/>
                  <a:gd name="connsiteY11" fmla="*/ 144191 h 355621"/>
                  <a:gd name="connsiteX12" fmla="*/ 43506 w 68600"/>
                  <a:gd name="connsiteY12" fmla="*/ 190288 h 355621"/>
                  <a:gd name="connsiteX13" fmla="*/ 22385 w 68600"/>
                  <a:gd name="connsiteY13" fmla="*/ 250800 h 355621"/>
                  <a:gd name="connsiteX14" fmla="*/ 43562 w 68600"/>
                  <a:gd name="connsiteY14" fmla="*/ 317403 h 355621"/>
                  <a:gd name="connsiteX15" fmla="*/ 54346 w 68600"/>
                  <a:gd name="connsiteY15" fmla="*/ 339976 h 355621"/>
                  <a:gd name="connsiteX16" fmla="*/ 48646 w 68600"/>
                  <a:gd name="connsiteY16" fmla="*/ 354727 h 355621"/>
                  <a:gd name="connsiteX17" fmla="*/ 44120 w 68600"/>
                  <a:gd name="connsiteY17" fmla="*/ 355621 h 355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8600" h="355621">
                    <a:moveTo>
                      <a:pt x="44120" y="355621"/>
                    </a:moveTo>
                    <a:cubicBezTo>
                      <a:pt x="39818" y="355621"/>
                      <a:pt x="35739" y="353107"/>
                      <a:pt x="33895" y="348972"/>
                    </a:cubicBezTo>
                    <a:cubicBezTo>
                      <a:pt x="30711" y="341764"/>
                      <a:pt x="27079" y="334445"/>
                      <a:pt x="23559" y="327349"/>
                    </a:cubicBezTo>
                    <a:cubicBezTo>
                      <a:pt x="11601" y="303322"/>
                      <a:pt x="-747" y="278458"/>
                      <a:pt x="35" y="250130"/>
                    </a:cubicBezTo>
                    <a:cubicBezTo>
                      <a:pt x="762" y="224260"/>
                      <a:pt x="12384" y="201742"/>
                      <a:pt x="23615" y="180007"/>
                    </a:cubicBezTo>
                    <a:cubicBezTo>
                      <a:pt x="30990" y="165759"/>
                      <a:pt x="37918" y="152293"/>
                      <a:pt x="41941" y="138101"/>
                    </a:cubicBezTo>
                    <a:cubicBezTo>
                      <a:pt x="53005" y="98876"/>
                      <a:pt x="40880" y="58758"/>
                      <a:pt x="28028" y="16238"/>
                    </a:cubicBezTo>
                    <a:lnTo>
                      <a:pt x="27470" y="14394"/>
                    </a:lnTo>
                    <a:cubicBezTo>
                      <a:pt x="25682" y="8471"/>
                      <a:pt x="29034" y="2269"/>
                      <a:pt x="34957" y="481"/>
                    </a:cubicBezTo>
                    <a:cubicBezTo>
                      <a:pt x="40880" y="-1307"/>
                      <a:pt x="47082" y="2045"/>
                      <a:pt x="48870" y="7968"/>
                    </a:cubicBezTo>
                    <a:lnTo>
                      <a:pt x="49429" y="9812"/>
                    </a:lnTo>
                    <a:cubicBezTo>
                      <a:pt x="62615" y="53506"/>
                      <a:pt x="76304" y="98709"/>
                      <a:pt x="63453" y="144191"/>
                    </a:cubicBezTo>
                    <a:cubicBezTo>
                      <a:pt x="58816" y="160562"/>
                      <a:pt x="51049" y="175704"/>
                      <a:pt x="43506" y="190288"/>
                    </a:cubicBezTo>
                    <a:cubicBezTo>
                      <a:pt x="32946" y="210682"/>
                      <a:pt x="23000" y="229959"/>
                      <a:pt x="22385" y="250800"/>
                    </a:cubicBezTo>
                    <a:cubicBezTo>
                      <a:pt x="21715" y="273541"/>
                      <a:pt x="32331" y="294885"/>
                      <a:pt x="43562" y="317403"/>
                    </a:cubicBezTo>
                    <a:cubicBezTo>
                      <a:pt x="47194" y="324722"/>
                      <a:pt x="50937" y="332266"/>
                      <a:pt x="54346" y="339976"/>
                    </a:cubicBezTo>
                    <a:cubicBezTo>
                      <a:pt x="56860" y="345620"/>
                      <a:pt x="54290" y="352213"/>
                      <a:pt x="48646" y="354727"/>
                    </a:cubicBezTo>
                    <a:cubicBezTo>
                      <a:pt x="47194" y="355342"/>
                      <a:pt x="45629" y="355621"/>
                      <a:pt x="44120" y="355621"/>
                    </a:cubicBezTo>
                    <a:close/>
                  </a:path>
                </a:pathLst>
              </a:custGeom>
              <a:solidFill>
                <a:srgbClr val="9B0505"/>
              </a:solidFill>
              <a:ln w="55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orme libre : forme 23">
                <a:extLst>
                  <a:ext uri="{FF2B5EF4-FFF2-40B4-BE49-F238E27FC236}">
                    <a16:creationId xmlns:a16="http://schemas.microsoft.com/office/drawing/2014/main" id="{C7AEC3AC-E9E1-4E48-9A00-93C453BF9666}"/>
                  </a:ext>
                </a:extLst>
              </p:cNvPr>
              <p:cNvSpPr/>
              <p:nvPr/>
            </p:nvSpPr>
            <p:spPr>
              <a:xfrm>
                <a:off x="8988872" y="2335063"/>
                <a:ext cx="87779" cy="114822"/>
              </a:xfrm>
              <a:custGeom>
                <a:avLst/>
                <a:gdLst>
                  <a:gd name="connsiteX0" fmla="*/ 62077 w 87779"/>
                  <a:gd name="connsiteY0" fmla="*/ 114823 h 114822"/>
                  <a:gd name="connsiteX1" fmla="*/ 0 w 87779"/>
                  <a:gd name="connsiteY1" fmla="*/ 14807 h 114822"/>
                  <a:gd name="connsiteX2" fmla="*/ 48220 w 87779"/>
                  <a:gd name="connsiteY2" fmla="*/ 32910 h 114822"/>
                  <a:gd name="connsiteX3" fmla="*/ 87779 w 87779"/>
                  <a:gd name="connsiteY3" fmla="*/ 0 h 114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7779" h="114822">
                    <a:moveTo>
                      <a:pt x="62077" y="114823"/>
                    </a:moveTo>
                    <a:lnTo>
                      <a:pt x="0" y="14807"/>
                    </a:lnTo>
                    <a:lnTo>
                      <a:pt x="48220" y="32910"/>
                    </a:lnTo>
                    <a:lnTo>
                      <a:pt x="87779" y="0"/>
                    </a:lnTo>
                    <a:close/>
                  </a:path>
                </a:pathLst>
              </a:custGeom>
              <a:solidFill>
                <a:srgbClr val="9B0505"/>
              </a:solidFill>
              <a:ln w="55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5" name="Graphique 320">
              <a:extLst>
                <a:ext uri="{FF2B5EF4-FFF2-40B4-BE49-F238E27FC236}">
                  <a16:creationId xmlns:a16="http://schemas.microsoft.com/office/drawing/2014/main" id="{8B699F6E-627C-4EC4-91A7-CBFA467A7341}"/>
                </a:ext>
              </a:extLst>
            </p:cNvPr>
            <p:cNvGrpSpPr/>
            <p:nvPr/>
          </p:nvGrpSpPr>
          <p:grpSpPr>
            <a:xfrm>
              <a:off x="8381888" y="1944583"/>
              <a:ext cx="106066" cy="440096"/>
              <a:chOff x="8381888" y="1944583"/>
              <a:chExt cx="106066" cy="440096"/>
            </a:xfrm>
            <a:solidFill>
              <a:srgbClr val="9B0505"/>
            </a:solidFill>
          </p:grpSpPr>
          <p:sp>
            <p:nvSpPr>
              <p:cNvPr id="26" name="Forme libre : forme 25">
                <a:extLst>
                  <a:ext uri="{FF2B5EF4-FFF2-40B4-BE49-F238E27FC236}">
                    <a16:creationId xmlns:a16="http://schemas.microsoft.com/office/drawing/2014/main" id="{CDFD86BE-64BB-4A10-BEC0-D141F944A22C}"/>
                  </a:ext>
                </a:extLst>
              </p:cNvPr>
              <p:cNvSpPr/>
              <p:nvPr/>
            </p:nvSpPr>
            <p:spPr>
              <a:xfrm>
                <a:off x="8381888" y="1944583"/>
                <a:ext cx="90257" cy="385227"/>
              </a:xfrm>
              <a:custGeom>
                <a:avLst/>
                <a:gdLst>
                  <a:gd name="connsiteX0" fmla="*/ 65836 w 90257"/>
                  <a:gd name="connsiteY0" fmla="*/ 385228 h 385227"/>
                  <a:gd name="connsiteX1" fmla="*/ 57735 w 90257"/>
                  <a:gd name="connsiteY1" fmla="*/ 381763 h 385227"/>
                  <a:gd name="connsiteX2" fmla="*/ 47062 w 90257"/>
                  <a:gd name="connsiteY2" fmla="*/ 370812 h 385227"/>
                  <a:gd name="connsiteX3" fmla="*/ 21528 w 90257"/>
                  <a:gd name="connsiteY3" fmla="*/ 343377 h 385227"/>
                  <a:gd name="connsiteX4" fmla="*/ 2195 w 90257"/>
                  <a:gd name="connsiteY4" fmla="*/ 309350 h 385227"/>
                  <a:gd name="connsiteX5" fmla="*/ 13091 w 90257"/>
                  <a:gd name="connsiteY5" fmla="*/ 242244 h 385227"/>
                  <a:gd name="connsiteX6" fmla="*/ 28735 w 90257"/>
                  <a:gd name="connsiteY6" fmla="*/ 208496 h 385227"/>
                  <a:gd name="connsiteX7" fmla="*/ 58237 w 90257"/>
                  <a:gd name="connsiteY7" fmla="*/ 138596 h 385227"/>
                  <a:gd name="connsiteX8" fmla="*/ 67401 w 90257"/>
                  <a:gd name="connsiteY8" fmla="*/ 94288 h 385227"/>
                  <a:gd name="connsiteX9" fmla="*/ 56338 w 90257"/>
                  <a:gd name="connsiteY9" fmla="*/ 15392 h 385227"/>
                  <a:gd name="connsiteX10" fmla="*/ 62484 w 90257"/>
                  <a:gd name="connsiteY10" fmla="*/ 809 h 385227"/>
                  <a:gd name="connsiteX11" fmla="*/ 77067 w 90257"/>
                  <a:gd name="connsiteY11" fmla="*/ 6955 h 385227"/>
                  <a:gd name="connsiteX12" fmla="*/ 89695 w 90257"/>
                  <a:gd name="connsiteY12" fmla="*/ 96299 h 385227"/>
                  <a:gd name="connsiteX13" fmla="*/ 79526 w 90257"/>
                  <a:gd name="connsiteY13" fmla="*/ 145301 h 385227"/>
                  <a:gd name="connsiteX14" fmla="*/ 48906 w 90257"/>
                  <a:gd name="connsiteY14" fmla="*/ 217994 h 385227"/>
                  <a:gd name="connsiteX15" fmla="*/ 33541 w 90257"/>
                  <a:gd name="connsiteY15" fmla="*/ 251128 h 385227"/>
                  <a:gd name="connsiteX16" fmla="*/ 23763 w 90257"/>
                  <a:gd name="connsiteY16" fmla="*/ 303483 h 385227"/>
                  <a:gd name="connsiteX17" fmla="*/ 38681 w 90257"/>
                  <a:gd name="connsiteY17" fmla="*/ 328962 h 385227"/>
                  <a:gd name="connsiteX18" fmla="*/ 62987 w 90257"/>
                  <a:gd name="connsiteY18" fmla="*/ 355055 h 385227"/>
                  <a:gd name="connsiteX19" fmla="*/ 73882 w 90257"/>
                  <a:gd name="connsiteY19" fmla="*/ 366230 h 385227"/>
                  <a:gd name="connsiteX20" fmla="*/ 73547 w 90257"/>
                  <a:gd name="connsiteY20" fmla="*/ 382043 h 385227"/>
                  <a:gd name="connsiteX21" fmla="*/ 65836 w 90257"/>
                  <a:gd name="connsiteY21" fmla="*/ 385228 h 385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90257" h="385227">
                    <a:moveTo>
                      <a:pt x="65836" y="385228"/>
                    </a:moveTo>
                    <a:cubicBezTo>
                      <a:pt x="62875" y="385228"/>
                      <a:pt x="59969" y="384054"/>
                      <a:pt x="57735" y="381763"/>
                    </a:cubicBezTo>
                    <a:cubicBezTo>
                      <a:pt x="54214" y="378076"/>
                      <a:pt x="50638" y="374444"/>
                      <a:pt x="47062" y="370812"/>
                    </a:cubicBezTo>
                    <a:cubicBezTo>
                      <a:pt x="38402" y="362040"/>
                      <a:pt x="29462" y="352932"/>
                      <a:pt x="21528" y="343377"/>
                    </a:cubicBezTo>
                    <a:cubicBezTo>
                      <a:pt x="14487" y="334940"/>
                      <a:pt x="5939" y="323486"/>
                      <a:pt x="2195" y="309350"/>
                    </a:cubicBezTo>
                    <a:cubicBezTo>
                      <a:pt x="-3951" y="286329"/>
                      <a:pt x="3815" y="263532"/>
                      <a:pt x="13091" y="242244"/>
                    </a:cubicBezTo>
                    <a:cubicBezTo>
                      <a:pt x="18063" y="230846"/>
                      <a:pt x="23483" y="219503"/>
                      <a:pt x="28735" y="208496"/>
                    </a:cubicBezTo>
                    <a:cubicBezTo>
                      <a:pt x="39519" y="185866"/>
                      <a:pt x="50638" y="162511"/>
                      <a:pt x="58237" y="138596"/>
                    </a:cubicBezTo>
                    <a:cubicBezTo>
                      <a:pt x="63098" y="123342"/>
                      <a:pt x="66172" y="108424"/>
                      <a:pt x="67401" y="94288"/>
                    </a:cubicBezTo>
                    <a:cubicBezTo>
                      <a:pt x="67457" y="93785"/>
                      <a:pt x="71144" y="51934"/>
                      <a:pt x="56338" y="15392"/>
                    </a:cubicBezTo>
                    <a:cubicBezTo>
                      <a:pt x="53991" y="9693"/>
                      <a:pt x="56785" y="3156"/>
                      <a:pt x="62484" y="809"/>
                    </a:cubicBezTo>
                    <a:cubicBezTo>
                      <a:pt x="68183" y="-1482"/>
                      <a:pt x="74720" y="1256"/>
                      <a:pt x="77067" y="6955"/>
                    </a:cubicBezTo>
                    <a:cubicBezTo>
                      <a:pt x="93997" y="48638"/>
                      <a:pt x="89863" y="94343"/>
                      <a:pt x="89695" y="96299"/>
                    </a:cubicBezTo>
                    <a:cubicBezTo>
                      <a:pt x="88298" y="112000"/>
                      <a:pt x="84890" y="128483"/>
                      <a:pt x="79526" y="145301"/>
                    </a:cubicBezTo>
                    <a:cubicBezTo>
                      <a:pt x="71480" y="170613"/>
                      <a:pt x="60025" y="194750"/>
                      <a:pt x="48906" y="217994"/>
                    </a:cubicBezTo>
                    <a:cubicBezTo>
                      <a:pt x="43766" y="228834"/>
                      <a:pt x="38402" y="240009"/>
                      <a:pt x="33541" y="251128"/>
                    </a:cubicBezTo>
                    <a:cubicBezTo>
                      <a:pt x="25886" y="268617"/>
                      <a:pt x="19348" y="287112"/>
                      <a:pt x="23763" y="303483"/>
                    </a:cubicBezTo>
                    <a:cubicBezTo>
                      <a:pt x="26389" y="313373"/>
                      <a:pt x="33150" y="322313"/>
                      <a:pt x="38681" y="328962"/>
                    </a:cubicBezTo>
                    <a:cubicBezTo>
                      <a:pt x="46057" y="337790"/>
                      <a:pt x="54661" y="346562"/>
                      <a:pt x="62987" y="355055"/>
                    </a:cubicBezTo>
                    <a:cubicBezTo>
                      <a:pt x="66619" y="358799"/>
                      <a:pt x="70306" y="362487"/>
                      <a:pt x="73882" y="366230"/>
                    </a:cubicBezTo>
                    <a:cubicBezTo>
                      <a:pt x="78129" y="370700"/>
                      <a:pt x="78017" y="377740"/>
                      <a:pt x="73547" y="382043"/>
                    </a:cubicBezTo>
                    <a:cubicBezTo>
                      <a:pt x="71424" y="384166"/>
                      <a:pt x="68630" y="385228"/>
                      <a:pt x="65836" y="385228"/>
                    </a:cubicBezTo>
                    <a:close/>
                  </a:path>
                </a:pathLst>
              </a:custGeom>
              <a:solidFill>
                <a:srgbClr val="9B0505"/>
              </a:solidFill>
              <a:ln w="55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orme libre : forme 26">
                <a:extLst>
                  <a:ext uri="{FF2B5EF4-FFF2-40B4-BE49-F238E27FC236}">
                    <a16:creationId xmlns:a16="http://schemas.microsoft.com/office/drawing/2014/main" id="{4845736B-B066-4FF3-9F5A-4FE5FC0F4FB4}"/>
                  </a:ext>
                </a:extLst>
              </p:cNvPr>
              <p:cNvSpPr/>
              <p:nvPr/>
            </p:nvSpPr>
            <p:spPr>
              <a:xfrm>
                <a:off x="8391515" y="2269019"/>
                <a:ext cx="96439" cy="115660"/>
              </a:xfrm>
              <a:custGeom>
                <a:avLst/>
                <a:gdLst>
                  <a:gd name="connsiteX0" fmla="*/ 96440 w 96439"/>
                  <a:gd name="connsiteY0" fmla="*/ 115661 h 115660"/>
                  <a:gd name="connsiteX1" fmla="*/ 74872 w 96439"/>
                  <a:gd name="connsiteY1" fmla="*/ 0 h 115660"/>
                  <a:gd name="connsiteX2" fmla="*/ 51461 w 96439"/>
                  <a:gd name="connsiteY2" fmla="*/ 45817 h 115660"/>
                  <a:gd name="connsiteX3" fmla="*/ 0 w 96439"/>
                  <a:gd name="connsiteY3" fmla="*/ 48220 h 115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6439" h="115660">
                    <a:moveTo>
                      <a:pt x="96440" y="115661"/>
                    </a:moveTo>
                    <a:lnTo>
                      <a:pt x="74872" y="0"/>
                    </a:lnTo>
                    <a:lnTo>
                      <a:pt x="51461" y="45817"/>
                    </a:lnTo>
                    <a:lnTo>
                      <a:pt x="0" y="48220"/>
                    </a:lnTo>
                    <a:close/>
                  </a:path>
                </a:pathLst>
              </a:custGeom>
              <a:solidFill>
                <a:srgbClr val="9B0505"/>
              </a:solidFill>
              <a:ln w="55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8" name="Graphique 320">
              <a:extLst>
                <a:ext uri="{FF2B5EF4-FFF2-40B4-BE49-F238E27FC236}">
                  <a16:creationId xmlns:a16="http://schemas.microsoft.com/office/drawing/2014/main" id="{8B699F6E-627C-4EC4-91A7-CBFA467A7341}"/>
                </a:ext>
              </a:extLst>
            </p:cNvPr>
            <p:cNvGrpSpPr/>
            <p:nvPr/>
          </p:nvGrpSpPr>
          <p:grpSpPr>
            <a:xfrm>
              <a:off x="9611492" y="2290531"/>
              <a:ext cx="158845" cy="430012"/>
              <a:chOff x="9611492" y="2290531"/>
              <a:chExt cx="158845" cy="430012"/>
            </a:xfrm>
            <a:solidFill>
              <a:srgbClr val="1A1A89"/>
            </a:solidFill>
          </p:grpSpPr>
          <p:sp>
            <p:nvSpPr>
              <p:cNvPr id="29" name="Forme libre : forme 28">
                <a:extLst>
                  <a:ext uri="{FF2B5EF4-FFF2-40B4-BE49-F238E27FC236}">
                    <a16:creationId xmlns:a16="http://schemas.microsoft.com/office/drawing/2014/main" id="{CA6047C2-BEE0-4203-BBA2-B62B806FEED3}"/>
                  </a:ext>
                </a:extLst>
              </p:cNvPr>
              <p:cNvSpPr/>
              <p:nvPr/>
            </p:nvSpPr>
            <p:spPr>
              <a:xfrm>
                <a:off x="9611492" y="2349301"/>
                <a:ext cx="122691" cy="371242"/>
              </a:xfrm>
              <a:custGeom>
                <a:avLst/>
                <a:gdLst>
                  <a:gd name="connsiteX0" fmla="*/ 11225 w 122691"/>
                  <a:gd name="connsiteY0" fmla="*/ 371242 h 371242"/>
                  <a:gd name="connsiteX1" fmla="*/ 9604 w 122691"/>
                  <a:gd name="connsiteY1" fmla="*/ 371130 h 371242"/>
                  <a:gd name="connsiteX2" fmla="*/ 105 w 122691"/>
                  <a:gd name="connsiteY2" fmla="*/ 358503 h 371242"/>
                  <a:gd name="connsiteX3" fmla="*/ 50169 w 122691"/>
                  <a:gd name="connsiteY3" fmla="*/ 217140 h 371242"/>
                  <a:gd name="connsiteX4" fmla="*/ 68943 w 122691"/>
                  <a:gd name="connsiteY4" fmla="*/ 176295 h 371242"/>
                  <a:gd name="connsiteX5" fmla="*/ 96322 w 122691"/>
                  <a:gd name="connsiteY5" fmla="*/ 13699 h 371242"/>
                  <a:gd name="connsiteX6" fmla="*/ 104703 w 122691"/>
                  <a:gd name="connsiteY6" fmla="*/ 289 h 371242"/>
                  <a:gd name="connsiteX7" fmla="*/ 118113 w 122691"/>
                  <a:gd name="connsiteY7" fmla="*/ 8671 h 371242"/>
                  <a:gd name="connsiteX8" fmla="*/ 89449 w 122691"/>
                  <a:gd name="connsiteY8" fmla="*/ 185235 h 371242"/>
                  <a:gd name="connsiteX9" fmla="*/ 70396 w 122691"/>
                  <a:gd name="connsiteY9" fmla="*/ 226638 h 371242"/>
                  <a:gd name="connsiteX10" fmla="*/ 22232 w 122691"/>
                  <a:gd name="connsiteY10" fmla="*/ 361632 h 371242"/>
                  <a:gd name="connsiteX11" fmla="*/ 11225 w 122691"/>
                  <a:gd name="connsiteY11" fmla="*/ 371242 h 371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2691" h="371242">
                    <a:moveTo>
                      <a:pt x="11225" y="371242"/>
                    </a:moveTo>
                    <a:cubicBezTo>
                      <a:pt x="10722" y="371242"/>
                      <a:pt x="10163" y="371186"/>
                      <a:pt x="9604" y="371130"/>
                    </a:cubicBezTo>
                    <a:cubicBezTo>
                      <a:pt x="3514" y="370236"/>
                      <a:pt x="-733" y="364593"/>
                      <a:pt x="105" y="358503"/>
                    </a:cubicBezTo>
                    <a:cubicBezTo>
                      <a:pt x="7313" y="308215"/>
                      <a:pt x="29105" y="261895"/>
                      <a:pt x="50169" y="217140"/>
                    </a:cubicBezTo>
                    <a:cubicBezTo>
                      <a:pt x="56483" y="203730"/>
                      <a:pt x="62965" y="189929"/>
                      <a:pt x="68943" y="176295"/>
                    </a:cubicBezTo>
                    <a:cubicBezTo>
                      <a:pt x="97495" y="111033"/>
                      <a:pt x="106435" y="57840"/>
                      <a:pt x="96322" y="13699"/>
                    </a:cubicBezTo>
                    <a:cubicBezTo>
                      <a:pt x="94925" y="7665"/>
                      <a:pt x="98725" y="1686"/>
                      <a:pt x="104703" y="289"/>
                    </a:cubicBezTo>
                    <a:cubicBezTo>
                      <a:pt x="110738" y="-1107"/>
                      <a:pt x="116716" y="2692"/>
                      <a:pt x="118113" y="8671"/>
                    </a:cubicBezTo>
                    <a:cubicBezTo>
                      <a:pt x="129344" y="57673"/>
                      <a:pt x="119957" y="115391"/>
                      <a:pt x="89449" y="185235"/>
                    </a:cubicBezTo>
                    <a:cubicBezTo>
                      <a:pt x="83359" y="199148"/>
                      <a:pt x="76766" y="213117"/>
                      <a:pt x="70396" y="226638"/>
                    </a:cubicBezTo>
                    <a:cubicBezTo>
                      <a:pt x="50058" y="269941"/>
                      <a:pt x="28993" y="314697"/>
                      <a:pt x="22232" y="361632"/>
                    </a:cubicBezTo>
                    <a:cubicBezTo>
                      <a:pt x="21505" y="367219"/>
                      <a:pt x="16700" y="371242"/>
                      <a:pt x="11225" y="371242"/>
                    </a:cubicBezTo>
                    <a:close/>
                  </a:path>
                </a:pathLst>
              </a:custGeom>
              <a:solidFill>
                <a:srgbClr val="1A1A89"/>
              </a:solidFill>
              <a:ln w="55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orme libre : forme 29">
                <a:extLst>
                  <a:ext uri="{FF2B5EF4-FFF2-40B4-BE49-F238E27FC236}">
                    <a16:creationId xmlns:a16="http://schemas.microsoft.com/office/drawing/2014/main" id="{AEC8E309-2A33-40E3-A465-056F94ED016B}"/>
                  </a:ext>
                </a:extLst>
              </p:cNvPr>
              <p:cNvSpPr/>
              <p:nvPr/>
            </p:nvSpPr>
            <p:spPr>
              <a:xfrm>
                <a:off x="9685743" y="2290531"/>
                <a:ext cx="84594" cy="117672"/>
              </a:xfrm>
              <a:custGeom>
                <a:avLst/>
                <a:gdLst>
                  <a:gd name="connsiteX0" fmla="*/ 0 w 84594"/>
                  <a:gd name="connsiteY0" fmla="*/ 0 h 117672"/>
                  <a:gd name="connsiteX1" fmla="*/ 3129 w 84594"/>
                  <a:gd name="connsiteY1" fmla="*/ 117672 h 117672"/>
                  <a:gd name="connsiteX2" fmla="*/ 33469 w 84594"/>
                  <a:gd name="connsiteY2" fmla="*/ 76102 h 117672"/>
                  <a:gd name="connsiteX3" fmla="*/ 84595 w 84594"/>
                  <a:gd name="connsiteY3" fmla="*/ 81801 h 117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4594" h="117672">
                    <a:moveTo>
                      <a:pt x="0" y="0"/>
                    </a:moveTo>
                    <a:lnTo>
                      <a:pt x="3129" y="117672"/>
                    </a:lnTo>
                    <a:lnTo>
                      <a:pt x="33469" y="76102"/>
                    </a:lnTo>
                    <a:lnTo>
                      <a:pt x="84595" y="81801"/>
                    </a:lnTo>
                    <a:close/>
                  </a:path>
                </a:pathLst>
              </a:custGeom>
              <a:solidFill>
                <a:srgbClr val="1A1A89"/>
              </a:solidFill>
              <a:ln w="55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ABDB4B2F-8D12-46E1-A02B-FF4AA858B3B2}"/>
                </a:ext>
              </a:extLst>
            </p:cNvPr>
            <p:cNvSpPr/>
            <p:nvPr/>
          </p:nvSpPr>
          <p:spPr>
            <a:xfrm>
              <a:off x="8305477" y="2858041"/>
              <a:ext cx="1116978" cy="768177"/>
            </a:xfrm>
            <a:custGeom>
              <a:avLst/>
              <a:gdLst>
                <a:gd name="connsiteX0" fmla="*/ 359042 w 1116978"/>
                <a:gd name="connsiteY0" fmla="*/ 726551 h 768177"/>
                <a:gd name="connsiteX1" fmla="*/ 171414 w 1116978"/>
                <a:gd name="connsiteY1" fmla="*/ 685986 h 768177"/>
                <a:gd name="connsiteX2" fmla="*/ 46 w 1116978"/>
                <a:gd name="connsiteY2" fmla="*/ 645421 h 768177"/>
                <a:gd name="connsiteX3" fmla="*/ 154261 w 1116978"/>
                <a:gd name="connsiteY3" fmla="*/ 592228 h 768177"/>
                <a:gd name="connsiteX4" fmla="*/ 188903 w 1116978"/>
                <a:gd name="connsiteY4" fmla="*/ 411305 h 768177"/>
                <a:gd name="connsiteX5" fmla="*/ 118724 w 1116978"/>
                <a:gd name="connsiteY5" fmla="*/ 277485 h 768177"/>
                <a:gd name="connsiteX6" fmla="*/ 128949 w 1116978"/>
                <a:gd name="connsiteY6" fmla="*/ 169255 h 768177"/>
                <a:gd name="connsiteX7" fmla="*/ 277800 w 1116978"/>
                <a:gd name="connsiteY7" fmla="*/ 379401 h 768177"/>
                <a:gd name="connsiteX8" fmla="*/ 466322 w 1116978"/>
                <a:gd name="connsiteY8" fmla="*/ 464163 h 768177"/>
                <a:gd name="connsiteX9" fmla="*/ 487051 w 1116978"/>
                <a:gd name="connsiteY9" fmla="*/ 180039 h 768177"/>
                <a:gd name="connsiteX10" fmla="*/ 529460 w 1116978"/>
                <a:gd name="connsiteY10" fmla="*/ 1463 h 768177"/>
                <a:gd name="connsiteX11" fmla="*/ 615172 w 1116978"/>
                <a:gd name="connsiteY11" fmla="*/ 105167 h 768177"/>
                <a:gd name="connsiteX12" fmla="*/ 607964 w 1116978"/>
                <a:gd name="connsiteY12" fmla="*/ 258488 h 768177"/>
                <a:gd name="connsiteX13" fmla="*/ 708986 w 1116978"/>
                <a:gd name="connsiteY13" fmla="*/ 337886 h 768177"/>
                <a:gd name="connsiteX14" fmla="*/ 835263 w 1116978"/>
                <a:gd name="connsiteY14" fmla="*/ 128634 h 768177"/>
                <a:gd name="connsiteX15" fmla="*/ 910135 w 1116978"/>
                <a:gd name="connsiteY15" fmla="*/ 161992 h 768177"/>
                <a:gd name="connsiteX16" fmla="*/ 852417 w 1116978"/>
                <a:gd name="connsiteY16" fmla="*/ 319838 h 768177"/>
                <a:gd name="connsiteX17" fmla="*/ 971486 w 1116978"/>
                <a:gd name="connsiteY17" fmla="*/ 298214 h 768177"/>
                <a:gd name="connsiteX18" fmla="*/ 1104971 w 1116978"/>
                <a:gd name="connsiteY18" fmla="*/ 289219 h 768177"/>
                <a:gd name="connsiteX19" fmla="*/ 1048146 w 1116978"/>
                <a:gd name="connsiteY19" fmla="*/ 393872 h 768177"/>
                <a:gd name="connsiteX20" fmla="*/ 865938 w 1116978"/>
                <a:gd name="connsiteY20" fmla="*/ 545405 h 768177"/>
                <a:gd name="connsiteX21" fmla="*/ 585447 w 1116978"/>
                <a:gd name="connsiteY21" fmla="*/ 768178 h 768177"/>
                <a:gd name="connsiteX22" fmla="*/ 359042 w 1116978"/>
                <a:gd name="connsiteY22" fmla="*/ 726551 h 768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16978" h="768177">
                  <a:moveTo>
                    <a:pt x="359042" y="726551"/>
                  </a:moveTo>
                  <a:cubicBezTo>
                    <a:pt x="359042" y="726551"/>
                    <a:pt x="271542" y="664306"/>
                    <a:pt x="171414" y="685986"/>
                  </a:cubicBezTo>
                  <a:cubicBezTo>
                    <a:pt x="71287" y="707665"/>
                    <a:pt x="2728" y="708559"/>
                    <a:pt x="46" y="645421"/>
                  </a:cubicBezTo>
                  <a:cubicBezTo>
                    <a:pt x="-2636" y="582282"/>
                    <a:pt x="111908" y="584964"/>
                    <a:pt x="154261" y="592228"/>
                  </a:cubicBezTo>
                  <a:cubicBezTo>
                    <a:pt x="196670" y="599436"/>
                    <a:pt x="206951" y="463604"/>
                    <a:pt x="188903" y="411305"/>
                  </a:cubicBezTo>
                  <a:cubicBezTo>
                    <a:pt x="170856" y="359006"/>
                    <a:pt x="141857" y="304528"/>
                    <a:pt x="118724" y="277485"/>
                  </a:cubicBezTo>
                  <a:cubicBezTo>
                    <a:pt x="95592" y="250442"/>
                    <a:pt x="70337" y="189091"/>
                    <a:pt x="128949" y="169255"/>
                  </a:cubicBezTo>
                  <a:cubicBezTo>
                    <a:pt x="187562" y="149420"/>
                    <a:pt x="224216" y="215743"/>
                    <a:pt x="277800" y="379401"/>
                  </a:cubicBezTo>
                  <a:cubicBezTo>
                    <a:pt x="331328" y="543058"/>
                    <a:pt x="450062" y="504784"/>
                    <a:pt x="466322" y="464163"/>
                  </a:cubicBezTo>
                  <a:cubicBezTo>
                    <a:pt x="482581" y="423542"/>
                    <a:pt x="499679" y="235076"/>
                    <a:pt x="487051" y="180039"/>
                  </a:cubicBezTo>
                  <a:cubicBezTo>
                    <a:pt x="474424" y="125003"/>
                    <a:pt x="428271" y="21299"/>
                    <a:pt x="529460" y="1463"/>
                  </a:cubicBezTo>
                  <a:cubicBezTo>
                    <a:pt x="599527" y="-12282"/>
                    <a:pt x="616066" y="74548"/>
                    <a:pt x="615172" y="105167"/>
                  </a:cubicBezTo>
                  <a:cubicBezTo>
                    <a:pt x="614278" y="135842"/>
                    <a:pt x="605226" y="232338"/>
                    <a:pt x="607964" y="258488"/>
                  </a:cubicBezTo>
                  <a:cubicBezTo>
                    <a:pt x="610702" y="284637"/>
                    <a:pt x="690938" y="366717"/>
                    <a:pt x="708986" y="337886"/>
                  </a:cubicBezTo>
                  <a:cubicBezTo>
                    <a:pt x="727034" y="309054"/>
                    <a:pt x="818557" y="155790"/>
                    <a:pt x="835263" y="128634"/>
                  </a:cubicBezTo>
                  <a:cubicBezTo>
                    <a:pt x="852975" y="99803"/>
                    <a:pt x="906503" y="111481"/>
                    <a:pt x="910135" y="161992"/>
                  </a:cubicBezTo>
                  <a:cubicBezTo>
                    <a:pt x="913767" y="212503"/>
                    <a:pt x="880354" y="284637"/>
                    <a:pt x="852417" y="319838"/>
                  </a:cubicBezTo>
                  <a:cubicBezTo>
                    <a:pt x="824479" y="355039"/>
                    <a:pt x="931815" y="318944"/>
                    <a:pt x="971486" y="298214"/>
                  </a:cubicBezTo>
                  <a:cubicBezTo>
                    <a:pt x="1011157" y="277485"/>
                    <a:pt x="1072061" y="237702"/>
                    <a:pt x="1104971" y="289219"/>
                  </a:cubicBezTo>
                  <a:cubicBezTo>
                    <a:pt x="1140284" y="344479"/>
                    <a:pt x="1090555" y="371299"/>
                    <a:pt x="1048146" y="393872"/>
                  </a:cubicBezTo>
                  <a:cubicBezTo>
                    <a:pt x="1005737" y="416446"/>
                    <a:pt x="917343" y="461537"/>
                    <a:pt x="865938" y="545405"/>
                  </a:cubicBezTo>
                  <a:cubicBezTo>
                    <a:pt x="814534" y="629273"/>
                    <a:pt x="585447" y="768178"/>
                    <a:pt x="585447" y="768178"/>
                  </a:cubicBezTo>
                  <a:lnTo>
                    <a:pt x="359042" y="726551"/>
                  </a:lnTo>
                  <a:close/>
                </a:path>
              </a:pathLst>
            </a:custGeom>
            <a:solidFill>
              <a:srgbClr val="E27496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04" name="Forme libre : forme 21503">
              <a:extLst>
                <a:ext uri="{FF2B5EF4-FFF2-40B4-BE49-F238E27FC236}">
                  <a16:creationId xmlns:a16="http://schemas.microsoft.com/office/drawing/2014/main" id="{1304AD9D-670C-40E1-AC28-F57E8CBCFAF3}"/>
                </a:ext>
              </a:extLst>
            </p:cNvPr>
            <p:cNvSpPr/>
            <p:nvPr/>
          </p:nvSpPr>
          <p:spPr>
            <a:xfrm>
              <a:off x="8305477" y="2858041"/>
              <a:ext cx="1116978" cy="768177"/>
            </a:xfrm>
            <a:custGeom>
              <a:avLst/>
              <a:gdLst>
                <a:gd name="connsiteX0" fmla="*/ 359042 w 1116978"/>
                <a:gd name="connsiteY0" fmla="*/ 726551 h 768177"/>
                <a:gd name="connsiteX1" fmla="*/ 171414 w 1116978"/>
                <a:gd name="connsiteY1" fmla="*/ 685986 h 768177"/>
                <a:gd name="connsiteX2" fmla="*/ 46 w 1116978"/>
                <a:gd name="connsiteY2" fmla="*/ 645421 h 768177"/>
                <a:gd name="connsiteX3" fmla="*/ 154261 w 1116978"/>
                <a:gd name="connsiteY3" fmla="*/ 592228 h 768177"/>
                <a:gd name="connsiteX4" fmla="*/ 188903 w 1116978"/>
                <a:gd name="connsiteY4" fmla="*/ 411305 h 768177"/>
                <a:gd name="connsiteX5" fmla="*/ 118724 w 1116978"/>
                <a:gd name="connsiteY5" fmla="*/ 277485 h 768177"/>
                <a:gd name="connsiteX6" fmla="*/ 128949 w 1116978"/>
                <a:gd name="connsiteY6" fmla="*/ 169255 h 768177"/>
                <a:gd name="connsiteX7" fmla="*/ 277800 w 1116978"/>
                <a:gd name="connsiteY7" fmla="*/ 379401 h 768177"/>
                <a:gd name="connsiteX8" fmla="*/ 466322 w 1116978"/>
                <a:gd name="connsiteY8" fmla="*/ 464163 h 768177"/>
                <a:gd name="connsiteX9" fmla="*/ 487051 w 1116978"/>
                <a:gd name="connsiteY9" fmla="*/ 180039 h 768177"/>
                <a:gd name="connsiteX10" fmla="*/ 529460 w 1116978"/>
                <a:gd name="connsiteY10" fmla="*/ 1463 h 768177"/>
                <a:gd name="connsiteX11" fmla="*/ 615172 w 1116978"/>
                <a:gd name="connsiteY11" fmla="*/ 105167 h 768177"/>
                <a:gd name="connsiteX12" fmla="*/ 607964 w 1116978"/>
                <a:gd name="connsiteY12" fmla="*/ 258488 h 768177"/>
                <a:gd name="connsiteX13" fmla="*/ 708986 w 1116978"/>
                <a:gd name="connsiteY13" fmla="*/ 337886 h 768177"/>
                <a:gd name="connsiteX14" fmla="*/ 835263 w 1116978"/>
                <a:gd name="connsiteY14" fmla="*/ 128634 h 768177"/>
                <a:gd name="connsiteX15" fmla="*/ 910135 w 1116978"/>
                <a:gd name="connsiteY15" fmla="*/ 161992 h 768177"/>
                <a:gd name="connsiteX16" fmla="*/ 852417 w 1116978"/>
                <a:gd name="connsiteY16" fmla="*/ 319838 h 768177"/>
                <a:gd name="connsiteX17" fmla="*/ 971486 w 1116978"/>
                <a:gd name="connsiteY17" fmla="*/ 298214 h 768177"/>
                <a:gd name="connsiteX18" fmla="*/ 1104971 w 1116978"/>
                <a:gd name="connsiteY18" fmla="*/ 289219 h 768177"/>
                <a:gd name="connsiteX19" fmla="*/ 1048146 w 1116978"/>
                <a:gd name="connsiteY19" fmla="*/ 393872 h 768177"/>
                <a:gd name="connsiteX20" fmla="*/ 865938 w 1116978"/>
                <a:gd name="connsiteY20" fmla="*/ 545405 h 768177"/>
                <a:gd name="connsiteX21" fmla="*/ 585447 w 1116978"/>
                <a:gd name="connsiteY21" fmla="*/ 768178 h 768177"/>
                <a:gd name="connsiteX22" fmla="*/ 359042 w 1116978"/>
                <a:gd name="connsiteY22" fmla="*/ 726551 h 768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16978" h="768177">
                  <a:moveTo>
                    <a:pt x="359042" y="726551"/>
                  </a:moveTo>
                  <a:cubicBezTo>
                    <a:pt x="359042" y="726551"/>
                    <a:pt x="271542" y="664306"/>
                    <a:pt x="171414" y="685986"/>
                  </a:cubicBezTo>
                  <a:cubicBezTo>
                    <a:pt x="71287" y="707665"/>
                    <a:pt x="2728" y="708559"/>
                    <a:pt x="46" y="645421"/>
                  </a:cubicBezTo>
                  <a:cubicBezTo>
                    <a:pt x="-2636" y="582282"/>
                    <a:pt x="111908" y="584964"/>
                    <a:pt x="154261" y="592228"/>
                  </a:cubicBezTo>
                  <a:cubicBezTo>
                    <a:pt x="196670" y="599436"/>
                    <a:pt x="206951" y="463604"/>
                    <a:pt x="188903" y="411305"/>
                  </a:cubicBezTo>
                  <a:cubicBezTo>
                    <a:pt x="170856" y="359006"/>
                    <a:pt x="141857" y="304528"/>
                    <a:pt x="118724" y="277485"/>
                  </a:cubicBezTo>
                  <a:cubicBezTo>
                    <a:pt x="95592" y="250442"/>
                    <a:pt x="70337" y="189091"/>
                    <a:pt x="128949" y="169255"/>
                  </a:cubicBezTo>
                  <a:cubicBezTo>
                    <a:pt x="187562" y="149420"/>
                    <a:pt x="224216" y="215743"/>
                    <a:pt x="277800" y="379401"/>
                  </a:cubicBezTo>
                  <a:cubicBezTo>
                    <a:pt x="331328" y="543058"/>
                    <a:pt x="450062" y="504784"/>
                    <a:pt x="466322" y="464163"/>
                  </a:cubicBezTo>
                  <a:cubicBezTo>
                    <a:pt x="482581" y="423542"/>
                    <a:pt x="499679" y="235076"/>
                    <a:pt x="487051" y="180039"/>
                  </a:cubicBezTo>
                  <a:cubicBezTo>
                    <a:pt x="474424" y="125003"/>
                    <a:pt x="428271" y="21299"/>
                    <a:pt x="529460" y="1463"/>
                  </a:cubicBezTo>
                  <a:cubicBezTo>
                    <a:pt x="599527" y="-12282"/>
                    <a:pt x="616066" y="74548"/>
                    <a:pt x="615172" y="105167"/>
                  </a:cubicBezTo>
                  <a:cubicBezTo>
                    <a:pt x="614278" y="135842"/>
                    <a:pt x="605226" y="232338"/>
                    <a:pt x="607964" y="258488"/>
                  </a:cubicBezTo>
                  <a:cubicBezTo>
                    <a:pt x="610702" y="284637"/>
                    <a:pt x="690938" y="366717"/>
                    <a:pt x="708986" y="337886"/>
                  </a:cubicBezTo>
                  <a:cubicBezTo>
                    <a:pt x="727034" y="309054"/>
                    <a:pt x="818557" y="155790"/>
                    <a:pt x="835263" y="128634"/>
                  </a:cubicBezTo>
                  <a:cubicBezTo>
                    <a:pt x="852975" y="99803"/>
                    <a:pt x="906503" y="111481"/>
                    <a:pt x="910135" y="161992"/>
                  </a:cubicBezTo>
                  <a:cubicBezTo>
                    <a:pt x="913767" y="212503"/>
                    <a:pt x="880354" y="284637"/>
                    <a:pt x="852417" y="319838"/>
                  </a:cubicBezTo>
                  <a:cubicBezTo>
                    <a:pt x="824479" y="355039"/>
                    <a:pt x="931815" y="318944"/>
                    <a:pt x="971486" y="298214"/>
                  </a:cubicBezTo>
                  <a:cubicBezTo>
                    <a:pt x="1011157" y="277485"/>
                    <a:pt x="1072061" y="237702"/>
                    <a:pt x="1104971" y="289219"/>
                  </a:cubicBezTo>
                  <a:cubicBezTo>
                    <a:pt x="1140284" y="344479"/>
                    <a:pt x="1090555" y="371299"/>
                    <a:pt x="1048146" y="393872"/>
                  </a:cubicBezTo>
                  <a:cubicBezTo>
                    <a:pt x="1005737" y="416446"/>
                    <a:pt x="917343" y="461537"/>
                    <a:pt x="865938" y="545405"/>
                  </a:cubicBezTo>
                  <a:cubicBezTo>
                    <a:pt x="814534" y="629273"/>
                    <a:pt x="585447" y="768178"/>
                    <a:pt x="585447" y="768178"/>
                  </a:cubicBezTo>
                  <a:lnTo>
                    <a:pt x="359042" y="726551"/>
                  </a:lnTo>
                  <a:close/>
                </a:path>
              </a:pathLst>
            </a:custGeom>
            <a:noFill/>
            <a:ln w="5569" cap="rnd">
              <a:solidFill>
                <a:srgbClr val="33333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05" name="Forme libre : forme 21504">
              <a:extLst>
                <a:ext uri="{FF2B5EF4-FFF2-40B4-BE49-F238E27FC236}">
                  <a16:creationId xmlns:a16="http://schemas.microsoft.com/office/drawing/2014/main" id="{FEBD1432-C51E-4E7A-8D91-28A7E07C3926}"/>
                </a:ext>
              </a:extLst>
            </p:cNvPr>
            <p:cNvSpPr/>
            <p:nvPr/>
          </p:nvSpPr>
          <p:spPr>
            <a:xfrm>
              <a:off x="7694756" y="2908597"/>
              <a:ext cx="2415524" cy="2190369"/>
            </a:xfrm>
            <a:custGeom>
              <a:avLst/>
              <a:gdLst>
                <a:gd name="connsiteX0" fmla="*/ 0 w 2415524"/>
                <a:gd name="connsiteY0" fmla="*/ 1091647 h 2190369"/>
                <a:gd name="connsiteX1" fmla="*/ 0 w 2415524"/>
                <a:gd name="connsiteY1" fmla="*/ 1312465 h 2190369"/>
                <a:gd name="connsiteX2" fmla="*/ 759004 w 2415524"/>
                <a:gd name="connsiteY2" fmla="*/ 1235357 h 2190369"/>
                <a:gd name="connsiteX3" fmla="*/ 891874 w 2415524"/>
                <a:gd name="connsiteY3" fmla="*/ 1372865 h 2190369"/>
                <a:gd name="connsiteX4" fmla="*/ 804542 w 2415524"/>
                <a:gd name="connsiteY4" fmla="*/ 1767676 h 2190369"/>
                <a:gd name="connsiteX5" fmla="*/ 842648 w 2415524"/>
                <a:gd name="connsiteY5" fmla="*/ 2190370 h 2190369"/>
                <a:gd name="connsiteX6" fmla="*/ 1409386 w 2415524"/>
                <a:gd name="connsiteY6" fmla="*/ 2161594 h 2190369"/>
                <a:gd name="connsiteX7" fmla="*/ 1342504 w 2415524"/>
                <a:gd name="connsiteY7" fmla="*/ 1850371 h 2190369"/>
                <a:gd name="connsiteX8" fmla="*/ 1416818 w 2415524"/>
                <a:gd name="connsiteY8" fmla="*/ 1548424 h 2190369"/>
                <a:gd name="connsiteX9" fmla="*/ 1581257 w 2415524"/>
                <a:gd name="connsiteY9" fmla="*/ 1296652 h 2190369"/>
                <a:gd name="connsiteX10" fmla="*/ 1948523 w 2415524"/>
                <a:gd name="connsiteY10" fmla="*/ 1314588 h 2190369"/>
                <a:gd name="connsiteX11" fmla="*/ 2415524 w 2415524"/>
                <a:gd name="connsiteY11" fmla="*/ 1260836 h 2190369"/>
                <a:gd name="connsiteX12" fmla="*/ 2415524 w 2415524"/>
                <a:gd name="connsiteY12" fmla="*/ 811659 h 2190369"/>
                <a:gd name="connsiteX13" fmla="*/ 2164702 w 2415524"/>
                <a:gd name="connsiteY13" fmla="*/ 822834 h 2190369"/>
                <a:gd name="connsiteX14" fmla="*/ 1766091 w 2415524"/>
                <a:gd name="connsiteY14" fmla="*/ 873903 h 2190369"/>
                <a:gd name="connsiteX15" fmla="*/ 1480906 w 2415524"/>
                <a:gd name="connsiteY15" fmla="*/ 897147 h 2190369"/>
                <a:gd name="connsiteX16" fmla="*/ 1257016 w 2415524"/>
                <a:gd name="connsiteY16" fmla="*/ 789365 h 2190369"/>
                <a:gd name="connsiteX17" fmla="*/ 1539463 w 2415524"/>
                <a:gd name="connsiteY17" fmla="*/ 669513 h 2190369"/>
                <a:gd name="connsiteX18" fmla="*/ 1742903 w 2415524"/>
                <a:gd name="connsiteY18" fmla="*/ 449311 h 2190369"/>
                <a:gd name="connsiteX19" fmla="*/ 1451181 w 2415524"/>
                <a:gd name="connsiteY19" fmla="*/ 493899 h 2190369"/>
                <a:gd name="connsiteX20" fmla="*/ 1300654 w 2415524"/>
                <a:gd name="connsiteY20" fmla="*/ 580281 h 2190369"/>
                <a:gd name="connsiteX21" fmla="*/ 1370330 w 2415524"/>
                <a:gd name="connsiteY21" fmla="*/ 517087 h 2190369"/>
                <a:gd name="connsiteX22" fmla="*/ 1541251 w 2415524"/>
                <a:gd name="connsiteY22" fmla="*/ 239333 h 2190369"/>
                <a:gd name="connsiteX23" fmla="*/ 1292273 w 2415524"/>
                <a:gd name="connsiteY23" fmla="*/ 396341 h 2190369"/>
                <a:gd name="connsiteX24" fmla="*/ 1213322 w 2415524"/>
                <a:gd name="connsiteY24" fmla="*/ 504124 h 2190369"/>
                <a:gd name="connsiteX25" fmla="*/ 1254222 w 2415524"/>
                <a:gd name="connsiteY25" fmla="*/ 411204 h 2190369"/>
                <a:gd name="connsiteX26" fmla="*/ 1368486 w 2415524"/>
                <a:gd name="connsiteY26" fmla="*/ 1474 h 2190369"/>
                <a:gd name="connsiteX27" fmla="*/ 1141802 w 2415524"/>
                <a:gd name="connsiteY27" fmla="*/ 444058 h 2190369"/>
                <a:gd name="connsiteX28" fmla="*/ 1106489 w 2415524"/>
                <a:gd name="connsiteY28" fmla="*/ 413998 h 2190369"/>
                <a:gd name="connsiteX29" fmla="*/ 968087 w 2415524"/>
                <a:gd name="connsiteY29" fmla="*/ 61875 h 2190369"/>
                <a:gd name="connsiteX30" fmla="*/ 929087 w 2415524"/>
                <a:gd name="connsiteY30" fmla="*/ 477136 h 2190369"/>
                <a:gd name="connsiteX31" fmla="*/ 953224 w 2415524"/>
                <a:gd name="connsiteY31" fmla="*/ 526362 h 2190369"/>
                <a:gd name="connsiteX32" fmla="*/ 617864 w 2415524"/>
                <a:gd name="connsiteY32" fmla="*/ 312697 h 2190369"/>
                <a:gd name="connsiteX33" fmla="*/ 728440 w 2415524"/>
                <a:gd name="connsiteY33" fmla="*/ 567262 h 2190369"/>
                <a:gd name="connsiteX34" fmla="*/ 986693 w 2415524"/>
                <a:gd name="connsiteY34" fmla="*/ 848760 h 2190369"/>
                <a:gd name="connsiteX35" fmla="*/ 633062 w 2415524"/>
                <a:gd name="connsiteY35" fmla="*/ 908490 h 2190369"/>
                <a:gd name="connsiteX36" fmla="*/ 288091 w 2415524"/>
                <a:gd name="connsiteY36" fmla="*/ 919385 h 2190369"/>
                <a:gd name="connsiteX37" fmla="*/ 94875 w 2415524"/>
                <a:gd name="connsiteY37" fmla="*/ 910110 h 2190369"/>
                <a:gd name="connsiteX38" fmla="*/ 112 w 2415524"/>
                <a:gd name="connsiteY38" fmla="*/ 917542 h 2190369"/>
                <a:gd name="connsiteX39" fmla="*/ 112 w 2415524"/>
                <a:gd name="connsiteY39" fmla="*/ 1091647 h 2190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415524" h="2190369">
                  <a:moveTo>
                    <a:pt x="0" y="1091647"/>
                  </a:moveTo>
                  <a:lnTo>
                    <a:pt x="0" y="1312465"/>
                  </a:lnTo>
                  <a:cubicBezTo>
                    <a:pt x="538857" y="1372865"/>
                    <a:pt x="627083" y="1279945"/>
                    <a:pt x="759004" y="1235357"/>
                  </a:cubicBezTo>
                  <a:cubicBezTo>
                    <a:pt x="890924" y="1190769"/>
                    <a:pt x="889080" y="1286427"/>
                    <a:pt x="891874" y="1372865"/>
                  </a:cubicBezTo>
                  <a:cubicBezTo>
                    <a:pt x="894668" y="1459248"/>
                    <a:pt x="841698" y="1555911"/>
                    <a:pt x="804542" y="1767676"/>
                  </a:cubicBezTo>
                  <a:cubicBezTo>
                    <a:pt x="767385" y="1979442"/>
                    <a:pt x="842648" y="2190370"/>
                    <a:pt x="842648" y="2190370"/>
                  </a:cubicBezTo>
                  <a:lnTo>
                    <a:pt x="1409386" y="2161594"/>
                  </a:lnTo>
                  <a:cubicBezTo>
                    <a:pt x="1408437" y="2115162"/>
                    <a:pt x="1379661" y="2001792"/>
                    <a:pt x="1342504" y="1850371"/>
                  </a:cubicBezTo>
                  <a:cubicBezTo>
                    <a:pt x="1305348" y="1698951"/>
                    <a:pt x="1342504" y="1642293"/>
                    <a:pt x="1416818" y="1548424"/>
                  </a:cubicBezTo>
                  <a:cubicBezTo>
                    <a:pt x="1491131" y="1454610"/>
                    <a:pt x="1581257" y="1296652"/>
                    <a:pt x="1581257" y="1296652"/>
                  </a:cubicBezTo>
                  <a:cubicBezTo>
                    <a:pt x="1634227" y="1240889"/>
                    <a:pt x="1785592" y="1296987"/>
                    <a:pt x="1948523" y="1314588"/>
                  </a:cubicBezTo>
                  <a:cubicBezTo>
                    <a:pt x="2177609" y="1339340"/>
                    <a:pt x="2415524" y="1260836"/>
                    <a:pt x="2415524" y="1260836"/>
                  </a:cubicBezTo>
                  <a:lnTo>
                    <a:pt x="2415524" y="811659"/>
                  </a:lnTo>
                  <a:cubicBezTo>
                    <a:pt x="2383005" y="826521"/>
                    <a:pt x="2252929" y="824677"/>
                    <a:pt x="2164702" y="822834"/>
                  </a:cubicBezTo>
                  <a:cubicBezTo>
                    <a:pt x="2076420" y="820990"/>
                    <a:pt x="1828392" y="886922"/>
                    <a:pt x="1766091" y="873903"/>
                  </a:cubicBezTo>
                  <a:cubicBezTo>
                    <a:pt x="1703791" y="860884"/>
                    <a:pt x="1580363" y="862728"/>
                    <a:pt x="1480906" y="897147"/>
                  </a:cubicBezTo>
                  <a:cubicBezTo>
                    <a:pt x="1381505" y="931510"/>
                    <a:pt x="1242153" y="901785"/>
                    <a:pt x="1257016" y="789365"/>
                  </a:cubicBezTo>
                  <a:cubicBezTo>
                    <a:pt x="1271879" y="676945"/>
                    <a:pt x="1404749" y="685326"/>
                    <a:pt x="1539463" y="669513"/>
                  </a:cubicBezTo>
                  <a:cubicBezTo>
                    <a:pt x="1674177" y="653701"/>
                    <a:pt x="1824704" y="565474"/>
                    <a:pt x="1742903" y="449311"/>
                  </a:cubicBezTo>
                  <a:cubicBezTo>
                    <a:pt x="1661102" y="333147"/>
                    <a:pt x="1480012" y="470655"/>
                    <a:pt x="1451181" y="493899"/>
                  </a:cubicBezTo>
                  <a:cubicBezTo>
                    <a:pt x="1422349" y="517143"/>
                    <a:pt x="1309035" y="599781"/>
                    <a:pt x="1300654" y="580281"/>
                  </a:cubicBezTo>
                  <a:cubicBezTo>
                    <a:pt x="1292273" y="560781"/>
                    <a:pt x="1338761" y="539381"/>
                    <a:pt x="1370330" y="517087"/>
                  </a:cubicBezTo>
                  <a:cubicBezTo>
                    <a:pt x="1401899" y="494793"/>
                    <a:pt x="1627689" y="310853"/>
                    <a:pt x="1541251" y="239333"/>
                  </a:cubicBezTo>
                  <a:cubicBezTo>
                    <a:pt x="1454869" y="167813"/>
                    <a:pt x="1314567" y="362872"/>
                    <a:pt x="1292273" y="396341"/>
                  </a:cubicBezTo>
                  <a:cubicBezTo>
                    <a:pt x="1269979" y="429810"/>
                    <a:pt x="1230028" y="522674"/>
                    <a:pt x="1213322" y="504124"/>
                  </a:cubicBezTo>
                  <a:cubicBezTo>
                    <a:pt x="1196615" y="485573"/>
                    <a:pt x="1238409" y="427966"/>
                    <a:pt x="1254222" y="411204"/>
                  </a:cubicBezTo>
                  <a:cubicBezTo>
                    <a:pt x="1270035" y="394497"/>
                    <a:pt x="1549632" y="31255"/>
                    <a:pt x="1368486" y="1474"/>
                  </a:cubicBezTo>
                  <a:cubicBezTo>
                    <a:pt x="1187340" y="-28251"/>
                    <a:pt x="1153871" y="400979"/>
                    <a:pt x="1141802" y="444058"/>
                  </a:cubicBezTo>
                  <a:cubicBezTo>
                    <a:pt x="1129733" y="487138"/>
                    <a:pt x="1106489" y="442773"/>
                    <a:pt x="1106489" y="413998"/>
                  </a:cubicBezTo>
                  <a:cubicBezTo>
                    <a:pt x="1106489" y="385222"/>
                    <a:pt x="1139008" y="16393"/>
                    <a:pt x="968087" y="61875"/>
                  </a:cubicBezTo>
                  <a:cubicBezTo>
                    <a:pt x="797166" y="107413"/>
                    <a:pt x="883549" y="413998"/>
                    <a:pt x="929087" y="477136"/>
                  </a:cubicBezTo>
                  <a:cubicBezTo>
                    <a:pt x="974624" y="540331"/>
                    <a:pt x="953224" y="526362"/>
                    <a:pt x="953224" y="526362"/>
                  </a:cubicBezTo>
                  <a:cubicBezTo>
                    <a:pt x="953224" y="526362"/>
                    <a:pt x="709834" y="253637"/>
                    <a:pt x="617864" y="312697"/>
                  </a:cubicBezTo>
                  <a:cubicBezTo>
                    <a:pt x="502706" y="386563"/>
                    <a:pt x="621607" y="513343"/>
                    <a:pt x="728440" y="567262"/>
                  </a:cubicBezTo>
                  <a:cubicBezTo>
                    <a:pt x="835273" y="621182"/>
                    <a:pt x="1087045" y="723321"/>
                    <a:pt x="986693" y="848760"/>
                  </a:cubicBezTo>
                  <a:cubicBezTo>
                    <a:pt x="886342" y="974198"/>
                    <a:pt x="753807" y="857364"/>
                    <a:pt x="633062" y="908490"/>
                  </a:cubicBezTo>
                  <a:cubicBezTo>
                    <a:pt x="512260" y="959559"/>
                    <a:pt x="366092" y="954698"/>
                    <a:pt x="288091" y="919385"/>
                  </a:cubicBezTo>
                  <a:cubicBezTo>
                    <a:pt x="210033" y="884072"/>
                    <a:pt x="142257" y="895247"/>
                    <a:pt x="94875" y="910110"/>
                  </a:cubicBezTo>
                  <a:cubicBezTo>
                    <a:pt x="47494" y="924973"/>
                    <a:pt x="112" y="917542"/>
                    <a:pt x="112" y="917542"/>
                  </a:cubicBezTo>
                  <a:lnTo>
                    <a:pt x="112" y="1091647"/>
                  </a:lnTo>
                  <a:close/>
                </a:path>
              </a:pathLst>
            </a:custGeom>
            <a:solidFill>
              <a:srgbClr val="F490AA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" name="Forme libre : forme 319">
              <a:extLst>
                <a:ext uri="{FF2B5EF4-FFF2-40B4-BE49-F238E27FC236}">
                  <a16:creationId xmlns:a16="http://schemas.microsoft.com/office/drawing/2014/main" id="{42FDDE32-EA0A-4F13-96B9-369AD3F3AF9E}"/>
                </a:ext>
              </a:extLst>
            </p:cNvPr>
            <p:cNvSpPr/>
            <p:nvPr/>
          </p:nvSpPr>
          <p:spPr>
            <a:xfrm>
              <a:off x="7697270" y="2908708"/>
              <a:ext cx="2415524" cy="2190369"/>
            </a:xfrm>
            <a:custGeom>
              <a:avLst/>
              <a:gdLst>
                <a:gd name="connsiteX0" fmla="*/ 0 w 2415524"/>
                <a:gd name="connsiteY0" fmla="*/ 1091647 h 2190369"/>
                <a:gd name="connsiteX1" fmla="*/ 0 w 2415524"/>
                <a:gd name="connsiteY1" fmla="*/ 1312465 h 2190369"/>
                <a:gd name="connsiteX2" fmla="*/ 759004 w 2415524"/>
                <a:gd name="connsiteY2" fmla="*/ 1235357 h 2190369"/>
                <a:gd name="connsiteX3" fmla="*/ 891874 w 2415524"/>
                <a:gd name="connsiteY3" fmla="*/ 1372865 h 2190369"/>
                <a:gd name="connsiteX4" fmla="*/ 804542 w 2415524"/>
                <a:gd name="connsiteY4" fmla="*/ 1767677 h 2190369"/>
                <a:gd name="connsiteX5" fmla="*/ 842648 w 2415524"/>
                <a:gd name="connsiteY5" fmla="*/ 2190370 h 2190369"/>
                <a:gd name="connsiteX6" fmla="*/ 1409387 w 2415524"/>
                <a:gd name="connsiteY6" fmla="*/ 2161594 h 2190369"/>
                <a:gd name="connsiteX7" fmla="*/ 1342504 w 2415524"/>
                <a:gd name="connsiteY7" fmla="*/ 1850371 h 2190369"/>
                <a:gd name="connsiteX8" fmla="*/ 1416818 w 2415524"/>
                <a:gd name="connsiteY8" fmla="*/ 1548424 h 2190369"/>
                <a:gd name="connsiteX9" fmla="*/ 1581257 w 2415524"/>
                <a:gd name="connsiteY9" fmla="*/ 1296652 h 2190369"/>
                <a:gd name="connsiteX10" fmla="*/ 1948523 w 2415524"/>
                <a:gd name="connsiteY10" fmla="*/ 1314588 h 2190369"/>
                <a:gd name="connsiteX11" fmla="*/ 2415524 w 2415524"/>
                <a:gd name="connsiteY11" fmla="*/ 1260836 h 2190369"/>
                <a:gd name="connsiteX12" fmla="*/ 2415524 w 2415524"/>
                <a:gd name="connsiteY12" fmla="*/ 811659 h 2190369"/>
                <a:gd name="connsiteX13" fmla="*/ 2164702 w 2415524"/>
                <a:gd name="connsiteY13" fmla="*/ 822834 h 2190369"/>
                <a:gd name="connsiteX14" fmla="*/ 1766091 w 2415524"/>
                <a:gd name="connsiteY14" fmla="*/ 873903 h 2190369"/>
                <a:gd name="connsiteX15" fmla="*/ 1480906 w 2415524"/>
                <a:gd name="connsiteY15" fmla="*/ 897147 h 2190369"/>
                <a:gd name="connsiteX16" fmla="*/ 1257016 w 2415524"/>
                <a:gd name="connsiteY16" fmla="*/ 789365 h 2190369"/>
                <a:gd name="connsiteX17" fmla="*/ 1539463 w 2415524"/>
                <a:gd name="connsiteY17" fmla="*/ 669513 h 2190369"/>
                <a:gd name="connsiteX18" fmla="*/ 1742903 w 2415524"/>
                <a:gd name="connsiteY18" fmla="*/ 449311 h 2190369"/>
                <a:gd name="connsiteX19" fmla="*/ 1451181 w 2415524"/>
                <a:gd name="connsiteY19" fmla="*/ 493899 h 2190369"/>
                <a:gd name="connsiteX20" fmla="*/ 1300654 w 2415524"/>
                <a:gd name="connsiteY20" fmla="*/ 580281 h 2190369"/>
                <a:gd name="connsiteX21" fmla="*/ 1370330 w 2415524"/>
                <a:gd name="connsiteY21" fmla="*/ 517087 h 2190369"/>
                <a:gd name="connsiteX22" fmla="*/ 1541251 w 2415524"/>
                <a:gd name="connsiteY22" fmla="*/ 239333 h 2190369"/>
                <a:gd name="connsiteX23" fmla="*/ 1292273 w 2415524"/>
                <a:gd name="connsiteY23" fmla="*/ 396341 h 2190369"/>
                <a:gd name="connsiteX24" fmla="*/ 1213322 w 2415524"/>
                <a:gd name="connsiteY24" fmla="*/ 504124 h 2190369"/>
                <a:gd name="connsiteX25" fmla="*/ 1254222 w 2415524"/>
                <a:gd name="connsiteY25" fmla="*/ 411204 h 2190369"/>
                <a:gd name="connsiteX26" fmla="*/ 1368486 w 2415524"/>
                <a:gd name="connsiteY26" fmla="*/ 1474 h 2190369"/>
                <a:gd name="connsiteX27" fmla="*/ 1141802 w 2415524"/>
                <a:gd name="connsiteY27" fmla="*/ 444058 h 2190369"/>
                <a:gd name="connsiteX28" fmla="*/ 1106489 w 2415524"/>
                <a:gd name="connsiteY28" fmla="*/ 413998 h 2190369"/>
                <a:gd name="connsiteX29" fmla="*/ 968087 w 2415524"/>
                <a:gd name="connsiteY29" fmla="*/ 61875 h 2190369"/>
                <a:gd name="connsiteX30" fmla="*/ 929087 w 2415524"/>
                <a:gd name="connsiteY30" fmla="*/ 477136 h 2190369"/>
                <a:gd name="connsiteX31" fmla="*/ 953224 w 2415524"/>
                <a:gd name="connsiteY31" fmla="*/ 526362 h 2190369"/>
                <a:gd name="connsiteX32" fmla="*/ 617864 w 2415524"/>
                <a:gd name="connsiteY32" fmla="*/ 312697 h 2190369"/>
                <a:gd name="connsiteX33" fmla="*/ 728440 w 2415524"/>
                <a:gd name="connsiteY33" fmla="*/ 567262 h 2190369"/>
                <a:gd name="connsiteX34" fmla="*/ 986693 w 2415524"/>
                <a:gd name="connsiteY34" fmla="*/ 848760 h 2190369"/>
                <a:gd name="connsiteX35" fmla="*/ 633062 w 2415524"/>
                <a:gd name="connsiteY35" fmla="*/ 908490 h 2190369"/>
                <a:gd name="connsiteX36" fmla="*/ 288091 w 2415524"/>
                <a:gd name="connsiteY36" fmla="*/ 919385 h 2190369"/>
                <a:gd name="connsiteX37" fmla="*/ 94875 w 2415524"/>
                <a:gd name="connsiteY37" fmla="*/ 910110 h 2190369"/>
                <a:gd name="connsiteX38" fmla="*/ 112 w 2415524"/>
                <a:gd name="connsiteY38" fmla="*/ 917542 h 2190369"/>
                <a:gd name="connsiteX39" fmla="*/ 112 w 2415524"/>
                <a:gd name="connsiteY39" fmla="*/ 1091647 h 2190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415524" h="2190369">
                  <a:moveTo>
                    <a:pt x="0" y="1091647"/>
                  </a:moveTo>
                  <a:lnTo>
                    <a:pt x="0" y="1312465"/>
                  </a:lnTo>
                  <a:cubicBezTo>
                    <a:pt x="538857" y="1372865"/>
                    <a:pt x="627083" y="1279946"/>
                    <a:pt x="759004" y="1235357"/>
                  </a:cubicBezTo>
                  <a:cubicBezTo>
                    <a:pt x="890924" y="1190769"/>
                    <a:pt x="889080" y="1286427"/>
                    <a:pt x="891874" y="1372865"/>
                  </a:cubicBezTo>
                  <a:cubicBezTo>
                    <a:pt x="894668" y="1459248"/>
                    <a:pt x="841698" y="1555911"/>
                    <a:pt x="804542" y="1767677"/>
                  </a:cubicBezTo>
                  <a:cubicBezTo>
                    <a:pt x="767385" y="1979498"/>
                    <a:pt x="842648" y="2190370"/>
                    <a:pt x="842648" y="2190370"/>
                  </a:cubicBezTo>
                  <a:lnTo>
                    <a:pt x="1409387" y="2161594"/>
                  </a:lnTo>
                  <a:cubicBezTo>
                    <a:pt x="1408437" y="2115162"/>
                    <a:pt x="1379661" y="2001792"/>
                    <a:pt x="1342504" y="1850371"/>
                  </a:cubicBezTo>
                  <a:cubicBezTo>
                    <a:pt x="1305347" y="1698951"/>
                    <a:pt x="1342504" y="1642294"/>
                    <a:pt x="1416818" y="1548424"/>
                  </a:cubicBezTo>
                  <a:cubicBezTo>
                    <a:pt x="1491131" y="1454610"/>
                    <a:pt x="1581257" y="1296652"/>
                    <a:pt x="1581257" y="1296652"/>
                  </a:cubicBezTo>
                  <a:cubicBezTo>
                    <a:pt x="1634227" y="1240889"/>
                    <a:pt x="1785592" y="1296987"/>
                    <a:pt x="1948523" y="1314588"/>
                  </a:cubicBezTo>
                  <a:cubicBezTo>
                    <a:pt x="2177609" y="1339341"/>
                    <a:pt x="2415524" y="1260836"/>
                    <a:pt x="2415524" y="1260836"/>
                  </a:cubicBezTo>
                  <a:lnTo>
                    <a:pt x="2415524" y="811659"/>
                  </a:lnTo>
                  <a:cubicBezTo>
                    <a:pt x="2383005" y="826521"/>
                    <a:pt x="2252929" y="824678"/>
                    <a:pt x="2164702" y="822834"/>
                  </a:cubicBezTo>
                  <a:cubicBezTo>
                    <a:pt x="2076420" y="820990"/>
                    <a:pt x="1828392" y="886922"/>
                    <a:pt x="1766091" y="873903"/>
                  </a:cubicBezTo>
                  <a:cubicBezTo>
                    <a:pt x="1703791" y="860884"/>
                    <a:pt x="1580363" y="862728"/>
                    <a:pt x="1480906" y="897147"/>
                  </a:cubicBezTo>
                  <a:cubicBezTo>
                    <a:pt x="1381505" y="931510"/>
                    <a:pt x="1242153" y="901785"/>
                    <a:pt x="1257016" y="789365"/>
                  </a:cubicBezTo>
                  <a:cubicBezTo>
                    <a:pt x="1271879" y="676945"/>
                    <a:pt x="1404749" y="685326"/>
                    <a:pt x="1539463" y="669513"/>
                  </a:cubicBezTo>
                  <a:cubicBezTo>
                    <a:pt x="1674177" y="653701"/>
                    <a:pt x="1824704" y="565474"/>
                    <a:pt x="1742903" y="449311"/>
                  </a:cubicBezTo>
                  <a:cubicBezTo>
                    <a:pt x="1661103" y="333147"/>
                    <a:pt x="1480012" y="470655"/>
                    <a:pt x="1451181" y="493899"/>
                  </a:cubicBezTo>
                  <a:cubicBezTo>
                    <a:pt x="1422405" y="517143"/>
                    <a:pt x="1309035" y="599782"/>
                    <a:pt x="1300654" y="580281"/>
                  </a:cubicBezTo>
                  <a:cubicBezTo>
                    <a:pt x="1292273" y="560781"/>
                    <a:pt x="1338761" y="539381"/>
                    <a:pt x="1370330" y="517087"/>
                  </a:cubicBezTo>
                  <a:cubicBezTo>
                    <a:pt x="1401899" y="494793"/>
                    <a:pt x="1627689" y="310853"/>
                    <a:pt x="1541251" y="239333"/>
                  </a:cubicBezTo>
                  <a:cubicBezTo>
                    <a:pt x="1454869" y="167813"/>
                    <a:pt x="1314567" y="362872"/>
                    <a:pt x="1292273" y="396341"/>
                  </a:cubicBezTo>
                  <a:cubicBezTo>
                    <a:pt x="1269979" y="429810"/>
                    <a:pt x="1230028" y="522674"/>
                    <a:pt x="1213322" y="504124"/>
                  </a:cubicBezTo>
                  <a:cubicBezTo>
                    <a:pt x="1196615" y="485517"/>
                    <a:pt x="1238410" y="427966"/>
                    <a:pt x="1254222" y="411204"/>
                  </a:cubicBezTo>
                  <a:cubicBezTo>
                    <a:pt x="1270035" y="394497"/>
                    <a:pt x="1549632" y="31255"/>
                    <a:pt x="1368486" y="1474"/>
                  </a:cubicBezTo>
                  <a:cubicBezTo>
                    <a:pt x="1187340" y="-28251"/>
                    <a:pt x="1153871" y="400979"/>
                    <a:pt x="1141802" y="444058"/>
                  </a:cubicBezTo>
                  <a:cubicBezTo>
                    <a:pt x="1129733" y="487138"/>
                    <a:pt x="1106489" y="442773"/>
                    <a:pt x="1106489" y="413998"/>
                  </a:cubicBezTo>
                  <a:cubicBezTo>
                    <a:pt x="1106489" y="385222"/>
                    <a:pt x="1139008" y="16393"/>
                    <a:pt x="968087" y="61875"/>
                  </a:cubicBezTo>
                  <a:cubicBezTo>
                    <a:pt x="797166" y="107413"/>
                    <a:pt x="883549" y="413998"/>
                    <a:pt x="929087" y="477136"/>
                  </a:cubicBezTo>
                  <a:cubicBezTo>
                    <a:pt x="974624" y="540275"/>
                    <a:pt x="953224" y="526362"/>
                    <a:pt x="953224" y="526362"/>
                  </a:cubicBezTo>
                  <a:cubicBezTo>
                    <a:pt x="953224" y="526362"/>
                    <a:pt x="709834" y="253637"/>
                    <a:pt x="617864" y="312697"/>
                  </a:cubicBezTo>
                  <a:cubicBezTo>
                    <a:pt x="502706" y="386563"/>
                    <a:pt x="621607" y="513343"/>
                    <a:pt x="728440" y="567262"/>
                  </a:cubicBezTo>
                  <a:cubicBezTo>
                    <a:pt x="835273" y="621181"/>
                    <a:pt x="1087045" y="723321"/>
                    <a:pt x="986693" y="848760"/>
                  </a:cubicBezTo>
                  <a:cubicBezTo>
                    <a:pt x="886342" y="974198"/>
                    <a:pt x="753807" y="857364"/>
                    <a:pt x="633062" y="908490"/>
                  </a:cubicBezTo>
                  <a:cubicBezTo>
                    <a:pt x="512260" y="959559"/>
                    <a:pt x="366092" y="954698"/>
                    <a:pt x="288091" y="919385"/>
                  </a:cubicBezTo>
                  <a:cubicBezTo>
                    <a:pt x="210033" y="884073"/>
                    <a:pt x="142257" y="895248"/>
                    <a:pt x="94875" y="910110"/>
                  </a:cubicBezTo>
                  <a:cubicBezTo>
                    <a:pt x="47494" y="924973"/>
                    <a:pt x="112" y="917542"/>
                    <a:pt x="112" y="917542"/>
                  </a:cubicBezTo>
                  <a:lnTo>
                    <a:pt x="112" y="1091647"/>
                  </a:lnTo>
                  <a:close/>
                </a:path>
              </a:pathLst>
            </a:custGeom>
            <a:noFill/>
            <a:ln w="5569" cap="rnd">
              <a:solidFill>
                <a:srgbClr val="33333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Forme libre : forme 321">
              <a:extLst>
                <a:ext uri="{FF2B5EF4-FFF2-40B4-BE49-F238E27FC236}">
                  <a16:creationId xmlns:a16="http://schemas.microsoft.com/office/drawing/2014/main" id="{0F2D5C43-BC39-494E-B5BF-BB7809C05E39}"/>
                </a:ext>
              </a:extLst>
            </p:cNvPr>
            <p:cNvSpPr/>
            <p:nvPr/>
          </p:nvSpPr>
          <p:spPr>
            <a:xfrm>
              <a:off x="8517671" y="4748771"/>
              <a:ext cx="588930" cy="567701"/>
            </a:xfrm>
            <a:custGeom>
              <a:avLst/>
              <a:gdLst>
                <a:gd name="connsiteX0" fmla="*/ 575297 w 588930"/>
                <a:gd name="connsiteY0" fmla="*/ 233417 h 567701"/>
                <a:gd name="connsiteX1" fmla="*/ 174618 w 588930"/>
                <a:gd name="connsiteY1" fmla="*/ 5671 h 567701"/>
                <a:gd name="connsiteX2" fmla="*/ 22248 w 588930"/>
                <a:gd name="connsiteY2" fmla="*/ 350363 h 567701"/>
                <a:gd name="connsiteX3" fmla="*/ 348333 w 588930"/>
                <a:gd name="connsiteY3" fmla="*/ 566822 h 567701"/>
                <a:gd name="connsiteX4" fmla="*/ 588930 w 588930"/>
                <a:gd name="connsiteY4" fmla="*/ 321532 h 567701"/>
                <a:gd name="connsiteX5" fmla="*/ 575297 w 588930"/>
                <a:gd name="connsiteY5" fmla="*/ 233417 h 567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8930" h="567701">
                  <a:moveTo>
                    <a:pt x="575297" y="233417"/>
                  </a:moveTo>
                  <a:cubicBezTo>
                    <a:pt x="564122" y="183521"/>
                    <a:pt x="381802" y="-38023"/>
                    <a:pt x="174618" y="5671"/>
                  </a:cubicBezTo>
                  <a:cubicBezTo>
                    <a:pt x="-32566" y="49365"/>
                    <a:pt x="-13065" y="219337"/>
                    <a:pt x="22248" y="350363"/>
                  </a:cubicBezTo>
                  <a:cubicBezTo>
                    <a:pt x="57560" y="481333"/>
                    <a:pt x="178306" y="577997"/>
                    <a:pt x="348333" y="566822"/>
                  </a:cubicBezTo>
                  <a:cubicBezTo>
                    <a:pt x="518360" y="555647"/>
                    <a:pt x="588874" y="440489"/>
                    <a:pt x="588930" y="321532"/>
                  </a:cubicBezTo>
                  <a:cubicBezTo>
                    <a:pt x="588986" y="274150"/>
                    <a:pt x="575297" y="233417"/>
                    <a:pt x="575297" y="233417"/>
                  </a:cubicBezTo>
                  <a:close/>
                </a:path>
              </a:pathLst>
            </a:custGeom>
            <a:solidFill>
              <a:srgbClr val="F9B9CC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Forme libre : forme 322">
              <a:extLst>
                <a:ext uri="{FF2B5EF4-FFF2-40B4-BE49-F238E27FC236}">
                  <a16:creationId xmlns:a16="http://schemas.microsoft.com/office/drawing/2014/main" id="{0AA81A33-84C2-44D5-827D-18573128CB2C}"/>
                </a:ext>
              </a:extLst>
            </p:cNvPr>
            <p:cNvSpPr/>
            <p:nvPr/>
          </p:nvSpPr>
          <p:spPr>
            <a:xfrm>
              <a:off x="8547099" y="4777175"/>
              <a:ext cx="530055" cy="510928"/>
            </a:xfrm>
            <a:custGeom>
              <a:avLst/>
              <a:gdLst>
                <a:gd name="connsiteX0" fmla="*/ 517763 w 530055"/>
                <a:gd name="connsiteY0" fmla="*/ 210098 h 510928"/>
                <a:gd name="connsiteX1" fmla="*/ 157147 w 530055"/>
                <a:gd name="connsiteY1" fmla="*/ 5093 h 510928"/>
                <a:gd name="connsiteX2" fmla="*/ 20030 w 530055"/>
                <a:gd name="connsiteY2" fmla="*/ 315310 h 510928"/>
                <a:gd name="connsiteX3" fmla="*/ 313484 w 530055"/>
                <a:gd name="connsiteY3" fmla="*/ 510145 h 510928"/>
                <a:gd name="connsiteX4" fmla="*/ 530055 w 530055"/>
                <a:gd name="connsiteY4" fmla="*/ 289384 h 510928"/>
                <a:gd name="connsiteX5" fmla="*/ 517763 w 530055"/>
                <a:gd name="connsiteY5" fmla="*/ 210098 h 510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0055" h="510928">
                  <a:moveTo>
                    <a:pt x="517763" y="210098"/>
                  </a:moveTo>
                  <a:cubicBezTo>
                    <a:pt x="507705" y="165230"/>
                    <a:pt x="343601" y="-34187"/>
                    <a:pt x="157147" y="5093"/>
                  </a:cubicBezTo>
                  <a:cubicBezTo>
                    <a:pt x="-29308" y="44373"/>
                    <a:pt x="-11763" y="197414"/>
                    <a:pt x="20030" y="315310"/>
                  </a:cubicBezTo>
                  <a:cubicBezTo>
                    <a:pt x="51822" y="433206"/>
                    <a:pt x="160499" y="520147"/>
                    <a:pt x="313484" y="510145"/>
                  </a:cubicBezTo>
                  <a:cubicBezTo>
                    <a:pt x="466470" y="500144"/>
                    <a:pt x="529943" y="396440"/>
                    <a:pt x="530055" y="289384"/>
                  </a:cubicBezTo>
                  <a:cubicBezTo>
                    <a:pt x="530111" y="246751"/>
                    <a:pt x="517763" y="210098"/>
                    <a:pt x="517763" y="210098"/>
                  </a:cubicBezTo>
                  <a:close/>
                </a:path>
              </a:pathLst>
            </a:custGeom>
            <a:solidFill>
              <a:srgbClr val="E85273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Forme libre : forme 323">
              <a:extLst>
                <a:ext uri="{FF2B5EF4-FFF2-40B4-BE49-F238E27FC236}">
                  <a16:creationId xmlns:a16="http://schemas.microsoft.com/office/drawing/2014/main" id="{2BE7FF14-5C4D-4822-B7D3-E4813DE0BD38}"/>
                </a:ext>
              </a:extLst>
            </p:cNvPr>
            <p:cNvSpPr/>
            <p:nvPr/>
          </p:nvSpPr>
          <p:spPr>
            <a:xfrm>
              <a:off x="7697270" y="3550787"/>
              <a:ext cx="2415468" cy="1595449"/>
            </a:xfrm>
            <a:custGeom>
              <a:avLst/>
              <a:gdLst>
                <a:gd name="connsiteX0" fmla="*/ 0 w 2415468"/>
                <a:gd name="connsiteY0" fmla="*/ 517736 h 1595449"/>
                <a:gd name="connsiteX1" fmla="*/ 288593 w 2415468"/>
                <a:gd name="connsiteY1" fmla="*/ 556122 h 1595449"/>
                <a:gd name="connsiteX2" fmla="*/ 767999 w 2415468"/>
                <a:gd name="connsiteY2" fmla="*/ 509075 h 1595449"/>
                <a:gd name="connsiteX3" fmla="*/ 1018207 w 2415468"/>
                <a:gd name="connsiteY3" fmla="*/ 520250 h 1595449"/>
                <a:gd name="connsiteX4" fmla="*/ 1078887 w 2415468"/>
                <a:gd name="connsiteY4" fmla="*/ 827450 h 1595449"/>
                <a:gd name="connsiteX5" fmla="*/ 947581 w 2415468"/>
                <a:gd name="connsiteY5" fmla="*/ 1595449 h 1595449"/>
                <a:gd name="connsiteX6" fmla="*/ 1285736 w 2415468"/>
                <a:gd name="connsiteY6" fmla="*/ 1531025 h 1595449"/>
                <a:gd name="connsiteX7" fmla="*/ 1207678 w 2415468"/>
                <a:gd name="connsiteY7" fmla="*/ 1282047 h 1595449"/>
                <a:gd name="connsiteX8" fmla="*/ 1289423 w 2415468"/>
                <a:gd name="connsiteY8" fmla="*/ 953783 h 1595449"/>
                <a:gd name="connsiteX9" fmla="*/ 1366251 w 2415468"/>
                <a:gd name="connsiteY9" fmla="*/ 654629 h 1595449"/>
                <a:gd name="connsiteX10" fmla="*/ 1877841 w 2415468"/>
                <a:gd name="connsiteY10" fmla="*/ 419899 h 1595449"/>
                <a:gd name="connsiteX11" fmla="*/ 2415469 w 2415468"/>
                <a:gd name="connsiteY11" fmla="*/ 437220 h 1595449"/>
                <a:gd name="connsiteX12" fmla="*/ 2415469 w 2415468"/>
                <a:gd name="connsiteY12" fmla="*/ 248922 h 1595449"/>
                <a:gd name="connsiteX13" fmla="*/ 2171463 w 2415468"/>
                <a:gd name="connsiteY13" fmla="*/ 266243 h 1595449"/>
                <a:gd name="connsiteX14" fmla="*/ 1773858 w 2415468"/>
                <a:gd name="connsiteY14" fmla="*/ 279877 h 1595449"/>
                <a:gd name="connsiteX15" fmla="*/ 1316746 w 2415468"/>
                <a:gd name="connsiteY15" fmla="*/ 298483 h 1595449"/>
                <a:gd name="connsiteX16" fmla="*/ 1207734 w 2415468"/>
                <a:gd name="connsiteY16" fmla="*/ 142425 h 1595449"/>
                <a:gd name="connsiteX17" fmla="*/ 1242265 w 2415468"/>
                <a:gd name="connsiteY17" fmla="*/ 44476 h 1595449"/>
                <a:gd name="connsiteX18" fmla="*/ 1175494 w 2415468"/>
                <a:gd name="connsiteY18" fmla="*/ 72023 h 1595449"/>
                <a:gd name="connsiteX19" fmla="*/ 1176780 w 2415468"/>
                <a:gd name="connsiteY19" fmla="*/ 0 h 1595449"/>
                <a:gd name="connsiteX20" fmla="*/ 1125989 w 2415468"/>
                <a:gd name="connsiteY20" fmla="*/ 25255 h 1595449"/>
                <a:gd name="connsiteX21" fmla="*/ 1097493 w 2415468"/>
                <a:gd name="connsiteY21" fmla="*/ 12404 h 1595449"/>
                <a:gd name="connsiteX22" fmla="*/ 1156944 w 2415468"/>
                <a:gd name="connsiteY22" fmla="*/ 293566 h 1595449"/>
                <a:gd name="connsiteX23" fmla="*/ 713466 w 2415468"/>
                <a:gd name="connsiteY23" fmla="*/ 377825 h 1595449"/>
                <a:gd name="connsiteX24" fmla="*/ 200646 w 2415468"/>
                <a:gd name="connsiteY24" fmla="*/ 380284 h 1595449"/>
                <a:gd name="connsiteX25" fmla="*/ 0 w 2415468"/>
                <a:gd name="connsiteY25" fmla="*/ 355531 h 1595449"/>
                <a:gd name="connsiteX26" fmla="*/ 0 w 2415468"/>
                <a:gd name="connsiteY26" fmla="*/ 517736 h 1595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415468" h="1595449">
                  <a:moveTo>
                    <a:pt x="0" y="517736"/>
                  </a:moveTo>
                  <a:cubicBezTo>
                    <a:pt x="0" y="517736"/>
                    <a:pt x="170921" y="515277"/>
                    <a:pt x="288593" y="556122"/>
                  </a:cubicBezTo>
                  <a:cubicBezTo>
                    <a:pt x="406266" y="596966"/>
                    <a:pt x="720897" y="521424"/>
                    <a:pt x="767999" y="509075"/>
                  </a:cubicBezTo>
                  <a:cubicBezTo>
                    <a:pt x="815046" y="496671"/>
                    <a:pt x="957527" y="447166"/>
                    <a:pt x="1018207" y="520250"/>
                  </a:cubicBezTo>
                  <a:cubicBezTo>
                    <a:pt x="1078887" y="593334"/>
                    <a:pt x="1101181" y="676309"/>
                    <a:pt x="1078887" y="827450"/>
                  </a:cubicBezTo>
                  <a:cubicBezTo>
                    <a:pt x="1056593" y="978591"/>
                    <a:pt x="790293" y="1140852"/>
                    <a:pt x="947581" y="1595449"/>
                  </a:cubicBezTo>
                  <a:lnTo>
                    <a:pt x="1285736" y="1531025"/>
                  </a:lnTo>
                  <a:cubicBezTo>
                    <a:pt x="1285736" y="1531025"/>
                    <a:pt x="1210193" y="1386086"/>
                    <a:pt x="1207678" y="1282047"/>
                  </a:cubicBezTo>
                  <a:cubicBezTo>
                    <a:pt x="1205220" y="1178008"/>
                    <a:pt x="1273331" y="1004573"/>
                    <a:pt x="1289423" y="953783"/>
                  </a:cubicBezTo>
                  <a:cubicBezTo>
                    <a:pt x="1305515" y="902993"/>
                    <a:pt x="1339711" y="721455"/>
                    <a:pt x="1366251" y="654629"/>
                  </a:cubicBezTo>
                  <a:cubicBezTo>
                    <a:pt x="1424473" y="507846"/>
                    <a:pt x="1628863" y="424872"/>
                    <a:pt x="1877841" y="419899"/>
                  </a:cubicBezTo>
                  <a:cubicBezTo>
                    <a:pt x="2126819" y="414926"/>
                    <a:pt x="2301484" y="449625"/>
                    <a:pt x="2415469" y="437220"/>
                  </a:cubicBezTo>
                  <a:lnTo>
                    <a:pt x="2415469" y="248922"/>
                  </a:lnTo>
                  <a:cubicBezTo>
                    <a:pt x="2415469" y="248922"/>
                    <a:pt x="2289136" y="274960"/>
                    <a:pt x="2171463" y="266243"/>
                  </a:cubicBezTo>
                  <a:cubicBezTo>
                    <a:pt x="2053791" y="257583"/>
                    <a:pt x="1890301" y="260041"/>
                    <a:pt x="1773858" y="279877"/>
                  </a:cubicBezTo>
                  <a:cubicBezTo>
                    <a:pt x="1657415" y="299712"/>
                    <a:pt x="1405978" y="343071"/>
                    <a:pt x="1316746" y="298483"/>
                  </a:cubicBezTo>
                  <a:cubicBezTo>
                    <a:pt x="1227570" y="253895"/>
                    <a:pt x="1206505" y="183269"/>
                    <a:pt x="1207734" y="142425"/>
                  </a:cubicBezTo>
                  <a:cubicBezTo>
                    <a:pt x="1208964" y="101524"/>
                    <a:pt x="1242265" y="44476"/>
                    <a:pt x="1242265" y="44476"/>
                  </a:cubicBezTo>
                  <a:cubicBezTo>
                    <a:pt x="1242265" y="44476"/>
                    <a:pt x="1200191" y="85824"/>
                    <a:pt x="1175494" y="72023"/>
                  </a:cubicBezTo>
                  <a:cubicBezTo>
                    <a:pt x="1150798" y="58221"/>
                    <a:pt x="1176780" y="0"/>
                    <a:pt x="1176780" y="0"/>
                  </a:cubicBezTo>
                  <a:cubicBezTo>
                    <a:pt x="1176780" y="0"/>
                    <a:pt x="1144596" y="37604"/>
                    <a:pt x="1125989" y="25255"/>
                  </a:cubicBezTo>
                  <a:cubicBezTo>
                    <a:pt x="1107383" y="12851"/>
                    <a:pt x="1097493" y="12404"/>
                    <a:pt x="1097493" y="12404"/>
                  </a:cubicBezTo>
                  <a:cubicBezTo>
                    <a:pt x="1097493" y="12404"/>
                    <a:pt x="1197844" y="240317"/>
                    <a:pt x="1156944" y="293566"/>
                  </a:cubicBezTo>
                  <a:cubicBezTo>
                    <a:pt x="1116044" y="346815"/>
                    <a:pt x="1084754" y="268367"/>
                    <a:pt x="713466" y="377825"/>
                  </a:cubicBezTo>
                  <a:cubicBezTo>
                    <a:pt x="614064" y="407160"/>
                    <a:pt x="336925" y="405092"/>
                    <a:pt x="200646" y="380284"/>
                  </a:cubicBezTo>
                  <a:cubicBezTo>
                    <a:pt x="64368" y="355531"/>
                    <a:pt x="0" y="355531"/>
                    <a:pt x="0" y="355531"/>
                  </a:cubicBezTo>
                  <a:lnTo>
                    <a:pt x="0" y="517736"/>
                  </a:lnTo>
                  <a:close/>
                </a:path>
              </a:pathLst>
            </a:custGeom>
            <a:solidFill>
              <a:srgbClr val="F90618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Forme libre : forme 324">
              <a:extLst>
                <a:ext uri="{FF2B5EF4-FFF2-40B4-BE49-F238E27FC236}">
                  <a16:creationId xmlns:a16="http://schemas.microsoft.com/office/drawing/2014/main" id="{95BDDDF9-A269-4EB5-8BE8-F24674EC5FFB}"/>
                </a:ext>
              </a:extLst>
            </p:cNvPr>
            <p:cNvSpPr/>
            <p:nvPr/>
          </p:nvSpPr>
          <p:spPr>
            <a:xfrm>
              <a:off x="7697270" y="3550787"/>
              <a:ext cx="2415468" cy="1595449"/>
            </a:xfrm>
            <a:custGeom>
              <a:avLst/>
              <a:gdLst>
                <a:gd name="connsiteX0" fmla="*/ 0 w 2415468"/>
                <a:gd name="connsiteY0" fmla="*/ 517736 h 1595449"/>
                <a:gd name="connsiteX1" fmla="*/ 288593 w 2415468"/>
                <a:gd name="connsiteY1" fmla="*/ 556122 h 1595449"/>
                <a:gd name="connsiteX2" fmla="*/ 767999 w 2415468"/>
                <a:gd name="connsiteY2" fmla="*/ 509075 h 1595449"/>
                <a:gd name="connsiteX3" fmla="*/ 1018207 w 2415468"/>
                <a:gd name="connsiteY3" fmla="*/ 520250 h 1595449"/>
                <a:gd name="connsiteX4" fmla="*/ 1078887 w 2415468"/>
                <a:gd name="connsiteY4" fmla="*/ 827450 h 1595449"/>
                <a:gd name="connsiteX5" fmla="*/ 947581 w 2415468"/>
                <a:gd name="connsiteY5" fmla="*/ 1595449 h 1595449"/>
                <a:gd name="connsiteX6" fmla="*/ 1285736 w 2415468"/>
                <a:gd name="connsiteY6" fmla="*/ 1531025 h 1595449"/>
                <a:gd name="connsiteX7" fmla="*/ 1207678 w 2415468"/>
                <a:gd name="connsiteY7" fmla="*/ 1282047 h 1595449"/>
                <a:gd name="connsiteX8" fmla="*/ 1289423 w 2415468"/>
                <a:gd name="connsiteY8" fmla="*/ 953783 h 1595449"/>
                <a:gd name="connsiteX9" fmla="*/ 1366251 w 2415468"/>
                <a:gd name="connsiteY9" fmla="*/ 654629 h 1595449"/>
                <a:gd name="connsiteX10" fmla="*/ 1877841 w 2415468"/>
                <a:gd name="connsiteY10" fmla="*/ 419899 h 1595449"/>
                <a:gd name="connsiteX11" fmla="*/ 2415469 w 2415468"/>
                <a:gd name="connsiteY11" fmla="*/ 437220 h 1595449"/>
                <a:gd name="connsiteX12" fmla="*/ 2415469 w 2415468"/>
                <a:gd name="connsiteY12" fmla="*/ 248922 h 1595449"/>
                <a:gd name="connsiteX13" fmla="*/ 2171463 w 2415468"/>
                <a:gd name="connsiteY13" fmla="*/ 266243 h 1595449"/>
                <a:gd name="connsiteX14" fmla="*/ 1773858 w 2415468"/>
                <a:gd name="connsiteY14" fmla="*/ 279877 h 1595449"/>
                <a:gd name="connsiteX15" fmla="*/ 1316746 w 2415468"/>
                <a:gd name="connsiteY15" fmla="*/ 298483 h 1595449"/>
                <a:gd name="connsiteX16" fmla="*/ 1207734 w 2415468"/>
                <a:gd name="connsiteY16" fmla="*/ 142425 h 1595449"/>
                <a:gd name="connsiteX17" fmla="*/ 1242265 w 2415468"/>
                <a:gd name="connsiteY17" fmla="*/ 44476 h 1595449"/>
                <a:gd name="connsiteX18" fmla="*/ 1175494 w 2415468"/>
                <a:gd name="connsiteY18" fmla="*/ 72023 h 1595449"/>
                <a:gd name="connsiteX19" fmla="*/ 1176780 w 2415468"/>
                <a:gd name="connsiteY19" fmla="*/ 0 h 1595449"/>
                <a:gd name="connsiteX20" fmla="*/ 1120178 w 2415468"/>
                <a:gd name="connsiteY20" fmla="*/ 22909 h 1595449"/>
                <a:gd name="connsiteX21" fmla="*/ 1097493 w 2415468"/>
                <a:gd name="connsiteY21" fmla="*/ 12404 h 1595449"/>
                <a:gd name="connsiteX22" fmla="*/ 1156944 w 2415468"/>
                <a:gd name="connsiteY22" fmla="*/ 293566 h 1595449"/>
                <a:gd name="connsiteX23" fmla="*/ 713466 w 2415468"/>
                <a:gd name="connsiteY23" fmla="*/ 377825 h 1595449"/>
                <a:gd name="connsiteX24" fmla="*/ 200646 w 2415468"/>
                <a:gd name="connsiteY24" fmla="*/ 380284 h 1595449"/>
                <a:gd name="connsiteX25" fmla="*/ 0 w 2415468"/>
                <a:gd name="connsiteY25" fmla="*/ 355531 h 1595449"/>
                <a:gd name="connsiteX26" fmla="*/ 0 w 2415468"/>
                <a:gd name="connsiteY26" fmla="*/ 517736 h 1595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415468" h="1595449">
                  <a:moveTo>
                    <a:pt x="0" y="517736"/>
                  </a:moveTo>
                  <a:cubicBezTo>
                    <a:pt x="0" y="517736"/>
                    <a:pt x="170921" y="515277"/>
                    <a:pt x="288593" y="556122"/>
                  </a:cubicBezTo>
                  <a:cubicBezTo>
                    <a:pt x="406266" y="596966"/>
                    <a:pt x="720897" y="521424"/>
                    <a:pt x="767999" y="509075"/>
                  </a:cubicBezTo>
                  <a:cubicBezTo>
                    <a:pt x="815046" y="496671"/>
                    <a:pt x="957527" y="447166"/>
                    <a:pt x="1018207" y="520250"/>
                  </a:cubicBezTo>
                  <a:cubicBezTo>
                    <a:pt x="1078887" y="593334"/>
                    <a:pt x="1101181" y="676309"/>
                    <a:pt x="1078887" y="827450"/>
                  </a:cubicBezTo>
                  <a:cubicBezTo>
                    <a:pt x="1056593" y="978591"/>
                    <a:pt x="790293" y="1140852"/>
                    <a:pt x="947581" y="1595449"/>
                  </a:cubicBezTo>
                  <a:lnTo>
                    <a:pt x="1285736" y="1531025"/>
                  </a:lnTo>
                  <a:cubicBezTo>
                    <a:pt x="1285736" y="1531025"/>
                    <a:pt x="1210193" y="1386086"/>
                    <a:pt x="1207678" y="1282047"/>
                  </a:cubicBezTo>
                  <a:cubicBezTo>
                    <a:pt x="1205220" y="1178008"/>
                    <a:pt x="1273331" y="1004573"/>
                    <a:pt x="1289423" y="953783"/>
                  </a:cubicBezTo>
                  <a:cubicBezTo>
                    <a:pt x="1305515" y="902993"/>
                    <a:pt x="1339711" y="721455"/>
                    <a:pt x="1366251" y="654629"/>
                  </a:cubicBezTo>
                  <a:cubicBezTo>
                    <a:pt x="1424473" y="507846"/>
                    <a:pt x="1628863" y="424872"/>
                    <a:pt x="1877841" y="419899"/>
                  </a:cubicBezTo>
                  <a:cubicBezTo>
                    <a:pt x="2126819" y="414926"/>
                    <a:pt x="2301484" y="449625"/>
                    <a:pt x="2415469" y="437220"/>
                  </a:cubicBezTo>
                  <a:lnTo>
                    <a:pt x="2415469" y="248922"/>
                  </a:lnTo>
                  <a:cubicBezTo>
                    <a:pt x="2415469" y="248922"/>
                    <a:pt x="2289136" y="274960"/>
                    <a:pt x="2171463" y="266243"/>
                  </a:cubicBezTo>
                  <a:cubicBezTo>
                    <a:pt x="2053791" y="257583"/>
                    <a:pt x="1890301" y="260041"/>
                    <a:pt x="1773858" y="279877"/>
                  </a:cubicBezTo>
                  <a:cubicBezTo>
                    <a:pt x="1657415" y="299712"/>
                    <a:pt x="1405978" y="343071"/>
                    <a:pt x="1316746" y="298483"/>
                  </a:cubicBezTo>
                  <a:cubicBezTo>
                    <a:pt x="1227570" y="253895"/>
                    <a:pt x="1206505" y="183269"/>
                    <a:pt x="1207734" y="142425"/>
                  </a:cubicBezTo>
                  <a:cubicBezTo>
                    <a:pt x="1208964" y="101524"/>
                    <a:pt x="1242265" y="44476"/>
                    <a:pt x="1242265" y="44476"/>
                  </a:cubicBezTo>
                  <a:cubicBezTo>
                    <a:pt x="1242265" y="44476"/>
                    <a:pt x="1200191" y="85824"/>
                    <a:pt x="1175494" y="72023"/>
                  </a:cubicBezTo>
                  <a:cubicBezTo>
                    <a:pt x="1150798" y="58221"/>
                    <a:pt x="1176780" y="0"/>
                    <a:pt x="1176780" y="0"/>
                  </a:cubicBezTo>
                  <a:cubicBezTo>
                    <a:pt x="1176780" y="0"/>
                    <a:pt x="1138785" y="35313"/>
                    <a:pt x="1120178" y="22909"/>
                  </a:cubicBezTo>
                  <a:cubicBezTo>
                    <a:pt x="1101572" y="10504"/>
                    <a:pt x="1097493" y="12404"/>
                    <a:pt x="1097493" y="12404"/>
                  </a:cubicBezTo>
                  <a:cubicBezTo>
                    <a:pt x="1097493" y="12404"/>
                    <a:pt x="1197844" y="240317"/>
                    <a:pt x="1156944" y="293566"/>
                  </a:cubicBezTo>
                  <a:cubicBezTo>
                    <a:pt x="1116044" y="346815"/>
                    <a:pt x="1084754" y="268367"/>
                    <a:pt x="713466" y="377825"/>
                  </a:cubicBezTo>
                  <a:cubicBezTo>
                    <a:pt x="614064" y="407160"/>
                    <a:pt x="336925" y="405092"/>
                    <a:pt x="200646" y="380284"/>
                  </a:cubicBezTo>
                  <a:cubicBezTo>
                    <a:pt x="64368" y="355531"/>
                    <a:pt x="0" y="355531"/>
                    <a:pt x="0" y="355531"/>
                  </a:cubicBezTo>
                  <a:lnTo>
                    <a:pt x="0" y="517736"/>
                  </a:lnTo>
                  <a:close/>
                </a:path>
              </a:pathLst>
            </a:custGeom>
            <a:noFill/>
            <a:ln w="5569" cap="rnd">
              <a:solidFill>
                <a:srgbClr val="33333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Forme libre : forme 325">
              <a:extLst>
                <a:ext uri="{FF2B5EF4-FFF2-40B4-BE49-F238E27FC236}">
                  <a16:creationId xmlns:a16="http://schemas.microsoft.com/office/drawing/2014/main" id="{6B33B311-EA4D-4CD0-AA8D-ABEB14CE5725}"/>
                </a:ext>
              </a:extLst>
            </p:cNvPr>
            <p:cNvSpPr/>
            <p:nvPr/>
          </p:nvSpPr>
          <p:spPr>
            <a:xfrm>
              <a:off x="8143654" y="3846444"/>
              <a:ext cx="469069" cy="313922"/>
            </a:xfrm>
            <a:custGeom>
              <a:avLst/>
              <a:gdLst>
                <a:gd name="connsiteX0" fmla="*/ 0 w 469069"/>
                <a:gd name="connsiteY0" fmla="*/ 269852 h 313922"/>
                <a:gd name="connsiteX1" fmla="*/ 137117 w 469069"/>
                <a:gd name="connsiteY1" fmla="*/ 309858 h 313922"/>
                <a:gd name="connsiteX2" fmla="*/ 282950 w 469069"/>
                <a:gd name="connsiteY2" fmla="*/ 155029 h 313922"/>
                <a:gd name="connsiteX3" fmla="*/ 469069 w 469069"/>
                <a:gd name="connsiteY3" fmla="*/ 33278 h 313922"/>
                <a:gd name="connsiteX4" fmla="*/ 329382 w 469069"/>
                <a:gd name="connsiteY4" fmla="*/ 4949 h 313922"/>
                <a:gd name="connsiteX5" fmla="*/ 189080 w 469069"/>
                <a:gd name="connsiteY5" fmla="*/ 167992 h 313922"/>
                <a:gd name="connsiteX6" fmla="*/ 0 w 469069"/>
                <a:gd name="connsiteY6" fmla="*/ 269852 h 313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9069" h="313922">
                  <a:moveTo>
                    <a:pt x="0" y="269852"/>
                  </a:moveTo>
                  <a:cubicBezTo>
                    <a:pt x="0" y="269852"/>
                    <a:pt x="20953" y="329805"/>
                    <a:pt x="137117" y="309858"/>
                  </a:cubicBezTo>
                  <a:cubicBezTo>
                    <a:pt x="253281" y="289911"/>
                    <a:pt x="267193" y="188945"/>
                    <a:pt x="282950" y="155029"/>
                  </a:cubicBezTo>
                  <a:cubicBezTo>
                    <a:pt x="298763" y="121113"/>
                    <a:pt x="325862" y="47694"/>
                    <a:pt x="469069" y="33278"/>
                  </a:cubicBezTo>
                  <a:cubicBezTo>
                    <a:pt x="469069" y="33278"/>
                    <a:pt x="410401" y="-15333"/>
                    <a:pt x="329382" y="4949"/>
                  </a:cubicBezTo>
                  <a:cubicBezTo>
                    <a:pt x="223835" y="31434"/>
                    <a:pt x="216962" y="127092"/>
                    <a:pt x="189080" y="167992"/>
                  </a:cubicBezTo>
                  <a:cubicBezTo>
                    <a:pt x="167904" y="199059"/>
                    <a:pt x="144828" y="262532"/>
                    <a:pt x="0" y="269852"/>
                  </a:cubicBezTo>
                  <a:close/>
                </a:path>
              </a:pathLst>
            </a:custGeom>
            <a:solidFill>
              <a:srgbClr val="4747C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Forme libre : forme 326">
              <a:extLst>
                <a:ext uri="{FF2B5EF4-FFF2-40B4-BE49-F238E27FC236}">
                  <a16:creationId xmlns:a16="http://schemas.microsoft.com/office/drawing/2014/main" id="{D0D6AB66-F7CD-417C-82F8-176CD04B170C}"/>
                </a:ext>
              </a:extLst>
            </p:cNvPr>
            <p:cNvSpPr/>
            <p:nvPr/>
          </p:nvSpPr>
          <p:spPr>
            <a:xfrm>
              <a:off x="7759123" y="3880399"/>
              <a:ext cx="403639" cy="229337"/>
            </a:xfrm>
            <a:custGeom>
              <a:avLst/>
              <a:gdLst>
                <a:gd name="connsiteX0" fmla="*/ 403640 w 403639"/>
                <a:gd name="connsiteY0" fmla="*/ 69669 h 229337"/>
                <a:gd name="connsiteX1" fmla="*/ 225734 w 403639"/>
                <a:gd name="connsiteY1" fmla="*/ 98780 h 229337"/>
                <a:gd name="connsiteX2" fmla="*/ 92864 w 403639"/>
                <a:gd name="connsiteY2" fmla="*/ 219526 h 229337"/>
                <a:gd name="connsiteX3" fmla="*/ 0 w 403639"/>
                <a:gd name="connsiteY3" fmla="*/ 189521 h 229337"/>
                <a:gd name="connsiteX4" fmla="*/ 82192 w 403639"/>
                <a:gd name="connsiteY4" fmla="*/ 120069 h 229337"/>
                <a:gd name="connsiteX5" fmla="*/ 280547 w 403639"/>
                <a:gd name="connsiteY5" fmla="*/ 217 h 229337"/>
                <a:gd name="connsiteX6" fmla="*/ 403640 w 403639"/>
                <a:gd name="connsiteY6" fmla="*/ 69669 h 229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3639" h="229337">
                  <a:moveTo>
                    <a:pt x="403640" y="69669"/>
                  </a:moveTo>
                  <a:cubicBezTo>
                    <a:pt x="403640" y="69669"/>
                    <a:pt x="306082" y="36089"/>
                    <a:pt x="225734" y="98780"/>
                  </a:cubicBezTo>
                  <a:cubicBezTo>
                    <a:pt x="145386" y="161472"/>
                    <a:pt x="153712" y="192147"/>
                    <a:pt x="92864" y="219526"/>
                  </a:cubicBezTo>
                  <a:cubicBezTo>
                    <a:pt x="18215" y="253162"/>
                    <a:pt x="0" y="189521"/>
                    <a:pt x="0" y="189521"/>
                  </a:cubicBezTo>
                  <a:cubicBezTo>
                    <a:pt x="0" y="189521"/>
                    <a:pt x="45985" y="173988"/>
                    <a:pt x="82192" y="120069"/>
                  </a:cubicBezTo>
                  <a:cubicBezTo>
                    <a:pt x="118399" y="66205"/>
                    <a:pt x="185784" y="-4421"/>
                    <a:pt x="280547" y="217"/>
                  </a:cubicBezTo>
                  <a:cubicBezTo>
                    <a:pt x="404310" y="6363"/>
                    <a:pt x="403640" y="69669"/>
                    <a:pt x="403640" y="69669"/>
                  </a:cubicBezTo>
                  <a:close/>
                </a:path>
              </a:pathLst>
            </a:custGeom>
            <a:solidFill>
              <a:srgbClr val="4747C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Forme libre : forme 327">
              <a:extLst>
                <a:ext uri="{FF2B5EF4-FFF2-40B4-BE49-F238E27FC236}">
                  <a16:creationId xmlns:a16="http://schemas.microsoft.com/office/drawing/2014/main" id="{7E252B9B-463E-4E5C-8D38-1E2284169DD3}"/>
                </a:ext>
              </a:extLst>
            </p:cNvPr>
            <p:cNvSpPr/>
            <p:nvPr/>
          </p:nvSpPr>
          <p:spPr>
            <a:xfrm>
              <a:off x="9132191" y="3817198"/>
              <a:ext cx="577410" cy="221129"/>
            </a:xfrm>
            <a:custGeom>
              <a:avLst/>
              <a:gdLst>
                <a:gd name="connsiteX0" fmla="*/ 0 w 577410"/>
                <a:gd name="connsiteY0" fmla="*/ 51461 h 221129"/>
                <a:gd name="connsiteX1" fmla="*/ 142146 w 577410"/>
                <a:gd name="connsiteY1" fmla="*/ 65318 h 221129"/>
                <a:gd name="connsiteX2" fmla="*/ 372573 w 577410"/>
                <a:gd name="connsiteY2" fmla="*/ 216739 h 221129"/>
                <a:gd name="connsiteX3" fmla="*/ 577411 w 577410"/>
                <a:gd name="connsiteY3" fmla="*/ 154270 h 221129"/>
                <a:gd name="connsiteX4" fmla="*/ 351173 w 577410"/>
                <a:gd name="connsiteY4" fmla="*/ 141755 h 221129"/>
                <a:gd name="connsiteX5" fmla="*/ 121751 w 577410"/>
                <a:gd name="connsiteY5" fmla="*/ 447 h 221129"/>
                <a:gd name="connsiteX6" fmla="*/ 0 w 577410"/>
                <a:gd name="connsiteY6" fmla="*/ 51461 h 221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7410" h="221129">
                  <a:moveTo>
                    <a:pt x="0" y="51461"/>
                  </a:moveTo>
                  <a:cubicBezTo>
                    <a:pt x="0" y="51461"/>
                    <a:pt x="62245" y="23076"/>
                    <a:pt x="142146" y="65318"/>
                  </a:cubicBezTo>
                  <a:cubicBezTo>
                    <a:pt x="222047" y="107615"/>
                    <a:pt x="229031" y="192154"/>
                    <a:pt x="372573" y="216739"/>
                  </a:cubicBezTo>
                  <a:cubicBezTo>
                    <a:pt x="516116" y="241379"/>
                    <a:pt x="577411" y="154270"/>
                    <a:pt x="577411" y="154270"/>
                  </a:cubicBezTo>
                  <a:cubicBezTo>
                    <a:pt x="577411" y="154270"/>
                    <a:pt x="447502" y="200758"/>
                    <a:pt x="351173" y="141755"/>
                  </a:cubicBezTo>
                  <a:cubicBezTo>
                    <a:pt x="254845" y="82807"/>
                    <a:pt x="217241" y="6482"/>
                    <a:pt x="121751" y="447"/>
                  </a:cubicBezTo>
                  <a:cubicBezTo>
                    <a:pt x="26261" y="-5587"/>
                    <a:pt x="0" y="51461"/>
                    <a:pt x="0" y="51461"/>
                  </a:cubicBezTo>
                  <a:close/>
                </a:path>
              </a:pathLst>
            </a:custGeom>
            <a:solidFill>
              <a:srgbClr val="4747C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Forme libre : forme 328">
              <a:extLst>
                <a:ext uri="{FF2B5EF4-FFF2-40B4-BE49-F238E27FC236}">
                  <a16:creationId xmlns:a16="http://schemas.microsoft.com/office/drawing/2014/main" id="{95A560AE-3C01-4C34-9358-5D091B3D9059}"/>
                </a:ext>
              </a:extLst>
            </p:cNvPr>
            <p:cNvSpPr/>
            <p:nvPr/>
          </p:nvSpPr>
          <p:spPr>
            <a:xfrm>
              <a:off x="9591929" y="3770188"/>
              <a:ext cx="498571" cy="282322"/>
            </a:xfrm>
            <a:custGeom>
              <a:avLst/>
              <a:gdLst>
                <a:gd name="connsiteX0" fmla="*/ 0 w 498571"/>
                <a:gd name="connsiteY0" fmla="*/ 46731 h 282322"/>
                <a:gd name="connsiteX1" fmla="*/ 139519 w 498571"/>
                <a:gd name="connsiteY1" fmla="*/ 94839 h 282322"/>
                <a:gd name="connsiteX2" fmla="*/ 314017 w 498571"/>
                <a:gd name="connsiteY2" fmla="*/ 252462 h 282322"/>
                <a:gd name="connsiteX3" fmla="*/ 498571 w 498571"/>
                <a:gd name="connsiteY3" fmla="*/ 219552 h 282322"/>
                <a:gd name="connsiteX4" fmla="*/ 364248 w 498571"/>
                <a:gd name="connsiteY4" fmla="*/ 189938 h 282322"/>
                <a:gd name="connsiteX5" fmla="*/ 113202 w 498571"/>
                <a:gd name="connsiteY5" fmla="*/ 3149 h 282322"/>
                <a:gd name="connsiteX6" fmla="*/ 0 w 498571"/>
                <a:gd name="connsiteY6" fmla="*/ 46731 h 28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8571" h="282322">
                  <a:moveTo>
                    <a:pt x="0" y="46731"/>
                  </a:moveTo>
                  <a:cubicBezTo>
                    <a:pt x="0" y="46731"/>
                    <a:pt x="50176" y="14268"/>
                    <a:pt x="139519" y="94839"/>
                  </a:cubicBezTo>
                  <a:cubicBezTo>
                    <a:pt x="228863" y="175411"/>
                    <a:pt x="194612" y="188765"/>
                    <a:pt x="314017" y="252462"/>
                  </a:cubicBezTo>
                  <a:cubicBezTo>
                    <a:pt x="435600" y="317332"/>
                    <a:pt x="476277" y="262575"/>
                    <a:pt x="498571" y="219552"/>
                  </a:cubicBezTo>
                  <a:cubicBezTo>
                    <a:pt x="498571" y="219552"/>
                    <a:pt x="424984" y="247154"/>
                    <a:pt x="364248" y="189938"/>
                  </a:cubicBezTo>
                  <a:cubicBezTo>
                    <a:pt x="303512" y="132722"/>
                    <a:pt x="201373" y="20637"/>
                    <a:pt x="113202" y="3149"/>
                  </a:cubicBezTo>
                  <a:cubicBezTo>
                    <a:pt x="25088" y="-14340"/>
                    <a:pt x="0" y="46731"/>
                    <a:pt x="0" y="46731"/>
                  </a:cubicBezTo>
                  <a:close/>
                </a:path>
              </a:pathLst>
            </a:custGeom>
            <a:solidFill>
              <a:srgbClr val="4747C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Forme libre : forme 329">
              <a:extLst>
                <a:ext uri="{FF2B5EF4-FFF2-40B4-BE49-F238E27FC236}">
                  <a16:creationId xmlns:a16="http://schemas.microsoft.com/office/drawing/2014/main" id="{F239E2F8-1428-4780-B0B4-13F8752332C2}"/>
                </a:ext>
              </a:extLst>
            </p:cNvPr>
            <p:cNvSpPr/>
            <p:nvPr/>
          </p:nvSpPr>
          <p:spPr>
            <a:xfrm>
              <a:off x="8721815" y="4080257"/>
              <a:ext cx="357554" cy="451189"/>
            </a:xfrm>
            <a:custGeom>
              <a:avLst/>
              <a:gdLst>
                <a:gd name="connsiteX0" fmla="*/ 1149 w 357554"/>
                <a:gd name="connsiteY0" fmla="*/ 0 h 451189"/>
                <a:gd name="connsiteX1" fmla="*/ 97142 w 357554"/>
                <a:gd name="connsiteY1" fmla="*/ 187684 h 451189"/>
                <a:gd name="connsiteX2" fmla="*/ 255882 w 357554"/>
                <a:gd name="connsiteY2" fmla="*/ 451189 h 451189"/>
                <a:gd name="connsiteX3" fmla="*/ 351707 w 357554"/>
                <a:gd name="connsiteY3" fmla="*/ 366092 h 451189"/>
                <a:gd name="connsiteX4" fmla="*/ 187603 w 357554"/>
                <a:gd name="connsiteY4" fmla="*/ 131362 h 451189"/>
                <a:gd name="connsiteX5" fmla="*/ 1149 w 357554"/>
                <a:gd name="connsiteY5" fmla="*/ 0 h 451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7554" h="451189">
                  <a:moveTo>
                    <a:pt x="1149" y="0"/>
                  </a:moveTo>
                  <a:cubicBezTo>
                    <a:pt x="1149" y="0"/>
                    <a:pt x="-17681" y="122645"/>
                    <a:pt x="97142" y="187684"/>
                  </a:cubicBezTo>
                  <a:cubicBezTo>
                    <a:pt x="210791" y="252051"/>
                    <a:pt x="326061" y="295354"/>
                    <a:pt x="255882" y="451189"/>
                  </a:cubicBezTo>
                  <a:cubicBezTo>
                    <a:pt x="255882" y="451189"/>
                    <a:pt x="320082" y="449680"/>
                    <a:pt x="351707" y="366092"/>
                  </a:cubicBezTo>
                  <a:cubicBezTo>
                    <a:pt x="383277" y="282503"/>
                    <a:pt x="281081" y="173491"/>
                    <a:pt x="187603" y="131362"/>
                  </a:cubicBezTo>
                  <a:cubicBezTo>
                    <a:pt x="94124" y="89232"/>
                    <a:pt x="37691" y="79286"/>
                    <a:pt x="1149" y="0"/>
                  </a:cubicBezTo>
                  <a:close/>
                </a:path>
              </a:pathLst>
            </a:custGeom>
            <a:solidFill>
              <a:srgbClr val="4747C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Forme libre : forme 330">
              <a:extLst>
                <a:ext uri="{FF2B5EF4-FFF2-40B4-BE49-F238E27FC236}">
                  <a16:creationId xmlns:a16="http://schemas.microsoft.com/office/drawing/2014/main" id="{C52DFD21-E733-4C3C-AFC4-978605DC50FC}"/>
                </a:ext>
              </a:extLst>
            </p:cNvPr>
            <p:cNvSpPr/>
            <p:nvPr/>
          </p:nvSpPr>
          <p:spPr>
            <a:xfrm>
              <a:off x="8588466" y="4538598"/>
              <a:ext cx="243285" cy="395146"/>
            </a:xfrm>
            <a:custGeom>
              <a:avLst/>
              <a:gdLst>
                <a:gd name="connsiteX0" fmla="*/ 82478 w 243285"/>
                <a:gd name="connsiteY0" fmla="*/ 0 h 395146"/>
                <a:gd name="connsiteX1" fmla="*/ 119 w 243285"/>
                <a:gd name="connsiteY1" fmla="*/ 128847 h 395146"/>
                <a:gd name="connsiteX2" fmla="*/ 52753 w 243285"/>
                <a:gd name="connsiteY2" fmla="*/ 350558 h 395146"/>
                <a:gd name="connsiteX3" fmla="*/ 243286 w 243285"/>
                <a:gd name="connsiteY3" fmla="*/ 395146 h 395146"/>
                <a:gd name="connsiteX4" fmla="*/ 82478 w 243285"/>
                <a:gd name="connsiteY4" fmla="*/ 0 h 395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3285" h="395146">
                  <a:moveTo>
                    <a:pt x="82478" y="0"/>
                  </a:moveTo>
                  <a:cubicBezTo>
                    <a:pt x="82478" y="0"/>
                    <a:pt x="-3625" y="17321"/>
                    <a:pt x="119" y="128847"/>
                  </a:cubicBezTo>
                  <a:cubicBezTo>
                    <a:pt x="3862" y="240317"/>
                    <a:pt x="52753" y="350558"/>
                    <a:pt x="52753" y="350558"/>
                  </a:cubicBezTo>
                  <a:lnTo>
                    <a:pt x="243286" y="395146"/>
                  </a:lnTo>
                  <a:lnTo>
                    <a:pt x="82478" y="0"/>
                  </a:lnTo>
                  <a:close/>
                </a:path>
              </a:pathLst>
            </a:custGeom>
            <a:solidFill>
              <a:srgbClr val="4747C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Forme libre : forme 331">
              <a:extLst>
                <a:ext uri="{FF2B5EF4-FFF2-40B4-BE49-F238E27FC236}">
                  <a16:creationId xmlns:a16="http://schemas.microsoft.com/office/drawing/2014/main" id="{48010CCA-46C8-4FB7-8C34-B60801179582}"/>
                </a:ext>
              </a:extLst>
            </p:cNvPr>
            <p:cNvSpPr/>
            <p:nvPr/>
          </p:nvSpPr>
          <p:spPr>
            <a:xfrm>
              <a:off x="8641213" y="4824725"/>
              <a:ext cx="192398" cy="159017"/>
            </a:xfrm>
            <a:custGeom>
              <a:avLst/>
              <a:gdLst>
                <a:gd name="connsiteX0" fmla="*/ 73705 w 192398"/>
                <a:gd name="connsiteY0" fmla="*/ 8 h 159017"/>
                <a:gd name="connsiteX1" fmla="*/ 7 w 192398"/>
                <a:gd name="connsiteY1" fmla="*/ 64431 h 159017"/>
                <a:gd name="connsiteX2" fmla="*/ 110248 w 192398"/>
                <a:gd name="connsiteY2" fmla="*/ 156122 h 159017"/>
                <a:gd name="connsiteX3" fmla="*/ 190540 w 192398"/>
                <a:gd name="connsiteY3" fmla="*/ 109075 h 159017"/>
                <a:gd name="connsiteX4" fmla="*/ 73705 w 192398"/>
                <a:gd name="connsiteY4" fmla="*/ 8 h 159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398" h="159017">
                  <a:moveTo>
                    <a:pt x="73705" y="8"/>
                  </a:moveTo>
                  <a:cubicBezTo>
                    <a:pt x="42136" y="-384"/>
                    <a:pt x="-608" y="14256"/>
                    <a:pt x="7" y="64431"/>
                  </a:cubicBezTo>
                  <a:cubicBezTo>
                    <a:pt x="621" y="114607"/>
                    <a:pt x="74320" y="149920"/>
                    <a:pt x="110248" y="156122"/>
                  </a:cubicBezTo>
                  <a:cubicBezTo>
                    <a:pt x="146175" y="162324"/>
                    <a:pt x="203447" y="163274"/>
                    <a:pt x="190540" y="109075"/>
                  </a:cubicBezTo>
                  <a:cubicBezTo>
                    <a:pt x="176683" y="50798"/>
                    <a:pt x="122596" y="622"/>
                    <a:pt x="73705" y="8"/>
                  </a:cubicBezTo>
                  <a:close/>
                </a:path>
              </a:pathLst>
            </a:custGeom>
            <a:solidFill>
              <a:srgbClr val="6262DD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Forme libre : forme 332">
              <a:extLst>
                <a:ext uri="{FF2B5EF4-FFF2-40B4-BE49-F238E27FC236}">
                  <a16:creationId xmlns:a16="http://schemas.microsoft.com/office/drawing/2014/main" id="{18A7BF1C-2692-44E3-9EB9-3EB2FF284416}"/>
                </a:ext>
              </a:extLst>
            </p:cNvPr>
            <p:cNvSpPr/>
            <p:nvPr/>
          </p:nvSpPr>
          <p:spPr>
            <a:xfrm>
              <a:off x="8658255" y="4840650"/>
              <a:ext cx="153920" cy="127157"/>
            </a:xfrm>
            <a:custGeom>
              <a:avLst/>
              <a:gdLst>
                <a:gd name="connsiteX0" fmla="*/ 58953 w 153920"/>
                <a:gd name="connsiteY0" fmla="*/ 7 h 127157"/>
                <a:gd name="connsiteX1" fmla="*/ 5 w 153920"/>
                <a:gd name="connsiteY1" fmla="*/ 51523 h 127157"/>
                <a:gd name="connsiteX2" fmla="*/ 88176 w 153920"/>
                <a:gd name="connsiteY2" fmla="*/ 124831 h 127157"/>
                <a:gd name="connsiteX3" fmla="*/ 152432 w 153920"/>
                <a:gd name="connsiteY3" fmla="*/ 87172 h 127157"/>
                <a:gd name="connsiteX4" fmla="*/ 58953 w 153920"/>
                <a:gd name="connsiteY4" fmla="*/ 7 h 12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920" h="127157">
                  <a:moveTo>
                    <a:pt x="58953" y="7"/>
                  </a:moveTo>
                  <a:cubicBezTo>
                    <a:pt x="33698" y="-328"/>
                    <a:pt x="-497" y="11405"/>
                    <a:pt x="5" y="51523"/>
                  </a:cubicBezTo>
                  <a:cubicBezTo>
                    <a:pt x="508" y="91641"/>
                    <a:pt x="59456" y="119914"/>
                    <a:pt x="88176" y="124831"/>
                  </a:cubicBezTo>
                  <a:cubicBezTo>
                    <a:pt x="116896" y="129804"/>
                    <a:pt x="162769" y="130586"/>
                    <a:pt x="152432" y="87172"/>
                  </a:cubicBezTo>
                  <a:cubicBezTo>
                    <a:pt x="141313" y="40628"/>
                    <a:pt x="98066" y="510"/>
                    <a:pt x="58953" y="7"/>
                  </a:cubicBezTo>
                  <a:close/>
                </a:path>
              </a:pathLst>
            </a:custGeom>
            <a:solidFill>
              <a:srgbClr val="1A1A89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Forme libre : forme 333">
              <a:extLst>
                <a:ext uri="{FF2B5EF4-FFF2-40B4-BE49-F238E27FC236}">
                  <a16:creationId xmlns:a16="http://schemas.microsoft.com/office/drawing/2014/main" id="{5FE53176-CC31-41C5-85D2-450A305E73E2}"/>
                </a:ext>
              </a:extLst>
            </p:cNvPr>
            <p:cNvSpPr/>
            <p:nvPr/>
          </p:nvSpPr>
          <p:spPr>
            <a:xfrm>
              <a:off x="8664324" y="4405895"/>
              <a:ext cx="334884" cy="532822"/>
            </a:xfrm>
            <a:custGeom>
              <a:avLst/>
              <a:gdLst>
                <a:gd name="connsiteX0" fmla="*/ 105295 w 334884"/>
                <a:gd name="connsiteY0" fmla="*/ 0 h 532822"/>
                <a:gd name="connsiteX1" fmla="*/ 109430 w 334884"/>
                <a:gd name="connsiteY1" fmla="*/ 168630 h 532822"/>
                <a:gd name="connsiteX2" fmla="*/ 334885 w 334884"/>
                <a:gd name="connsiteY2" fmla="*/ 509299 h 532822"/>
                <a:gd name="connsiteX3" fmla="*/ 175698 w 334884"/>
                <a:gd name="connsiteY3" fmla="*/ 532822 h 532822"/>
                <a:gd name="connsiteX4" fmla="*/ 25841 w 334884"/>
                <a:gd name="connsiteY4" fmla="*/ 272669 h 532822"/>
                <a:gd name="connsiteX5" fmla="*/ 105295 w 334884"/>
                <a:gd name="connsiteY5" fmla="*/ 0 h 532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4884" h="532822">
                  <a:moveTo>
                    <a:pt x="105295" y="0"/>
                  </a:moveTo>
                  <a:cubicBezTo>
                    <a:pt x="105295" y="0"/>
                    <a:pt x="47521" y="60233"/>
                    <a:pt x="109430" y="168630"/>
                  </a:cubicBezTo>
                  <a:cubicBezTo>
                    <a:pt x="171339" y="277027"/>
                    <a:pt x="272920" y="383804"/>
                    <a:pt x="334885" y="509299"/>
                  </a:cubicBezTo>
                  <a:lnTo>
                    <a:pt x="175698" y="532822"/>
                  </a:lnTo>
                  <a:cubicBezTo>
                    <a:pt x="175698" y="532822"/>
                    <a:pt x="50594" y="340221"/>
                    <a:pt x="25841" y="272669"/>
                  </a:cubicBezTo>
                  <a:cubicBezTo>
                    <a:pt x="1033" y="205172"/>
                    <a:pt x="-42829" y="81354"/>
                    <a:pt x="105295" y="0"/>
                  </a:cubicBezTo>
                  <a:close/>
                </a:path>
              </a:pathLst>
            </a:custGeom>
            <a:solidFill>
              <a:srgbClr val="4747C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Forme libre : forme 343">
              <a:extLst>
                <a:ext uri="{FF2B5EF4-FFF2-40B4-BE49-F238E27FC236}">
                  <a16:creationId xmlns:a16="http://schemas.microsoft.com/office/drawing/2014/main" id="{077B085C-8E40-47B5-9E99-DE1F3697338E}"/>
                </a:ext>
              </a:extLst>
            </p:cNvPr>
            <p:cNvSpPr/>
            <p:nvPr/>
          </p:nvSpPr>
          <p:spPr>
            <a:xfrm>
              <a:off x="8817881" y="4838841"/>
              <a:ext cx="194277" cy="159309"/>
            </a:xfrm>
            <a:custGeom>
              <a:avLst/>
              <a:gdLst>
                <a:gd name="connsiteX0" fmla="*/ 16554 w 194277"/>
                <a:gd name="connsiteY0" fmla="*/ 6341 h 159309"/>
                <a:gd name="connsiteX1" fmla="*/ 22141 w 194277"/>
                <a:gd name="connsiteY1" fmla="*/ 99876 h 159309"/>
                <a:gd name="connsiteX2" fmla="*/ 158420 w 194277"/>
                <a:gd name="connsiteY2" fmla="*/ 153124 h 159309"/>
                <a:gd name="connsiteX3" fmla="*/ 181329 w 194277"/>
                <a:gd name="connsiteY3" fmla="*/ 76297 h 159309"/>
                <a:gd name="connsiteX4" fmla="*/ 16554 w 194277"/>
                <a:gd name="connsiteY4" fmla="*/ 6341 h 159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277" h="159309">
                  <a:moveTo>
                    <a:pt x="16554" y="6341"/>
                  </a:moveTo>
                  <a:cubicBezTo>
                    <a:pt x="-15071" y="23774"/>
                    <a:pt x="5379" y="67021"/>
                    <a:pt x="22141" y="99876"/>
                  </a:cubicBezTo>
                  <a:cubicBezTo>
                    <a:pt x="38904" y="132730"/>
                    <a:pt x="104501" y="175419"/>
                    <a:pt x="158420" y="153124"/>
                  </a:cubicBezTo>
                  <a:cubicBezTo>
                    <a:pt x="212283" y="130830"/>
                    <a:pt x="192504" y="92444"/>
                    <a:pt x="181329" y="76297"/>
                  </a:cubicBezTo>
                  <a:cubicBezTo>
                    <a:pt x="170154" y="60149"/>
                    <a:pt x="70417" y="-23384"/>
                    <a:pt x="16554" y="6341"/>
                  </a:cubicBezTo>
                  <a:close/>
                </a:path>
              </a:pathLst>
            </a:custGeom>
            <a:solidFill>
              <a:srgbClr val="6262DD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Forme libre : forme 344">
              <a:extLst>
                <a:ext uri="{FF2B5EF4-FFF2-40B4-BE49-F238E27FC236}">
                  <a16:creationId xmlns:a16="http://schemas.microsoft.com/office/drawing/2014/main" id="{1213271F-EA01-4558-A55A-C388FE1302A0}"/>
                </a:ext>
              </a:extLst>
            </p:cNvPr>
            <p:cNvSpPr/>
            <p:nvPr/>
          </p:nvSpPr>
          <p:spPr>
            <a:xfrm>
              <a:off x="8836720" y="4855693"/>
              <a:ext cx="155411" cy="127465"/>
            </a:xfrm>
            <a:custGeom>
              <a:avLst/>
              <a:gdLst>
                <a:gd name="connsiteX0" fmla="*/ 13248 w 155411"/>
                <a:gd name="connsiteY0" fmla="*/ 5078 h 127465"/>
                <a:gd name="connsiteX1" fmla="*/ 17718 w 155411"/>
                <a:gd name="connsiteY1" fmla="*/ 79895 h 127465"/>
                <a:gd name="connsiteX2" fmla="*/ 126730 w 155411"/>
                <a:gd name="connsiteY2" fmla="*/ 122527 h 127465"/>
                <a:gd name="connsiteX3" fmla="*/ 145057 w 155411"/>
                <a:gd name="connsiteY3" fmla="*/ 61065 h 127465"/>
                <a:gd name="connsiteX4" fmla="*/ 13248 w 155411"/>
                <a:gd name="connsiteY4" fmla="*/ 5078 h 127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411" h="127465">
                  <a:moveTo>
                    <a:pt x="13248" y="5078"/>
                  </a:moveTo>
                  <a:cubicBezTo>
                    <a:pt x="-12063" y="19047"/>
                    <a:pt x="4308" y="53634"/>
                    <a:pt x="17718" y="79895"/>
                  </a:cubicBezTo>
                  <a:cubicBezTo>
                    <a:pt x="31072" y="106156"/>
                    <a:pt x="83594" y="140351"/>
                    <a:pt x="126730" y="122527"/>
                  </a:cubicBezTo>
                  <a:cubicBezTo>
                    <a:pt x="169809" y="104703"/>
                    <a:pt x="153997" y="73972"/>
                    <a:pt x="145057" y="61065"/>
                  </a:cubicBezTo>
                  <a:cubicBezTo>
                    <a:pt x="136117" y="48158"/>
                    <a:pt x="56383" y="-18724"/>
                    <a:pt x="13248" y="5078"/>
                  </a:cubicBezTo>
                  <a:close/>
                </a:path>
              </a:pathLst>
            </a:custGeom>
            <a:solidFill>
              <a:srgbClr val="1A1A89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Forme libre : forme 345">
              <a:extLst>
                <a:ext uri="{FF2B5EF4-FFF2-40B4-BE49-F238E27FC236}">
                  <a16:creationId xmlns:a16="http://schemas.microsoft.com/office/drawing/2014/main" id="{2FEF0AC1-5A1D-4A76-8251-E6EA48CEE287}"/>
                </a:ext>
              </a:extLst>
            </p:cNvPr>
            <p:cNvSpPr/>
            <p:nvPr/>
          </p:nvSpPr>
          <p:spPr>
            <a:xfrm>
              <a:off x="8590429" y="3419369"/>
              <a:ext cx="507911" cy="989319"/>
            </a:xfrm>
            <a:custGeom>
              <a:avLst/>
              <a:gdLst>
                <a:gd name="connsiteX0" fmla="*/ 488178 w 507911"/>
                <a:gd name="connsiteY0" fmla="*/ 989319 h 989319"/>
                <a:gd name="connsiteX1" fmla="*/ 340613 w 507911"/>
                <a:gd name="connsiteY1" fmla="*/ 778112 h 989319"/>
                <a:gd name="connsiteX2" fmla="*/ 199417 w 507911"/>
                <a:gd name="connsiteY2" fmla="*/ 492592 h 989319"/>
                <a:gd name="connsiteX3" fmla="*/ 161031 w 507911"/>
                <a:gd name="connsiteY3" fmla="*/ 256633 h 989319"/>
                <a:gd name="connsiteX4" fmla="*/ 0 w 507911"/>
                <a:gd name="connsiteY4" fmla="*/ 88170 h 989319"/>
                <a:gd name="connsiteX5" fmla="*/ 157958 w 507911"/>
                <a:gd name="connsiteY5" fmla="*/ 202155 h 989319"/>
                <a:gd name="connsiteX6" fmla="*/ 97781 w 507911"/>
                <a:gd name="connsiteY6" fmla="*/ 0 h 989319"/>
                <a:gd name="connsiteX7" fmla="*/ 166619 w 507911"/>
                <a:gd name="connsiteY7" fmla="*/ 124713 h 989319"/>
                <a:gd name="connsiteX8" fmla="*/ 192601 w 507911"/>
                <a:gd name="connsiteY8" fmla="*/ 117058 h 989319"/>
                <a:gd name="connsiteX9" fmla="*/ 250822 w 507911"/>
                <a:gd name="connsiteY9" fmla="*/ 26205 h 989319"/>
                <a:gd name="connsiteX10" fmla="*/ 212436 w 507911"/>
                <a:gd name="connsiteY10" fmla="*/ 182264 h 989319"/>
                <a:gd name="connsiteX11" fmla="*/ 318989 w 507911"/>
                <a:gd name="connsiteY11" fmla="*/ 62133 h 989319"/>
                <a:gd name="connsiteX12" fmla="*/ 226684 w 507911"/>
                <a:gd name="connsiteY12" fmla="*/ 252889 h 989319"/>
                <a:gd name="connsiteX13" fmla="*/ 359219 w 507911"/>
                <a:gd name="connsiteY13" fmla="*/ 190980 h 989319"/>
                <a:gd name="connsiteX14" fmla="*/ 267417 w 507911"/>
                <a:gd name="connsiteY14" fmla="*/ 362516 h 989319"/>
                <a:gd name="connsiteX15" fmla="*/ 362292 w 507911"/>
                <a:gd name="connsiteY15" fmla="*/ 683349 h 989319"/>
                <a:gd name="connsiteX16" fmla="*/ 488178 w 507911"/>
                <a:gd name="connsiteY16" fmla="*/ 989319 h 989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07911" h="989319">
                  <a:moveTo>
                    <a:pt x="488178" y="989319"/>
                  </a:moveTo>
                  <a:cubicBezTo>
                    <a:pt x="488178" y="989319"/>
                    <a:pt x="498571" y="910648"/>
                    <a:pt x="340613" y="778112"/>
                  </a:cubicBezTo>
                  <a:cubicBezTo>
                    <a:pt x="308373" y="751069"/>
                    <a:pt x="221097" y="667872"/>
                    <a:pt x="199417" y="492592"/>
                  </a:cubicBezTo>
                  <a:cubicBezTo>
                    <a:pt x="191818" y="431130"/>
                    <a:pt x="194444" y="312340"/>
                    <a:pt x="161031" y="256633"/>
                  </a:cubicBezTo>
                  <a:cubicBezTo>
                    <a:pt x="127618" y="200926"/>
                    <a:pt x="69341" y="129071"/>
                    <a:pt x="0" y="88170"/>
                  </a:cubicBezTo>
                  <a:cubicBezTo>
                    <a:pt x="0" y="88170"/>
                    <a:pt x="89176" y="112923"/>
                    <a:pt x="157958" y="202155"/>
                  </a:cubicBezTo>
                  <a:cubicBezTo>
                    <a:pt x="157958" y="202155"/>
                    <a:pt x="125663" y="45873"/>
                    <a:pt x="97781" y="0"/>
                  </a:cubicBezTo>
                  <a:cubicBezTo>
                    <a:pt x="97781" y="0"/>
                    <a:pt x="153600" y="93758"/>
                    <a:pt x="166619" y="124713"/>
                  </a:cubicBezTo>
                  <a:cubicBezTo>
                    <a:pt x="179638" y="155667"/>
                    <a:pt x="176509" y="164775"/>
                    <a:pt x="192601" y="117058"/>
                  </a:cubicBezTo>
                  <a:cubicBezTo>
                    <a:pt x="208692" y="69341"/>
                    <a:pt x="250822" y="26205"/>
                    <a:pt x="250822" y="26205"/>
                  </a:cubicBezTo>
                  <a:cubicBezTo>
                    <a:pt x="250822" y="26205"/>
                    <a:pt x="195562" y="163099"/>
                    <a:pt x="212436" y="182264"/>
                  </a:cubicBezTo>
                  <a:cubicBezTo>
                    <a:pt x="222382" y="193550"/>
                    <a:pt x="284906" y="89958"/>
                    <a:pt x="318989" y="62133"/>
                  </a:cubicBezTo>
                  <a:cubicBezTo>
                    <a:pt x="318989" y="62133"/>
                    <a:pt x="216794" y="201485"/>
                    <a:pt x="226684" y="252889"/>
                  </a:cubicBezTo>
                  <a:cubicBezTo>
                    <a:pt x="236574" y="304294"/>
                    <a:pt x="299768" y="220091"/>
                    <a:pt x="359219" y="190980"/>
                  </a:cubicBezTo>
                  <a:cubicBezTo>
                    <a:pt x="359219" y="190980"/>
                    <a:pt x="271216" y="285297"/>
                    <a:pt x="267417" y="362516"/>
                  </a:cubicBezTo>
                  <a:cubicBezTo>
                    <a:pt x="263562" y="441858"/>
                    <a:pt x="254230" y="587021"/>
                    <a:pt x="362292" y="683349"/>
                  </a:cubicBezTo>
                  <a:cubicBezTo>
                    <a:pt x="454151" y="765205"/>
                    <a:pt x="550255" y="858014"/>
                    <a:pt x="488178" y="989319"/>
                  </a:cubicBezTo>
                  <a:close/>
                </a:path>
              </a:pathLst>
            </a:custGeom>
            <a:solidFill>
              <a:srgbClr val="4747C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Forme libre : forme 346">
              <a:extLst>
                <a:ext uri="{FF2B5EF4-FFF2-40B4-BE49-F238E27FC236}">
                  <a16:creationId xmlns:a16="http://schemas.microsoft.com/office/drawing/2014/main" id="{83EC3CDB-F884-43C4-8236-122FF16A1DDF}"/>
                </a:ext>
              </a:extLst>
            </p:cNvPr>
            <p:cNvSpPr/>
            <p:nvPr/>
          </p:nvSpPr>
          <p:spPr>
            <a:xfrm>
              <a:off x="8591043" y="3415346"/>
              <a:ext cx="507911" cy="993789"/>
            </a:xfrm>
            <a:custGeom>
              <a:avLst/>
              <a:gdLst>
                <a:gd name="connsiteX0" fmla="*/ 488178 w 507911"/>
                <a:gd name="connsiteY0" fmla="*/ 993789 h 993789"/>
                <a:gd name="connsiteX1" fmla="*/ 340613 w 507911"/>
                <a:gd name="connsiteY1" fmla="*/ 782583 h 993789"/>
                <a:gd name="connsiteX2" fmla="*/ 199417 w 507911"/>
                <a:gd name="connsiteY2" fmla="*/ 497062 h 993789"/>
                <a:gd name="connsiteX3" fmla="*/ 161031 w 507911"/>
                <a:gd name="connsiteY3" fmla="*/ 261103 h 993789"/>
                <a:gd name="connsiteX4" fmla="*/ 0 w 507911"/>
                <a:gd name="connsiteY4" fmla="*/ 92641 h 993789"/>
                <a:gd name="connsiteX5" fmla="*/ 157958 w 507911"/>
                <a:gd name="connsiteY5" fmla="*/ 206625 h 993789"/>
                <a:gd name="connsiteX6" fmla="*/ 95714 w 507911"/>
                <a:gd name="connsiteY6" fmla="*/ 0 h 993789"/>
                <a:gd name="connsiteX7" fmla="*/ 166619 w 507911"/>
                <a:gd name="connsiteY7" fmla="*/ 129238 h 993789"/>
                <a:gd name="connsiteX8" fmla="*/ 190924 w 507911"/>
                <a:gd name="connsiteY8" fmla="*/ 126277 h 993789"/>
                <a:gd name="connsiteX9" fmla="*/ 250822 w 507911"/>
                <a:gd name="connsiteY9" fmla="*/ 30731 h 993789"/>
                <a:gd name="connsiteX10" fmla="*/ 212436 w 507911"/>
                <a:gd name="connsiteY10" fmla="*/ 186789 h 993789"/>
                <a:gd name="connsiteX11" fmla="*/ 318989 w 507911"/>
                <a:gd name="connsiteY11" fmla="*/ 66659 h 993789"/>
                <a:gd name="connsiteX12" fmla="*/ 226684 w 507911"/>
                <a:gd name="connsiteY12" fmla="*/ 257415 h 993789"/>
                <a:gd name="connsiteX13" fmla="*/ 359219 w 507911"/>
                <a:gd name="connsiteY13" fmla="*/ 195506 h 993789"/>
                <a:gd name="connsiteX14" fmla="*/ 267417 w 507911"/>
                <a:gd name="connsiteY14" fmla="*/ 367042 h 993789"/>
                <a:gd name="connsiteX15" fmla="*/ 362292 w 507911"/>
                <a:gd name="connsiteY15" fmla="*/ 687875 h 993789"/>
                <a:gd name="connsiteX16" fmla="*/ 488178 w 507911"/>
                <a:gd name="connsiteY16" fmla="*/ 993789 h 99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07911" h="993789">
                  <a:moveTo>
                    <a:pt x="488178" y="993789"/>
                  </a:moveTo>
                  <a:cubicBezTo>
                    <a:pt x="488178" y="993789"/>
                    <a:pt x="498571" y="915118"/>
                    <a:pt x="340613" y="782583"/>
                  </a:cubicBezTo>
                  <a:cubicBezTo>
                    <a:pt x="308373" y="755539"/>
                    <a:pt x="221097" y="672342"/>
                    <a:pt x="199417" y="497062"/>
                  </a:cubicBezTo>
                  <a:cubicBezTo>
                    <a:pt x="191818" y="435600"/>
                    <a:pt x="194444" y="316810"/>
                    <a:pt x="161031" y="261103"/>
                  </a:cubicBezTo>
                  <a:cubicBezTo>
                    <a:pt x="127562" y="205340"/>
                    <a:pt x="69341" y="133541"/>
                    <a:pt x="0" y="92641"/>
                  </a:cubicBezTo>
                  <a:cubicBezTo>
                    <a:pt x="0" y="92641"/>
                    <a:pt x="89176" y="117393"/>
                    <a:pt x="157958" y="206625"/>
                  </a:cubicBezTo>
                  <a:cubicBezTo>
                    <a:pt x="157958" y="206625"/>
                    <a:pt x="123595" y="45817"/>
                    <a:pt x="95714" y="0"/>
                  </a:cubicBezTo>
                  <a:cubicBezTo>
                    <a:pt x="95714" y="0"/>
                    <a:pt x="153600" y="98228"/>
                    <a:pt x="166619" y="129238"/>
                  </a:cubicBezTo>
                  <a:cubicBezTo>
                    <a:pt x="179638" y="160193"/>
                    <a:pt x="174832" y="173994"/>
                    <a:pt x="190924" y="126277"/>
                  </a:cubicBezTo>
                  <a:cubicBezTo>
                    <a:pt x="207016" y="78560"/>
                    <a:pt x="250822" y="30731"/>
                    <a:pt x="250822" y="30731"/>
                  </a:cubicBezTo>
                  <a:cubicBezTo>
                    <a:pt x="250822" y="30731"/>
                    <a:pt x="194612" y="169915"/>
                    <a:pt x="212436" y="186789"/>
                  </a:cubicBezTo>
                  <a:cubicBezTo>
                    <a:pt x="223332" y="197126"/>
                    <a:pt x="284906" y="94484"/>
                    <a:pt x="318989" y="66659"/>
                  </a:cubicBezTo>
                  <a:cubicBezTo>
                    <a:pt x="318989" y="66659"/>
                    <a:pt x="216794" y="206010"/>
                    <a:pt x="226684" y="257415"/>
                  </a:cubicBezTo>
                  <a:cubicBezTo>
                    <a:pt x="236574" y="308820"/>
                    <a:pt x="299768" y="224617"/>
                    <a:pt x="359219" y="195506"/>
                  </a:cubicBezTo>
                  <a:cubicBezTo>
                    <a:pt x="359219" y="195506"/>
                    <a:pt x="271216" y="289823"/>
                    <a:pt x="267417" y="367042"/>
                  </a:cubicBezTo>
                  <a:cubicBezTo>
                    <a:pt x="263562" y="446384"/>
                    <a:pt x="254230" y="591547"/>
                    <a:pt x="362292" y="687875"/>
                  </a:cubicBezTo>
                  <a:cubicBezTo>
                    <a:pt x="454151" y="769731"/>
                    <a:pt x="550255" y="862483"/>
                    <a:pt x="488178" y="993789"/>
                  </a:cubicBezTo>
                  <a:close/>
                </a:path>
              </a:pathLst>
            </a:custGeom>
            <a:noFill/>
            <a:ln w="5569" cap="rnd">
              <a:solidFill>
                <a:srgbClr val="33333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Forme libre : forme 347">
              <a:extLst>
                <a:ext uri="{FF2B5EF4-FFF2-40B4-BE49-F238E27FC236}">
                  <a16:creationId xmlns:a16="http://schemas.microsoft.com/office/drawing/2014/main" id="{25A2D44E-CD59-4F06-993B-2E23D3674667}"/>
                </a:ext>
              </a:extLst>
            </p:cNvPr>
            <p:cNvSpPr/>
            <p:nvPr/>
          </p:nvSpPr>
          <p:spPr>
            <a:xfrm>
              <a:off x="8304026" y="3269234"/>
              <a:ext cx="387871" cy="310496"/>
            </a:xfrm>
            <a:custGeom>
              <a:avLst/>
              <a:gdLst>
                <a:gd name="connsiteX0" fmla="*/ 373456 w 387871"/>
                <a:gd name="connsiteY0" fmla="*/ 310496 h 310496"/>
                <a:gd name="connsiteX1" fmla="*/ 253996 w 387871"/>
                <a:gd name="connsiteY1" fmla="*/ 232383 h 310496"/>
                <a:gd name="connsiteX2" fmla="*/ 237457 w 387871"/>
                <a:gd name="connsiteY2" fmla="*/ 223834 h 310496"/>
                <a:gd name="connsiteX3" fmla="*/ 3118 w 387871"/>
                <a:gd name="connsiteY3" fmla="*/ 49617 h 310496"/>
                <a:gd name="connsiteX4" fmla="*/ 7755 w 387871"/>
                <a:gd name="connsiteY4" fmla="*/ 0 h 310496"/>
                <a:gd name="connsiteX5" fmla="*/ 27479 w 387871"/>
                <a:gd name="connsiteY5" fmla="*/ 10504 h 310496"/>
                <a:gd name="connsiteX6" fmla="*/ 24462 w 387871"/>
                <a:gd name="connsiteY6" fmla="*/ 42968 h 310496"/>
                <a:gd name="connsiteX7" fmla="*/ 247682 w 387871"/>
                <a:gd name="connsiteY7" fmla="*/ 203943 h 310496"/>
                <a:gd name="connsiteX8" fmla="*/ 264277 w 387871"/>
                <a:gd name="connsiteY8" fmla="*/ 212492 h 310496"/>
                <a:gd name="connsiteX9" fmla="*/ 387872 w 387871"/>
                <a:gd name="connsiteY9" fmla="*/ 293343 h 310496"/>
                <a:gd name="connsiteX10" fmla="*/ 373456 w 387871"/>
                <a:gd name="connsiteY10" fmla="*/ 310496 h 310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871" h="310496">
                  <a:moveTo>
                    <a:pt x="373456" y="310496"/>
                  </a:moveTo>
                  <a:cubicBezTo>
                    <a:pt x="372953" y="310049"/>
                    <a:pt x="321995" y="267473"/>
                    <a:pt x="253996" y="232383"/>
                  </a:cubicBezTo>
                  <a:lnTo>
                    <a:pt x="237457" y="223834"/>
                  </a:lnTo>
                  <a:cubicBezTo>
                    <a:pt x="136994" y="172150"/>
                    <a:pt x="23065" y="113538"/>
                    <a:pt x="3118" y="49617"/>
                  </a:cubicBezTo>
                  <a:cubicBezTo>
                    <a:pt x="-2246" y="32463"/>
                    <a:pt x="-682" y="15757"/>
                    <a:pt x="7755" y="0"/>
                  </a:cubicBezTo>
                  <a:lnTo>
                    <a:pt x="27479" y="10504"/>
                  </a:lnTo>
                  <a:cubicBezTo>
                    <a:pt x="21892" y="20953"/>
                    <a:pt x="20942" y="31569"/>
                    <a:pt x="24462" y="42968"/>
                  </a:cubicBezTo>
                  <a:cubicBezTo>
                    <a:pt x="41616" y="97949"/>
                    <a:pt x="155880" y="156729"/>
                    <a:pt x="247682" y="203943"/>
                  </a:cubicBezTo>
                  <a:lnTo>
                    <a:pt x="264277" y="212492"/>
                  </a:lnTo>
                  <a:cubicBezTo>
                    <a:pt x="334567" y="248811"/>
                    <a:pt x="385749" y="291555"/>
                    <a:pt x="387872" y="293343"/>
                  </a:cubicBezTo>
                  <a:lnTo>
                    <a:pt x="373456" y="310496"/>
                  </a:lnTo>
                  <a:close/>
                </a:path>
              </a:pathLst>
            </a:custGeom>
            <a:solidFill>
              <a:srgbClr val="4747C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Forme libre : forme 348">
              <a:extLst>
                <a:ext uri="{FF2B5EF4-FFF2-40B4-BE49-F238E27FC236}">
                  <a16:creationId xmlns:a16="http://schemas.microsoft.com/office/drawing/2014/main" id="{F971B22F-A520-42FB-B8F7-467A3999168D}"/>
                </a:ext>
              </a:extLst>
            </p:cNvPr>
            <p:cNvSpPr/>
            <p:nvPr/>
          </p:nvSpPr>
          <p:spPr>
            <a:xfrm>
              <a:off x="8592585" y="3004220"/>
              <a:ext cx="165971" cy="550869"/>
            </a:xfrm>
            <a:custGeom>
              <a:avLst/>
              <a:gdLst>
                <a:gd name="connsiteX0" fmla="*/ 145410 w 165971"/>
                <a:gd name="connsiteY0" fmla="*/ 550870 h 550869"/>
                <a:gd name="connsiteX1" fmla="*/ 24050 w 165971"/>
                <a:gd name="connsiteY1" fmla="*/ 273563 h 550869"/>
                <a:gd name="connsiteX2" fmla="*/ 22038 w 165971"/>
                <a:gd name="connsiteY2" fmla="*/ 44309 h 550869"/>
                <a:gd name="connsiteX3" fmla="*/ 82215 w 165971"/>
                <a:gd name="connsiteY3" fmla="*/ 0 h 550869"/>
                <a:gd name="connsiteX4" fmla="*/ 85121 w 165971"/>
                <a:gd name="connsiteY4" fmla="*/ 22182 h 550869"/>
                <a:gd name="connsiteX5" fmla="*/ 41594 w 165971"/>
                <a:gd name="connsiteY5" fmla="*/ 55148 h 550869"/>
                <a:gd name="connsiteX6" fmla="*/ 44332 w 165971"/>
                <a:gd name="connsiteY6" fmla="*/ 264232 h 550869"/>
                <a:gd name="connsiteX7" fmla="*/ 165972 w 165971"/>
                <a:gd name="connsiteY7" fmla="*/ 542209 h 550869"/>
                <a:gd name="connsiteX8" fmla="*/ 145410 w 165971"/>
                <a:gd name="connsiteY8" fmla="*/ 550870 h 550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971" h="550869">
                  <a:moveTo>
                    <a:pt x="145410" y="550870"/>
                  </a:moveTo>
                  <a:cubicBezTo>
                    <a:pt x="144683" y="549138"/>
                    <a:pt x="71990" y="377211"/>
                    <a:pt x="24050" y="273563"/>
                  </a:cubicBezTo>
                  <a:cubicBezTo>
                    <a:pt x="-3664" y="213609"/>
                    <a:pt x="-11319" y="104709"/>
                    <a:pt x="22038" y="44309"/>
                  </a:cubicBezTo>
                  <a:cubicBezTo>
                    <a:pt x="36230" y="18606"/>
                    <a:pt x="57072" y="3241"/>
                    <a:pt x="82215" y="0"/>
                  </a:cubicBezTo>
                  <a:lnTo>
                    <a:pt x="85121" y="22182"/>
                  </a:lnTo>
                  <a:cubicBezTo>
                    <a:pt x="67017" y="24529"/>
                    <a:pt x="52378" y="35648"/>
                    <a:pt x="41594" y="55148"/>
                  </a:cubicBezTo>
                  <a:cubicBezTo>
                    <a:pt x="12372" y="108118"/>
                    <a:pt x="18909" y="209251"/>
                    <a:pt x="44332" y="264232"/>
                  </a:cubicBezTo>
                  <a:cubicBezTo>
                    <a:pt x="92384" y="368159"/>
                    <a:pt x="165245" y="540477"/>
                    <a:pt x="165972" y="542209"/>
                  </a:cubicBezTo>
                  <a:lnTo>
                    <a:pt x="145410" y="550870"/>
                  </a:lnTo>
                  <a:close/>
                </a:path>
              </a:pathLst>
            </a:custGeom>
            <a:solidFill>
              <a:srgbClr val="4747C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Forme libre : forme 349">
              <a:extLst>
                <a:ext uri="{FF2B5EF4-FFF2-40B4-BE49-F238E27FC236}">
                  <a16:creationId xmlns:a16="http://schemas.microsoft.com/office/drawing/2014/main" id="{8B16FAA6-6104-4B3D-B452-449A3D7694D8}"/>
                </a:ext>
              </a:extLst>
            </p:cNvPr>
            <p:cNvSpPr/>
            <p:nvPr/>
          </p:nvSpPr>
          <p:spPr>
            <a:xfrm>
              <a:off x="8779286" y="2941353"/>
              <a:ext cx="300129" cy="616641"/>
            </a:xfrm>
            <a:custGeom>
              <a:avLst/>
              <a:gdLst>
                <a:gd name="connsiteX0" fmla="*/ 20171 w 300129"/>
                <a:gd name="connsiteY0" fmla="*/ 616642 h 616641"/>
                <a:gd name="connsiteX1" fmla="*/ 0 w 300129"/>
                <a:gd name="connsiteY1" fmla="*/ 607031 h 616641"/>
                <a:gd name="connsiteX2" fmla="*/ 114432 w 300129"/>
                <a:gd name="connsiteY2" fmla="*/ 395433 h 616641"/>
                <a:gd name="connsiteX3" fmla="*/ 120801 w 300129"/>
                <a:gd name="connsiteY3" fmla="*/ 387276 h 616641"/>
                <a:gd name="connsiteX4" fmla="*/ 264232 w 300129"/>
                <a:gd name="connsiteY4" fmla="*/ 144779 h 616641"/>
                <a:gd name="connsiteX5" fmla="*/ 258309 w 300129"/>
                <a:gd name="connsiteY5" fmla="*/ 21575 h 616641"/>
                <a:gd name="connsiteX6" fmla="*/ 253727 w 300129"/>
                <a:gd name="connsiteY6" fmla="*/ 14423 h 616641"/>
                <a:gd name="connsiteX7" fmla="*/ 262332 w 300129"/>
                <a:gd name="connsiteY7" fmla="*/ 11182 h 616641"/>
                <a:gd name="connsiteX8" fmla="*/ 254286 w 300129"/>
                <a:gd name="connsiteY8" fmla="*/ 3416 h 616641"/>
                <a:gd name="connsiteX9" fmla="*/ 270378 w 300129"/>
                <a:gd name="connsiteY9" fmla="*/ 2689 h 616641"/>
                <a:gd name="connsiteX10" fmla="*/ 285520 w 300129"/>
                <a:gd name="connsiteY10" fmla="*/ 151652 h 616641"/>
                <a:gd name="connsiteX11" fmla="*/ 138346 w 300129"/>
                <a:gd name="connsiteY11" fmla="*/ 401133 h 616641"/>
                <a:gd name="connsiteX12" fmla="*/ 132032 w 300129"/>
                <a:gd name="connsiteY12" fmla="*/ 409179 h 616641"/>
                <a:gd name="connsiteX13" fmla="*/ 20171 w 300129"/>
                <a:gd name="connsiteY13" fmla="*/ 616642 h 616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0129" h="616641">
                  <a:moveTo>
                    <a:pt x="20171" y="616642"/>
                  </a:moveTo>
                  <a:lnTo>
                    <a:pt x="0" y="607031"/>
                  </a:lnTo>
                  <a:cubicBezTo>
                    <a:pt x="3241" y="600270"/>
                    <a:pt x="79454" y="440245"/>
                    <a:pt x="114432" y="395433"/>
                  </a:cubicBezTo>
                  <a:cubicBezTo>
                    <a:pt x="116275" y="393087"/>
                    <a:pt x="118399" y="390349"/>
                    <a:pt x="120801" y="387276"/>
                  </a:cubicBezTo>
                  <a:cubicBezTo>
                    <a:pt x="153712" y="345593"/>
                    <a:pt x="230819" y="247924"/>
                    <a:pt x="264232" y="144779"/>
                  </a:cubicBezTo>
                  <a:cubicBezTo>
                    <a:pt x="297701" y="41522"/>
                    <a:pt x="258700" y="21743"/>
                    <a:pt x="258309" y="21575"/>
                  </a:cubicBezTo>
                  <a:cubicBezTo>
                    <a:pt x="261215" y="22916"/>
                    <a:pt x="249928" y="18781"/>
                    <a:pt x="253727" y="14423"/>
                  </a:cubicBezTo>
                  <a:lnTo>
                    <a:pt x="262332" y="11182"/>
                  </a:lnTo>
                  <a:lnTo>
                    <a:pt x="254286" y="3416"/>
                  </a:lnTo>
                  <a:cubicBezTo>
                    <a:pt x="257192" y="399"/>
                    <a:pt x="262332" y="-2116"/>
                    <a:pt x="270378" y="2689"/>
                  </a:cubicBezTo>
                  <a:cubicBezTo>
                    <a:pt x="282838" y="10177"/>
                    <a:pt x="320722" y="42975"/>
                    <a:pt x="285520" y="151652"/>
                  </a:cubicBezTo>
                  <a:cubicBezTo>
                    <a:pt x="250878" y="258652"/>
                    <a:pt x="172039" y="358500"/>
                    <a:pt x="138346" y="401133"/>
                  </a:cubicBezTo>
                  <a:cubicBezTo>
                    <a:pt x="135943" y="404150"/>
                    <a:pt x="133820" y="406832"/>
                    <a:pt x="132032" y="409179"/>
                  </a:cubicBezTo>
                  <a:cubicBezTo>
                    <a:pt x="98563" y="452091"/>
                    <a:pt x="20953" y="615021"/>
                    <a:pt x="20171" y="616642"/>
                  </a:cubicBezTo>
                  <a:close/>
                </a:path>
              </a:pathLst>
            </a:custGeom>
            <a:solidFill>
              <a:srgbClr val="4747C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Forme libre : forme 350">
              <a:extLst>
                <a:ext uri="{FF2B5EF4-FFF2-40B4-BE49-F238E27FC236}">
                  <a16:creationId xmlns:a16="http://schemas.microsoft.com/office/drawing/2014/main" id="{778EEEC0-DBF6-4D8C-B6A9-F1C98EF6B2AC}"/>
                </a:ext>
              </a:extLst>
            </p:cNvPr>
            <p:cNvSpPr/>
            <p:nvPr/>
          </p:nvSpPr>
          <p:spPr>
            <a:xfrm>
              <a:off x="8887236" y="3151394"/>
              <a:ext cx="533827" cy="505666"/>
            </a:xfrm>
            <a:custGeom>
              <a:avLst/>
              <a:gdLst>
                <a:gd name="connsiteX0" fmla="*/ 14974 w 533827"/>
                <a:gd name="connsiteY0" fmla="*/ 505667 h 505666"/>
                <a:gd name="connsiteX1" fmla="*/ 0 w 533827"/>
                <a:gd name="connsiteY1" fmla="*/ 489072 h 505666"/>
                <a:gd name="connsiteX2" fmla="*/ 49170 w 533827"/>
                <a:gd name="connsiteY2" fmla="*/ 409395 h 505666"/>
                <a:gd name="connsiteX3" fmla="*/ 55148 w 533827"/>
                <a:gd name="connsiteY3" fmla="*/ 384028 h 505666"/>
                <a:gd name="connsiteX4" fmla="*/ 188131 w 533827"/>
                <a:gd name="connsiteY4" fmla="*/ 77778 h 505666"/>
                <a:gd name="connsiteX5" fmla="*/ 309993 w 533827"/>
                <a:gd name="connsiteY5" fmla="*/ 0 h 505666"/>
                <a:gd name="connsiteX6" fmla="*/ 310496 w 533827"/>
                <a:gd name="connsiteY6" fmla="*/ 0 h 505666"/>
                <a:gd name="connsiteX7" fmla="*/ 336590 w 533827"/>
                <a:gd name="connsiteY7" fmla="*/ 8772 h 505666"/>
                <a:gd name="connsiteX8" fmla="*/ 320721 w 533827"/>
                <a:gd name="connsiteY8" fmla="*/ 24473 h 505666"/>
                <a:gd name="connsiteX9" fmla="*/ 321113 w 533827"/>
                <a:gd name="connsiteY9" fmla="*/ 24864 h 505666"/>
                <a:gd name="connsiteX10" fmla="*/ 204334 w 533827"/>
                <a:gd name="connsiteY10" fmla="*/ 93255 h 505666"/>
                <a:gd name="connsiteX11" fmla="*/ 76995 w 533827"/>
                <a:gd name="connsiteY11" fmla="*/ 389112 h 505666"/>
                <a:gd name="connsiteX12" fmla="*/ 70961 w 533827"/>
                <a:gd name="connsiteY12" fmla="*/ 414703 h 505666"/>
                <a:gd name="connsiteX13" fmla="*/ 62524 w 533827"/>
                <a:gd name="connsiteY13" fmla="*/ 436941 h 505666"/>
                <a:gd name="connsiteX14" fmla="*/ 278368 w 533827"/>
                <a:gd name="connsiteY14" fmla="*/ 262891 h 505666"/>
                <a:gd name="connsiteX15" fmla="*/ 296081 w 533827"/>
                <a:gd name="connsiteY15" fmla="*/ 250431 h 505666"/>
                <a:gd name="connsiteX16" fmla="*/ 533828 w 533827"/>
                <a:gd name="connsiteY16" fmla="*/ 205005 h 505666"/>
                <a:gd name="connsiteX17" fmla="*/ 516227 w 533827"/>
                <a:gd name="connsiteY17" fmla="*/ 218750 h 505666"/>
                <a:gd name="connsiteX18" fmla="*/ 309099 w 533827"/>
                <a:gd name="connsiteY18" fmla="*/ 268590 h 505666"/>
                <a:gd name="connsiteX19" fmla="*/ 290661 w 533827"/>
                <a:gd name="connsiteY19" fmla="*/ 281609 h 505666"/>
                <a:gd name="connsiteX20" fmla="*/ 14974 w 533827"/>
                <a:gd name="connsiteY20" fmla="*/ 505667 h 505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33827" h="505666">
                  <a:moveTo>
                    <a:pt x="14974" y="505667"/>
                  </a:moveTo>
                  <a:lnTo>
                    <a:pt x="0" y="489072"/>
                  </a:lnTo>
                  <a:cubicBezTo>
                    <a:pt x="21009" y="468622"/>
                    <a:pt x="44644" y="428169"/>
                    <a:pt x="49170" y="409395"/>
                  </a:cubicBezTo>
                  <a:cubicBezTo>
                    <a:pt x="51014" y="401684"/>
                    <a:pt x="53025" y="393191"/>
                    <a:pt x="55148" y="384028"/>
                  </a:cubicBezTo>
                  <a:cubicBezTo>
                    <a:pt x="74258" y="301556"/>
                    <a:pt x="106218" y="163434"/>
                    <a:pt x="188131" y="77778"/>
                  </a:cubicBezTo>
                  <a:cubicBezTo>
                    <a:pt x="237189" y="26429"/>
                    <a:pt x="278201" y="224"/>
                    <a:pt x="309993" y="0"/>
                  </a:cubicBezTo>
                  <a:cubicBezTo>
                    <a:pt x="310161" y="0"/>
                    <a:pt x="310329" y="0"/>
                    <a:pt x="310496" y="0"/>
                  </a:cubicBezTo>
                  <a:cubicBezTo>
                    <a:pt x="327035" y="0"/>
                    <a:pt x="335081" y="7264"/>
                    <a:pt x="336590" y="8772"/>
                  </a:cubicBezTo>
                  <a:lnTo>
                    <a:pt x="320721" y="24473"/>
                  </a:lnTo>
                  <a:cubicBezTo>
                    <a:pt x="320721" y="24473"/>
                    <a:pt x="320833" y="24641"/>
                    <a:pt x="321113" y="24864"/>
                  </a:cubicBezTo>
                  <a:cubicBezTo>
                    <a:pt x="313011" y="18327"/>
                    <a:pt x="276301" y="17936"/>
                    <a:pt x="204334" y="93255"/>
                  </a:cubicBezTo>
                  <a:cubicBezTo>
                    <a:pt x="126668" y="174553"/>
                    <a:pt x="95602" y="308876"/>
                    <a:pt x="76995" y="389112"/>
                  </a:cubicBezTo>
                  <a:cubicBezTo>
                    <a:pt x="74872" y="398387"/>
                    <a:pt x="72861" y="406936"/>
                    <a:pt x="70961" y="414703"/>
                  </a:cubicBezTo>
                  <a:cubicBezTo>
                    <a:pt x="69508" y="420737"/>
                    <a:pt x="66547" y="428448"/>
                    <a:pt x="62524" y="436941"/>
                  </a:cubicBezTo>
                  <a:cubicBezTo>
                    <a:pt x="135888" y="375926"/>
                    <a:pt x="251269" y="280715"/>
                    <a:pt x="278368" y="262891"/>
                  </a:cubicBezTo>
                  <a:cubicBezTo>
                    <a:pt x="283006" y="259874"/>
                    <a:pt x="289040" y="255460"/>
                    <a:pt x="296081" y="250431"/>
                  </a:cubicBezTo>
                  <a:cubicBezTo>
                    <a:pt x="349832" y="211710"/>
                    <a:pt x="463258" y="133094"/>
                    <a:pt x="533828" y="205005"/>
                  </a:cubicBezTo>
                  <a:lnTo>
                    <a:pt x="516227" y="218750"/>
                  </a:lnTo>
                  <a:cubicBezTo>
                    <a:pt x="459123" y="160528"/>
                    <a:pt x="357822" y="233501"/>
                    <a:pt x="309099" y="268590"/>
                  </a:cubicBezTo>
                  <a:cubicBezTo>
                    <a:pt x="301892" y="273787"/>
                    <a:pt x="295634" y="278312"/>
                    <a:pt x="290661" y="281609"/>
                  </a:cubicBezTo>
                  <a:cubicBezTo>
                    <a:pt x="252107" y="306920"/>
                    <a:pt x="17321" y="503655"/>
                    <a:pt x="14974" y="505667"/>
                  </a:cubicBezTo>
                  <a:close/>
                </a:path>
              </a:pathLst>
            </a:custGeom>
            <a:solidFill>
              <a:srgbClr val="F90618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16" name="Forme libre : forme 9215">
              <a:extLst>
                <a:ext uri="{FF2B5EF4-FFF2-40B4-BE49-F238E27FC236}">
                  <a16:creationId xmlns:a16="http://schemas.microsoft.com/office/drawing/2014/main" id="{813B1E09-3B6C-438B-B7AB-A139ECC1D8F2}"/>
                </a:ext>
              </a:extLst>
            </p:cNvPr>
            <p:cNvSpPr/>
            <p:nvPr/>
          </p:nvSpPr>
          <p:spPr>
            <a:xfrm>
              <a:off x="8850861" y="3355058"/>
              <a:ext cx="589400" cy="351173"/>
            </a:xfrm>
            <a:custGeom>
              <a:avLst/>
              <a:gdLst>
                <a:gd name="connsiteX0" fmla="*/ 16651 w 589400"/>
                <a:gd name="connsiteY0" fmla="*/ 351173 h 351173"/>
                <a:gd name="connsiteX1" fmla="*/ 0 w 589400"/>
                <a:gd name="connsiteY1" fmla="*/ 336255 h 351173"/>
                <a:gd name="connsiteX2" fmla="*/ 357208 w 589400"/>
                <a:gd name="connsiteY2" fmla="*/ 170362 h 351173"/>
                <a:gd name="connsiteX3" fmla="*/ 486446 w 589400"/>
                <a:gd name="connsiteY3" fmla="*/ 139072 h 351173"/>
                <a:gd name="connsiteX4" fmla="*/ 565453 w 589400"/>
                <a:gd name="connsiteY4" fmla="*/ 69676 h 351173"/>
                <a:gd name="connsiteX5" fmla="*/ 551876 w 589400"/>
                <a:gd name="connsiteY5" fmla="*/ 14416 h 351173"/>
                <a:gd name="connsiteX6" fmla="*/ 568973 w 589400"/>
                <a:gd name="connsiteY6" fmla="*/ 0 h 351173"/>
                <a:gd name="connsiteX7" fmla="*/ 587244 w 589400"/>
                <a:gd name="connsiteY7" fmla="*/ 74649 h 351173"/>
                <a:gd name="connsiteX8" fmla="*/ 495107 w 589400"/>
                <a:gd name="connsiteY8" fmla="*/ 159634 h 351173"/>
                <a:gd name="connsiteX9" fmla="*/ 361063 w 589400"/>
                <a:gd name="connsiteY9" fmla="*/ 192321 h 351173"/>
                <a:gd name="connsiteX10" fmla="*/ 16651 w 589400"/>
                <a:gd name="connsiteY10" fmla="*/ 351173 h 351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9400" h="351173">
                  <a:moveTo>
                    <a:pt x="16651" y="351173"/>
                  </a:moveTo>
                  <a:lnTo>
                    <a:pt x="0" y="336255"/>
                  </a:lnTo>
                  <a:cubicBezTo>
                    <a:pt x="110073" y="213498"/>
                    <a:pt x="247079" y="189583"/>
                    <a:pt x="357208" y="170362"/>
                  </a:cubicBezTo>
                  <a:cubicBezTo>
                    <a:pt x="405316" y="161981"/>
                    <a:pt x="450798" y="154047"/>
                    <a:pt x="486446" y="139072"/>
                  </a:cubicBezTo>
                  <a:cubicBezTo>
                    <a:pt x="532319" y="119851"/>
                    <a:pt x="558916" y="96496"/>
                    <a:pt x="565453" y="69676"/>
                  </a:cubicBezTo>
                  <a:cubicBezTo>
                    <a:pt x="572717" y="39895"/>
                    <a:pt x="552099" y="14695"/>
                    <a:pt x="551876" y="14416"/>
                  </a:cubicBezTo>
                  <a:lnTo>
                    <a:pt x="568973" y="0"/>
                  </a:lnTo>
                  <a:cubicBezTo>
                    <a:pt x="570147" y="1341"/>
                    <a:pt x="597078" y="33748"/>
                    <a:pt x="587244" y="74649"/>
                  </a:cubicBezTo>
                  <a:cubicBezTo>
                    <a:pt x="579031" y="108900"/>
                    <a:pt x="548020" y="137508"/>
                    <a:pt x="495107" y="159634"/>
                  </a:cubicBezTo>
                  <a:cubicBezTo>
                    <a:pt x="457112" y="175559"/>
                    <a:pt x="410456" y="183716"/>
                    <a:pt x="361063" y="192321"/>
                  </a:cubicBezTo>
                  <a:cubicBezTo>
                    <a:pt x="248811" y="211933"/>
                    <a:pt x="121528" y="234171"/>
                    <a:pt x="16651" y="351173"/>
                  </a:cubicBezTo>
                  <a:close/>
                </a:path>
              </a:pathLst>
            </a:custGeom>
            <a:solidFill>
              <a:srgbClr val="4747C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9217" name="Graphique 320">
              <a:extLst>
                <a:ext uri="{FF2B5EF4-FFF2-40B4-BE49-F238E27FC236}">
                  <a16:creationId xmlns:a16="http://schemas.microsoft.com/office/drawing/2014/main" id="{8B699F6E-627C-4EC4-91A7-CBFA467A7341}"/>
                </a:ext>
              </a:extLst>
            </p:cNvPr>
            <p:cNvGrpSpPr/>
            <p:nvPr/>
          </p:nvGrpSpPr>
          <p:grpSpPr>
            <a:xfrm>
              <a:off x="8715142" y="4569552"/>
              <a:ext cx="125007" cy="240652"/>
              <a:chOff x="8715142" y="4569552"/>
              <a:chExt cx="125007" cy="240652"/>
            </a:xfrm>
            <a:solidFill>
              <a:srgbClr val="1A1A89"/>
            </a:solidFill>
          </p:grpSpPr>
          <p:sp>
            <p:nvSpPr>
              <p:cNvPr id="9219" name="Forme libre : forme 9218">
                <a:extLst>
                  <a:ext uri="{FF2B5EF4-FFF2-40B4-BE49-F238E27FC236}">
                    <a16:creationId xmlns:a16="http://schemas.microsoft.com/office/drawing/2014/main" id="{A4DA3A64-DE3A-46F6-A1ED-19E0912A7537}"/>
                  </a:ext>
                </a:extLst>
              </p:cNvPr>
              <p:cNvSpPr/>
              <p:nvPr/>
            </p:nvSpPr>
            <p:spPr>
              <a:xfrm>
                <a:off x="8730556" y="4616592"/>
                <a:ext cx="109593" cy="193613"/>
              </a:xfrm>
              <a:custGeom>
                <a:avLst/>
                <a:gdLst>
                  <a:gd name="connsiteX0" fmla="*/ 101196 w 109593"/>
                  <a:gd name="connsiteY0" fmla="*/ 193613 h 193613"/>
                  <a:gd name="connsiteX1" fmla="*/ 95385 w 109593"/>
                  <a:gd name="connsiteY1" fmla="*/ 191267 h 193613"/>
                  <a:gd name="connsiteX2" fmla="*/ 566 w 109593"/>
                  <a:gd name="connsiteY2" fmla="*/ 11406 h 193613"/>
                  <a:gd name="connsiteX3" fmla="*/ 5371 w 109593"/>
                  <a:gd name="connsiteY3" fmla="*/ 566 h 193613"/>
                  <a:gd name="connsiteX4" fmla="*/ 16211 w 109593"/>
                  <a:gd name="connsiteY4" fmla="*/ 5371 h 193613"/>
                  <a:gd name="connsiteX5" fmla="*/ 107510 w 109593"/>
                  <a:gd name="connsiteY5" fmla="*/ 179701 h 193613"/>
                  <a:gd name="connsiteX6" fmla="*/ 107231 w 109593"/>
                  <a:gd name="connsiteY6" fmla="*/ 191043 h 193613"/>
                  <a:gd name="connsiteX7" fmla="*/ 101196 w 109593"/>
                  <a:gd name="connsiteY7" fmla="*/ 193613 h 193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9593" h="193613">
                    <a:moveTo>
                      <a:pt x="101196" y="193613"/>
                    </a:moveTo>
                    <a:cubicBezTo>
                      <a:pt x="99073" y="193613"/>
                      <a:pt x="97006" y="192831"/>
                      <a:pt x="95385" y="191267"/>
                    </a:cubicBezTo>
                    <a:cubicBezTo>
                      <a:pt x="91977" y="187970"/>
                      <a:pt x="33197" y="96112"/>
                      <a:pt x="566" y="11406"/>
                    </a:cubicBezTo>
                    <a:cubicBezTo>
                      <a:pt x="-1110" y="7103"/>
                      <a:pt x="1069" y="2242"/>
                      <a:pt x="5371" y="566"/>
                    </a:cubicBezTo>
                    <a:cubicBezTo>
                      <a:pt x="9673" y="-1111"/>
                      <a:pt x="14535" y="1069"/>
                      <a:pt x="16211" y="5371"/>
                    </a:cubicBezTo>
                    <a:cubicBezTo>
                      <a:pt x="47445" y="86446"/>
                      <a:pt x="103543" y="174392"/>
                      <a:pt x="107510" y="179701"/>
                    </a:cubicBezTo>
                    <a:cubicBezTo>
                      <a:pt x="110360" y="182941"/>
                      <a:pt x="110304" y="187858"/>
                      <a:pt x="107231" y="191043"/>
                    </a:cubicBezTo>
                    <a:cubicBezTo>
                      <a:pt x="105555" y="192775"/>
                      <a:pt x="103375" y="193613"/>
                      <a:pt x="101196" y="193613"/>
                    </a:cubicBezTo>
                    <a:close/>
                  </a:path>
                </a:pathLst>
              </a:custGeom>
              <a:solidFill>
                <a:srgbClr val="1A1A89"/>
              </a:solidFill>
              <a:ln w="55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20" name="Forme libre : forme 9219">
                <a:extLst>
                  <a:ext uri="{FF2B5EF4-FFF2-40B4-BE49-F238E27FC236}">
                    <a16:creationId xmlns:a16="http://schemas.microsoft.com/office/drawing/2014/main" id="{D732A50B-331F-483E-9B89-54BA568D225F}"/>
                  </a:ext>
                </a:extLst>
              </p:cNvPr>
              <p:cNvSpPr/>
              <p:nvPr/>
            </p:nvSpPr>
            <p:spPr>
              <a:xfrm>
                <a:off x="8715142" y="4569552"/>
                <a:ext cx="63529" cy="88058"/>
              </a:xfrm>
              <a:custGeom>
                <a:avLst/>
                <a:gdLst>
                  <a:gd name="connsiteX0" fmla="*/ 6649 w 63529"/>
                  <a:gd name="connsiteY0" fmla="*/ 0 h 88058"/>
                  <a:gd name="connsiteX1" fmla="*/ 63530 w 63529"/>
                  <a:gd name="connsiteY1" fmla="*/ 67497 h 88058"/>
                  <a:gd name="connsiteX2" fmla="*/ 25814 w 63529"/>
                  <a:gd name="connsiteY2" fmla="*/ 59339 h 88058"/>
                  <a:gd name="connsiteX3" fmla="*/ 0 w 63529"/>
                  <a:gd name="connsiteY3" fmla="*/ 88059 h 88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529" h="88058">
                    <a:moveTo>
                      <a:pt x="6649" y="0"/>
                    </a:moveTo>
                    <a:lnTo>
                      <a:pt x="63530" y="67497"/>
                    </a:lnTo>
                    <a:lnTo>
                      <a:pt x="25814" y="59339"/>
                    </a:lnTo>
                    <a:lnTo>
                      <a:pt x="0" y="88059"/>
                    </a:lnTo>
                    <a:close/>
                  </a:path>
                </a:pathLst>
              </a:custGeom>
              <a:solidFill>
                <a:srgbClr val="1A1A89"/>
              </a:solidFill>
              <a:ln w="55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221" name="Graphique 320">
              <a:extLst>
                <a:ext uri="{FF2B5EF4-FFF2-40B4-BE49-F238E27FC236}">
                  <a16:creationId xmlns:a16="http://schemas.microsoft.com/office/drawing/2014/main" id="{8B699F6E-627C-4EC4-91A7-CBFA467A7341}"/>
                </a:ext>
              </a:extLst>
            </p:cNvPr>
            <p:cNvGrpSpPr/>
            <p:nvPr/>
          </p:nvGrpSpPr>
          <p:grpSpPr>
            <a:xfrm>
              <a:off x="8809067" y="3911682"/>
              <a:ext cx="165407" cy="261773"/>
              <a:chOff x="8809067" y="3911682"/>
              <a:chExt cx="165407" cy="261773"/>
            </a:xfrm>
            <a:solidFill>
              <a:srgbClr val="1A1A89"/>
            </a:solidFill>
          </p:grpSpPr>
          <p:sp>
            <p:nvSpPr>
              <p:cNvPr id="9222" name="Forme libre : forme 9221">
                <a:extLst>
                  <a:ext uri="{FF2B5EF4-FFF2-40B4-BE49-F238E27FC236}">
                    <a16:creationId xmlns:a16="http://schemas.microsoft.com/office/drawing/2014/main" id="{DEDCD36F-22DD-4E4E-9482-7FD160A838D8}"/>
                  </a:ext>
                </a:extLst>
              </p:cNvPr>
              <p:cNvSpPr/>
              <p:nvPr/>
            </p:nvSpPr>
            <p:spPr>
              <a:xfrm>
                <a:off x="8825170" y="3959019"/>
                <a:ext cx="149305" cy="214436"/>
              </a:xfrm>
              <a:custGeom>
                <a:avLst/>
                <a:gdLst>
                  <a:gd name="connsiteX0" fmla="*/ 140850 w 149305"/>
                  <a:gd name="connsiteY0" fmla="*/ 214437 h 214436"/>
                  <a:gd name="connsiteX1" fmla="*/ 136324 w 149305"/>
                  <a:gd name="connsiteY1" fmla="*/ 213096 h 214436"/>
                  <a:gd name="connsiteX2" fmla="*/ 492 w 149305"/>
                  <a:gd name="connsiteY2" fmla="*/ 11220 h 214436"/>
                  <a:gd name="connsiteX3" fmla="*/ 5577 w 149305"/>
                  <a:gd name="connsiteY3" fmla="*/ 492 h 214436"/>
                  <a:gd name="connsiteX4" fmla="*/ 16305 w 149305"/>
                  <a:gd name="connsiteY4" fmla="*/ 5577 h 214436"/>
                  <a:gd name="connsiteX5" fmla="*/ 145487 w 149305"/>
                  <a:gd name="connsiteY5" fmla="*/ 199015 h 214436"/>
                  <a:gd name="connsiteX6" fmla="*/ 147946 w 149305"/>
                  <a:gd name="connsiteY6" fmla="*/ 210581 h 214436"/>
                  <a:gd name="connsiteX7" fmla="*/ 140850 w 149305"/>
                  <a:gd name="connsiteY7" fmla="*/ 214437 h 214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9305" h="214436">
                    <a:moveTo>
                      <a:pt x="140850" y="214437"/>
                    </a:moveTo>
                    <a:cubicBezTo>
                      <a:pt x="139285" y="214437"/>
                      <a:pt x="137721" y="213990"/>
                      <a:pt x="136324" y="213096"/>
                    </a:cubicBezTo>
                    <a:cubicBezTo>
                      <a:pt x="79164" y="176051"/>
                      <a:pt x="26921" y="85031"/>
                      <a:pt x="492" y="11220"/>
                    </a:cubicBezTo>
                    <a:cubicBezTo>
                      <a:pt x="-1072" y="6862"/>
                      <a:pt x="1219" y="2057"/>
                      <a:pt x="5577" y="492"/>
                    </a:cubicBezTo>
                    <a:cubicBezTo>
                      <a:pt x="9935" y="-1072"/>
                      <a:pt x="14740" y="1219"/>
                      <a:pt x="16305" y="5577"/>
                    </a:cubicBezTo>
                    <a:cubicBezTo>
                      <a:pt x="46421" y="89724"/>
                      <a:pt x="99558" y="169290"/>
                      <a:pt x="145487" y="199015"/>
                    </a:cubicBezTo>
                    <a:cubicBezTo>
                      <a:pt x="149399" y="201530"/>
                      <a:pt x="150460" y="206726"/>
                      <a:pt x="147946" y="210581"/>
                    </a:cubicBezTo>
                    <a:cubicBezTo>
                      <a:pt x="146326" y="213096"/>
                      <a:pt x="143588" y="214437"/>
                      <a:pt x="140850" y="214437"/>
                    </a:cubicBezTo>
                    <a:close/>
                  </a:path>
                </a:pathLst>
              </a:custGeom>
              <a:solidFill>
                <a:srgbClr val="1A1A89"/>
              </a:solidFill>
              <a:ln w="55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23" name="Forme libre : forme 9222">
                <a:extLst>
                  <a:ext uri="{FF2B5EF4-FFF2-40B4-BE49-F238E27FC236}">
                    <a16:creationId xmlns:a16="http://schemas.microsoft.com/office/drawing/2014/main" id="{633FB8E4-15CC-4FF8-AEB6-E156CF50D1B2}"/>
                  </a:ext>
                </a:extLst>
              </p:cNvPr>
              <p:cNvSpPr/>
              <p:nvPr/>
            </p:nvSpPr>
            <p:spPr>
              <a:xfrm>
                <a:off x="8809067" y="3911682"/>
                <a:ext cx="63920" cy="87835"/>
              </a:xfrm>
              <a:custGeom>
                <a:avLst/>
                <a:gdLst>
                  <a:gd name="connsiteX0" fmla="*/ 8437 w 63920"/>
                  <a:gd name="connsiteY0" fmla="*/ 0 h 87835"/>
                  <a:gd name="connsiteX1" fmla="*/ 63921 w 63920"/>
                  <a:gd name="connsiteY1" fmla="*/ 68614 h 87835"/>
                  <a:gd name="connsiteX2" fmla="*/ 26373 w 63920"/>
                  <a:gd name="connsiteY2" fmla="*/ 59674 h 87835"/>
                  <a:gd name="connsiteX3" fmla="*/ 0 w 63920"/>
                  <a:gd name="connsiteY3" fmla="*/ 87835 h 87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920" h="87835">
                    <a:moveTo>
                      <a:pt x="8437" y="0"/>
                    </a:moveTo>
                    <a:lnTo>
                      <a:pt x="63921" y="68614"/>
                    </a:lnTo>
                    <a:lnTo>
                      <a:pt x="26373" y="59674"/>
                    </a:lnTo>
                    <a:lnTo>
                      <a:pt x="0" y="87835"/>
                    </a:lnTo>
                    <a:close/>
                  </a:path>
                </a:pathLst>
              </a:custGeom>
              <a:solidFill>
                <a:srgbClr val="1A1A89"/>
              </a:solidFill>
              <a:ln w="55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224" name="Graphique 320">
              <a:extLst>
                <a:ext uri="{FF2B5EF4-FFF2-40B4-BE49-F238E27FC236}">
                  <a16:creationId xmlns:a16="http://schemas.microsoft.com/office/drawing/2014/main" id="{8B699F6E-627C-4EC4-91A7-CBFA467A7341}"/>
                </a:ext>
              </a:extLst>
            </p:cNvPr>
            <p:cNvGrpSpPr/>
            <p:nvPr/>
          </p:nvGrpSpPr>
          <p:grpSpPr>
            <a:xfrm>
              <a:off x="8827729" y="4346280"/>
              <a:ext cx="69538" cy="232323"/>
              <a:chOff x="8827729" y="4346280"/>
              <a:chExt cx="69538" cy="232323"/>
            </a:xfrm>
            <a:solidFill>
              <a:srgbClr val="9B0505"/>
            </a:solidFill>
          </p:grpSpPr>
          <p:sp>
            <p:nvSpPr>
              <p:cNvPr id="9225" name="Forme libre : forme 9224">
                <a:extLst>
                  <a:ext uri="{FF2B5EF4-FFF2-40B4-BE49-F238E27FC236}">
                    <a16:creationId xmlns:a16="http://schemas.microsoft.com/office/drawing/2014/main" id="{A1F88A8D-0659-47D2-A1CF-118DC4235339}"/>
                  </a:ext>
                </a:extLst>
              </p:cNvPr>
              <p:cNvSpPr/>
              <p:nvPr/>
            </p:nvSpPr>
            <p:spPr>
              <a:xfrm>
                <a:off x="8842023" y="4346280"/>
                <a:ext cx="55244" cy="187121"/>
              </a:xfrm>
              <a:custGeom>
                <a:avLst/>
                <a:gdLst>
                  <a:gd name="connsiteX0" fmla="*/ 8392 w 55244"/>
                  <a:gd name="connsiteY0" fmla="*/ 187121 h 187121"/>
                  <a:gd name="connsiteX1" fmla="*/ 5654 w 55244"/>
                  <a:gd name="connsiteY1" fmla="*/ 186674 h 187121"/>
                  <a:gd name="connsiteX2" fmla="*/ 458 w 55244"/>
                  <a:gd name="connsiteY2" fmla="*/ 176002 h 187121"/>
                  <a:gd name="connsiteX3" fmla="*/ 38508 w 55244"/>
                  <a:gd name="connsiteY3" fmla="*/ 8657 h 187121"/>
                  <a:gd name="connsiteX4" fmla="*/ 45884 w 55244"/>
                  <a:gd name="connsiteY4" fmla="*/ 52 h 187121"/>
                  <a:gd name="connsiteX5" fmla="*/ 55215 w 55244"/>
                  <a:gd name="connsiteY5" fmla="*/ 7372 h 187121"/>
                  <a:gd name="connsiteX6" fmla="*/ 16326 w 55244"/>
                  <a:gd name="connsiteY6" fmla="*/ 181534 h 187121"/>
                  <a:gd name="connsiteX7" fmla="*/ 8392 w 55244"/>
                  <a:gd name="connsiteY7" fmla="*/ 187121 h 187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5244" h="187121">
                    <a:moveTo>
                      <a:pt x="8392" y="187121"/>
                    </a:moveTo>
                    <a:cubicBezTo>
                      <a:pt x="7498" y="187121"/>
                      <a:pt x="6548" y="186953"/>
                      <a:pt x="5654" y="186674"/>
                    </a:cubicBezTo>
                    <a:cubicBezTo>
                      <a:pt x="1296" y="185165"/>
                      <a:pt x="-1051" y="180416"/>
                      <a:pt x="458" y="176002"/>
                    </a:cubicBezTo>
                    <a:cubicBezTo>
                      <a:pt x="26719" y="99956"/>
                      <a:pt x="38173" y="14803"/>
                      <a:pt x="38508" y="8657"/>
                    </a:cubicBezTo>
                    <a:cubicBezTo>
                      <a:pt x="38341" y="4355"/>
                      <a:pt x="41526" y="611"/>
                      <a:pt x="45884" y="52"/>
                    </a:cubicBezTo>
                    <a:cubicBezTo>
                      <a:pt x="50466" y="-451"/>
                      <a:pt x="54656" y="2734"/>
                      <a:pt x="55215" y="7372"/>
                    </a:cubicBezTo>
                    <a:cubicBezTo>
                      <a:pt x="55941" y="13238"/>
                      <a:pt x="43370" y="103253"/>
                      <a:pt x="16326" y="181534"/>
                    </a:cubicBezTo>
                    <a:cubicBezTo>
                      <a:pt x="15097" y="184942"/>
                      <a:pt x="11856" y="187121"/>
                      <a:pt x="8392" y="187121"/>
                    </a:cubicBezTo>
                    <a:close/>
                  </a:path>
                </a:pathLst>
              </a:custGeom>
              <a:solidFill>
                <a:srgbClr val="9B0505"/>
              </a:solidFill>
              <a:ln w="55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26" name="Forme libre : forme 9225">
                <a:extLst>
                  <a:ext uri="{FF2B5EF4-FFF2-40B4-BE49-F238E27FC236}">
                    <a16:creationId xmlns:a16="http://schemas.microsoft.com/office/drawing/2014/main" id="{6EBBEFA3-843F-481D-8865-20ABB628AC84}"/>
                  </a:ext>
                </a:extLst>
              </p:cNvPr>
              <p:cNvSpPr/>
              <p:nvPr/>
            </p:nvSpPr>
            <p:spPr>
              <a:xfrm>
                <a:off x="8827729" y="4490322"/>
                <a:ext cx="61909" cy="88282"/>
              </a:xfrm>
              <a:custGeom>
                <a:avLst/>
                <a:gdLst>
                  <a:gd name="connsiteX0" fmla="*/ 335 w 61909"/>
                  <a:gd name="connsiteY0" fmla="*/ 88282 h 88282"/>
                  <a:gd name="connsiteX1" fmla="*/ 0 w 61909"/>
                  <a:gd name="connsiteY1" fmla="*/ 0 h 88282"/>
                  <a:gd name="connsiteX2" fmla="*/ 23691 w 61909"/>
                  <a:gd name="connsiteY2" fmla="*/ 30452 h 88282"/>
                  <a:gd name="connsiteX3" fmla="*/ 61909 w 61909"/>
                  <a:gd name="connsiteY3" fmla="*/ 25032 h 88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909" h="88282">
                    <a:moveTo>
                      <a:pt x="335" y="88282"/>
                    </a:moveTo>
                    <a:lnTo>
                      <a:pt x="0" y="0"/>
                    </a:lnTo>
                    <a:lnTo>
                      <a:pt x="23691" y="30452"/>
                    </a:lnTo>
                    <a:lnTo>
                      <a:pt x="61909" y="25032"/>
                    </a:lnTo>
                    <a:close/>
                  </a:path>
                </a:pathLst>
              </a:custGeom>
              <a:solidFill>
                <a:srgbClr val="9B0505"/>
              </a:solidFill>
              <a:ln w="55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227" name="Graphique 320">
              <a:extLst>
                <a:ext uri="{FF2B5EF4-FFF2-40B4-BE49-F238E27FC236}">
                  <a16:creationId xmlns:a16="http://schemas.microsoft.com/office/drawing/2014/main" id="{8B699F6E-627C-4EC4-91A7-CBFA467A7341}"/>
                </a:ext>
              </a:extLst>
            </p:cNvPr>
            <p:cNvGrpSpPr/>
            <p:nvPr/>
          </p:nvGrpSpPr>
          <p:grpSpPr>
            <a:xfrm>
              <a:off x="8653258" y="3140381"/>
              <a:ext cx="69482" cy="232333"/>
              <a:chOff x="8653258" y="3140381"/>
              <a:chExt cx="69482" cy="232333"/>
            </a:xfrm>
            <a:solidFill>
              <a:srgbClr val="4747C4"/>
            </a:solidFill>
          </p:grpSpPr>
          <p:sp>
            <p:nvSpPr>
              <p:cNvPr id="9228" name="Forme libre : forme 9227">
                <a:extLst>
                  <a:ext uri="{FF2B5EF4-FFF2-40B4-BE49-F238E27FC236}">
                    <a16:creationId xmlns:a16="http://schemas.microsoft.com/office/drawing/2014/main" id="{810AE9B8-123A-417A-BAF3-FB4A3854D55D}"/>
                  </a:ext>
                </a:extLst>
              </p:cNvPr>
              <p:cNvSpPr/>
              <p:nvPr/>
            </p:nvSpPr>
            <p:spPr>
              <a:xfrm>
                <a:off x="8653258" y="3140381"/>
                <a:ext cx="55250" cy="187186"/>
              </a:xfrm>
              <a:custGeom>
                <a:avLst/>
                <a:gdLst>
                  <a:gd name="connsiteX0" fmla="*/ 46853 w 55250"/>
                  <a:gd name="connsiteY0" fmla="*/ 187186 h 187186"/>
                  <a:gd name="connsiteX1" fmla="*/ 38919 w 55250"/>
                  <a:gd name="connsiteY1" fmla="*/ 181543 h 187186"/>
                  <a:gd name="connsiteX2" fmla="*/ 30 w 55250"/>
                  <a:gd name="connsiteY2" fmla="*/ 7381 h 187186"/>
                  <a:gd name="connsiteX3" fmla="*/ 9361 w 55250"/>
                  <a:gd name="connsiteY3" fmla="*/ 62 h 187186"/>
                  <a:gd name="connsiteX4" fmla="*/ 16736 w 55250"/>
                  <a:gd name="connsiteY4" fmla="*/ 8666 h 187186"/>
                  <a:gd name="connsiteX5" fmla="*/ 54787 w 55250"/>
                  <a:gd name="connsiteY5" fmla="*/ 176011 h 187186"/>
                  <a:gd name="connsiteX6" fmla="*/ 49591 w 55250"/>
                  <a:gd name="connsiteY6" fmla="*/ 186684 h 187186"/>
                  <a:gd name="connsiteX7" fmla="*/ 46853 w 55250"/>
                  <a:gd name="connsiteY7" fmla="*/ 187186 h 187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5250" h="187186">
                    <a:moveTo>
                      <a:pt x="46853" y="187186"/>
                    </a:moveTo>
                    <a:cubicBezTo>
                      <a:pt x="43389" y="187186"/>
                      <a:pt x="40148" y="185007"/>
                      <a:pt x="38919" y="181543"/>
                    </a:cubicBezTo>
                    <a:cubicBezTo>
                      <a:pt x="11875" y="103318"/>
                      <a:pt x="-697" y="13248"/>
                      <a:pt x="30" y="7381"/>
                    </a:cubicBezTo>
                    <a:cubicBezTo>
                      <a:pt x="589" y="2800"/>
                      <a:pt x="4779" y="-497"/>
                      <a:pt x="9361" y="62"/>
                    </a:cubicBezTo>
                    <a:cubicBezTo>
                      <a:pt x="13719" y="620"/>
                      <a:pt x="16848" y="4364"/>
                      <a:pt x="16736" y="8666"/>
                    </a:cubicBezTo>
                    <a:cubicBezTo>
                      <a:pt x="17072" y="14813"/>
                      <a:pt x="28470" y="99966"/>
                      <a:pt x="54787" y="176011"/>
                    </a:cubicBezTo>
                    <a:cubicBezTo>
                      <a:pt x="56296" y="180370"/>
                      <a:pt x="54005" y="185175"/>
                      <a:pt x="49591" y="186684"/>
                    </a:cubicBezTo>
                    <a:cubicBezTo>
                      <a:pt x="48641" y="187019"/>
                      <a:pt x="47747" y="187186"/>
                      <a:pt x="46853" y="187186"/>
                    </a:cubicBezTo>
                    <a:close/>
                  </a:path>
                </a:pathLst>
              </a:custGeom>
              <a:solidFill>
                <a:srgbClr val="4747C4"/>
              </a:solidFill>
              <a:ln w="55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29" name="Forme libre : forme 9228">
                <a:extLst>
                  <a:ext uri="{FF2B5EF4-FFF2-40B4-BE49-F238E27FC236}">
                    <a16:creationId xmlns:a16="http://schemas.microsoft.com/office/drawing/2014/main" id="{82957E33-10FE-412A-BBAB-8D2A92EEE3A7}"/>
                  </a:ext>
                </a:extLst>
              </p:cNvPr>
              <p:cNvSpPr/>
              <p:nvPr/>
            </p:nvSpPr>
            <p:spPr>
              <a:xfrm>
                <a:off x="8660831" y="3284432"/>
                <a:ext cx="61909" cy="88282"/>
              </a:xfrm>
              <a:custGeom>
                <a:avLst/>
                <a:gdLst>
                  <a:gd name="connsiteX0" fmla="*/ 61630 w 61909"/>
                  <a:gd name="connsiteY0" fmla="*/ 88282 h 88282"/>
                  <a:gd name="connsiteX1" fmla="*/ 0 w 61909"/>
                  <a:gd name="connsiteY1" fmla="*/ 25032 h 88282"/>
                  <a:gd name="connsiteX2" fmla="*/ 38218 w 61909"/>
                  <a:gd name="connsiteY2" fmla="*/ 30508 h 88282"/>
                  <a:gd name="connsiteX3" fmla="*/ 61909 w 61909"/>
                  <a:gd name="connsiteY3" fmla="*/ 0 h 88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909" h="88282">
                    <a:moveTo>
                      <a:pt x="61630" y="88282"/>
                    </a:moveTo>
                    <a:lnTo>
                      <a:pt x="0" y="25032"/>
                    </a:lnTo>
                    <a:lnTo>
                      <a:pt x="38218" y="30508"/>
                    </a:lnTo>
                    <a:lnTo>
                      <a:pt x="61909" y="0"/>
                    </a:lnTo>
                    <a:close/>
                  </a:path>
                </a:pathLst>
              </a:custGeom>
              <a:solidFill>
                <a:srgbClr val="4747C4"/>
              </a:solidFill>
              <a:ln w="55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230" name="Graphique 320">
              <a:extLst>
                <a:ext uri="{FF2B5EF4-FFF2-40B4-BE49-F238E27FC236}">
                  <a16:creationId xmlns:a16="http://schemas.microsoft.com/office/drawing/2014/main" id="{8B699F6E-627C-4EC4-91A7-CBFA467A7341}"/>
                </a:ext>
              </a:extLst>
            </p:cNvPr>
            <p:cNvGrpSpPr/>
            <p:nvPr/>
          </p:nvGrpSpPr>
          <p:grpSpPr>
            <a:xfrm>
              <a:off x="8929245" y="3028916"/>
              <a:ext cx="90022" cy="225622"/>
              <a:chOff x="8929245" y="3028916"/>
              <a:chExt cx="90022" cy="225622"/>
            </a:xfrm>
            <a:solidFill>
              <a:srgbClr val="F90618"/>
            </a:solidFill>
          </p:grpSpPr>
          <p:sp>
            <p:nvSpPr>
              <p:cNvPr id="9231" name="Forme libre : forme 9230">
                <a:extLst>
                  <a:ext uri="{FF2B5EF4-FFF2-40B4-BE49-F238E27FC236}">
                    <a16:creationId xmlns:a16="http://schemas.microsoft.com/office/drawing/2014/main" id="{DB8FE5C3-2B03-472F-A682-7E7F44FE177C}"/>
                  </a:ext>
                </a:extLst>
              </p:cNvPr>
              <p:cNvSpPr/>
              <p:nvPr/>
            </p:nvSpPr>
            <p:spPr>
              <a:xfrm>
                <a:off x="8929245" y="3070268"/>
                <a:ext cx="68562" cy="184270"/>
              </a:xfrm>
              <a:custGeom>
                <a:avLst/>
                <a:gdLst>
                  <a:gd name="connsiteX0" fmla="*/ 8390 w 68562"/>
                  <a:gd name="connsiteY0" fmla="*/ 184271 h 184270"/>
                  <a:gd name="connsiteX1" fmla="*/ 2691 w 68562"/>
                  <a:gd name="connsiteY1" fmla="*/ 182036 h 184270"/>
                  <a:gd name="connsiteX2" fmla="*/ 735 w 68562"/>
                  <a:gd name="connsiteY2" fmla="*/ 172481 h 184270"/>
                  <a:gd name="connsiteX3" fmla="*/ 1908 w 68562"/>
                  <a:gd name="connsiteY3" fmla="*/ 165217 h 184270"/>
                  <a:gd name="connsiteX4" fmla="*/ 52754 w 68562"/>
                  <a:gd name="connsiteY4" fmla="*/ 4522 h 184270"/>
                  <a:gd name="connsiteX5" fmla="*/ 64041 w 68562"/>
                  <a:gd name="connsiteY5" fmla="*/ 945 h 184270"/>
                  <a:gd name="connsiteX6" fmla="*/ 67617 w 68562"/>
                  <a:gd name="connsiteY6" fmla="*/ 12232 h 184270"/>
                  <a:gd name="connsiteX7" fmla="*/ 18447 w 68562"/>
                  <a:gd name="connsiteY7" fmla="*/ 167676 h 184270"/>
                  <a:gd name="connsiteX8" fmla="*/ 14536 w 68562"/>
                  <a:gd name="connsiteY8" fmla="*/ 181533 h 184270"/>
                  <a:gd name="connsiteX9" fmla="*/ 8390 w 68562"/>
                  <a:gd name="connsiteY9" fmla="*/ 184271 h 184270"/>
                  <a:gd name="connsiteX10" fmla="*/ 2244 w 68562"/>
                  <a:gd name="connsiteY10" fmla="*/ 170190 h 184270"/>
                  <a:gd name="connsiteX11" fmla="*/ 2244 w 68562"/>
                  <a:gd name="connsiteY11" fmla="*/ 170190 h 184270"/>
                  <a:gd name="connsiteX12" fmla="*/ 2244 w 68562"/>
                  <a:gd name="connsiteY12" fmla="*/ 170190 h 184270"/>
                  <a:gd name="connsiteX13" fmla="*/ 2244 w 68562"/>
                  <a:gd name="connsiteY13" fmla="*/ 170190 h 184270"/>
                  <a:gd name="connsiteX14" fmla="*/ 2244 w 68562"/>
                  <a:gd name="connsiteY14" fmla="*/ 170190 h 184270"/>
                  <a:gd name="connsiteX15" fmla="*/ 2244 w 68562"/>
                  <a:gd name="connsiteY15" fmla="*/ 170190 h 184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8562" h="184270">
                    <a:moveTo>
                      <a:pt x="8390" y="184271"/>
                    </a:moveTo>
                    <a:cubicBezTo>
                      <a:pt x="6322" y="184271"/>
                      <a:pt x="4311" y="183544"/>
                      <a:pt x="2691" y="182036"/>
                    </a:cubicBezTo>
                    <a:cubicBezTo>
                      <a:pt x="8" y="179521"/>
                      <a:pt x="-718" y="175666"/>
                      <a:pt x="735" y="172481"/>
                    </a:cubicBezTo>
                    <a:cubicBezTo>
                      <a:pt x="1014" y="171252"/>
                      <a:pt x="1461" y="168179"/>
                      <a:pt x="1908" y="165217"/>
                    </a:cubicBezTo>
                    <a:cubicBezTo>
                      <a:pt x="5484" y="141191"/>
                      <a:pt x="15039" y="77438"/>
                      <a:pt x="52754" y="4522"/>
                    </a:cubicBezTo>
                    <a:cubicBezTo>
                      <a:pt x="54877" y="387"/>
                      <a:pt x="59962" y="-1178"/>
                      <a:pt x="64041" y="945"/>
                    </a:cubicBezTo>
                    <a:cubicBezTo>
                      <a:pt x="68176" y="3069"/>
                      <a:pt x="69740" y="8153"/>
                      <a:pt x="67617" y="12232"/>
                    </a:cubicBezTo>
                    <a:cubicBezTo>
                      <a:pt x="31131" y="82634"/>
                      <a:pt x="21911" y="144432"/>
                      <a:pt x="18447" y="167676"/>
                    </a:cubicBezTo>
                    <a:cubicBezTo>
                      <a:pt x="17050" y="177175"/>
                      <a:pt x="16715" y="179130"/>
                      <a:pt x="14536" y="181533"/>
                    </a:cubicBezTo>
                    <a:cubicBezTo>
                      <a:pt x="12916" y="183321"/>
                      <a:pt x="10625" y="184271"/>
                      <a:pt x="8390" y="184271"/>
                    </a:cubicBezTo>
                    <a:close/>
                    <a:moveTo>
                      <a:pt x="2244" y="170190"/>
                    </a:moveTo>
                    <a:cubicBezTo>
                      <a:pt x="2244" y="170190"/>
                      <a:pt x="2244" y="170190"/>
                      <a:pt x="2244" y="170190"/>
                    </a:cubicBezTo>
                    <a:cubicBezTo>
                      <a:pt x="2244" y="170190"/>
                      <a:pt x="2244" y="170190"/>
                      <a:pt x="2244" y="170190"/>
                    </a:cubicBezTo>
                    <a:close/>
                    <a:moveTo>
                      <a:pt x="2244" y="170190"/>
                    </a:moveTo>
                    <a:cubicBezTo>
                      <a:pt x="2244" y="170190"/>
                      <a:pt x="2244" y="170190"/>
                      <a:pt x="2244" y="170190"/>
                    </a:cubicBezTo>
                    <a:cubicBezTo>
                      <a:pt x="2244" y="170190"/>
                      <a:pt x="2244" y="170190"/>
                      <a:pt x="2244" y="170190"/>
                    </a:cubicBezTo>
                    <a:close/>
                  </a:path>
                </a:pathLst>
              </a:custGeom>
              <a:solidFill>
                <a:srgbClr val="F90618"/>
              </a:solidFill>
              <a:ln w="55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32" name="Forme libre : forme 9231">
                <a:extLst>
                  <a:ext uri="{FF2B5EF4-FFF2-40B4-BE49-F238E27FC236}">
                    <a16:creationId xmlns:a16="http://schemas.microsoft.com/office/drawing/2014/main" id="{C98FCAAE-C09C-4BB2-8A9D-0D2050CDB3D9}"/>
                  </a:ext>
                </a:extLst>
              </p:cNvPr>
              <p:cNvSpPr/>
              <p:nvPr/>
            </p:nvSpPr>
            <p:spPr>
              <a:xfrm>
                <a:off x="8949089" y="3028916"/>
                <a:ext cx="70178" cy="87388"/>
              </a:xfrm>
              <a:custGeom>
                <a:avLst/>
                <a:gdLst>
                  <a:gd name="connsiteX0" fmla="*/ 70179 w 70178"/>
                  <a:gd name="connsiteY0" fmla="*/ 0 h 87388"/>
                  <a:gd name="connsiteX1" fmla="*/ 57551 w 70178"/>
                  <a:gd name="connsiteY1" fmla="*/ 87388 h 87388"/>
                  <a:gd name="connsiteX2" fmla="*/ 38610 w 70178"/>
                  <a:gd name="connsiteY2" fmla="*/ 53752 h 87388"/>
                  <a:gd name="connsiteX3" fmla="*/ 0 w 70178"/>
                  <a:gd name="connsiteY3" fmla="*/ 53528 h 87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178" h="87388">
                    <a:moveTo>
                      <a:pt x="70179" y="0"/>
                    </a:moveTo>
                    <a:lnTo>
                      <a:pt x="57551" y="87388"/>
                    </a:lnTo>
                    <a:lnTo>
                      <a:pt x="38610" y="53752"/>
                    </a:lnTo>
                    <a:lnTo>
                      <a:pt x="0" y="53528"/>
                    </a:lnTo>
                    <a:close/>
                  </a:path>
                </a:pathLst>
              </a:custGeom>
              <a:solidFill>
                <a:srgbClr val="F90618"/>
              </a:solidFill>
              <a:ln w="55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9233" name="Forme libre : forme 9232">
              <a:extLst>
                <a:ext uri="{FF2B5EF4-FFF2-40B4-BE49-F238E27FC236}">
                  <a16:creationId xmlns:a16="http://schemas.microsoft.com/office/drawing/2014/main" id="{EACFAFE0-603C-431E-860D-A90AFEE5C747}"/>
                </a:ext>
              </a:extLst>
            </p:cNvPr>
            <p:cNvSpPr/>
            <p:nvPr/>
          </p:nvSpPr>
          <p:spPr>
            <a:xfrm>
              <a:off x="8139621" y="1830153"/>
              <a:ext cx="167413" cy="139386"/>
            </a:xfrm>
            <a:custGeom>
              <a:avLst/>
              <a:gdLst>
                <a:gd name="connsiteX0" fmla="*/ 63652 w 167413"/>
                <a:gd name="connsiteY0" fmla="*/ 124124 h 139386"/>
                <a:gd name="connsiteX1" fmla="*/ 124443 w 167413"/>
                <a:gd name="connsiteY1" fmla="*/ 138428 h 139386"/>
                <a:gd name="connsiteX2" fmla="*/ 167188 w 167413"/>
                <a:gd name="connsiteY2" fmla="*/ 97192 h 139386"/>
                <a:gd name="connsiteX3" fmla="*/ 132713 w 167413"/>
                <a:gd name="connsiteY3" fmla="*/ 39306 h 139386"/>
                <a:gd name="connsiteX4" fmla="*/ 17890 w 167413"/>
                <a:gd name="connsiteY4" fmla="*/ 7401 h 139386"/>
                <a:gd name="connsiteX5" fmla="*/ 63652 w 167413"/>
                <a:gd name="connsiteY5" fmla="*/ 124124 h 139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7413" h="139386">
                  <a:moveTo>
                    <a:pt x="63652" y="124124"/>
                  </a:moveTo>
                  <a:cubicBezTo>
                    <a:pt x="81978" y="134963"/>
                    <a:pt x="103490" y="142059"/>
                    <a:pt x="124443" y="138428"/>
                  </a:cubicBezTo>
                  <a:cubicBezTo>
                    <a:pt x="145396" y="134796"/>
                    <a:pt x="164953" y="118313"/>
                    <a:pt x="167188" y="97192"/>
                  </a:cubicBezTo>
                  <a:cubicBezTo>
                    <a:pt x="169646" y="73780"/>
                    <a:pt x="151654" y="53274"/>
                    <a:pt x="132713" y="39306"/>
                  </a:cubicBezTo>
                  <a:cubicBezTo>
                    <a:pt x="107681" y="20923"/>
                    <a:pt x="49292" y="-15675"/>
                    <a:pt x="17890" y="7401"/>
                  </a:cubicBezTo>
                  <a:cubicBezTo>
                    <a:pt x="-30442" y="42938"/>
                    <a:pt x="30909" y="104735"/>
                    <a:pt x="63652" y="124124"/>
                  </a:cubicBezTo>
                  <a:close/>
                </a:path>
              </a:pathLst>
            </a:custGeom>
            <a:solidFill>
              <a:srgbClr val="F79C9C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34" name="Forme libre : forme 9233">
              <a:extLst>
                <a:ext uri="{FF2B5EF4-FFF2-40B4-BE49-F238E27FC236}">
                  <a16:creationId xmlns:a16="http://schemas.microsoft.com/office/drawing/2014/main" id="{263A1E31-5B8B-48BE-A412-2B4DC68E023D}"/>
                </a:ext>
              </a:extLst>
            </p:cNvPr>
            <p:cNvSpPr/>
            <p:nvPr/>
          </p:nvSpPr>
          <p:spPr>
            <a:xfrm>
              <a:off x="8138181" y="2013568"/>
              <a:ext cx="116892" cy="145293"/>
            </a:xfrm>
            <a:custGeom>
              <a:avLst/>
              <a:gdLst>
                <a:gd name="connsiteX0" fmla="*/ 4132 w 116892"/>
                <a:gd name="connsiteY0" fmla="*/ 68773 h 145293"/>
                <a:gd name="connsiteX1" fmla="*/ 276 w 116892"/>
                <a:gd name="connsiteY1" fmla="*/ 93470 h 145293"/>
                <a:gd name="connsiteX2" fmla="*/ 20559 w 116892"/>
                <a:gd name="connsiteY2" fmla="*/ 126548 h 145293"/>
                <a:gd name="connsiteX3" fmla="*/ 67103 w 116892"/>
                <a:gd name="connsiteY3" fmla="*/ 145266 h 145293"/>
                <a:gd name="connsiteX4" fmla="*/ 106494 w 116892"/>
                <a:gd name="connsiteY4" fmla="*/ 90900 h 145293"/>
                <a:gd name="connsiteX5" fmla="*/ 105265 w 116892"/>
                <a:gd name="connsiteY5" fmla="*/ 19380 h 145293"/>
                <a:gd name="connsiteX6" fmla="*/ 4132 w 116892"/>
                <a:gd name="connsiteY6" fmla="*/ 68773 h 145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6892" h="145293">
                  <a:moveTo>
                    <a:pt x="4132" y="68773"/>
                  </a:moveTo>
                  <a:cubicBezTo>
                    <a:pt x="1114" y="76652"/>
                    <a:pt x="-730" y="85089"/>
                    <a:pt x="276" y="93470"/>
                  </a:cubicBezTo>
                  <a:cubicBezTo>
                    <a:pt x="1841" y="106656"/>
                    <a:pt x="10334" y="118111"/>
                    <a:pt x="20559" y="126548"/>
                  </a:cubicBezTo>
                  <a:cubicBezTo>
                    <a:pt x="33689" y="137332"/>
                    <a:pt x="50172" y="143925"/>
                    <a:pt x="67103" y="145266"/>
                  </a:cubicBezTo>
                  <a:cubicBezTo>
                    <a:pt x="83921" y="146551"/>
                    <a:pt x="101968" y="102354"/>
                    <a:pt x="106494" y="90900"/>
                  </a:cubicBezTo>
                  <a:cubicBezTo>
                    <a:pt x="117055" y="64247"/>
                    <a:pt x="123815" y="43685"/>
                    <a:pt x="105265" y="19380"/>
                  </a:cubicBezTo>
                  <a:cubicBezTo>
                    <a:pt x="66991" y="-30796"/>
                    <a:pt x="19944" y="27594"/>
                    <a:pt x="4132" y="68773"/>
                  </a:cubicBezTo>
                  <a:close/>
                </a:path>
              </a:pathLst>
            </a:custGeom>
            <a:solidFill>
              <a:srgbClr val="F79C9C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35" name="Forme libre : forme 9234">
              <a:extLst>
                <a:ext uri="{FF2B5EF4-FFF2-40B4-BE49-F238E27FC236}">
                  <a16:creationId xmlns:a16="http://schemas.microsoft.com/office/drawing/2014/main" id="{7DF26B11-9D64-4DFB-9763-6CD424303EFD}"/>
                </a:ext>
              </a:extLst>
            </p:cNvPr>
            <p:cNvSpPr/>
            <p:nvPr/>
          </p:nvSpPr>
          <p:spPr>
            <a:xfrm>
              <a:off x="8306964" y="1993712"/>
              <a:ext cx="61265" cy="58689"/>
            </a:xfrm>
            <a:custGeom>
              <a:avLst/>
              <a:gdLst>
                <a:gd name="connsiteX0" fmla="*/ 19680 w 61265"/>
                <a:gd name="connsiteY0" fmla="*/ 7108 h 58689"/>
                <a:gd name="connsiteX1" fmla="*/ 292 w 61265"/>
                <a:gd name="connsiteY1" fmla="*/ 37057 h 58689"/>
                <a:gd name="connsiteX2" fmla="*/ 1465 w 61265"/>
                <a:gd name="connsiteY2" fmla="*/ 48232 h 58689"/>
                <a:gd name="connsiteX3" fmla="*/ 25435 w 61265"/>
                <a:gd name="connsiteY3" fmla="*/ 58513 h 58689"/>
                <a:gd name="connsiteX4" fmla="*/ 51920 w 61265"/>
                <a:gd name="connsiteY4" fmla="*/ 45606 h 58689"/>
                <a:gd name="connsiteX5" fmla="*/ 55328 w 61265"/>
                <a:gd name="connsiteY5" fmla="*/ 5711 h 58689"/>
                <a:gd name="connsiteX6" fmla="*/ 42198 w 61265"/>
                <a:gd name="connsiteY6" fmla="*/ 738 h 58689"/>
                <a:gd name="connsiteX7" fmla="*/ 19680 w 61265"/>
                <a:gd name="connsiteY7" fmla="*/ 7108 h 58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1265" h="58689">
                  <a:moveTo>
                    <a:pt x="19680" y="7108"/>
                  </a:moveTo>
                  <a:cubicBezTo>
                    <a:pt x="11132" y="15657"/>
                    <a:pt x="2136" y="25100"/>
                    <a:pt x="292" y="37057"/>
                  </a:cubicBezTo>
                  <a:cubicBezTo>
                    <a:pt x="-267" y="40801"/>
                    <a:pt x="-99" y="44768"/>
                    <a:pt x="1465" y="48232"/>
                  </a:cubicBezTo>
                  <a:cubicBezTo>
                    <a:pt x="5376" y="56669"/>
                    <a:pt x="16216" y="59463"/>
                    <a:pt x="25435" y="58513"/>
                  </a:cubicBezTo>
                  <a:cubicBezTo>
                    <a:pt x="35437" y="57451"/>
                    <a:pt x="45159" y="53037"/>
                    <a:pt x="51920" y="45606"/>
                  </a:cubicBezTo>
                  <a:cubicBezTo>
                    <a:pt x="60860" y="35828"/>
                    <a:pt x="65889" y="16327"/>
                    <a:pt x="55328" y="5711"/>
                  </a:cubicBezTo>
                  <a:cubicBezTo>
                    <a:pt x="51808" y="2191"/>
                    <a:pt x="46891" y="1521"/>
                    <a:pt x="42198" y="738"/>
                  </a:cubicBezTo>
                  <a:cubicBezTo>
                    <a:pt x="32532" y="-994"/>
                    <a:pt x="26776" y="12"/>
                    <a:pt x="19680" y="7108"/>
                  </a:cubicBezTo>
                  <a:close/>
                </a:path>
              </a:pathLst>
            </a:custGeom>
            <a:solidFill>
              <a:srgbClr val="F79C9C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36" name="Forme libre : forme 9235">
              <a:extLst>
                <a:ext uri="{FF2B5EF4-FFF2-40B4-BE49-F238E27FC236}">
                  <a16:creationId xmlns:a16="http://schemas.microsoft.com/office/drawing/2014/main" id="{146D7FF9-9496-49BE-8FA1-632CFE853449}"/>
                </a:ext>
              </a:extLst>
            </p:cNvPr>
            <p:cNvSpPr/>
            <p:nvPr/>
          </p:nvSpPr>
          <p:spPr>
            <a:xfrm>
              <a:off x="8242389" y="2174666"/>
              <a:ext cx="69528" cy="146587"/>
            </a:xfrm>
            <a:custGeom>
              <a:avLst/>
              <a:gdLst>
                <a:gd name="connsiteX0" fmla="*/ 6645 w 69528"/>
                <a:gd name="connsiteY0" fmla="*/ 32388 h 146587"/>
                <a:gd name="connsiteX1" fmla="*/ 5192 w 69528"/>
                <a:gd name="connsiteY1" fmla="*/ 53341 h 146587"/>
                <a:gd name="connsiteX2" fmla="*/ 1728 w 69528"/>
                <a:gd name="connsiteY2" fmla="*/ 69098 h 146587"/>
                <a:gd name="connsiteX3" fmla="*/ 1560 w 69528"/>
                <a:gd name="connsiteY3" fmla="*/ 91727 h 146587"/>
                <a:gd name="connsiteX4" fmla="*/ 51 w 69528"/>
                <a:gd name="connsiteY4" fmla="*/ 106758 h 146587"/>
                <a:gd name="connsiteX5" fmla="*/ 3795 w 69528"/>
                <a:gd name="connsiteY5" fmla="*/ 120112 h 146587"/>
                <a:gd name="connsiteX6" fmla="*/ 14076 w 69528"/>
                <a:gd name="connsiteY6" fmla="*/ 140338 h 146587"/>
                <a:gd name="connsiteX7" fmla="*/ 17596 w 69528"/>
                <a:gd name="connsiteY7" fmla="*/ 144417 h 146587"/>
                <a:gd name="connsiteX8" fmla="*/ 25195 w 69528"/>
                <a:gd name="connsiteY8" fmla="*/ 145535 h 146587"/>
                <a:gd name="connsiteX9" fmla="*/ 33409 w 69528"/>
                <a:gd name="connsiteY9" fmla="*/ 146541 h 146587"/>
                <a:gd name="connsiteX10" fmla="*/ 43913 w 69528"/>
                <a:gd name="connsiteY10" fmla="*/ 137992 h 146587"/>
                <a:gd name="connsiteX11" fmla="*/ 64587 w 69528"/>
                <a:gd name="connsiteY11" fmla="*/ 97315 h 146587"/>
                <a:gd name="connsiteX12" fmla="*/ 68107 w 69528"/>
                <a:gd name="connsiteY12" fmla="*/ 52168 h 146587"/>
                <a:gd name="connsiteX13" fmla="*/ 57267 w 69528"/>
                <a:gd name="connsiteY13" fmla="*/ 21549 h 146587"/>
                <a:gd name="connsiteX14" fmla="*/ 41455 w 69528"/>
                <a:gd name="connsiteY14" fmla="*/ 1378 h 146587"/>
                <a:gd name="connsiteX15" fmla="*/ 6645 w 69528"/>
                <a:gd name="connsiteY15" fmla="*/ 32388 h 146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9528" h="146587">
                  <a:moveTo>
                    <a:pt x="6645" y="32388"/>
                  </a:moveTo>
                  <a:cubicBezTo>
                    <a:pt x="5807" y="39373"/>
                    <a:pt x="6365" y="46413"/>
                    <a:pt x="5192" y="53341"/>
                  </a:cubicBezTo>
                  <a:cubicBezTo>
                    <a:pt x="4298" y="58650"/>
                    <a:pt x="2398" y="63734"/>
                    <a:pt x="1728" y="69098"/>
                  </a:cubicBezTo>
                  <a:cubicBezTo>
                    <a:pt x="778" y="76585"/>
                    <a:pt x="2231" y="84184"/>
                    <a:pt x="1560" y="91727"/>
                  </a:cubicBezTo>
                  <a:cubicBezTo>
                    <a:pt x="1113" y="96756"/>
                    <a:pt x="-284" y="101729"/>
                    <a:pt x="51" y="106758"/>
                  </a:cubicBezTo>
                  <a:cubicBezTo>
                    <a:pt x="331" y="111395"/>
                    <a:pt x="2007" y="115865"/>
                    <a:pt x="3795" y="120112"/>
                  </a:cubicBezTo>
                  <a:cubicBezTo>
                    <a:pt x="6756" y="127096"/>
                    <a:pt x="10221" y="133857"/>
                    <a:pt x="14076" y="140338"/>
                  </a:cubicBezTo>
                  <a:cubicBezTo>
                    <a:pt x="15026" y="141903"/>
                    <a:pt x="16032" y="143467"/>
                    <a:pt x="17596" y="144417"/>
                  </a:cubicBezTo>
                  <a:cubicBezTo>
                    <a:pt x="19831" y="145702"/>
                    <a:pt x="22625" y="145255"/>
                    <a:pt x="25195" y="145535"/>
                  </a:cubicBezTo>
                  <a:cubicBezTo>
                    <a:pt x="27933" y="145758"/>
                    <a:pt x="30671" y="146820"/>
                    <a:pt x="33409" y="146541"/>
                  </a:cubicBezTo>
                  <a:cubicBezTo>
                    <a:pt x="38046" y="146038"/>
                    <a:pt x="41287" y="141847"/>
                    <a:pt x="43913" y="137992"/>
                  </a:cubicBezTo>
                  <a:cubicBezTo>
                    <a:pt x="52406" y="125308"/>
                    <a:pt x="59893" y="111842"/>
                    <a:pt x="64587" y="97315"/>
                  </a:cubicBezTo>
                  <a:cubicBezTo>
                    <a:pt x="69280" y="82787"/>
                    <a:pt x="71012" y="67142"/>
                    <a:pt x="68107" y="52168"/>
                  </a:cubicBezTo>
                  <a:cubicBezTo>
                    <a:pt x="66040" y="41496"/>
                    <a:pt x="61681" y="31438"/>
                    <a:pt x="57267" y="21549"/>
                  </a:cubicBezTo>
                  <a:cubicBezTo>
                    <a:pt x="53915" y="14117"/>
                    <a:pt x="49612" y="4619"/>
                    <a:pt x="41455" y="1378"/>
                  </a:cubicBezTo>
                  <a:cubicBezTo>
                    <a:pt x="23184" y="-5942"/>
                    <a:pt x="8433" y="17582"/>
                    <a:pt x="6645" y="32388"/>
                  </a:cubicBezTo>
                  <a:close/>
                </a:path>
              </a:pathLst>
            </a:custGeom>
            <a:solidFill>
              <a:srgbClr val="F79C9C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37" name="Forme libre : forme 9236">
              <a:extLst>
                <a:ext uri="{FF2B5EF4-FFF2-40B4-BE49-F238E27FC236}">
                  <a16:creationId xmlns:a16="http://schemas.microsoft.com/office/drawing/2014/main" id="{92F689E0-1B04-4A74-8CF9-2DAEA775FE14}"/>
                </a:ext>
              </a:extLst>
            </p:cNvPr>
            <p:cNvSpPr/>
            <p:nvPr/>
          </p:nvSpPr>
          <p:spPr>
            <a:xfrm>
              <a:off x="8171095" y="2354800"/>
              <a:ext cx="81263" cy="116079"/>
            </a:xfrm>
            <a:custGeom>
              <a:avLst/>
              <a:gdLst>
                <a:gd name="connsiteX0" fmla="*/ 4240 w 81263"/>
                <a:gd name="connsiteY0" fmla="*/ 38652 h 116079"/>
                <a:gd name="connsiteX1" fmla="*/ 7369 w 81263"/>
                <a:gd name="connsiteY1" fmla="*/ 91622 h 116079"/>
                <a:gd name="connsiteX2" fmla="*/ 26534 w 81263"/>
                <a:gd name="connsiteY2" fmla="*/ 111625 h 116079"/>
                <a:gd name="connsiteX3" fmla="*/ 53689 w 81263"/>
                <a:gd name="connsiteY3" fmla="*/ 114474 h 116079"/>
                <a:gd name="connsiteX4" fmla="*/ 69502 w 81263"/>
                <a:gd name="connsiteY4" fmla="*/ 104752 h 116079"/>
                <a:gd name="connsiteX5" fmla="*/ 76431 w 81263"/>
                <a:gd name="connsiteY5" fmla="*/ 97768 h 116079"/>
                <a:gd name="connsiteX6" fmla="*/ 80565 w 81263"/>
                <a:gd name="connsiteY6" fmla="*/ 86649 h 116079"/>
                <a:gd name="connsiteX7" fmla="*/ 80286 w 81263"/>
                <a:gd name="connsiteY7" fmla="*/ 63014 h 116079"/>
                <a:gd name="connsiteX8" fmla="*/ 73302 w 81263"/>
                <a:gd name="connsiteY8" fmla="*/ 27086 h 116079"/>
                <a:gd name="connsiteX9" fmla="*/ 38268 w 81263"/>
                <a:gd name="connsiteY9" fmla="*/ 1496 h 116079"/>
                <a:gd name="connsiteX10" fmla="*/ 4240 w 81263"/>
                <a:gd name="connsiteY10" fmla="*/ 38652 h 116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263" h="116079">
                  <a:moveTo>
                    <a:pt x="4240" y="38652"/>
                  </a:moveTo>
                  <a:cubicBezTo>
                    <a:pt x="-2297" y="55694"/>
                    <a:pt x="-1291" y="75586"/>
                    <a:pt x="7369" y="91622"/>
                  </a:cubicBezTo>
                  <a:cubicBezTo>
                    <a:pt x="11839" y="99835"/>
                    <a:pt x="18321" y="107155"/>
                    <a:pt x="26534" y="111625"/>
                  </a:cubicBezTo>
                  <a:cubicBezTo>
                    <a:pt x="34748" y="116095"/>
                    <a:pt x="44805" y="117492"/>
                    <a:pt x="53689" y="114474"/>
                  </a:cubicBezTo>
                  <a:cubicBezTo>
                    <a:pt x="59612" y="112463"/>
                    <a:pt x="64697" y="108663"/>
                    <a:pt x="69502" y="104752"/>
                  </a:cubicBezTo>
                  <a:cubicBezTo>
                    <a:pt x="72016" y="102685"/>
                    <a:pt x="74587" y="100506"/>
                    <a:pt x="76431" y="97768"/>
                  </a:cubicBezTo>
                  <a:cubicBezTo>
                    <a:pt x="78721" y="94471"/>
                    <a:pt x="79895" y="90560"/>
                    <a:pt x="80565" y="86649"/>
                  </a:cubicBezTo>
                  <a:cubicBezTo>
                    <a:pt x="81850" y="78826"/>
                    <a:pt x="81124" y="70892"/>
                    <a:pt x="80286" y="63014"/>
                  </a:cubicBezTo>
                  <a:cubicBezTo>
                    <a:pt x="79057" y="50833"/>
                    <a:pt x="77660" y="38541"/>
                    <a:pt x="73302" y="27086"/>
                  </a:cubicBezTo>
                  <a:cubicBezTo>
                    <a:pt x="68105" y="13509"/>
                    <a:pt x="55086" y="-5489"/>
                    <a:pt x="38268" y="1496"/>
                  </a:cubicBezTo>
                  <a:cubicBezTo>
                    <a:pt x="23014" y="7865"/>
                    <a:pt x="10107" y="23398"/>
                    <a:pt x="4240" y="38652"/>
                  </a:cubicBezTo>
                  <a:close/>
                </a:path>
              </a:pathLst>
            </a:custGeom>
            <a:solidFill>
              <a:srgbClr val="F79C9C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38" name="Forme libre : forme 9237">
              <a:extLst>
                <a:ext uri="{FF2B5EF4-FFF2-40B4-BE49-F238E27FC236}">
                  <a16:creationId xmlns:a16="http://schemas.microsoft.com/office/drawing/2014/main" id="{F144652A-3F15-4B8B-BBA0-CF23897B01C0}"/>
                </a:ext>
              </a:extLst>
            </p:cNvPr>
            <p:cNvSpPr/>
            <p:nvPr/>
          </p:nvSpPr>
          <p:spPr>
            <a:xfrm>
              <a:off x="8318749" y="2346006"/>
              <a:ext cx="69500" cy="102645"/>
            </a:xfrm>
            <a:custGeom>
              <a:avLst/>
              <a:gdLst>
                <a:gd name="connsiteX0" fmla="*/ 8175 w 69500"/>
                <a:gd name="connsiteY0" fmla="*/ 26158 h 102645"/>
                <a:gd name="connsiteX1" fmla="*/ 4710 w 69500"/>
                <a:gd name="connsiteY1" fmla="*/ 78792 h 102645"/>
                <a:gd name="connsiteX2" fmla="*/ 18009 w 69500"/>
                <a:gd name="connsiteY2" fmla="*/ 96504 h 102645"/>
                <a:gd name="connsiteX3" fmla="*/ 23652 w 69500"/>
                <a:gd name="connsiteY3" fmla="*/ 101421 h 102645"/>
                <a:gd name="connsiteX4" fmla="*/ 37844 w 69500"/>
                <a:gd name="connsiteY4" fmla="*/ 100415 h 102645"/>
                <a:gd name="connsiteX5" fmla="*/ 57512 w 69500"/>
                <a:gd name="connsiteY5" fmla="*/ 80691 h 102645"/>
                <a:gd name="connsiteX6" fmla="*/ 67067 w 69500"/>
                <a:gd name="connsiteY6" fmla="*/ 54095 h 102645"/>
                <a:gd name="connsiteX7" fmla="*/ 69414 w 69500"/>
                <a:gd name="connsiteY7" fmla="*/ 36271 h 102645"/>
                <a:gd name="connsiteX8" fmla="*/ 43599 w 69500"/>
                <a:gd name="connsiteY8" fmla="*/ 8 h 102645"/>
                <a:gd name="connsiteX9" fmla="*/ 8175 w 69500"/>
                <a:gd name="connsiteY9" fmla="*/ 26158 h 10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500" h="102645">
                  <a:moveTo>
                    <a:pt x="8175" y="26158"/>
                  </a:moveTo>
                  <a:cubicBezTo>
                    <a:pt x="-95" y="42417"/>
                    <a:pt x="-3503" y="62476"/>
                    <a:pt x="4710" y="78792"/>
                  </a:cubicBezTo>
                  <a:cubicBezTo>
                    <a:pt x="8063" y="85385"/>
                    <a:pt x="13092" y="90972"/>
                    <a:pt x="18009" y="96504"/>
                  </a:cubicBezTo>
                  <a:cubicBezTo>
                    <a:pt x="19685" y="98348"/>
                    <a:pt x="21417" y="100303"/>
                    <a:pt x="23652" y="101421"/>
                  </a:cubicBezTo>
                  <a:cubicBezTo>
                    <a:pt x="28010" y="103656"/>
                    <a:pt x="33430" y="102538"/>
                    <a:pt x="37844" y="100415"/>
                  </a:cubicBezTo>
                  <a:cubicBezTo>
                    <a:pt x="46337" y="96336"/>
                    <a:pt x="52986" y="88961"/>
                    <a:pt x="57512" y="80691"/>
                  </a:cubicBezTo>
                  <a:cubicBezTo>
                    <a:pt x="62094" y="72422"/>
                    <a:pt x="64776" y="63258"/>
                    <a:pt x="67067" y="54095"/>
                  </a:cubicBezTo>
                  <a:cubicBezTo>
                    <a:pt x="68520" y="48284"/>
                    <a:pt x="69861" y="42249"/>
                    <a:pt x="69414" y="36271"/>
                  </a:cubicBezTo>
                  <a:cubicBezTo>
                    <a:pt x="68408" y="23196"/>
                    <a:pt x="59300" y="455"/>
                    <a:pt x="43599" y="8"/>
                  </a:cubicBezTo>
                  <a:cubicBezTo>
                    <a:pt x="27954" y="-383"/>
                    <a:pt x="14712" y="13362"/>
                    <a:pt x="8175" y="26158"/>
                  </a:cubicBezTo>
                  <a:close/>
                </a:path>
              </a:pathLst>
            </a:custGeom>
            <a:solidFill>
              <a:srgbClr val="F79C9C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39" name="Forme libre : forme 9238">
              <a:extLst>
                <a:ext uri="{FF2B5EF4-FFF2-40B4-BE49-F238E27FC236}">
                  <a16:creationId xmlns:a16="http://schemas.microsoft.com/office/drawing/2014/main" id="{A94700D8-664F-46A9-B5A7-E06781C3C01B}"/>
                </a:ext>
              </a:extLst>
            </p:cNvPr>
            <p:cNvSpPr/>
            <p:nvPr/>
          </p:nvSpPr>
          <p:spPr>
            <a:xfrm>
              <a:off x="8578265" y="1930954"/>
              <a:ext cx="113737" cy="108050"/>
            </a:xfrm>
            <a:custGeom>
              <a:avLst/>
              <a:gdLst>
                <a:gd name="connsiteX0" fmla="*/ 23619 w 113737"/>
                <a:gd name="connsiteY0" fmla="*/ 2593 h 108050"/>
                <a:gd name="connsiteX1" fmla="*/ 11941 w 113737"/>
                <a:gd name="connsiteY1" fmla="*/ 9577 h 108050"/>
                <a:gd name="connsiteX2" fmla="*/ 2777 w 113737"/>
                <a:gd name="connsiteY2" fmla="*/ 19579 h 108050"/>
                <a:gd name="connsiteX3" fmla="*/ 989 w 113737"/>
                <a:gd name="connsiteY3" fmla="*/ 30251 h 108050"/>
                <a:gd name="connsiteX4" fmla="*/ 151 w 113737"/>
                <a:gd name="connsiteY4" fmla="*/ 51260 h 108050"/>
                <a:gd name="connsiteX5" fmla="*/ 1436 w 113737"/>
                <a:gd name="connsiteY5" fmla="*/ 69252 h 108050"/>
                <a:gd name="connsiteX6" fmla="*/ 9873 w 113737"/>
                <a:gd name="connsiteY6" fmla="*/ 84561 h 108050"/>
                <a:gd name="connsiteX7" fmla="*/ 30715 w 113737"/>
                <a:gd name="connsiteY7" fmla="*/ 104956 h 108050"/>
                <a:gd name="connsiteX8" fmla="*/ 48259 w 113737"/>
                <a:gd name="connsiteY8" fmla="*/ 107917 h 108050"/>
                <a:gd name="connsiteX9" fmla="*/ 61166 w 113737"/>
                <a:gd name="connsiteY9" fmla="*/ 107358 h 108050"/>
                <a:gd name="connsiteX10" fmla="*/ 82734 w 113737"/>
                <a:gd name="connsiteY10" fmla="*/ 98474 h 108050"/>
                <a:gd name="connsiteX11" fmla="*/ 106649 w 113737"/>
                <a:gd name="connsiteY11" fmla="*/ 88473 h 108050"/>
                <a:gd name="connsiteX12" fmla="*/ 110672 w 113737"/>
                <a:gd name="connsiteY12" fmla="*/ 79644 h 108050"/>
                <a:gd name="connsiteX13" fmla="*/ 113633 w 113737"/>
                <a:gd name="connsiteY13" fmla="*/ 62882 h 108050"/>
                <a:gd name="connsiteX14" fmla="*/ 109442 w 113737"/>
                <a:gd name="connsiteY14" fmla="*/ 50087 h 108050"/>
                <a:gd name="connsiteX15" fmla="*/ 79996 w 113737"/>
                <a:gd name="connsiteY15" fmla="*/ 8907 h 108050"/>
                <a:gd name="connsiteX16" fmla="*/ 50215 w 113737"/>
                <a:gd name="connsiteY16" fmla="*/ 134 h 108050"/>
                <a:gd name="connsiteX17" fmla="*/ 40437 w 113737"/>
                <a:gd name="connsiteY17" fmla="*/ 1922 h 108050"/>
                <a:gd name="connsiteX18" fmla="*/ 23619 w 113737"/>
                <a:gd name="connsiteY18" fmla="*/ 2593 h 108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3737" h="108050">
                  <a:moveTo>
                    <a:pt x="23619" y="2593"/>
                  </a:moveTo>
                  <a:cubicBezTo>
                    <a:pt x="19204" y="3878"/>
                    <a:pt x="15517" y="6784"/>
                    <a:pt x="11941" y="9577"/>
                  </a:cubicBezTo>
                  <a:cubicBezTo>
                    <a:pt x="8365" y="12427"/>
                    <a:pt x="4621" y="15388"/>
                    <a:pt x="2777" y="19579"/>
                  </a:cubicBezTo>
                  <a:cubicBezTo>
                    <a:pt x="1269" y="22876"/>
                    <a:pt x="1101" y="26619"/>
                    <a:pt x="989" y="30251"/>
                  </a:cubicBezTo>
                  <a:cubicBezTo>
                    <a:pt x="710" y="37235"/>
                    <a:pt x="431" y="44220"/>
                    <a:pt x="151" y="51260"/>
                  </a:cubicBezTo>
                  <a:cubicBezTo>
                    <a:pt x="-72" y="57294"/>
                    <a:pt x="-296" y="63441"/>
                    <a:pt x="1436" y="69252"/>
                  </a:cubicBezTo>
                  <a:cubicBezTo>
                    <a:pt x="3112" y="74839"/>
                    <a:pt x="6521" y="79756"/>
                    <a:pt x="9873" y="84561"/>
                  </a:cubicBezTo>
                  <a:cubicBezTo>
                    <a:pt x="15517" y="92663"/>
                    <a:pt x="21607" y="101156"/>
                    <a:pt x="30715" y="104956"/>
                  </a:cubicBezTo>
                  <a:cubicBezTo>
                    <a:pt x="36190" y="107302"/>
                    <a:pt x="42281" y="107693"/>
                    <a:pt x="48259" y="107917"/>
                  </a:cubicBezTo>
                  <a:cubicBezTo>
                    <a:pt x="52562" y="108085"/>
                    <a:pt x="56920" y="108252"/>
                    <a:pt x="61166" y="107358"/>
                  </a:cubicBezTo>
                  <a:cubicBezTo>
                    <a:pt x="68765" y="105738"/>
                    <a:pt x="75359" y="100988"/>
                    <a:pt x="82734" y="98474"/>
                  </a:cubicBezTo>
                  <a:cubicBezTo>
                    <a:pt x="91115" y="95680"/>
                    <a:pt x="101229" y="95401"/>
                    <a:pt x="106649" y="88473"/>
                  </a:cubicBezTo>
                  <a:cubicBezTo>
                    <a:pt x="108660" y="85902"/>
                    <a:pt x="109666" y="82773"/>
                    <a:pt x="110672" y="79644"/>
                  </a:cubicBezTo>
                  <a:cubicBezTo>
                    <a:pt x="112404" y="74225"/>
                    <a:pt x="114192" y="68581"/>
                    <a:pt x="113633" y="62882"/>
                  </a:cubicBezTo>
                  <a:cubicBezTo>
                    <a:pt x="113186" y="58412"/>
                    <a:pt x="111286" y="54165"/>
                    <a:pt x="109442" y="50087"/>
                  </a:cubicBezTo>
                  <a:cubicBezTo>
                    <a:pt x="102402" y="34442"/>
                    <a:pt x="94580" y="17903"/>
                    <a:pt x="79996" y="8907"/>
                  </a:cubicBezTo>
                  <a:cubicBezTo>
                    <a:pt x="72006" y="3934"/>
                    <a:pt x="59825" y="-871"/>
                    <a:pt x="50215" y="134"/>
                  </a:cubicBezTo>
                  <a:cubicBezTo>
                    <a:pt x="46918" y="470"/>
                    <a:pt x="43789" y="1699"/>
                    <a:pt x="40437" y="1922"/>
                  </a:cubicBezTo>
                  <a:cubicBezTo>
                    <a:pt x="34738" y="2314"/>
                    <a:pt x="29150" y="973"/>
                    <a:pt x="23619" y="2593"/>
                  </a:cubicBezTo>
                  <a:close/>
                </a:path>
              </a:pathLst>
            </a:custGeom>
            <a:solidFill>
              <a:srgbClr val="F79C9C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40" name="Forme libre : forme 9239">
              <a:extLst>
                <a:ext uri="{FF2B5EF4-FFF2-40B4-BE49-F238E27FC236}">
                  <a16:creationId xmlns:a16="http://schemas.microsoft.com/office/drawing/2014/main" id="{D42A13AF-C41D-4157-8B8A-99C5298BD507}"/>
                </a:ext>
              </a:extLst>
            </p:cNvPr>
            <p:cNvSpPr/>
            <p:nvPr/>
          </p:nvSpPr>
          <p:spPr>
            <a:xfrm>
              <a:off x="8530196" y="2086238"/>
              <a:ext cx="134712" cy="165464"/>
            </a:xfrm>
            <a:custGeom>
              <a:avLst/>
              <a:gdLst>
                <a:gd name="connsiteX0" fmla="*/ 63194 w 134712"/>
                <a:gd name="connsiteY0" fmla="*/ 3423 h 165464"/>
                <a:gd name="connsiteX1" fmla="*/ 0 w 134712"/>
                <a:gd name="connsiteY1" fmla="*/ 103327 h 165464"/>
                <a:gd name="connsiteX2" fmla="*/ 22965 w 134712"/>
                <a:gd name="connsiteY2" fmla="*/ 155738 h 165464"/>
                <a:gd name="connsiteX3" fmla="*/ 64424 w 134712"/>
                <a:gd name="connsiteY3" fmla="*/ 165460 h 165464"/>
                <a:gd name="connsiteX4" fmla="*/ 91914 w 134712"/>
                <a:gd name="connsiteY4" fmla="*/ 161661 h 165464"/>
                <a:gd name="connsiteX5" fmla="*/ 123427 w 134712"/>
                <a:gd name="connsiteY5" fmla="*/ 129477 h 165464"/>
                <a:gd name="connsiteX6" fmla="*/ 131753 w 134712"/>
                <a:gd name="connsiteY6" fmla="*/ 60304 h 165464"/>
                <a:gd name="connsiteX7" fmla="*/ 114879 w 134712"/>
                <a:gd name="connsiteY7" fmla="*/ 24544 h 165464"/>
                <a:gd name="connsiteX8" fmla="*/ 97837 w 134712"/>
                <a:gd name="connsiteY8" fmla="*/ 5379 h 165464"/>
                <a:gd name="connsiteX9" fmla="*/ 76381 w 134712"/>
                <a:gd name="connsiteY9" fmla="*/ 15 h 165464"/>
                <a:gd name="connsiteX10" fmla="*/ 63194 w 134712"/>
                <a:gd name="connsiteY10" fmla="*/ 3423 h 165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4712" h="165464">
                  <a:moveTo>
                    <a:pt x="63194" y="3423"/>
                  </a:moveTo>
                  <a:cubicBezTo>
                    <a:pt x="25647" y="21247"/>
                    <a:pt x="0" y="61757"/>
                    <a:pt x="0" y="103327"/>
                  </a:cubicBezTo>
                  <a:cubicBezTo>
                    <a:pt x="0" y="123163"/>
                    <a:pt x="6537" y="144563"/>
                    <a:pt x="22965" y="155738"/>
                  </a:cubicBezTo>
                  <a:cubicBezTo>
                    <a:pt x="34866" y="163840"/>
                    <a:pt x="50008" y="165348"/>
                    <a:pt x="64424" y="165460"/>
                  </a:cubicBezTo>
                  <a:cubicBezTo>
                    <a:pt x="73699" y="165516"/>
                    <a:pt x="83254" y="165013"/>
                    <a:pt x="91914" y="161661"/>
                  </a:cubicBezTo>
                  <a:cubicBezTo>
                    <a:pt x="106218" y="156073"/>
                    <a:pt x="116555" y="143222"/>
                    <a:pt x="123427" y="129477"/>
                  </a:cubicBezTo>
                  <a:cubicBezTo>
                    <a:pt x="134044" y="108244"/>
                    <a:pt x="137955" y="83268"/>
                    <a:pt x="131753" y="60304"/>
                  </a:cubicBezTo>
                  <a:cubicBezTo>
                    <a:pt x="128289" y="47564"/>
                    <a:pt x="121863" y="35775"/>
                    <a:pt x="114879" y="24544"/>
                  </a:cubicBezTo>
                  <a:cubicBezTo>
                    <a:pt x="110297" y="17224"/>
                    <a:pt x="105212" y="9793"/>
                    <a:pt x="97837" y="5379"/>
                  </a:cubicBezTo>
                  <a:cubicBezTo>
                    <a:pt x="91467" y="1579"/>
                    <a:pt x="83868" y="294"/>
                    <a:pt x="76381" y="15"/>
                  </a:cubicBezTo>
                  <a:cubicBezTo>
                    <a:pt x="71799" y="-209"/>
                    <a:pt x="67609" y="2138"/>
                    <a:pt x="63194" y="3423"/>
                  </a:cubicBezTo>
                  <a:close/>
                </a:path>
              </a:pathLst>
            </a:custGeom>
            <a:solidFill>
              <a:srgbClr val="F79C9C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41" name="Forme libre : forme 9240">
              <a:extLst>
                <a:ext uri="{FF2B5EF4-FFF2-40B4-BE49-F238E27FC236}">
                  <a16:creationId xmlns:a16="http://schemas.microsoft.com/office/drawing/2014/main" id="{CC7D240F-7E77-416B-8B4D-0E74642554C1}"/>
                </a:ext>
              </a:extLst>
            </p:cNvPr>
            <p:cNvSpPr/>
            <p:nvPr/>
          </p:nvSpPr>
          <p:spPr>
            <a:xfrm>
              <a:off x="8700635" y="2015922"/>
              <a:ext cx="139184" cy="178794"/>
            </a:xfrm>
            <a:custGeom>
              <a:avLst/>
              <a:gdLst>
                <a:gd name="connsiteX0" fmla="*/ 13556 w 139184"/>
                <a:gd name="connsiteY0" fmla="*/ 61558 h 178794"/>
                <a:gd name="connsiteX1" fmla="*/ 2940 w 139184"/>
                <a:gd name="connsiteY1" fmla="*/ 97541 h 178794"/>
                <a:gd name="connsiteX2" fmla="*/ 35 w 139184"/>
                <a:gd name="connsiteY2" fmla="*/ 123300 h 178794"/>
                <a:gd name="connsiteX3" fmla="*/ 22161 w 139184"/>
                <a:gd name="connsiteY3" fmla="*/ 169899 h 178794"/>
                <a:gd name="connsiteX4" fmla="*/ 37247 w 139184"/>
                <a:gd name="connsiteY4" fmla="*/ 178225 h 178794"/>
                <a:gd name="connsiteX5" fmla="*/ 68034 w 139184"/>
                <a:gd name="connsiteY5" fmla="*/ 168949 h 178794"/>
                <a:gd name="connsiteX6" fmla="*/ 111393 w 139184"/>
                <a:gd name="connsiteY6" fmla="*/ 122964 h 178794"/>
                <a:gd name="connsiteX7" fmla="*/ 133184 w 139184"/>
                <a:gd name="connsiteY7" fmla="*/ 83293 h 178794"/>
                <a:gd name="connsiteX8" fmla="*/ 138101 w 139184"/>
                <a:gd name="connsiteY8" fmla="*/ 38705 h 178794"/>
                <a:gd name="connsiteX9" fmla="*/ 134246 w 139184"/>
                <a:gd name="connsiteY9" fmla="*/ 26916 h 178794"/>
                <a:gd name="connsiteX10" fmla="*/ 110555 w 139184"/>
                <a:gd name="connsiteY10" fmla="*/ 7695 h 178794"/>
                <a:gd name="connsiteX11" fmla="*/ 87199 w 139184"/>
                <a:gd name="connsiteY11" fmla="*/ 263 h 178794"/>
                <a:gd name="connsiteX12" fmla="*/ 65129 w 139184"/>
                <a:gd name="connsiteY12" fmla="*/ 8756 h 178794"/>
                <a:gd name="connsiteX13" fmla="*/ 27469 w 139184"/>
                <a:gd name="connsiteY13" fmla="*/ 38649 h 178794"/>
                <a:gd name="connsiteX14" fmla="*/ 13556 w 139184"/>
                <a:gd name="connsiteY14" fmla="*/ 61558 h 178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9184" h="178794">
                  <a:moveTo>
                    <a:pt x="13556" y="61558"/>
                  </a:moveTo>
                  <a:cubicBezTo>
                    <a:pt x="8472" y="73012"/>
                    <a:pt x="5454" y="85249"/>
                    <a:pt x="2940" y="97541"/>
                  </a:cubicBezTo>
                  <a:cubicBezTo>
                    <a:pt x="1208" y="106034"/>
                    <a:pt x="-245" y="114639"/>
                    <a:pt x="35" y="123300"/>
                  </a:cubicBezTo>
                  <a:cubicBezTo>
                    <a:pt x="593" y="140956"/>
                    <a:pt x="8863" y="158277"/>
                    <a:pt x="22161" y="169899"/>
                  </a:cubicBezTo>
                  <a:cubicBezTo>
                    <a:pt x="26519" y="173699"/>
                    <a:pt x="31604" y="176995"/>
                    <a:pt x="37247" y="178225"/>
                  </a:cubicBezTo>
                  <a:cubicBezTo>
                    <a:pt x="48031" y="180571"/>
                    <a:pt x="58982" y="175319"/>
                    <a:pt x="68034" y="168949"/>
                  </a:cubicBezTo>
                  <a:cubicBezTo>
                    <a:pt x="85355" y="156769"/>
                    <a:pt x="99268" y="140341"/>
                    <a:pt x="111393" y="122964"/>
                  </a:cubicBezTo>
                  <a:cubicBezTo>
                    <a:pt x="120054" y="110560"/>
                    <a:pt x="127988" y="97541"/>
                    <a:pt x="133184" y="83293"/>
                  </a:cubicBezTo>
                  <a:cubicBezTo>
                    <a:pt x="138381" y="69101"/>
                    <a:pt x="140727" y="53624"/>
                    <a:pt x="138101" y="38705"/>
                  </a:cubicBezTo>
                  <a:cubicBezTo>
                    <a:pt x="137375" y="34626"/>
                    <a:pt x="136257" y="30547"/>
                    <a:pt x="134246" y="26916"/>
                  </a:cubicBezTo>
                  <a:cubicBezTo>
                    <a:pt x="129273" y="17864"/>
                    <a:pt x="119718" y="12500"/>
                    <a:pt x="110555" y="7695"/>
                  </a:cubicBezTo>
                  <a:cubicBezTo>
                    <a:pt x="103682" y="4063"/>
                    <a:pt x="95301" y="-1245"/>
                    <a:pt x="87199" y="263"/>
                  </a:cubicBezTo>
                  <a:cubicBezTo>
                    <a:pt x="79880" y="1604"/>
                    <a:pt x="71834" y="5516"/>
                    <a:pt x="65129" y="8756"/>
                  </a:cubicBezTo>
                  <a:cubicBezTo>
                    <a:pt x="50545" y="15741"/>
                    <a:pt x="37582" y="26077"/>
                    <a:pt x="27469" y="38649"/>
                  </a:cubicBezTo>
                  <a:cubicBezTo>
                    <a:pt x="21993" y="45689"/>
                    <a:pt x="17244" y="53400"/>
                    <a:pt x="13556" y="61558"/>
                  </a:cubicBezTo>
                  <a:close/>
                </a:path>
              </a:pathLst>
            </a:custGeom>
            <a:solidFill>
              <a:srgbClr val="F79C9C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42" name="Forme libre : forme 9241">
              <a:extLst>
                <a:ext uri="{FF2B5EF4-FFF2-40B4-BE49-F238E27FC236}">
                  <a16:creationId xmlns:a16="http://schemas.microsoft.com/office/drawing/2014/main" id="{3F392300-CC47-4C97-B83E-E63333901F33}"/>
                </a:ext>
              </a:extLst>
            </p:cNvPr>
            <p:cNvSpPr/>
            <p:nvPr/>
          </p:nvSpPr>
          <p:spPr>
            <a:xfrm>
              <a:off x="8829534" y="1925728"/>
              <a:ext cx="87244" cy="105162"/>
            </a:xfrm>
            <a:custGeom>
              <a:avLst/>
              <a:gdLst>
                <a:gd name="connsiteX0" fmla="*/ 7023 w 87244"/>
                <a:gd name="connsiteY0" fmla="*/ 52351 h 105162"/>
                <a:gd name="connsiteX1" fmla="*/ 21104 w 87244"/>
                <a:gd name="connsiteY1" fmla="*/ 86490 h 105162"/>
                <a:gd name="connsiteX2" fmla="*/ 28368 w 87244"/>
                <a:gd name="connsiteY2" fmla="*/ 98559 h 105162"/>
                <a:gd name="connsiteX3" fmla="*/ 40381 w 87244"/>
                <a:gd name="connsiteY3" fmla="*/ 103923 h 105162"/>
                <a:gd name="connsiteX4" fmla="*/ 58037 w 87244"/>
                <a:gd name="connsiteY4" fmla="*/ 104370 h 105162"/>
                <a:gd name="connsiteX5" fmla="*/ 82566 w 87244"/>
                <a:gd name="connsiteY5" fmla="*/ 82244 h 105162"/>
                <a:gd name="connsiteX6" fmla="*/ 73738 w 87244"/>
                <a:gd name="connsiteY6" fmla="*/ 22514 h 105162"/>
                <a:gd name="connsiteX7" fmla="*/ 765 w 87244"/>
                <a:gd name="connsiteY7" fmla="*/ 19385 h 105162"/>
                <a:gd name="connsiteX8" fmla="*/ 7023 w 87244"/>
                <a:gd name="connsiteY8" fmla="*/ 52351 h 105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244" h="105162">
                  <a:moveTo>
                    <a:pt x="7023" y="52351"/>
                  </a:moveTo>
                  <a:cubicBezTo>
                    <a:pt x="11717" y="63749"/>
                    <a:pt x="16410" y="75092"/>
                    <a:pt x="21104" y="86490"/>
                  </a:cubicBezTo>
                  <a:cubicBezTo>
                    <a:pt x="22892" y="90848"/>
                    <a:pt x="24847" y="95374"/>
                    <a:pt x="28368" y="98559"/>
                  </a:cubicBezTo>
                  <a:cubicBezTo>
                    <a:pt x="31664" y="101521"/>
                    <a:pt x="36022" y="102973"/>
                    <a:pt x="40381" y="103923"/>
                  </a:cubicBezTo>
                  <a:cubicBezTo>
                    <a:pt x="46192" y="105208"/>
                    <a:pt x="52282" y="105711"/>
                    <a:pt x="58037" y="104370"/>
                  </a:cubicBezTo>
                  <a:cubicBezTo>
                    <a:pt x="69156" y="101800"/>
                    <a:pt x="77873" y="92636"/>
                    <a:pt x="82566" y="82244"/>
                  </a:cubicBezTo>
                  <a:cubicBezTo>
                    <a:pt x="91338" y="62911"/>
                    <a:pt x="87427" y="38773"/>
                    <a:pt x="73738" y="22514"/>
                  </a:cubicBezTo>
                  <a:cubicBezTo>
                    <a:pt x="58149" y="4019"/>
                    <a:pt x="9035" y="-15705"/>
                    <a:pt x="765" y="19385"/>
                  </a:cubicBezTo>
                  <a:cubicBezTo>
                    <a:pt x="-1861" y="30671"/>
                    <a:pt x="2777" y="42070"/>
                    <a:pt x="7023" y="52351"/>
                  </a:cubicBezTo>
                  <a:close/>
                </a:path>
              </a:pathLst>
            </a:custGeom>
            <a:solidFill>
              <a:srgbClr val="F79C9C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43" name="Forme libre : forme 9242">
              <a:extLst>
                <a:ext uri="{FF2B5EF4-FFF2-40B4-BE49-F238E27FC236}">
                  <a16:creationId xmlns:a16="http://schemas.microsoft.com/office/drawing/2014/main" id="{9BD1A1D1-9A7A-4F1B-9735-0ACBA39C7B93}"/>
                </a:ext>
              </a:extLst>
            </p:cNvPr>
            <p:cNvSpPr/>
            <p:nvPr/>
          </p:nvSpPr>
          <p:spPr>
            <a:xfrm>
              <a:off x="8832665" y="2140515"/>
              <a:ext cx="106377" cy="127130"/>
            </a:xfrm>
            <a:custGeom>
              <a:avLst/>
              <a:gdLst>
                <a:gd name="connsiteX0" fmla="*/ 67199 w 106377"/>
                <a:gd name="connsiteY0" fmla="*/ 2227 h 127130"/>
                <a:gd name="connsiteX1" fmla="*/ 52113 w 106377"/>
                <a:gd name="connsiteY1" fmla="*/ 13626 h 127130"/>
                <a:gd name="connsiteX2" fmla="*/ 32445 w 106377"/>
                <a:gd name="connsiteY2" fmla="*/ 34914 h 127130"/>
                <a:gd name="connsiteX3" fmla="*/ 1099 w 106377"/>
                <a:gd name="connsiteY3" fmla="*/ 90006 h 127130"/>
                <a:gd name="connsiteX4" fmla="*/ 1211 w 106377"/>
                <a:gd name="connsiteY4" fmla="*/ 109842 h 127130"/>
                <a:gd name="connsiteX5" fmla="*/ 13224 w 106377"/>
                <a:gd name="connsiteY5" fmla="*/ 125096 h 127130"/>
                <a:gd name="connsiteX6" fmla="*/ 31104 w 106377"/>
                <a:gd name="connsiteY6" fmla="*/ 125878 h 127130"/>
                <a:gd name="connsiteX7" fmla="*/ 47363 w 106377"/>
                <a:gd name="connsiteY7" fmla="*/ 117553 h 127130"/>
                <a:gd name="connsiteX8" fmla="*/ 103406 w 106377"/>
                <a:gd name="connsiteY8" fmla="*/ 50559 h 127130"/>
                <a:gd name="connsiteX9" fmla="*/ 106367 w 106377"/>
                <a:gd name="connsiteY9" fmla="*/ 35752 h 127130"/>
                <a:gd name="connsiteX10" fmla="*/ 97148 w 106377"/>
                <a:gd name="connsiteY10" fmla="*/ 11614 h 127130"/>
                <a:gd name="connsiteX11" fmla="*/ 82173 w 106377"/>
                <a:gd name="connsiteY11" fmla="*/ 327 h 127130"/>
                <a:gd name="connsiteX12" fmla="*/ 67199 w 106377"/>
                <a:gd name="connsiteY12" fmla="*/ 2227 h 127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6377" h="127130">
                  <a:moveTo>
                    <a:pt x="67199" y="2227"/>
                  </a:moveTo>
                  <a:cubicBezTo>
                    <a:pt x="61388" y="4797"/>
                    <a:pt x="56583" y="9156"/>
                    <a:pt x="52113" y="13626"/>
                  </a:cubicBezTo>
                  <a:cubicBezTo>
                    <a:pt x="45240" y="20442"/>
                    <a:pt x="38703" y="27594"/>
                    <a:pt x="32445" y="34914"/>
                  </a:cubicBezTo>
                  <a:cubicBezTo>
                    <a:pt x="18532" y="51118"/>
                    <a:pt x="5290" y="69053"/>
                    <a:pt x="1099" y="90006"/>
                  </a:cubicBezTo>
                  <a:cubicBezTo>
                    <a:pt x="-186" y="96544"/>
                    <a:pt x="-577" y="103416"/>
                    <a:pt x="1211" y="109842"/>
                  </a:cubicBezTo>
                  <a:cubicBezTo>
                    <a:pt x="2999" y="116268"/>
                    <a:pt x="7189" y="122246"/>
                    <a:pt x="13224" y="125096"/>
                  </a:cubicBezTo>
                  <a:cubicBezTo>
                    <a:pt x="18699" y="127722"/>
                    <a:pt x="25237" y="127610"/>
                    <a:pt x="31104" y="125878"/>
                  </a:cubicBezTo>
                  <a:cubicBezTo>
                    <a:pt x="36971" y="124146"/>
                    <a:pt x="42279" y="120961"/>
                    <a:pt x="47363" y="117553"/>
                  </a:cubicBezTo>
                  <a:cubicBezTo>
                    <a:pt x="72060" y="101125"/>
                    <a:pt x="94019" y="78720"/>
                    <a:pt x="103406" y="50559"/>
                  </a:cubicBezTo>
                  <a:cubicBezTo>
                    <a:pt x="105026" y="45754"/>
                    <a:pt x="106255" y="40781"/>
                    <a:pt x="106367" y="35752"/>
                  </a:cubicBezTo>
                  <a:cubicBezTo>
                    <a:pt x="106591" y="26924"/>
                    <a:pt x="103070" y="18095"/>
                    <a:pt x="97148" y="11614"/>
                  </a:cubicBezTo>
                  <a:cubicBezTo>
                    <a:pt x="93125" y="7200"/>
                    <a:pt x="88431" y="1389"/>
                    <a:pt x="82173" y="327"/>
                  </a:cubicBezTo>
                  <a:cubicBezTo>
                    <a:pt x="77145" y="-455"/>
                    <a:pt x="71781" y="160"/>
                    <a:pt x="67199" y="2227"/>
                  </a:cubicBezTo>
                  <a:close/>
                </a:path>
              </a:pathLst>
            </a:custGeom>
            <a:solidFill>
              <a:srgbClr val="F79C9C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44" name="Forme libre : forme 9243">
              <a:extLst>
                <a:ext uri="{FF2B5EF4-FFF2-40B4-BE49-F238E27FC236}">
                  <a16:creationId xmlns:a16="http://schemas.microsoft.com/office/drawing/2014/main" id="{4173CD9E-BDEE-4453-B997-620D9CED2458}"/>
                </a:ext>
              </a:extLst>
            </p:cNvPr>
            <p:cNvSpPr/>
            <p:nvPr/>
          </p:nvSpPr>
          <p:spPr>
            <a:xfrm>
              <a:off x="8655963" y="2247595"/>
              <a:ext cx="108973" cy="125598"/>
            </a:xfrm>
            <a:custGeom>
              <a:avLst/>
              <a:gdLst>
                <a:gd name="connsiteX0" fmla="*/ 65269 w 108973"/>
                <a:gd name="connsiteY0" fmla="*/ 4773 h 125598"/>
                <a:gd name="connsiteX1" fmla="*/ 44204 w 108973"/>
                <a:gd name="connsiteY1" fmla="*/ 918 h 125598"/>
                <a:gd name="connsiteX2" fmla="*/ 26157 w 108973"/>
                <a:gd name="connsiteY2" fmla="*/ 13266 h 125598"/>
                <a:gd name="connsiteX3" fmla="*/ 17161 w 108973"/>
                <a:gd name="connsiteY3" fmla="*/ 29749 h 125598"/>
                <a:gd name="connsiteX4" fmla="*/ 13138 w 108973"/>
                <a:gd name="connsiteY4" fmla="*/ 45003 h 125598"/>
                <a:gd name="connsiteX5" fmla="*/ 4924 w 108973"/>
                <a:gd name="connsiteY5" fmla="*/ 63833 h 125598"/>
                <a:gd name="connsiteX6" fmla="*/ 342 w 108973"/>
                <a:gd name="connsiteY6" fmla="*/ 99760 h 125598"/>
                <a:gd name="connsiteX7" fmla="*/ 2522 w 108973"/>
                <a:gd name="connsiteY7" fmla="*/ 108644 h 125598"/>
                <a:gd name="connsiteX8" fmla="*/ 12244 w 108973"/>
                <a:gd name="connsiteY8" fmla="*/ 116523 h 125598"/>
                <a:gd name="connsiteX9" fmla="*/ 53200 w 108973"/>
                <a:gd name="connsiteY9" fmla="*/ 125463 h 125598"/>
                <a:gd name="connsiteX10" fmla="*/ 91195 w 108973"/>
                <a:gd name="connsiteY10" fmla="*/ 108868 h 125598"/>
                <a:gd name="connsiteX11" fmla="*/ 108907 w 108973"/>
                <a:gd name="connsiteY11" fmla="*/ 52770 h 125598"/>
                <a:gd name="connsiteX12" fmla="*/ 106896 w 108973"/>
                <a:gd name="connsiteY12" fmla="*/ 39248 h 125598"/>
                <a:gd name="connsiteX13" fmla="*/ 101252 w 108973"/>
                <a:gd name="connsiteY13" fmla="*/ 28073 h 125598"/>
                <a:gd name="connsiteX14" fmla="*/ 88457 w 108973"/>
                <a:gd name="connsiteY14" fmla="*/ 11869 h 125598"/>
                <a:gd name="connsiteX15" fmla="*/ 77673 w 108973"/>
                <a:gd name="connsiteY15" fmla="*/ 8293 h 125598"/>
                <a:gd name="connsiteX16" fmla="*/ 68510 w 108973"/>
                <a:gd name="connsiteY16" fmla="*/ 6282 h 125598"/>
                <a:gd name="connsiteX17" fmla="*/ 65269 w 108973"/>
                <a:gd name="connsiteY17" fmla="*/ 4773 h 125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8973" h="125598">
                  <a:moveTo>
                    <a:pt x="65269" y="4773"/>
                  </a:moveTo>
                  <a:cubicBezTo>
                    <a:pt x="59514" y="80"/>
                    <a:pt x="51356" y="-1038"/>
                    <a:pt x="44204" y="918"/>
                  </a:cubicBezTo>
                  <a:cubicBezTo>
                    <a:pt x="37052" y="2873"/>
                    <a:pt x="30850" y="7567"/>
                    <a:pt x="26157" y="13266"/>
                  </a:cubicBezTo>
                  <a:cubicBezTo>
                    <a:pt x="22134" y="18127"/>
                    <a:pt x="19060" y="23771"/>
                    <a:pt x="17161" y="29749"/>
                  </a:cubicBezTo>
                  <a:cubicBezTo>
                    <a:pt x="15540" y="34778"/>
                    <a:pt x="14758" y="40030"/>
                    <a:pt x="13138" y="45003"/>
                  </a:cubicBezTo>
                  <a:cubicBezTo>
                    <a:pt x="11015" y="51484"/>
                    <a:pt x="7439" y="57463"/>
                    <a:pt x="4924" y="63833"/>
                  </a:cubicBezTo>
                  <a:cubicBezTo>
                    <a:pt x="454" y="75175"/>
                    <a:pt x="-663" y="87580"/>
                    <a:pt x="342" y="99760"/>
                  </a:cubicBezTo>
                  <a:cubicBezTo>
                    <a:pt x="566" y="102833"/>
                    <a:pt x="1013" y="105962"/>
                    <a:pt x="2522" y="108644"/>
                  </a:cubicBezTo>
                  <a:cubicBezTo>
                    <a:pt x="4589" y="112332"/>
                    <a:pt x="8444" y="114623"/>
                    <a:pt x="12244" y="116523"/>
                  </a:cubicBezTo>
                  <a:cubicBezTo>
                    <a:pt x="24927" y="122781"/>
                    <a:pt x="39064" y="126357"/>
                    <a:pt x="53200" y="125463"/>
                  </a:cubicBezTo>
                  <a:cubicBezTo>
                    <a:pt x="67280" y="124569"/>
                    <a:pt x="81305" y="118925"/>
                    <a:pt x="91195" y="108868"/>
                  </a:cubicBezTo>
                  <a:cubicBezTo>
                    <a:pt x="105275" y="94452"/>
                    <a:pt x="109578" y="72940"/>
                    <a:pt x="108907" y="52770"/>
                  </a:cubicBezTo>
                  <a:cubicBezTo>
                    <a:pt x="108740" y="48188"/>
                    <a:pt x="108404" y="43606"/>
                    <a:pt x="106896" y="39248"/>
                  </a:cubicBezTo>
                  <a:cubicBezTo>
                    <a:pt x="105555" y="35281"/>
                    <a:pt x="103320" y="31705"/>
                    <a:pt x="101252" y="28073"/>
                  </a:cubicBezTo>
                  <a:cubicBezTo>
                    <a:pt x="97788" y="22038"/>
                    <a:pt x="94492" y="15389"/>
                    <a:pt x="88457" y="11869"/>
                  </a:cubicBezTo>
                  <a:cubicBezTo>
                    <a:pt x="85160" y="9914"/>
                    <a:pt x="81417" y="9075"/>
                    <a:pt x="77673" y="8293"/>
                  </a:cubicBezTo>
                  <a:cubicBezTo>
                    <a:pt x="74600" y="7623"/>
                    <a:pt x="71527" y="6952"/>
                    <a:pt x="68510" y="6282"/>
                  </a:cubicBezTo>
                  <a:lnTo>
                    <a:pt x="65269" y="4773"/>
                  </a:lnTo>
                  <a:close/>
                </a:path>
              </a:pathLst>
            </a:custGeom>
            <a:solidFill>
              <a:srgbClr val="F79C9C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45" name="Forme libre : forme 9244">
              <a:extLst>
                <a:ext uri="{FF2B5EF4-FFF2-40B4-BE49-F238E27FC236}">
                  <a16:creationId xmlns:a16="http://schemas.microsoft.com/office/drawing/2014/main" id="{395281F1-18EA-41B1-9472-E21C6FBF9B95}"/>
                </a:ext>
              </a:extLst>
            </p:cNvPr>
            <p:cNvSpPr/>
            <p:nvPr/>
          </p:nvSpPr>
          <p:spPr>
            <a:xfrm>
              <a:off x="8604392" y="2400059"/>
              <a:ext cx="61113" cy="80485"/>
            </a:xfrm>
            <a:custGeom>
              <a:avLst/>
              <a:gdLst>
                <a:gd name="connsiteX0" fmla="*/ 5 w 61113"/>
                <a:gd name="connsiteY0" fmla="*/ 22392 h 80485"/>
                <a:gd name="connsiteX1" fmla="*/ 3246 w 61113"/>
                <a:gd name="connsiteY1" fmla="*/ 41501 h 80485"/>
                <a:gd name="connsiteX2" fmla="*/ 8890 w 61113"/>
                <a:gd name="connsiteY2" fmla="*/ 57649 h 80485"/>
                <a:gd name="connsiteX3" fmla="*/ 22914 w 61113"/>
                <a:gd name="connsiteY3" fmla="*/ 75864 h 80485"/>
                <a:gd name="connsiteX4" fmla="*/ 34089 w 61113"/>
                <a:gd name="connsiteY4" fmla="*/ 80390 h 80485"/>
                <a:gd name="connsiteX5" fmla="*/ 40347 w 61113"/>
                <a:gd name="connsiteY5" fmla="*/ 77652 h 80485"/>
                <a:gd name="connsiteX6" fmla="*/ 57724 w 61113"/>
                <a:gd name="connsiteY6" fmla="*/ 62231 h 80485"/>
                <a:gd name="connsiteX7" fmla="*/ 60797 w 61113"/>
                <a:gd name="connsiteY7" fmla="*/ 51838 h 80485"/>
                <a:gd name="connsiteX8" fmla="*/ 47667 w 61113"/>
                <a:gd name="connsiteY8" fmla="*/ 11888 h 80485"/>
                <a:gd name="connsiteX9" fmla="*/ 42694 w 61113"/>
                <a:gd name="connsiteY9" fmla="*/ 7138 h 80485"/>
                <a:gd name="connsiteX10" fmla="*/ 20176 w 61113"/>
                <a:gd name="connsiteY10" fmla="*/ 210 h 80485"/>
                <a:gd name="connsiteX11" fmla="*/ 3246 w 61113"/>
                <a:gd name="connsiteY11" fmla="*/ 9652 h 80485"/>
                <a:gd name="connsiteX12" fmla="*/ 5 w 61113"/>
                <a:gd name="connsiteY12" fmla="*/ 22392 h 8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1113" h="80485">
                  <a:moveTo>
                    <a:pt x="5" y="22392"/>
                  </a:moveTo>
                  <a:cubicBezTo>
                    <a:pt x="-106" y="28873"/>
                    <a:pt x="1514" y="35243"/>
                    <a:pt x="3246" y="41501"/>
                  </a:cubicBezTo>
                  <a:cubicBezTo>
                    <a:pt x="4755" y="46977"/>
                    <a:pt x="6431" y="52508"/>
                    <a:pt x="8890" y="57649"/>
                  </a:cubicBezTo>
                  <a:cubicBezTo>
                    <a:pt x="12186" y="64633"/>
                    <a:pt x="17047" y="70891"/>
                    <a:pt x="22914" y="75864"/>
                  </a:cubicBezTo>
                  <a:cubicBezTo>
                    <a:pt x="26043" y="78546"/>
                    <a:pt x="29954" y="81005"/>
                    <a:pt x="34089" y="80390"/>
                  </a:cubicBezTo>
                  <a:cubicBezTo>
                    <a:pt x="36380" y="80055"/>
                    <a:pt x="38392" y="78826"/>
                    <a:pt x="40347" y="77652"/>
                  </a:cubicBezTo>
                  <a:cubicBezTo>
                    <a:pt x="47052" y="73573"/>
                    <a:pt x="54036" y="69159"/>
                    <a:pt x="57724" y="62231"/>
                  </a:cubicBezTo>
                  <a:cubicBezTo>
                    <a:pt x="59456" y="59046"/>
                    <a:pt x="60350" y="55414"/>
                    <a:pt x="60797" y="51838"/>
                  </a:cubicBezTo>
                  <a:cubicBezTo>
                    <a:pt x="62529" y="37534"/>
                    <a:pt x="56998" y="22839"/>
                    <a:pt x="47667" y="11888"/>
                  </a:cubicBezTo>
                  <a:cubicBezTo>
                    <a:pt x="46158" y="10155"/>
                    <a:pt x="44594" y="8479"/>
                    <a:pt x="42694" y="7138"/>
                  </a:cubicBezTo>
                  <a:cubicBezTo>
                    <a:pt x="36603" y="2780"/>
                    <a:pt x="27440" y="1495"/>
                    <a:pt x="20176" y="210"/>
                  </a:cubicBezTo>
                  <a:cubicBezTo>
                    <a:pt x="13192" y="-1075"/>
                    <a:pt x="6543" y="3730"/>
                    <a:pt x="3246" y="9652"/>
                  </a:cubicBezTo>
                  <a:cubicBezTo>
                    <a:pt x="1067" y="13564"/>
                    <a:pt x="117" y="18034"/>
                    <a:pt x="5" y="22392"/>
                  </a:cubicBezTo>
                  <a:close/>
                </a:path>
              </a:pathLst>
            </a:custGeom>
            <a:solidFill>
              <a:srgbClr val="F79C9C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46" name="Forme libre : forme 9245">
              <a:extLst>
                <a:ext uri="{FF2B5EF4-FFF2-40B4-BE49-F238E27FC236}">
                  <a16:creationId xmlns:a16="http://schemas.microsoft.com/office/drawing/2014/main" id="{F0686259-D295-4AF3-BDC7-88EA8D08E920}"/>
                </a:ext>
              </a:extLst>
            </p:cNvPr>
            <p:cNvSpPr/>
            <p:nvPr/>
          </p:nvSpPr>
          <p:spPr>
            <a:xfrm>
              <a:off x="8750717" y="2399002"/>
              <a:ext cx="88835" cy="130299"/>
            </a:xfrm>
            <a:custGeom>
              <a:avLst/>
              <a:gdLst>
                <a:gd name="connsiteX0" fmla="*/ 24490 w 88835"/>
                <a:gd name="connsiteY0" fmla="*/ 16912 h 130299"/>
                <a:gd name="connsiteX1" fmla="*/ 9180 w 88835"/>
                <a:gd name="connsiteY1" fmla="*/ 42056 h 130299"/>
                <a:gd name="connsiteX2" fmla="*/ 1749 w 88835"/>
                <a:gd name="connsiteY2" fmla="*/ 60606 h 130299"/>
                <a:gd name="connsiteX3" fmla="*/ 11527 w 88835"/>
                <a:gd name="connsiteY3" fmla="*/ 117822 h 130299"/>
                <a:gd name="connsiteX4" fmla="*/ 17841 w 88835"/>
                <a:gd name="connsiteY4" fmla="*/ 126986 h 130299"/>
                <a:gd name="connsiteX5" fmla="*/ 34827 w 88835"/>
                <a:gd name="connsiteY5" fmla="*/ 129276 h 130299"/>
                <a:gd name="connsiteX6" fmla="*/ 50528 w 88835"/>
                <a:gd name="connsiteY6" fmla="*/ 120951 h 130299"/>
                <a:gd name="connsiteX7" fmla="*/ 71369 w 88835"/>
                <a:gd name="connsiteY7" fmla="*/ 107150 h 130299"/>
                <a:gd name="connsiteX8" fmla="*/ 86232 w 88835"/>
                <a:gd name="connsiteY8" fmla="*/ 87426 h 130299"/>
                <a:gd name="connsiteX9" fmla="*/ 88579 w 88835"/>
                <a:gd name="connsiteY9" fmla="*/ 70943 h 130299"/>
                <a:gd name="connsiteX10" fmla="*/ 88411 w 88835"/>
                <a:gd name="connsiteY10" fmla="*/ 41777 h 130299"/>
                <a:gd name="connsiteX11" fmla="*/ 87014 w 88835"/>
                <a:gd name="connsiteY11" fmla="*/ 28869 h 130299"/>
                <a:gd name="connsiteX12" fmla="*/ 59468 w 88835"/>
                <a:gd name="connsiteY12" fmla="*/ 150 h 130299"/>
                <a:gd name="connsiteX13" fmla="*/ 40862 w 88835"/>
                <a:gd name="connsiteY13" fmla="*/ 4452 h 130299"/>
                <a:gd name="connsiteX14" fmla="*/ 24490 w 88835"/>
                <a:gd name="connsiteY14" fmla="*/ 16912 h 130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8835" h="130299">
                  <a:moveTo>
                    <a:pt x="24490" y="16912"/>
                  </a:moveTo>
                  <a:cubicBezTo>
                    <a:pt x="18009" y="24344"/>
                    <a:pt x="13483" y="33228"/>
                    <a:pt x="9180" y="42056"/>
                  </a:cubicBezTo>
                  <a:cubicBezTo>
                    <a:pt x="6275" y="48035"/>
                    <a:pt x="3425" y="54125"/>
                    <a:pt x="1749" y="60606"/>
                  </a:cubicBezTo>
                  <a:cubicBezTo>
                    <a:pt x="-3168" y="79771"/>
                    <a:pt x="2978" y="99998"/>
                    <a:pt x="11527" y="117822"/>
                  </a:cubicBezTo>
                  <a:cubicBezTo>
                    <a:pt x="13148" y="121230"/>
                    <a:pt x="14936" y="124639"/>
                    <a:pt x="17841" y="126986"/>
                  </a:cubicBezTo>
                  <a:cubicBezTo>
                    <a:pt x="22479" y="130729"/>
                    <a:pt x="29128" y="131009"/>
                    <a:pt x="34827" y="129276"/>
                  </a:cubicBezTo>
                  <a:cubicBezTo>
                    <a:pt x="40526" y="127544"/>
                    <a:pt x="45499" y="124136"/>
                    <a:pt x="50528" y="120951"/>
                  </a:cubicBezTo>
                  <a:cubicBezTo>
                    <a:pt x="57568" y="116481"/>
                    <a:pt x="64888" y="112402"/>
                    <a:pt x="71369" y="107150"/>
                  </a:cubicBezTo>
                  <a:cubicBezTo>
                    <a:pt x="77851" y="101898"/>
                    <a:pt x="83550" y="95361"/>
                    <a:pt x="86232" y="87426"/>
                  </a:cubicBezTo>
                  <a:cubicBezTo>
                    <a:pt x="88020" y="82174"/>
                    <a:pt x="88355" y="76531"/>
                    <a:pt x="88579" y="70943"/>
                  </a:cubicBezTo>
                  <a:cubicBezTo>
                    <a:pt x="88970" y="61221"/>
                    <a:pt x="88914" y="51499"/>
                    <a:pt x="88411" y="41777"/>
                  </a:cubicBezTo>
                  <a:cubicBezTo>
                    <a:pt x="88187" y="37418"/>
                    <a:pt x="87908" y="33116"/>
                    <a:pt x="87014" y="28869"/>
                  </a:cubicBezTo>
                  <a:cubicBezTo>
                    <a:pt x="84109" y="15013"/>
                    <a:pt x="73437" y="2161"/>
                    <a:pt x="59468" y="150"/>
                  </a:cubicBezTo>
                  <a:cubicBezTo>
                    <a:pt x="53601" y="-688"/>
                    <a:pt x="46281" y="2161"/>
                    <a:pt x="40862" y="4452"/>
                  </a:cubicBezTo>
                  <a:cubicBezTo>
                    <a:pt x="34604" y="7246"/>
                    <a:pt x="29016" y="11716"/>
                    <a:pt x="24490" y="16912"/>
                  </a:cubicBezTo>
                  <a:close/>
                </a:path>
              </a:pathLst>
            </a:custGeom>
            <a:solidFill>
              <a:srgbClr val="F79C9C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47" name="Forme libre : forme 9246">
              <a:extLst>
                <a:ext uri="{FF2B5EF4-FFF2-40B4-BE49-F238E27FC236}">
                  <a16:creationId xmlns:a16="http://schemas.microsoft.com/office/drawing/2014/main" id="{15C30910-67A5-4675-8C2D-8C9782C35967}"/>
                </a:ext>
              </a:extLst>
            </p:cNvPr>
            <p:cNvSpPr/>
            <p:nvPr/>
          </p:nvSpPr>
          <p:spPr>
            <a:xfrm>
              <a:off x="7713352" y="1805024"/>
              <a:ext cx="147235" cy="105461"/>
            </a:xfrm>
            <a:custGeom>
              <a:avLst/>
              <a:gdLst>
                <a:gd name="connsiteX0" fmla="*/ 86001 w 147235"/>
                <a:gd name="connsiteY0" fmla="*/ 2190 h 105461"/>
                <a:gd name="connsiteX1" fmla="*/ 66054 w 147235"/>
                <a:gd name="connsiteY1" fmla="*/ 178 h 105461"/>
                <a:gd name="connsiteX2" fmla="*/ 47504 w 147235"/>
                <a:gd name="connsiteY2" fmla="*/ 5989 h 105461"/>
                <a:gd name="connsiteX3" fmla="*/ 24316 w 147235"/>
                <a:gd name="connsiteY3" fmla="*/ 18114 h 105461"/>
                <a:gd name="connsiteX4" fmla="*/ 569 w 147235"/>
                <a:gd name="connsiteY4" fmla="*/ 59182 h 105461"/>
                <a:gd name="connsiteX5" fmla="*/ 11297 w 147235"/>
                <a:gd name="connsiteY5" fmla="*/ 96171 h 105461"/>
                <a:gd name="connsiteX6" fmla="*/ 41637 w 147235"/>
                <a:gd name="connsiteY6" fmla="*/ 105447 h 105461"/>
                <a:gd name="connsiteX7" fmla="*/ 78738 w 147235"/>
                <a:gd name="connsiteY7" fmla="*/ 98797 h 105461"/>
                <a:gd name="connsiteX8" fmla="*/ 127852 w 147235"/>
                <a:gd name="connsiteY8" fmla="*/ 83935 h 105461"/>
                <a:gd name="connsiteX9" fmla="*/ 144391 w 147235"/>
                <a:gd name="connsiteY9" fmla="*/ 72480 h 105461"/>
                <a:gd name="connsiteX10" fmla="*/ 146905 w 147235"/>
                <a:gd name="connsiteY10" fmla="*/ 54489 h 105461"/>
                <a:gd name="connsiteX11" fmla="*/ 130310 w 147235"/>
                <a:gd name="connsiteY11" fmla="*/ 15432 h 105461"/>
                <a:gd name="connsiteX12" fmla="*/ 86001 w 147235"/>
                <a:gd name="connsiteY12" fmla="*/ 2190 h 105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7235" h="105461">
                  <a:moveTo>
                    <a:pt x="86001" y="2190"/>
                  </a:moveTo>
                  <a:cubicBezTo>
                    <a:pt x="79408" y="849"/>
                    <a:pt x="72759" y="-492"/>
                    <a:pt x="66054" y="178"/>
                  </a:cubicBezTo>
                  <a:cubicBezTo>
                    <a:pt x="59573" y="849"/>
                    <a:pt x="53482" y="3475"/>
                    <a:pt x="47504" y="5989"/>
                  </a:cubicBezTo>
                  <a:cubicBezTo>
                    <a:pt x="39458" y="9454"/>
                    <a:pt x="31356" y="12918"/>
                    <a:pt x="24316" y="18114"/>
                  </a:cubicBezTo>
                  <a:cubicBezTo>
                    <a:pt x="11297" y="27780"/>
                    <a:pt x="2860" y="43090"/>
                    <a:pt x="569" y="59182"/>
                  </a:cubicBezTo>
                  <a:cubicBezTo>
                    <a:pt x="-1331" y="72424"/>
                    <a:pt x="1351" y="87231"/>
                    <a:pt x="11297" y="96171"/>
                  </a:cubicBezTo>
                  <a:cubicBezTo>
                    <a:pt x="19343" y="103435"/>
                    <a:pt x="30797" y="105670"/>
                    <a:pt x="41637" y="105447"/>
                  </a:cubicBezTo>
                  <a:cubicBezTo>
                    <a:pt x="54209" y="105167"/>
                    <a:pt x="66557" y="101982"/>
                    <a:pt x="78738" y="98797"/>
                  </a:cubicBezTo>
                  <a:cubicBezTo>
                    <a:pt x="95277" y="94439"/>
                    <a:pt x="111871" y="90137"/>
                    <a:pt x="127852" y="83935"/>
                  </a:cubicBezTo>
                  <a:cubicBezTo>
                    <a:pt x="134221" y="81476"/>
                    <a:pt x="140926" y="78403"/>
                    <a:pt x="144391" y="72480"/>
                  </a:cubicBezTo>
                  <a:cubicBezTo>
                    <a:pt x="147575" y="67172"/>
                    <a:pt x="147520" y="60635"/>
                    <a:pt x="146905" y="54489"/>
                  </a:cubicBezTo>
                  <a:cubicBezTo>
                    <a:pt x="145564" y="41414"/>
                    <a:pt x="140926" y="24260"/>
                    <a:pt x="130310" y="15432"/>
                  </a:cubicBezTo>
                  <a:cubicBezTo>
                    <a:pt x="119359" y="6436"/>
                    <a:pt x="99467" y="4928"/>
                    <a:pt x="86001" y="2190"/>
                  </a:cubicBezTo>
                  <a:close/>
                </a:path>
              </a:pathLst>
            </a:custGeom>
            <a:solidFill>
              <a:srgbClr val="F79C9C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24" name="Forme libre : forme 21823">
              <a:extLst>
                <a:ext uri="{FF2B5EF4-FFF2-40B4-BE49-F238E27FC236}">
                  <a16:creationId xmlns:a16="http://schemas.microsoft.com/office/drawing/2014/main" id="{D2AC6516-3946-4B17-9C8E-E841EA992D90}"/>
                </a:ext>
              </a:extLst>
            </p:cNvPr>
            <p:cNvSpPr/>
            <p:nvPr/>
          </p:nvSpPr>
          <p:spPr>
            <a:xfrm>
              <a:off x="7797869" y="1940915"/>
              <a:ext cx="100459" cy="153733"/>
            </a:xfrm>
            <a:custGeom>
              <a:avLst/>
              <a:gdLst>
                <a:gd name="connsiteX0" fmla="*/ 37132 w 100459"/>
                <a:gd name="connsiteY0" fmla="*/ 6656 h 153733"/>
                <a:gd name="connsiteX1" fmla="*/ 27857 w 100459"/>
                <a:gd name="connsiteY1" fmla="*/ 14423 h 153733"/>
                <a:gd name="connsiteX2" fmla="*/ 143 w 100459"/>
                <a:gd name="connsiteY2" fmla="*/ 99297 h 153733"/>
                <a:gd name="connsiteX3" fmla="*/ 2546 w 100459"/>
                <a:gd name="connsiteY3" fmla="*/ 124217 h 153733"/>
                <a:gd name="connsiteX4" fmla="*/ 14056 w 100459"/>
                <a:gd name="connsiteY4" fmla="*/ 142656 h 153733"/>
                <a:gd name="connsiteX5" fmla="*/ 35065 w 100459"/>
                <a:gd name="connsiteY5" fmla="*/ 153719 h 153733"/>
                <a:gd name="connsiteX6" fmla="*/ 51325 w 100459"/>
                <a:gd name="connsiteY6" fmla="*/ 146399 h 153733"/>
                <a:gd name="connsiteX7" fmla="*/ 94236 w 100459"/>
                <a:gd name="connsiteY7" fmla="*/ 73874 h 153733"/>
                <a:gd name="connsiteX8" fmla="*/ 100159 w 100459"/>
                <a:gd name="connsiteY8" fmla="*/ 34761 h 153733"/>
                <a:gd name="connsiteX9" fmla="*/ 80044 w 100459"/>
                <a:gd name="connsiteY9" fmla="*/ 2354 h 153733"/>
                <a:gd name="connsiteX10" fmla="*/ 37132 w 100459"/>
                <a:gd name="connsiteY10" fmla="*/ 6656 h 153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459" h="153733">
                  <a:moveTo>
                    <a:pt x="37132" y="6656"/>
                  </a:moveTo>
                  <a:cubicBezTo>
                    <a:pt x="33556" y="8500"/>
                    <a:pt x="30595" y="11406"/>
                    <a:pt x="27857" y="14423"/>
                  </a:cubicBezTo>
                  <a:cubicBezTo>
                    <a:pt x="7630" y="37108"/>
                    <a:pt x="1261" y="68957"/>
                    <a:pt x="143" y="99297"/>
                  </a:cubicBezTo>
                  <a:cubicBezTo>
                    <a:pt x="-192" y="107678"/>
                    <a:pt x="-136" y="116227"/>
                    <a:pt x="2546" y="124217"/>
                  </a:cubicBezTo>
                  <a:cubicBezTo>
                    <a:pt x="4893" y="131146"/>
                    <a:pt x="9083" y="137292"/>
                    <a:pt x="14056" y="142656"/>
                  </a:cubicBezTo>
                  <a:cubicBezTo>
                    <a:pt x="19588" y="148634"/>
                    <a:pt x="26907" y="154054"/>
                    <a:pt x="35065" y="153719"/>
                  </a:cubicBezTo>
                  <a:cubicBezTo>
                    <a:pt x="41099" y="153495"/>
                    <a:pt x="46575" y="150143"/>
                    <a:pt x="51325" y="146399"/>
                  </a:cubicBezTo>
                  <a:cubicBezTo>
                    <a:pt x="73730" y="128743"/>
                    <a:pt x="85799" y="101141"/>
                    <a:pt x="94236" y="73874"/>
                  </a:cubicBezTo>
                  <a:cubicBezTo>
                    <a:pt x="98148" y="61190"/>
                    <a:pt x="101500" y="47948"/>
                    <a:pt x="100159" y="34761"/>
                  </a:cubicBezTo>
                  <a:cubicBezTo>
                    <a:pt x="98818" y="21519"/>
                    <a:pt x="91945" y="8221"/>
                    <a:pt x="80044" y="2354"/>
                  </a:cubicBezTo>
                  <a:cubicBezTo>
                    <a:pt x="69540" y="-2898"/>
                    <a:pt x="47022" y="1572"/>
                    <a:pt x="37132" y="6656"/>
                  </a:cubicBezTo>
                  <a:close/>
                </a:path>
              </a:pathLst>
            </a:custGeom>
            <a:solidFill>
              <a:srgbClr val="F79C9C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25" name="Forme libre : forme 21824">
              <a:extLst>
                <a:ext uri="{FF2B5EF4-FFF2-40B4-BE49-F238E27FC236}">
                  <a16:creationId xmlns:a16="http://schemas.microsoft.com/office/drawing/2014/main" id="{80114864-CC02-45EE-BA4D-7AB6E3289B09}"/>
                </a:ext>
              </a:extLst>
            </p:cNvPr>
            <p:cNvSpPr/>
            <p:nvPr/>
          </p:nvSpPr>
          <p:spPr>
            <a:xfrm>
              <a:off x="7793179" y="2174761"/>
              <a:ext cx="153431" cy="159463"/>
            </a:xfrm>
            <a:custGeom>
              <a:avLst/>
              <a:gdLst>
                <a:gd name="connsiteX0" fmla="*/ 7013 w 153431"/>
                <a:gd name="connsiteY0" fmla="*/ 18660 h 159463"/>
                <a:gd name="connsiteX1" fmla="*/ 84 w 153431"/>
                <a:gd name="connsiteY1" fmla="*/ 39389 h 159463"/>
                <a:gd name="connsiteX2" fmla="*/ 2822 w 153431"/>
                <a:gd name="connsiteY2" fmla="*/ 57549 h 159463"/>
                <a:gd name="connsiteX3" fmla="*/ 53780 w 153431"/>
                <a:gd name="connsiteY3" fmla="*/ 136053 h 159463"/>
                <a:gd name="connsiteX4" fmla="*/ 96189 w 153431"/>
                <a:gd name="connsiteY4" fmla="*/ 158458 h 159463"/>
                <a:gd name="connsiteX5" fmla="*/ 141112 w 153431"/>
                <a:gd name="connsiteY5" fmla="*/ 146222 h 159463"/>
                <a:gd name="connsiteX6" fmla="*/ 148488 w 153431"/>
                <a:gd name="connsiteY6" fmla="*/ 88615 h 159463"/>
                <a:gd name="connsiteX7" fmla="*/ 110213 w 153431"/>
                <a:gd name="connsiteY7" fmla="*/ 41010 h 159463"/>
                <a:gd name="connsiteX8" fmla="*/ 7013 w 153431"/>
                <a:gd name="connsiteY8" fmla="*/ 18660 h 159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431" h="159463">
                  <a:moveTo>
                    <a:pt x="7013" y="18660"/>
                  </a:moveTo>
                  <a:cubicBezTo>
                    <a:pt x="3828" y="25253"/>
                    <a:pt x="643" y="32070"/>
                    <a:pt x="84" y="39389"/>
                  </a:cubicBezTo>
                  <a:cubicBezTo>
                    <a:pt x="-363" y="45536"/>
                    <a:pt x="1034" y="51626"/>
                    <a:pt x="2822" y="57549"/>
                  </a:cubicBezTo>
                  <a:cubicBezTo>
                    <a:pt x="11874" y="87833"/>
                    <a:pt x="29809" y="115435"/>
                    <a:pt x="53780" y="136053"/>
                  </a:cubicBezTo>
                  <a:cubicBezTo>
                    <a:pt x="66072" y="146557"/>
                    <a:pt x="80320" y="155441"/>
                    <a:pt x="96189" y="158458"/>
                  </a:cubicBezTo>
                  <a:cubicBezTo>
                    <a:pt x="112057" y="161476"/>
                    <a:pt x="129825" y="157788"/>
                    <a:pt x="141112" y="146222"/>
                  </a:cubicBezTo>
                  <a:cubicBezTo>
                    <a:pt x="155472" y="131583"/>
                    <a:pt x="156366" y="107557"/>
                    <a:pt x="148488" y="88615"/>
                  </a:cubicBezTo>
                  <a:cubicBezTo>
                    <a:pt x="140553" y="69673"/>
                    <a:pt x="125467" y="54811"/>
                    <a:pt x="110213" y="41010"/>
                  </a:cubicBezTo>
                  <a:cubicBezTo>
                    <a:pt x="88422" y="21174"/>
                    <a:pt x="28413" y="-26096"/>
                    <a:pt x="7013" y="18660"/>
                  </a:cubicBezTo>
                  <a:close/>
                </a:path>
              </a:pathLst>
            </a:custGeom>
            <a:solidFill>
              <a:srgbClr val="F79C9C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26" name="Forme libre : forme 21825">
              <a:extLst>
                <a:ext uri="{FF2B5EF4-FFF2-40B4-BE49-F238E27FC236}">
                  <a16:creationId xmlns:a16="http://schemas.microsoft.com/office/drawing/2014/main" id="{5D6BF2C4-152E-4E35-8F0C-5FE68CBEE51A}"/>
                </a:ext>
              </a:extLst>
            </p:cNvPr>
            <p:cNvSpPr/>
            <p:nvPr/>
          </p:nvSpPr>
          <p:spPr>
            <a:xfrm>
              <a:off x="7858076" y="2382364"/>
              <a:ext cx="80378" cy="89951"/>
            </a:xfrm>
            <a:custGeom>
              <a:avLst/>
              <a:gdLst>
                <a:gd name="connsiteX0" fmla="*/ 13970 w 80378"/>
                <a:gd name="connsiteY0" fmla="*/ 17905 h 89951"/>
                <a:gd name="connsiteX1" fmla="*/ 1 w 80378"/>
                <a:gd name="connsiteY1" fmla="*/ 56235 h 89951"/>
                <a:gd name="connsiteX2" fmla="*/ 20731 w 80378"/>
                <a:gd name="connsiteY2" fmla="*/ 88755 h 89951"/>
                <a:gd name="connsiteX3" fmla="*/ 60123 w 80378"/>
                <a:gd name="connsiteY3" fmla="*/ 75792 h 89951"/>
                <a:gd name="connsiteX4" fmla="*/ 75935 w 80378"/>
                <a:gd name="connsiteY4" fmla="*/ 57576 h 89951"/>
                <a:gd name="connsiteX5" fmla="*/ 77332 w 80378"/>
                <a:gd name="connsiteY5" fmla="*/ 23884 h 89951"/>
                <a:gd name="connsiteX6" fmla="*/ 13970 w 80378"/>
                <a:gd name="connsiteY6" fmla="*/ 17905 h 89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378" h="89951">
                  <a:moveTo>
                    <a:pt x="13970" y="17905"/>
                  </a:moveTo>
                  <a:cubicBezTo>
                    <a:pt x="6539" y="29527"/>
                    <a:pt x="113" y="42434"/>
                    <a:pt x="1" y="56235"/>
                  </a:cubicBezTo>
                  <a:cubicBezTo>
                    <a:pt x="-111" y="70037"/>
                    <a:pt x="7544" y="84676"/>
                    <a:pt x="20731" y="88755"/>
                  </a:cubicBezTo>
                  <a:cubicBezTo>
                    <a:pt x="34532" y="93057"/>
                    <a:pt x="49059" y="85067"/>
                    <a:pt x="60123" y="75792"/>
                  </a:cubicBezTo>
                  <a:cubicBezTo>
                    <a:pt x="66325" y="70595"/>
                    <a:pt x="72191" y="64728"/>
                    <a:pt x="75935" y="57576"/>
                  </a:cubicBezTo>
                  <a:cubicBezTo>
                    <a:pt x="81299" y="47296"/>
                    <a:pt x="81858" y="34612"/>
                    <a:pt x="77332" y="23884"/>
                  </a:cubicBezTo>
                  <a:cubicBezTo>
                    <a:pt x="64872" y="-5394"/>
                    <a:pt x="30621" y="-8188"/>
                    <a:pt x="13970" y="17905"/>
                  </a:cubicBezTo>
                  <a:close/>
                </a:path>
              </a:pathLst>
            </a:custGeom>
            <a:solidFill>
              <a:srgbClr val="F79C9C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27" name="Forme libre : forme 21826">
              <a:extLst>
                <a:ext uri="{FF2B5EF4-FFF2-40B4-BE49-F238E27FC236}">
                  <a16:creationId xmlns:a16="http://schemas.microsoft.com/office/drawing/2014/main" id="{74B7A7ED-00EB-4A60-8067-E45B51765A11}"/>
                </a:ext>
              </a:extLst>
            </p:cNvPr>
            <p:cNvSpPr/>
            <p:nvPr/>
          </p:nvSpPr>
          <p:spPr>
            <a:xfrm>
              <a:off x="9164337" y="1922822"/>
              <a:ext cx="125348" cy="159263"/>
            </a:xfrm>
            <a:custGeom>
              <a:avLst/>
              <a:gdLst>
                <a:gd name="connsiteX0" fmla="*/ 6072 w 125348"/>
                <a:gd name="connsiteY0" fmla="*/ 20447 h 159263"/>
                <a:gd name="connsiteX1" fmla="*/ 820 w 125348"/>
                <a:gd name="connsiteY1" fmla="*/ 46429 h 159263"/>
                <a:gd name="connsiteX2" fmla="*/ 6854 w 125348"/>
                <a:gd name="connsiteY2" fmla="*/ 139069 h 159263"/>
                <a:gd name="connsiteX3" fmla="*/ 20935 w 125348"/>
                <a:gd name="connsiteY3" fmla="*/ 158570 h 159263"/>
                <a:gd name="connsiteX4" fmla="*/ 30154 w 125348"/>
                <a:gd name="connsiteY4" fmla="*/ 159017 h 159263"/>
                <a:gd name="connsiteX5" fmla="*/ 85973 w 125348"/>
                <a:gd name="connsiteY5" fmla="*/ 134823 h 159263"/>
                <a:gd name="connsiteX6" fmla="*/ 124583 w 125348"/>
                <a:gd name="connsiteY6" fmla="*/ 92973 h 159263"/>
                <a:gd name="connsiteX7" fmla="*/ 116257 w 125348"/>
                <a:gd name="connsiteY7" fmla="*/ 53469 h 159263"/>
                <a:gd name="connsiteX8" fmla="*/ 63623 w 125348"/>
                <a:gd name="connsiteY8" fmla="*/ 1841 h 159263"/>
                <a:gd name="connsiteX9" fmla="*/ 6072 w 125348"/>
                <a:gd name="connsiteY9" fmla="*/ 20447 h 159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5348" h="159263">
                  <a:moveTo>
                    <a:pt x="6072" y="20447"/>
                  </a:moveTo>
                  <a:cubicBezTo>
                    <a:pt x="1714" y="28214"/>
                    <a:pt x="1211" y="37489"/>
                    <a:pt x="820" y="46429"/>
                  </a:cubicBezTo>
                  <a:cubicBezTo>
                    <a:pt x="-465" y="77495"/>
                    <a:pt x="-1303" y="109065"/>
                    <a:pt x="6854" y="139069"/>
                  </a:cubicBezTo>
                  <a:cubicBezTo>
                    <a:pt x="9033" y="147171"/>
                    <a:pt x="12889" y="156111"/>
                    <a:pt x="20935" y="158570"/>
                  </a:cubicBezTo>
                  <a:cubicBezTo>
                    <a:pt x="23896" y="159464"/>
                    <a:pt x="27081" y="159352"/>
                    <a:pt x="30154" y="159017"/>
                  </a:cubicBezTo>
                  <a:cubicBezTo>
                    <a:pt x="50492" y="156726"/>
                    <a:pt x="68596" y="145663"/>
                    <a:pt x="85973" y="134823"/>
                  </a:cubicBezTo>
                  <a:cubicBezTo>
                    <a:pt x="102568" y="124486"/>
                    <a:pt x="120615" y="112082"/>
                    <a:pt x="124583" y="92973"/>
                  </a:cubicBezTo>
                  <a:cubicBezTo>
                    <a:pt x="127320" y="79563"/>
                    <a:pt x="122292" y="65762"/>
                    <a:pt x="116257" y="53469"/>
                  </a:cubicBezTo>
                  <a:cubicBezTo>
                    <a:pt x="105473" y="31399"/>
                    <a:pt x="88432" y="8993"/>
                    <a:pt x="63623" y="1841"/>
                  </a:cubicBezTo>
                  <a:cubicBezTo>
                    <a:pt x="45240" y="-3579"/>
                    <a:pt x="15794" y="3070"/>
                    <a:pt x="6072" y="20447"/>
                  </a:cubicBezTo>
                  <a:close/>
                </a:path>
              </a:pathLst>
            </a:custGeom>
            <a:solidFill>
              <a:srgbClr val="F79C9C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28" name="Forme libre : forme 21827">
              <a:extLst>
                <a:ext uri="{FF2B5EF4-FFF2-40B4-BE49-F238E27FC236}">
                  <a16:creationId xmlns:a16="http://schemas.microsoft.com/office/drawing/2014/main" id="{167B7215-B3F4-4B5E-9AF5-314436ADDBEC}"/>
                </a:ext>
              </a:extLst>
            </p:cNvPr>
            <p:cNvSpPr/>
            <p:nvPr/>
          </p:nvSpPr>
          <p:spPr>
            <a:xfrm>
              <a:off x="9328146" y="1886793"/>
              <a:ext cx="129299" cy="87557"/>
            </a:xfrm>
            <a:custGeom>
              <a:avLst/>
              <a:gdLst>
                <a:gd name="connsiteX0" fmla="*/ 669 w 129299"/>
                <a:gd name="connsiteY0" fmla="*/ 40105 h 87557"/>
                <a:gd name="connsiteX1" fmla="*/ 6815 w 129299"/>
                <a:gd name="connsiteY1" fmla="*/ 51950 h 87557"/>
                <a:gd name="connsiteX2" fmla="*/ 30506 w 129299"/>
                <a:gd name="connsiteY2" fmla="*/ 78044 h 87557"/>
                <a:gd name="connsiteX3" fmla="*/ 48665 w 129299"/>
                <a:gd name="connsiteY3" fmla="*/ 87486 h 87557"/>
                <a:gd name="connsiteX4" fmla="*/ 62019 w 129299"/>
                <a:gd name="connsiteY4" fmla="*/ 85307 h 87557"/>
                <a:gd name="connsiteX5" fmla="*/ 85598 w 129299"/>
                <a:gd name="connsiteY5" fmla="*/ 78099 h 87557"/>
                <a:gd name="connsiteX6" fmla="*/ 105211 w 129299"/>
                <a:gd name="connsiteY6" fmla="*/ 70277 h 87557"/>
                <a:gd name="connsiteX7" fmla="*/ 126275 w 129299"/>
                <a:gd name="connsiteY7" fmla="*/ 48430 h 87557"/>
                <a:gd name="connsiteX8" fmla="*/ 129293 w 129299"/>
                <a:gd name="connsiteY8" fmla="*/ 38596 h 87557"/>
                <a:gd name="connsiteX9" fmla="*/ 126164 w 129299"/>
                <a:gd name="connsiteY9" fmla="*/ 27924 h 87557"/>
                <a:gd name="connsiteX10" fmla="*/ 67998 w 129299"/>
                <a:gd name="connsiteY10" fmla="*/ 3115 h 87557"/>
                <a:gd name="connsiteX11" fmla="*/ 15028 w 129299"/>
                <a:gd name="connsiteY11" fmla="*/ 10044 h 87557"/>
                <a:gd name="connsiteX12" fmla="*/ 669 w 129299"/>
                <a:gd name="connsiteY12" fmla="*/ 40105 h 87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9299" h="87557">
                  <a:moveTo>
                    <a:pt x="669" y="40105"/>
                  </a:moveTo>
                  <a:cubicBezTo>
                    <a:pt x="1786" y="44463"/>
                    <a:pt x="4245" y="48318"/>
                    <a:pt x="6815" y="51950"/>
                  </a:cubicBezTo>
                  <a:cubicBezTo>
                    <a:pt x="13632" y="61561"/>
                    <a:pt x="21622" y="70333"/>
                    <a:pt x="30506" y="78044"/>
                  </a:cubicBezTo>
                  <a:cubicBezTo>
                    <a:pt x="35758" y="82569"/>
                    <a:pt x="41737" y="86928"/>
                    <a:pt x="48665" y="87486"/>
                  </a:cubicBezTo>
                  <a:cubicBezTo>
                    <a:pt x="53191" y="87878"/>
                    <a:pt x="57661" y="86592"/>
                    <a:pt x="62019" y="85307"/>
                  </a:cubicBezTo>
                  <a:cubicBezTo>
                    <a:pt x="69898" y="82961"/>
                    <a:pt x="77776" y="80558"/>
                    <a:pt x="85598" y="78099"/>
                  </a:cubicBezTo>
                  <a:cubicBezTo>
                    <a:pt x="92303" y="75976"/>
                    <a:pt x="99064" y="73741"/>
                    <a:pt x="105211" y="70277"/>
                  </a:cubicBezTo>
                  <a:cubicBezTo>
                    <a:pt x="114150" y="65248"/>
                    <a:pt x="121526" y="57538"/>
                    <a:pt x="126275" y="48430"/>
                  </a:cubicBezTo>
                  <a:cubicBezTo>
                    <a:pt x="127840" y="45357"/>
                    <a:pt x="129181" y="42060"/>
                    <a:pt x="129293" y="38596"/>
                  </a:cubicBezTo>
                  <a:cubicBezTo>
                    <a:pt x="129404" y="34852"/>
                    <a:pt x="128119" y="31109"/>
                    <a:pt x="126164" y="27924"/>
                  </a:cubicBezTo>
                  <a:cubicBezTo>
                    <a:pt x="114877" y="9318"/>
                    <a:pt x="87107" y="7250"/>
                    <a:pt x="67998" y="3115"/>
                  </a:cubicBezTo>
                  <a:cubicBezTo>
                    <a:pt x="47436" y="-1355"/>
                    <a:pt x="33244" y="-2528"/>
                    <a:pt x="15028" y="10044"/>
                  </a:cubicBezTo>
                  <a:cubicBezTo>
                    <a:pt x="5586" y="16525"/>
                    <a:pt x="-2404" y="28147"/>
                    <a:pt x="669" y="40105"/>
                  </a:cubicBezTo>
                  <a:close/>
                </a:path>
              </a:pathLst>
            </a:custGeom>
            <a:solidFill>
              <a:srgbClr val="F79C9C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29" name="Forme libre : forme 21828">
              <a:extLst>
                <a:ext uri="{FF2B5EF4-FFF2-40B4-BE49-F238E27FC236}">
                  <a16:creationId xmlns:a16="http://schemas.microsoft.com/office/drawing/2014/main" id="{A242C03D-FD28-4BB0-8CF6-9480347B1010}"/>
                </a:ext>
              </a:extLst>
            </p:cNvPr>
            <p:cNvSpPr/>
            <p:nvPr/>
          </p:nvSpPr>
          <p:spPr>
            <a:xfrm>
              <a:off x="9298933" y="2047428"/>
              <a:ext cx="71069" cy="82390"/>
            </a:xfrm>
            <a:custGeom>
              <a:avLst/>
              <a:gdLst>
                <a:gd name="connsiteX0" fmla="*/ 16807 w 71069"/>
                <a:gd name="connsiteY0" fmla="*/ 20218 h 82390"/>
                <a:gd name="connsiteX1" fmla="*/ 436 w 71069"/>
                <a:gd name="connsiteY1" fmla="*/ 51452 h 82390"/>
                <a:gd name="connsiteX2" fmla="*/ 2950 w 71069"/>
                <a:gd name="connsiteY2" fmla="*/ 71623 h 82390"/>
                <a:gd name="connsiteX3" fmla="*/ 9040 w 71069"/>
                <a:gd name="connsiteY3" fmla="*/ 79892 h 82390"/>
                <a:gd name="connsiteX4" fmla="*/ 33625 w 71069"/>
                <a:gd name="connsiteY4" fmla="*/ 77099 h 82390"/>
                <a:gd name="connsiteX5" fmla="*/ 49661 w 71069"/>
                <a:gd name="connsiteY5" fmla="*/ 65924 h 82390"/>
                <a:gd name="connsiteX6" fmla="*/ 70391 w 71069"/>
                <a:gd name="connsiteY6" fmla="*/ 36310 h 82390"/>
                <a:gd name="connsiteX7" fmla="*/ 54467 w 71069"/>
                <a:gd name="connsiteY7" fmla="*/ 1109 h 82390"/>
                <a:gd name="connsiteX8" fmla="*/ 16807 w 71069"/>
                <a:gd name="connsiteY8" fmla="*/ 20218 h 82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069" h="82390">
                  <a:moveTo>
                    <a:pt x="16807" y="20218"/>
                  </a:moveTo>
                  <a:cubicBezTo>
                    <a:pt x="9599" y="29661"/>
                    <a:pt x="2279" y="39718"/>
                    <a:pt x="436" y="51452"/>
                  </a:cubicBezTo>
                  <a:cubicBezTo>
                    <a:pt x="-626" y="58213"/>
                    <a:pt x="268" y="65309"/>
                    <a:pt x="2950" y="71623"/>
                  </a:cubicBezTo>
                  <a:cubicBezTo>
                    <a:pt x="4291" y="74808"/>
                    <a:pt x="6191" y="77937"/>
                    <a:pt x="9040" y="79892"/>
                  </a:cubicBezTo>
                  <a:cubicBezTo>
                    <a:pt x="16192" y="84921"/>
                    <a:pt x="26082" y="81513"/>
                    <a:pt x="33625" y="77099"/>
                  </a:cubicBezTo>
                  <a:cubicBezTo>
                    <a:pt x="39269" y="73802"/>
                    <a:pt x="44633" y="70058"/>
                    <a:pt x="49661" y="65924"/>
                  </a:cubicBezTo>
                  <a:cubicBezTo>
                    <a:pt x="59104" y="58101"/>
                    <a:pt x="67653" y="48267"/>
                    <a:pt x="70391" y="36310"/>
                  </a:cubicBezTo>
                  <a:cubicBezTo>
                    <a:pt x="73129" y="24297"/>
                    <a:pt x="67541" y="5355"/>
                    <a:pt x="54467" y="1109"/>
                  </a:cubicBezTo>
                  <a:cubicBezTo>
                    <a:pt x="38989" y="-3920"/>
                    <a:pt x="25188" y="9155"/>
                    <a:pt x="16807" y="20218"/>
                  </a:cubicBezTo>
                  <a:close/>
                </a:path>
              </a:pathLst>
            </a:custGeom>
            <a:solidFill>
              <a:srgbClr val="F79C9C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30" name="Forme libre : forme 21829">
              <a:extLst>
                <a:ext uri="{FF2B5EF4-FFF2-40B4-BE49-F238E27FC236}">
                  <a16:creationId xmlns:a16="http://schemas.microsoft.com/office/drawing/2014/main" id="{145A9313-E501-4FE7-B5F9-37D0C7FB08D7}"/>
                </a:ext>
              </a:extLst>
            </p:cNvPr>
            <p:cNvSpPr/>
            <p:nvPr/>
          </p:nvSpPr>
          <p:spPr>
            <a:xfrm>
              <a:off x="9405559" y="1998389"/>
              <a:ext cx="105007" cy="176075"/>
            </a:xfrm>
            <a:custGeom>
              <a:avLst/>
              <a:gdLst>
                <a:gd name="connsiteX0" fmla="*/ 27742 w 105007"/>
                <a:gd name="connsiteY0" fmla="*/ 31151 h 176075"/>
                <a:gd name="connsiteX1" fmla="*/ 2040 w 105007"/>
                <a:gd name="connsiteY1" fmla="*/ 94848 h 176075"/>
                <a:gd name="connsiteX2" fmla="*/ 2487 w 105007"/>
                <a:gd name="connsiteY2" fmla="*/ 137815 h 176075"/>
                <a:gd name="connsiteX3" fmla="*/ 25954 w 105007"/>
                <a:gd name="connsiteY3" fmla="*/ 173017 h 176075"/>
                <a:gd name="connsiteX4" fmla="*/ 32771 w 105007"/>
                <a:gd name="connsiteY4" fmla="*/ 175978 h 176075"/>
                <a:gd name="connsiteX5" fmla="*/ 41264 w 105007"/>
                <a:gd name="connsiteY5" fmla="*/ 174469 h 176075"/>
                <a:gd name="connsiteX6" fmla="*/ 66296 w 105007"/>
                <a:gd name="connsiteY6" fmla="*/ 156366 h 176075"/>
                <a:gd name="connsiteX7" fmla="*/ 79929 w 105007"/>
                <a:gd name="connsiteY7" fmla="*/ 136698 h 176075"/>
                <a:gd name="connsiteX8" fmla="*/ 93283 w 105007"/>
                <a:gd name="connsiteY8" fmla="*/ 96915 h 176075"/>
                <a:gd name="connsiteX9" fmla="*/ 101888 w 105007"/>
                <a:gd name="connsiteY9" fmla="*/ 62999 h 176075"/>
                <a:gd name="connsiteX10" fmla="*/ 104682 w 105007"/>
                <a:gd name="connsiteY10" fmla="*/ 39643 h 176075"/>
                <a:gd name="connsiteX11" fmla="*/ 72609 w 105007"/>
                <a:gd name="connsiteY11" fmla="*/ 84 h 176075"/>
                <a:gd name="connsiteX12" fmla="*/ 27742 w 105007"/>
                <a:gd name="connsiteY12" fmla="*/ 31151 h 176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5007" h="176075">
                  <a:moveTo>
                    <a:pt x="27742" y="31151"/>
                  </a:moveTo>
                  <a:cubicBezTo>
                    <a:pt x="14835" y="50260"/>
                    <a:pt x="6063" y="72107"/>
                    <a:pt x="2040" y="94848"/>
                  </a:cubicBezTo>
                  <a:cubicBezTo>
                    <a:pt x="-475" y="109040"/>
                    <a:pt x="-1033" y="123791"/>
                    <a:pt x="2487" y="137815"/>
                  </a:cubicBezTo>
                  <a:cubicBezTo>
                    <a:pt x="6007" y="151784"/>
                    <a:pt x="13941" y="165026"/>
                    <a:pt x="25954" y="173017"/>
                  </a:cubicBezTo>
                  <a:cubicBezTo>
                    <a:pt x="28021" y="174414"/>
                    <a:pt x="30256" y="175643"/>
                    <a:pt x="32771" y="175978"/>
                  </a:cubicBezTo>
                  <a:cubicBezTo>
                    <a:pt x="35676" y="176369"/>
                    <a:pt x="38582" y="175531"/>
                    <a:pt x="41264" y="174469"/>
                  </a:cubicBezTo>
                  <a:cubicBezTo>
                    <a:pt x="50930" y="170670"/>
                    <a:pt x="59311" y="164077"/>
                    <a:pt x="66296" y="156366"/>
                  </a:cubicBezTo>
                  <a:cubicBezTo>
                    <a:pt x="71660" y="150443"/>
                    <a:pt x="76241" y="143850"/>
                    <a:pt x="79929" y="136698"/>
                  </a:cubicBezTo>
                  <a:cubicBezTo>
                    <a:pt x="86355" y="124238"/>
                    <a:pt x="89875" y="110549"/>
                    <a:pt x="93283" y="96915"/>
                  </a:cubicBezTo>
                  <a:cubicBezTo>
                    <a:pt x="96133" y="85628"/>
                    <a:pt x="99038" y="74286"/>
                    <a:pt x="101888" y="62999"/>
                  </a:cubicBezTo>
                  <a:cubicBezTo>
                    <a:pt x="103843" y="55344"/>
                    <a:pt x="105799" y="47466"/>
                    <a:pt x="104682" y="39643"/>
                  </a:cubicBezTo>
                  <a:cubicBezTo>
                    <a:pt x="102838" y="26513"/>
                    <a:pt x="87360" y="1313"/>
                    <a:pt x="72609" y="84"/>
                  </a:cubicBezTo>
                  <a:cubicBezTo>
                    <a:pt x="54394" y="-1425"/>
                    <a:pt x="36738" y="17685"/>
                    <a:pt x="27742" y="31151"/>
                  </a:cubicBezTo>
                  <a:close/>
                </a:path>
              </a:pathLst>
            </a:custGeom>
            <a:solidFill>
              <a:srgbClr val="F79C9C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31" name="Forme libre : forme 21830">
              <a:extLst>
                <a:ext uri="{FF2B5EF4-FFF2-40B4-BE49-F238E27FC236}">
                  <a16:creationId xmlns:a16="http://schemas.microsoft.com/office/drawing/2014/main" id="{DFEBCA57-5828-4EE8-B618-42A6AE2A18D3}"/>
                </a:ext>
              </a:extLst>
            </p:cNvPr>
            <p:cNvSpPr/>
            <p:nvPr/>
          </p:nvSpPr>
          <p:spPr>
            <a:xfrm>
              <a:off x="9158467" y="2142819"/>
              <a:ext cx="115118" cy="178897"/>
            </a:xfrm>
            <a:custGeom>
              <a:avLst/>
              <a:gdLst>
                <a:gd name="connsiteX0" fmla="*/ 433 w 115118"/>
                <a:gd name="connsiteY0" fmla="*/ 77980 h 178897"/>
                <a:gd name="connsiteX1" fmla="*/ 17922 w 115118"/>
                <a:gd name="connsiteY1" fmla="*/ 124691 h 178897"/>
                <a:gd name="connsiteX2" fmla="*/ 57704 w 115118"/>
                <a:gd name="connsiteY2" fmla="*/ 173470 h 178897"/>
                <a:gd name="connsiteX3" fmla="*/ 75417 w 115118"/>
                <a:gd name="connsiteY3" fmla="*/ 178834 h 178897"/>
                <a:gd name="connsiteX4" fmla="*/ 87597 w 115118"/>
                <a:gd name="connsiteY4" fmla="*/ 174364 h 178897"/>
                <a:gd name="connsiteX5" fmla="*/ 109556 w 115118"/>
                <a:gd name="connsiteY5" fmla="*/ 144639 h 178897"/>
                <a:gd name="connsiteX6" fmla="*/ 115032 w 115118"/>
                <a:gd name="connsiteY6" fmla="*/ 107538 h 178897"/>
                <a:gd name="connsiteX7" fmla="*/ 112406 w 115118"/>
                <a:gd name="connsiteY7" fmla="*/ 75410 h 178897"/>
                <a:gd name="connsiteX8" fmla="*/ 66421 w 115118"/>
                <a:gd name="connsiteY8" fmla="*/ 12383 h 178897"/>
                <a:gd name="connsiteX9" fmla="*/ 35410 w 115118"/>
                <a:gd name="connsiteY9" fmla="*/ 1879 h 178897"/>
                <a:gd name="connsiteX10" fmla="*/ 8535 w 115118"/>
                <a:gd name="connsiteY10" fmla="*/ 34007 h 178897"/>
                <a:gd name="connsiteX11" fmla="*/ 433 w 115118"/>
                <a:gd name="connsiteY11" fmla="*/ 77980 h 178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5118" h="178897">
                  <a:moveTo>
                    <a:pt x="433" y="77980"/>
                  </a:moveTo>
                  <a:cubicBezTo>
                    <a:pt x="2333" y="94631"/>
                    <a:pt x="9932" y="109996"/>
                    <a:pt x="17922" y="124691"/>
                  </a:cubicBezTo>
                  <a:cubicBezTo>
                    <a:pt x="28035" y="143353"/>
                    <a:pt x="39601" y="162351"/>
                    <a:pt x="57704" y="173470"/>
                  </a:cubicBezTo>
                  <a:cubicBezTo>
                    <a:pt x="63069" y="176767"/>
                    <a:pt x="69159" y="179337"/>
                    <a:pt x="75417" y="178834"/>
                  </a:cubicBezTo>
                  <a:cubicBezTo>
                    <a:pt x="79775" y="178499"/>
                    <a:pt x="83910" y="176711"/>
                    <a:pt x="87597" y="174364"/>
                  </a:cubicBezTo>
                  <a:cubicBezTo>
                    <a:pt x="98214" y="167659"/>
                    <a:pt x="105477" y="156540"/>
                    <a:pt x="109556" y="144639"/>
                  </a:cubicBezTo>
                  <a:cubicBezTo>
                    <a:pt x="113635" y="132737"/>
                    <a:pt x="114697" y="120110"/>
                    <a:pt x="115032" y="107538"/>
                  </a:cubicBezTo>
                  <a:cubicBezTo>
                    <a:pt x="115312" y="96754"/>
                    <a:pt x="115032" y="85858"/>
                    <a:pt x="112406" y="75410"/>
                  </a:cubicBezTo>
                  <a:cubicBezTo>
                    <a:pt x="105924" y="49316"/>
                    <a:pt x="86257" y="29257"/>
                    <a:pt x="66421" y="12383"/>
                  </a:cubicBezTo>
                  <a:cubicBezTo>
                    <a:pt x="57425" y="4728"/>
                    <a:pt x="47647" y="-3877"/>
                    <a:pt x="35410" y="1879"/>
                  </a:cubicBezTo>
                  <a:cubicBezTo>
                    <a:pt x="23006" y="7689"/>
                    <a:pt x="14234" y="22105"/>
                    <a:pt x="8535" y="34007"/>
                  </a:cubicBezTo>
                  <a:cubicBezTo>
                    <a:pt x="2053" y="47640"/>
                    <a:pt x="-1243" y="62894"/>
                    <a:pt x="433" y="77980"/>
                  </a:cubicBezTo>
                  <a:close/>
                </a:path>
              </a:pathLst>
            </a:custGeom>
            <a:solidFill>
              <a:srgbClr val="F79C9C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32" name="Forme libre : forme 21831">
              <a:extLst>
                <a:ext uri="{FF2B5EF4-FFF2-40B4-BE49-F238E27FC236}">
                  <a16:creationId xmlns:a16="http://schemas.microsoft.com/office/drawing/2014/main" id="{FA912779-DACD-4A79-BDB2-E418D94076A5}"/>
                </a:ext>
              </a:extLst>
            </p:cNvPr>
            <p:cNvSpPr/>
            <p:nvPr/>
          </p:nvSpPr>
          <p:spPr>
            <a:xfrm>
              <a:off x="9129917" y="2310413"/>
              <a:ext cx="63915" cy="66783"/>
            </a:xfrm>
            <a:custGeom>
              <a:avLst/>
              <a:gdLst>
                <a:gd name="connsiteX0" fmla="*/ 821 w 63915"/>
                <a:gd name="connsiteY0" fmla="*/ 38395 h 66783"/>
                <a:gd name="connsiteX1" fmla="*/ 4956 w 63915"/>
                <a:gd name="connsiteY1" fmla="*/ 48061 h 66783"/>
                <a:gd name="connsiteX2" fmla="*/ 14455 w 63915"/>
                <a:gd name="connsiteY2" fmla="*/ 55325 h 66783"/>
                <a:gd name="connsiteX3" fmla="*/ 30267 w 63915"/>
                <a:gd name="connsiteY3" fmla="*/ 63539 h 66783"/>
                <a:gd name="connsiteX4" fmla="*/ 40995 w 63915"/>
                <a:gd name="connsiteY4" fmla="*/ 66780 h 66783"/>
                <a:gd name="connsiteX5" fmla="*/ 54126 w 63915"/>
                <a:gd name="connsiteY5" fmla="*/ 61974 h 66783"/>
                <a:gd name="connsiteX6" fmla="*/ 63624 w 63915"/>
                <a:gd name="connsiteY6" fmla="*/ 49682 h 66783"/>
                <a:gd name="connsiteX7" fmla="*/ 26524 w 63915"/>
                <a:gd name="connsiteY7" fmla="*/ 1127 h 66783"/>
                <a:gd name="connsiteX8" fmla="*/ 821 w 63915"/>
                <a:gd name="connsiteY8" fmla="*/ 38395 h 66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915" h="66783">
                  <a:moveTo>
                    <a:pt x="821" y="38395"/>
                  </a:moveTo>
                  <a:cubicBezTo>
                    <a:pt x="1548" y="41859"/>
                    <a:pt x="2777" y="45268"/>
                    <a:pt x="4956" y="48061"/>
                  </a:cubicBezTo>
                  <a:cubicBezTo>
                    <a:pt x="7414" y="51246"/>
                    <a:pt x="10935" y="53370"/>
                    <a:pt x="14455" y="55325"/>
                  </a:cubicBezTo>
                  <a:cubicBezTo>
                    <a:pt x="19651" y="58231"/>
                    <a:pt x="24903" y="60969"/>
                    <a:pt x="30267" y="63539"/>
                  </a:cubicBezTo>
                  <a:cubicBezTo>
                    <a:pt x="33676" y="65159"/>
                    <a:pt x="37252" y="66724"/>
                    <a:pt x="40995" y="66780"/>
                  </a:cubicBezTo>
                  <a:cubicBezTo>
                    <a:pt x="45744" y="66891"/>
                    <a:pt x="50215" y="64656"/>
                    <a:pt x="54126" y="61974"/>
                  </a:cubicBezTo>
                  <a:cubicBezTo>
                    <a:pt x="58484" y="58957"/>
                    <a:pt x="62675" y="54878"/>
                    <a:pt x="63624" y="49682"/>
                  </a:cubicBezTo>
                  <a:cubicBezTo>
                    <a:pt x="66865" y="31970"/>
                    <a:pt x="42280" y="6267"/>
                    <a:pt x="26524" y="1127"/>
                  </a:cubicBezTo>
                  <a:cubicBezTo>
                    <a:pt x="4956" y="-5969"/>
                    <a:pt x="-2699" y="22136"/>
                    <a:pt x="821" y="38395"/>
                  </a:cubicBezTo>
                  <a:close/>
                </a:path>
              </a:pathLst>
            </a:custGeom>
            <a:solidFill>
              <a:srgbClr val="F79C9C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33" name="Forme libre : forme 21832">
              <a:extLst>
                <a:ext uri="{FF2B5EF4-FFF2-40B4-BE49-F238E27FC236}">
                  <a16:creationId xmlns:a16="http://schemas.microsoft.com/office/drawing/2014/main" id="{F06E14EE-1D1E-4F31-81FF-419588E9E7B4}"/>
                </a:ext>
              </a:extLst>
            </p:cNvPr>
            <p:cNvSpPr/>
            <p:nvPr/>
          </p:nvSpPr>
          <p:spPr>
            <a:xfrm>
              <a:off x="9324416" y="2176565"/>
              <a:ext cx="95344" cy="150720"/>
            </a:xfrm>
            <a:custGeom>
              <a:avLst/>
              <a:gdLst>
                <a:gd name="connsiteX0" fmla="*/ 24122 w 95344"/>
                <a:gd name="connsiteY0" fmla="*/ 24789 h 150720"/>
                <a:gd name="connsiteX1" fmla="*/ 16691 w 95344"/>
                <a:gd name="connsiteY1" fmla="*/ 46916 h 150720"/>
                <a:gd name="connsiteX2" fmla="*/ 5013 w 95344"/>
                <a:gd name="connsiteY2" fmla="*/ 70942 h 150720"/>
                <a:gd name="connsiteX3" fmla="*/ 7527 w 95344"/>
                <a:gd name="connsiteY3" fmla="*/ 130784 h 150720"/>
                <a:gd name="connsiteX4" fmla="*/ 16132 w 95344"/>
                <a:gd name="connsiteY4" fmla="*/ 142853 h 150720"/>
                <a:gd name="connsiteX5" fmla="*/ 29207 w 95344"/>
                <a:gd name="connsiteY5" fmla="*/ 149502 h 150720"/>
                <a:gd name="connsiteX6" fmla="*/ 66084 w 95344"/>
                <a:gd name="connsiteY6" fmla="*/ 140506 h 150720"/>
                <a:gd name="connsiteX7" fmla="*/ 80053 w 95344"/>
                <a:gd name="connsiteY7" fmla="*/ 120782 h 150720"/>
                <a:gd name="connsiteX8" fmla="*/ 94748 w 95344"/>
                <a:gd name="connsiteY8" fmla="*/ 54906 h 150720"/>
                <a:gd name="connsiteX9" fmla="*/ 64464 w 95344"/>
                <a:gd name="connsiteY9" fmla="*/ 5233 h 150720"/>
                <a:gd name="connsiteX10" fmla="*/ 24122 w 95344"/>
                <a:gd name="connsiteY10" fmla="*/ 24789 h 150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5344" h="150720">
                  <a:moveTo>
                    <a:pt x="24122" y="24789"/>
                  </a:moveTo>
                  <a:cubicBezTo>
                    <a:pt x="22446" y="32388"/>
                    <a:pt x="19931" y="39820"/>
                    <a:pt x="16691" y="46916"/>
                  </a:cubicBezTo>
                  <a:cubicBezTo>
                    <a:pt x="12947" y="55018"/>
                    <a:pt x="8254" y="62673"/>
                    <a:pt x="5013" y="70942"/>
                  </a:cubicBezTo>
                  <a:cubicBezTo>
                    <a:pt x="-2474" y="90051"/>
                    <a:pt x="-1525" y="112345"/>
                    <a:pt x="7527" y="130784"/>
                  </a:cubicBezTo>
                  <a:cubicBezTo>
                    <a:pt x="9706" y="135254"/>
                    <a:pt x="12444" y="139556"/>
                    <a:pt x="16132" y="142853"/>
                  </a:cubicBezTo>
                  <a:cubicBezTo>
                    <a:pt x="19820" y="146150"/>
                    <a:pt x="24401" y="148273"/>
                    <a:pt x="29207" y="149502"/>
                  </a:cubicBezTo>
                  <a:cubicBezTo>
                    <a:pt x="41946" y="152799"/>
                    <a:pt x="56250" y="149279"/>
                    <a:pt x="66084" y="140506"/>
                  </a:cubicBezTo>
                  <a:cubicBezTo>
                    <a:pt x="72118" y="135086"/>
                    <a:pt x="76365" y="127990"/>
                    <a:pt x="80053" y="120782"/>
                  </a:cubicBezTo>
                  <a:cubicBezTo>
                    <a:pt x="90501" y="100500"/>
                    <a:pt x="97486" y="77591"/>
                    <a:pt x="94748" y="54906"/>
                  </a:cubicBezTo>
                  <a:cubicBezTo>
                    <a:pt x="92289" y="34679"/>
                    <a:pt x="81226" y="16799"/>
                    <a:pt x="64464" y="5233"/>
                  </a:cubicBezTo>
                  <a:cubicBezTo>
                    <a:pt x="45857" y="-7618"/>
                    <a:pt x="28592" y="4842"/>
                    <a:pt x="24122" y="24789"/>
                  </a:cubicBezTo>
                  <a:close/>
                </a:path>
              </a:pathLst>
            </a:custGeom>
            <a:solidFill>
              <a:srgbClr val="F79C9C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34" name="Forme libre : forme 21833">
              <a:extLst>
                <a:ext uri="{FF2B5EF4-FFF2-40B4-BE49-F238E27FC236}">
                  <a16:creationId xmlns:a16="http://schemas.microsoft.com/office/drawing/2014/main" id="{BD2E455E-CBDC-4566-AFBD-986E0BD0A7CC}"/>
                </a:ext>
              </a:extLst>
            </p:cNvPr>
            <p:cNvSpPr/>
            <p:nvPr/>
          </p:nvSpPr>
          <p:spPr>
            <a:xfrm>
              <a:off x="9477237" y="2267193"/>
              <a:ext cx="87131" cy="122390"/>
            </a:xfrm>
            <a:custGeom>
              <a:avLst/>
              <a:gdLst>
                <a:gd name="connsiteX0" fmla="*/ 20264 w 87131"/>
                <a:gd name="connsiteY0" fmla="*/ 98377 h 122390"/>
                <a:gd name="connsiteX1" fmla="*/ 34847 w 87131"/>
                <a:gd name="connsiteY1" fmla="*/ 117766 h 122390"/>
                <a:gd name="connsiteX2" fmla="*/ 63567 w 87131"/>
                <a:gd name="connsiteY2" fmla="*/ 119554 h 122390"/>
                <a:gd name="connsiteX3" fmla="*/ 83067 w 87131"/>
                <a:gd name="connsiteY3" fmla="*/ 97595 h 122390"/>
                <a:gd name="connsiteX4" fmla="*/ 86923 w 87131"/>
                <a:gd name="connsiteY4" fmla="*/ 76195 h 122390"/>
                <a:gd name="connsiteX5" fmla="*/ 84967 w 87131"/>
                <a:gd name="connsiteY5" fmla="*/ 52504 h 122390"/>
                <a:gd name="connsiteX6" fmla="*/ 29204 w 87131"/>
                <a:gd name="connsiteY6" fmla="*/ 2161 h 122390"/>
                <a:gd name="connsiteX7" fmla="*/ 2049 w 87131"/>
                <a:gd name="connsiteY7" fmla="*/ 49375 h 122390"/>
                <a:gd name="connsiteX8" fmla="*/ 20264 w 87131"/>
                <a:gd name="connsiteY8" fmla="*/ 98377 h 122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131" h="122390">
                  <a:moveTo>
                    <a:pt x="20264" y="98377"/>
                  </a:moveTo>
                  <a:cubicBezTo>
                    <a:pt x="23896" y="105697"/>
                    <a:pt x="28087" y="113128"/>
                    <a:pt x="34847" y="117766"/>
                  </a:cubicBezTo>
                  <a:cubicBezTo>
                    <a:pt x="43117" y="123409"/>
                    <a:pt x="54459" y="123745"/>
                    <a:pt x="63567" y="119554"/>
                  </a:cubicBezTo>
                  <a:cubicBezTo>
                    <a:pt x="72675" y="115363"/>
                    <a:pt x="79547" y="107038"/>
                    <a:pt x="83067" y="97595"/>
                  </a:cubicBezTo>
                  <a:cubicBezTo>
                    <a:pt x="85638" y="90778"/>
                    <a:pt x="86532" y="83459"/>
                    <a:pt x="86923" y="76195"/>
                  </a:cubicBezTo>
                  <a:cubicBezTo>
                    <a:pt x="87370" y="68261"/>
                    <a:pt x="87258" y="60159"/>
                    <a:pt x="84967" y="52504"/>
                  </a:cubicBezTo>
                  <a:cubicBezTo>
                    <a:pt x="78206" y="29540"/>
                    <a:pt x="50772" y="10375"/>
                    <a:pt x="29204" y="2161"/>
                  </a:cubicBezTo>
                  <a:cubicBezTo>
                    <a:pt x="-1583" y="-9573"/>
                    <a:pt x="-2589" y="29372"/>
                    <a:pt x="2049" y="49375"/>
                  </a:cubicBezTo>
                  <a:cubicBezTo>
                    <a:pt x="5960" y="66417"/>
                    <a:pt x="12498" y="82732"/>
                    <a:pt x="20264" y="98377"/>
                  </a:cubicBezTo>
                  <a:close/>
                </a:path>
              </a:pathLst>
            </a:custGeom>
            <a:solidFill>
              <a:srgbClr val="F79C9C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35" name="Forme libre : forme 21834">
              <a:extLst>
                <a:ext uri="{FF2B5EF4-FFF2-40B4-BE49-F238E27FC236}">
                  <a16:creationId xmlns:a16="http://schemas.microsoft.com/office/drawing/2014/main" id="{B0769A17-02E8-491D-B198-210AA0D90BA6}"/>
                </a:ext>
              </a:extLst>
            </p:cNvPr>
            <p:cNvSpPr/>
            <p:nvPr/>
          </p:nvSpPr>
          <p:spPr>
            <a:xfrm>
              <a:off x="9201645" y="2356449"/>
              <a:ext cx="122118" cy="107070"/>
            </a:xfrm>
            <a:custGeom>
              <a:avLst/>
              <a:gdLst>
                <a:gd name="connsiteX0" fmla="*/ 19276 w 122118"/>
                <a:gd name="connsiteY0" fmla="*/ 30130 h 107070"/>
                <a:gd name="connsiteX1" fmla="*/ 111 w 122118"/>
                <a:gd name="connsiteY1" fmla="*/ 81368 h 107070"/>
                <a:gd name="connsiteX2" fmla="*/ 9833 w 122118"/>
                <a:gd name="connsiteY2" fmla="*/ 101930 h 107070"/>
                <a:gd name="connsiteX3" fmla="*/ 36262 w 122118"/>
                <a:gd name="connsiteY3" fmla="*/ 106902 h 107070"/>
                <a:gd name="connsiteX4" fmla="*/ 69954 w 122118"/>
                <a:gd name="connsiteY4" fmla="*/ 105450 h 107070"/>
                <a:gd name="connsiteX5" fmla="*/ 97109 w 122118"/>
                <a:gd name="connsiteY5" fmla="*/ 101874 h 107070"/>
                <a:gd name="connsiteX6" fmla="*/ 118342 w 122118"/>
                <a:gd name="connsiteY6" fmla="*/ 85558 h 107070"/>
                <a:gd name="connsiteX7" fmla="*/ 122085 w 122118"/>
                <a:gd name="connsiteY7" fmla="*/ 68572 h 107070"/>
                <a:gd name="connsiteX8" fmla="*/ 96662 w 122118"/>
                <a:gd name="connsiteY8" fmla="*/ 8339 h 107070"/>
                <a:gd name="connsiteX9" fmla="*/ 48331 w 122118"/>
                <a:gd name="connsiteY9" fmla="*/ 3311 h 107070"/>
                <a:gd name="connsiteX10" fmla="*/ 19276 w 122118"/>
                <a:gd name="connsiteY10" fmla="*/ 30130 h 107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2118" h="107070">
                  <a:moveTo>
                    <a:pt x="19276" y="30130"/>
                  </a:moveTo>
                  <a:cubicBezTo>
                    <a:pt x="8939" y="45608"/>
                    <a:pt x="-1174" y="62817"/>
                    <a:pt x="111" y="81368"/>
                  </a:cubicBezTo>
                  <a:cubicBezTo>
                    <a:pt x="670" y="89190"/>
                    <a:pt x="3575" y="97236"/>
                    <a:pt x="9833" y="101930"/>
                  </a:cubicBezTo>
                  <a:cubicBezTo>
                    <a:pt x="17153" y="107461"/>
                    <a:pt x="27098" y="107294"/>
                    <a:pt x="36262" y="106902"/>
                  </a:cubicBezTo>
                  <a:cubicBezTo>
                    <a:pt x="47493" y="106400"/>
                    <a:pt x="58723" y="105953"/>
                    <a:pt x="69954" y="105450"/>
                  </a:cubicBezTo>
                  <a:cubicBezTo>
                    <a:pt x="79118" y="105059"/>
                    <a:pt x="88393" y="104667"/>
                    <a:pt x="97109" y="101874"/>
                  </a:cubicBezTo>
                  <a:cubicBezTo>
                    <a:pt x="105826" y="99136"/>
                    <a:pt x="114151" y="93716"/>
                    <a:pt x="118342" y="85558"/>
                  </a:cubicBezTo>
                  <a:cubicBezTo>
                    <a:pt x="121024" y="80362"/>
                    <a:pt x="121918" y="74439"/>
                    <a:pt x="122085" y="68572"/>
                  </a:cubicBezTo>
                  <a:cubicBezTo>
                    <a:pt x="122756" y="46837"/>
                    <a:pt x="113201" y="22811"/>
                    <a:pt x="96662" y="8339"/>
                  </a:cubicBezTo>
                  <a:cubicBezTo>
                    <a:pt x="84482" y="-2277"/>
                    <a:pt x="62858" y="-1327"/>
                    <a:pt x="48331" y="3311"/>
                  </a:cubicBezTo>
                  <a:cubicBezTo>
                    <a:pt x="35088" y="7557"/>
                    <a:pt x="26651" y="19011"/>
                    <a:pt x="19276" y="30130"/>
                  </a:cubicBezTo>
                  <a:close/>
                </a:path>
              </a:pathLst>
            </a:custGeom>
            <a:solidFill>
              <a:srgbClr val="F79C9C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36" name="Forme libre : forme 21835">
              <a:extLst>
                <a:ext uri="{FF2B5EF4-FFF2-40B4-BE49-F238E27FC236}">
                  <a16:creationId xmlns:a16="http://schemas.microsoft.com/office/drawing/2014/main" id="{85E1D0EE-17B5-4B7E-810C-8CEA135B3F0A}"/>
                </a:ext>
              </a:extLst>
            </p:cNvPr>
            <p:cNvSpPr/>
            <p:nvPr/>
          </p:nvSpPr>
          <p:spPr>
            <a:xfrm>
              <a:off x="9131519" y="2497096"/>
              <a:ext cx="91088" cy="100882"/>
            </a:xfrm>
            <a:custGeom>
              <a:avLst/>
              <a:gdLst>
                <a:gd name="connsiteX0" fmla="*/ 2460 w 91088"/>
                <a:gd name="connsiteY0" fmla="*/ 34032 h 100882"/>
                <a:gd name="connsiteX1" fmla="*/ 2180 w 91088"/>
                <a:gd name="connsiteY1" fmla="*/ 56214 h 100882"/>
                <a:gd name="connsiteX2" fmla="*/ 16876 w 91088"/>
                <a:gd name="connsiteY2" fmla="*/ 70742 h 100882"/>
                <a:gd name="connsiteX3" fmla="*/ 52747 w 91088"/>
                <a:gd name="connsiteY3" fmla="*/ 95829 h 100882"/>
                <a:gd name="connsiteX4" fmla="*/ 61855 w 91088"/>
                <a:gd name="connsiteY4" fmla="*/ 100579 h 100882"/>
                <a:gd name="connsiteX5" fmla="*/ 77444 w 91088"/>
                <a:gd name="connsiteY5" fmla="*/ 95047 h 100882"/>
                <a:gd name="connsiteX6" fmla="*/ 85825 w 91088"/>
                <a:gd name="connsiteY6" fmla="*/ 80073 h 100882"/>
                <a:gd name="connsiteX7" fmla="*/ 91021 w 91088"/>
                <a:gd name="connsiteY7" fmla="*/ 51577 h 100882"/>
                <a:gd name="connsiteX8" fmla="*/ 50624 w 91088"/>
                <a:gd name="connsiteY8" fmla="*/ 2407 h 100882"/>
                <a:gd name="connsiteX9" fmla="*/ 2460 w 91088"/>
                <a:gd name="connsiteY9" fmla="*/ 34032 h 100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1088" h="100882">
                  <a:moveTo>
                    <a:pt x="2460" y="34032"/>
                  </a:moveTo>
                  <a:cubicBezTo>
                    <a:pt x="-390" y="41072"/>
                    <a:pt x="-1116" y="49397"/>
                    <a:pt x="2180" y="56214"/>
                  </a:cubicBezTo>
                  <a:cubicBezTo>
                    <a:pt x="5254" y="62472"/>
                    <a:pt x="11176" y="66719"/>
                    <a:pt x="16876" y="70742"/>
                  </a:cubicBezTo>
                  <a:cubicBezTo>
                    <a:pt x="28833" y="79123"/>
                    <a:pt x="40790" y="87448"/>
                    <a:pt x="52747" y="95829"/>
                  </a:cubicBezTo>
                  <a:cubicBezTo>
                    <a:pt x="55541" y="97785"/>
                    <a:pt x="58502" y="99797"/>
                    <a:pt x="61855" y="100579"/>
                  </a:cubicBezTo>
                  <a:cubicBezTo>
                    <a:pt x="67498" y="101808"/>
                    <a:pt x="73421" y="99182"/>
                    <a:pt x="77444" y="95047"/>
                  </a:cubicBezTo>
                  <a:cubicBezTo>
                    <a:pt x="81467" y="90912"/>
                    <a:pt x="83869" y="85493"/>
                    <a:pt x="85825" y="80073"/>
                  </a:cubicBezTo>
                  <a:cubicBezTo>
                    <a:pt x="89122" y="70965"/>
                    <a:pt x="91524" y="61299"/>
                    <a:pt x="91021" y="51577"/>
                  </a:cubicBezTo>
                  <a:cubicBezTo>
                    <a:pt x="89736" y="28836"/>
                    <a:pt x="70236" y="11291"/>
                    <a:pt x="50624" y="2407"/>
                  </a:cubicBezTo>
                  <a:cubicBezTo>
                    <a:pt x="28777" y="-7539"/>
                    <a:pt x="10003" y="15370"/>
                    <a:pt x="2460" y="34032"/>
                  </a:cubicBezTo>
                  <a:close/>
                </a:path>
              </a:pathLst>
            </a:custGeom>
            <a:solidFill>
              <a:srgbClr val="F79C9C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37" name="Forme libre : forme 21836">
              <a:extLst>
                <a:ext uri="{FF2B5EF4-FFF2-40B4-BE49-F238E27FC236}">
                  <a16:creationId xmlns:a16="http://schemas.microsoft.com/office/drawing/2014/main" id="{A48D9C51-25F1-478B-9B78-C382245DC65C}"/>
                </a:ext>
              </a:extLst>
            </p:cNvPr>
            <p:cNvSpPr/>
            <p:nvPr/>
          </p:nvSpPr>
          <p:spPr>
            <a:xfrm>
              <a:off x="9287527" y="2542715"/>
              <a:ext cx="59058" cy="72452"/>
            </a:xfrm>
            <a:custGeom>
              <a:avLst/>
              <a:gdLst>
                <a:gd name="connsiteX0" fmla="*/ 1616 w 59058"/>
                <a:gd name="connsiteY0" fmla="*/ 34398 h 72452"/>
                <a:gd name="connsiteX1" fmla="*/ 12959 w 59058"/>
                <a:gd name="connsiteY1" fmla="*/ 58648 h 72452"/>
                <a:gd name="connsiteX2" fmla="*/ 23743 w 59058"/>
                <a:gd name="connsiteY2" fmla="*/ 67141 h 72452"/>
                <a:gd name="connsiteX3" fmla="*/ 36147 w 59058"/>
                <a:gd name="connsiteY3" fmla="*/ 72449 h 72452"/>
                <a:gd name="connsiteX4" fmla="*/ 54362 w 59058"/>
                <a:gd name="connsiteY4" fmla="*/ 55966 h 72452"/>
                <a:gd name="connsiteX5" fmla="*/ 59056 w 59058"/>
                <a:gd name="connsiteY5" fmla="*/ 37136 h 72452"/>
                <a:gd name="connsiteX6" fmla="*/ 21396 w 59058"/>
                <a:gd name="connsiteY6" fmla="*/ 985 h 72452"/>
                <a:gd name="connsiteX7" fmla="*/ 1616 w 59058"/>
                <a:gd name="connsiteY7" fmla="*/ 34398 h 72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058" h="72452">
                  <a:moveTo>
                    <a:pt x="1616" y="34398"/>
                  </a:moveTo>
                  <a:cubicBezTo>
                    <a:pt x="3907" y="43114"/>
                    <a:pt x="6757" y="52054"/>
                    <a:pt x="12959" y="58648"/>
                  </a:cubicBezTo>
                  <a:cubicBezTo>
                    <a:pt x="16088" y="62000"/>
                    <a:pt x="19943" y="64626"/>
                    <a:pt x="23743" y="67141"/>
                  </a:cubicBezTo>
                  <a:cubicBezTo>
                    <a:pt x="27542" y="69711"/>
                    <a:pt x="31565" y="72337"/>
                    <a:pt x="36147" y="72449"/>
                  </a:cubicBezTo>
                  <a:cubicBezTo>
                    <a:pt x="44863" y="72672"/>
                    <a:pt x="50954" y="63956"/>
                    <a:pt x="54362" y="55966"/>
                  </a:cubicBezTo>
                  <a:cubicBezTo>
                    <a:pt x="56932" y="49987"/>
                    <a:pt x="58944" y="43673"/>
                    <a:pt x="59056" y="37136"/>
                  </a:cubicBezTo>
                  <a:cubicBezTo>
                    <a:pt x="59335" y="18865"/>
                    <a:pt x="37209" y="5567"/>
                    <a:pt x="21396" y="985"/>
                  </a:cubicBezTo>
                  <a:cubicBezTo>
                    <a:pt x="-172" y="-5217"/>
                    <a:pt x="-2351" y="19312"/>
                    <a:pt x="1616" y="34398"/>
                  </a:cubicBezTo>
                  <a:close/>
                </a:path>
              </a:pathLst>
            </a:custGeom>
            <a:solidFill>
              <a:srgbClr val="F79C9C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38" name="Forme libre : forme 21837">
              <a:extLst>
                <a:ext uri="{FF2B5EF4-FFF2-40B4-BE49-F238E27FC236}">
                  <a16:creationId xmlns:a16="http://schemas.microsoft.com/office/drawing/2014/main" id="{79DAAD6B-1E9F-4EF0-BD7A-7A669A99FD40}"/>
                </a:ext>
              </a:extLst>
            </p:cNvPr>
            <p:cNvSpPr/>
            <p:nvPr/>
          </p:nvSpPr>
          <p:spPr>
            <a:xfrm>
              <a:off x="9374416" y="2383858"/>
              <a:ext cx="106005" cy="153836"/>
            </a:xfrm>
            <a:custGeom>
              <a:avLst/>
              <a:gdLst>
                <a:gd name="connsiteX0" fmla="*/ 29829 w 106005"/>
                <a:gd name="connsiteY0" fmla="*/ 17640 h 153836"/>
                <a:gd name="connsiteX1" fmla="*/ 21392 w 106005"/>
                <a:gd name="connsiteY1" fmla="*/ 39375 h 153836"/>
                <a:gd name="connsiteX2" fmla="*/ 8206 w 106005"/>
                <a:gd name="connsiteY2" fmla="*/ 64463 h 153836"/>
                <a:gd name="connsiteX3" fmla="*/ 4630 w 106005"/>
                <a:gd name="connsiteY3" fmla="*/ 82399 h 153836"/>
                <a:gd name="connsiteX4" fmla="*/ 160 w 106005"/>
                <a:gd name="connsiteY4" fmla="*/ 128328 h 153836"/>
                <a:gd name="connsiteX5" fmla="*/ 1557 w 106005"/>
                <a:gd name="connsiteY5" fmla="*/ 143805 h 153836"/>
                <a:gd name="connsiteX6" fmla="*/ 12620 w 106005"/>
                <a:gd name="connsiteY6" fmla="*/ 153751 h 153836"/>
                <a:gd name="connsiteX7" fmla="*/ 24186 w 106005"/>
                <a:gd name="connsiteY7" fmla="*/ 150734 h 153836"/>
                <a:gd name="connsiteX8" fmla="*/ 83469 w 106005"/>
                <a:gd name="connsiteY8" fmla="*/ 117712 h 153836"/>
                <a:gd name="connsiteX9" fmla="*/ 100232 w 106005"/>
                <a:gd name="connsiteY9" fmla="*/ 102849 h 153836"/>
                <a:gd name="connsiteX10" fmla="*/ 105149 w 106005"/>
                <a:gd name="connsiteY10" fmla="*/ 87260 h 153836"/>
                <a:gd name="connsiteX11" fmla="*/ 91962 w 106005"/>
                <a:gd name="connsiteY11" fmla="*/ 25406 h 153836"/>
                <a:gd name="connsiteX12" fmla="*/ 57488 w 106005"/>
                <a:gd name="connsiteY12" fmla="*/ 263 h 153836"/>
                <a:gd name="connsiteX13" fmla="*/ 29829 w 106005"/>
                <a:gd name="connsiteY13" fmla="*/ 17640 h 153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6005" h="153836">
                  <a:moveTo>
                    <a:pt x="29829" y="17640"/>
                  </a:moveTo>
                  <a:cubicBezTo>
                    <a:pt x="25918" y="24401"/>
                    <a:pt x="24521" y="32223"/>
                    <a:pt x="21392" y="39375"/>
                  </a:cubicBezTo>
                  <a:cubicBezTo>
                    <a:pt x="17593" y="48036"/>
                    <a:pt x="11391" y="55579"/>
                    <a:pt x="8206" y="64463"/>
                  </a:cubicBezTo>
                  <a:cubicBezTo>
                    <a:pt x="6139" y="70218"/>
                    <a:pt x="5356" y="76364"/>
                    <a:pt x="4630" y="82399"/>
                  </a:cubicBezTo>
                  <a:cubicBezTo>
                    <a:pt x="2786" y="97653"/>
                    <a:pt x="942" y="112962"/>
                    <a:pt x="160" y="128328"/>
                  </a:cubicBezTo>
                  <a:cubicBezTo>
                    <a:pt x="-119" y="133524"/>
                    <a:pt x="-231" y="138888"/>
                    <a:pt x="1557" y="143805"/>
                  </a:cubicBezTo>
                  <a:cubicBezTo>
                    <a:pt x="3345" y="148722"/>
                    <a:pt x="7424" y="153080"/>
                    <a:pt x="12620" y="153751"/>
                  </a:cubicBezTo>
                  <a:cubicBezTo>
                    <a:pt x="16643" y="154254"/>
                    <a:pt x="20554" y="152466"/>
                    <a:pt x="24186" y="150734"/>
                  </a:cubicBezTo>
                  <a:cubicBezTo>
                    <a:pt x="44581" y="140900"/>
                    <a:pt x="64416" y="129836"/>
                    <a:pt x="83469" y="117712"/>
                  </a:cubicBezTo>
                  <a:cubicBezTo>
                    <a:pt x="89839" y="113689"/>
                    <a:pt x="96321" y="109275"/>
                    <a:pt x="100232" y="102849"/>
                  </a:cubicBezTo>
                  <a:cubicBezTo>
                    <a:pt x="103081" y="98155"/>
                    <a:pt x="104366" y="92680"/>
                    <a:pt x="105149" y="87260"/>
                  </a:cubicBezTo>
                  <a:cubicBezTo>
                    <a:pt x="108166" y="65860"/>
                    <a:pt x="103081" y="43845"/>
                    <a:pt x="91962" y="25406"/>
                  </a:cubicBezTo>
                  <a:cubicBezTo>
                    <a:pt x="84140" y="12388"/>
                    <a:pt x="74585" y="-2140"/>
                    <a:pt x="57488" y="263"/>
                  </a:cubicBezTo>
                  <a:cubicBezTo>
                    <a:pt x="46480" y="1827"/>
                    <a:pt x="35473" y="7806"/>
                    <a:pt x="29829" y="17640"/>
                  </a:cubicBezTo>
                  <a:close/>
                </a:path>
              </a:pathLst>
            </a:custGeom>
            <a:solidFill>
              <a:srgbClr val="F79C9C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39" name="Forme libre : forme 21838">
              <a:extLst>
                <a:ext uri="{FF2B5EF4-FFF2-40B4-BE49-F238E27FC236}">
                  <a16:creationId xmlns:a16="http://schemas.microsoft.com/office/drawing/2014/main" id="{23C0B37E-935D-4EE8-8755-5DFD556DBD3A}"/>
                </a:ext>
              </a:extLst>
            </p:cNvPr>
            <p:cNvSpPr/>
            <p:nvPr/>
          </p:nvSpPr>
          <p:spPr>
            <a:xfrm>
              <a:off x="9514566" y="2464916"/>
              <a:ext cx="45788" cy="65040"/>
            </a:xfrm>
            <a:custGeom>
              <a:avLst/>
              <a:gdLst>
                <a:gd name="connsiteX0" fmla="*/ 89 w 45788"/>
                <a:gd name="connsiteY0" fmla="*/ 49338 h 65040"/>
                <a:gd name="connsiteX1" fmla="*/ 2268 w 45788"/>
                <a:gd name="connsiteY1" fmla="*/ 59395 h 65040"/>
                <a:gd name="connsiteX2" fmla="*/ 10369 w 45788"/>
                <a:gd name="connsiteY2" fmla="*/ 65038 h 65040"/>
                <a:gd name="connsiteX3" fmla="*/ 17242 w 45788"/>
                <a:gd name="connsiteY3" fmla="*/ 62747 h 65040"/>
                <a:gd name="connsiteX4" fmla="*/ 38754 w 45788"/>
                <a:gd name="connsiteY4" fmla="*/ 44700 h 65040"/>
                <a:gd name="connsiteX5" fmla="*/ 27747 w 45788"/>
                <a:gd name="connsiteY5" fmla="*/ 0 h 65040"/>
                <a:gd name="connsiteX6" fmla="*/ 89 w 45788"/>
                <a:gd name="connsiteY6" fmla="*/ 49338 h 65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788" h="65040">
                  <a:moveTo>
                    <a:pt x="89" y="49338"/>
                  </a:moveTo>
                  <a:cubicBezTo>
                    <a:pt x="256" y="52802"/>
                    <a:pt x="647" y="56322"/>
                    <a:pt x="2268" y="59395"/>
                  </a:cubicBezTo>
                  <a:cubicBezTo>
                    <a:pt x="3888" y="62468"/>
                    <a:pt x="6905" y="64983"/>
                    <a:pt x="10369" y="65038"/>
                  </a:cubicBezTo>
                  <a:cubicBezTo>
                    <a:pt x="12828" y="65094"/>
                    <a:pt x="15119" y="63921"/>
                    <a:pt x="17242" y="62747"/>
                  </a:cubicBezTo>
                  <a:cubicBezTo>
                    <a:pt x="25456" y="58166"/>
                    <a:pt x="33222" y="52355"/>
                    <a:pt x="38754" y="44700"/>
                  </a:cubicBezTo>
                  <a:cubicBezTo>
                    <a:pt x="48309" y="31569"/>
                    <a:pt x="51102" y="-56"/>
                    <a:pt x="27747" y="0"/>
                  </a:cubicBezTo>
                  <a:cubicBezTo>
                    <a:pt x="4838" y="0"/>
                    <a:pt x="-805" y="32128"/>
                    <a:pt x="89" y="49338"/>
                  </a:cubicBezTo>
                  <a:close/>
                </a:path>
              </a:pathLst>
            </a:custGeom>
            <a:solidFill>
              <a:srgbClr val="F79C9C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40" name="Forme libre : forme 21839">
              <a:extLst>
                <a:ext uri="{FF2B5EF4-FFF2-40B4-BE49-F238E27FC236}">
                  <a16:creationId xmlns:a16="http://schemas.microsoft.com/office/drawing/2014/main" id="{ADECE746-46FF-4389-9607-3836382DA5D3}"/>
                </a:ext>
              </a:extLst>
            </p:cNvPr>
            <p:cNvSpPr/>
            <p:nvPr/>
          </p:nvSpPr>
          <p:spPr>
            <a:xfrm>
              <a:off x="9758389" y="1904116"/>
              <a:ext cx="155359" cy="171800"/>
            </a:xfrm>
            <a:custGeom>
              <a:avLst/>
              <a:gdLst>
                <a:gd name="connsiteX0" fmla="*/ 9937 w 155359"/>
                <a:gd name="connsiteY0" fmla="*/ 23285 h 171800"/>
                <a:gd name="connsiteX1" fmla="*/ 2450 w 155359"/>
                <a:gd name="connsiteY1" fmla="*/ 86870 h 171800"/>
                <a:gd name="connsiteX2" fmla="*/ 26588 w 155359"/>
                <a:gd name="connsiteY2" fmla="*/ 147494 h 171800"/>
                <a:gd name="connsiteX3" fmla="*/ 49329 w 155359"/>
                <a:gd name="connsiteY3" fmla="*/ 171241 h 171800"/>
                <a:gd name="connsiteX4" fmla="*/ 80060 w 155359"/>
                <a:gd name="connsiteY4" fmla="*/ 160569 h 171800"/>
                <a:gd name="connsiteX5" fmla="*/ 147612 w 155359"/>
                <a:gd name="connsiteY5" fmla="*/ 96872 h 171800"/>
                <a:gd name="connsiteX6" fmla="*/ 155156 w 155359"/>
                <a:gd name="connsiteY6" fmla="*/ 72901 h 171800"/>
                <a:gd name="connsiteX7" fmla="*/ 150685 w 155359"/>
                <a:gd name="connsiteY7" fmla="*/ 60776 h 171800"/>
                <a:gd name="connsiteX8" fmla="*/ 82742 w 155359"/>
                <a:gd name="connsiteY8" fmla="*/ 3337 h 171800"/>
                <a:gd name="connsiteX9" fmla="*/ 9937 w 155359"/>
                <a:gd name="connsiteY9" fmla="*/ 23285 h 1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5359" h="171800">
                  <a:moveTo>
                    <a:pt x="9937" y="23285"/>
                  </a:moveTo>
                  <a:cubicBezTo>
                    <a:pt x="-847" y="42226"/>
                    <a:pt x="-2020" y="65526"/>
                    <a:pt x="2450" y="86870"/>
                  </a:cubicBezTo>
                  <a:cubicBezTo>
                    <a:pt x="6919" y="108214"/>
                    <a:pt x="16642" y="128106"/>
                    <a:pt x="26588" y="147494"/>
                  </a:cubicBezTo>
                  <a:cubicBezTo>
                    <a:pt x="31784" y="157608"/>
                    <a:pt x="38321" y="168671"/>
                    <a:pt x="49329" y="171241"/>
                  </a:cubicBezTo>
                  <a:cubicBezTo>
                    <a:pt x="60224" y="173811"/>
                    <a:pt x="70952" y="167050"/>
                    <a:pt x="80060" y="160569"/>
                  </a:cubicBezTo>
                  <a:cubicBezTo>
                    <a:pt x="105371" y="142465"/>
                    <a:pt x="130794" y="123077"/>
                    <a:pt x="147612" y="96872"/>
                  </a:cubicBezTo>
                  <a:cubicBezTo>
                    <a:pt x="152250" y="89664"/>
                    <a:pt x="156329" y="81394"/>
                    <a:pt x="155156" y="72901"/>
                  </a:cubicBezTo>
                  <a:cubicBezTo>
                    <a:pt x="154597" y="68599"/>
                    <a:pt x="152697" y="64632"/>
                    <a:pt x="150685" y="60776"/>
                  </a:cubicBezTo>
                  <a:cubicBezTo>
                    <a:pt x="136493" y="33789"/>
                    <a:pt x="112467" y="11830"/>
                    <a:pt x="82742" y="3337"/>
                  </a:cubicBezTo>
                  <a:cubicBezTo>
                    <a:pt x="57989" y="-3703"/>
                    <a:pt x="23626" y="-742"/>
                    <a:pt x="9937" y="23285"/>
                  </a:cubicBezTo>
                  <a:close/>
                </a:path>
              </a:pathLst>
            </a:custGeom>
            <a:solidFill>
              <a:srgbClr val="F79C9C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41" name="Forme libre : forme 21840">
              <a:extLst>
                <a:ext uri="{FF2B5EF4-FFF2-40B4-BE49-F238E27FC236}">
                  <a16:creationId xmlns:a16="http://schemas.microsoft.com/office/drawing/2014/main" id="{7CE3DC96-2CEF-4607-B060-E08476D795D1}"/>
                </a:ext>
              </a:extLst>
            </p:cNvPr>
            <p:cNvSpPr/>
            <p:nvPr/>
          </p:nvSpPr>
          <p:spPr>
            <a:xfrm>
              <a:off x="9891336" y="2068225"/>
              <a:ext cx="74692" cy="69380"/>
            </a:xfrm>
            <a:custGeom>
              <a:avLst/>
              <a:gdLst>
                <a:gd name="connsiteX0" fmla="*/ 6731 w 74692"/>
                <a:gd name="connsiteY0" fmla="*/ 53452 h 69380"/>
                <a:gd name="connsiteX1" fmla="*/ 35954 w 74692"/>
                <a:gd name="connsiteY1" fmla="*/ 68035 h 69380"/>
                <a:gd name="connsiteX2" fmla="*/ 69088 w 74692"/>
                <a:gd name="connsiteY2" fmla="*/ 68873 h 69380"/>
                <a:gd name="connsiteX3" fmla="*/ 72384 w 74692"/>
                <a:gd name="connsiteY3" fmla="*/ 67923 h 69380"/>
                <a:gd name="connsiteX4" fmla="*/ 73558 w 74692"/>
                <a:gd name="connsiteY4" fmla="*/ 65353 h 69380"/>
                <a:gd name="connsiteX5" fmla="*/ 33663 w 74692"/>
                <a:gd name="connsiteY5" fmla="*/ 762 h 69380"/>
                <a:gd name="connsiteX6" fmla="*/ 6731 w 74692"/>
                <a:gd name="connsiteY6" fmla="*/ 53452 h 69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692" h="69380">
                  <a:moveTo>
                    <a:pt x="6731" y="53452"/>
                  </a:moveTo>
                  <a:cubicBezTo>
                    <a:pt x="14219" y="61610"/>
                    <a:pt x="25002" y="66135"/>
                    <a:pt x="35954" y="68035"/>
                  </a:cubicBezTo>
                  <a:cubicBezTo>
                    <a:pt x="46849" y="69935"/>
                    <a:pt x="58024" y="69432"/>
                    <a:pt x="69088" y="68873"/>
                  </a:cubicBezTo>
                  <a:cubicBezTo>
                    <a:pt x="70261" y="68817"/>
                    <a:pt x="71546" y="68706"/>
                    <a:pt x="72384" y="67923"/>
                  </a:cubicBezTo>
                  <a:cubicBezTo>
                    <a:pt x="73055" y="67253"/>
                    <a:pt x="73334" y="66303"/>
                    <a:pt x="73558" y="65353"/>
                  </a:cubicBezTo>
                  <a:cubicBezTo>
                    <a:pt x="79592" y="38198"/>
                    <a:pt x="60874" y="7634"/>
                    <a:pt x="33663" y="762"/>
                  </a:cubicBezTo>
                  <a:cubicBezTo>
                    <a:pt x="6452" y="-6111"/>
                    <a:pt x="-9975" y="35292"/>
                    <a:pt x="6731" y="53452"/>
                  </a:cubicBezTo>
                  <a:close/>
                </a:path>
              </a:pathLst>
            </a:custGeom>
            <a:solidFill>
              <a:srgbClr val="F79C9C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42" name="Forme libre : forme 21841">
              <a:extLst>
                <a:ext uri="{FF2B5EF4-FFF2-40B4-BE49-F238E27FC236}">
                  <a16:creationId xmlns:a16="http://schemas.microsoft.com/office/drawing/2014/main" id="{FACF9D2C-D67A-4E4D-93F5-B07379F251C3}"/>
                </a:ext>
              </a:extLst>
            </p:cNvPr>
            <p:cNvSpPr/>
            <p:nvPr/>
          </p:nvSpPr>
          <p:spPr>
            <a:xfrm>
              <a:off x="9760940" y="2127234"/>
              <a:ext cx="118622" cy="122427"/>
            </a:xfrm>
            <a:custGeom>
              <a:avLst/>
              <a:gdLst>
                <a:gd name="connsiteX0" fmla="*/ 34709 w 118622"/>
                <a:gd name="connsiteY0" fmla="*/ 100997 h 122427"/>
                <a:gd name="connsiteX1" fmla="*/ 79241 w 118622"/>
                <a:gd name="connsiteY1" fmla="*/ 122173 h 122427"/>
                <a:gd name="connsiteX2" fmla="*/ 115336 w 118622"/>
                <a:gd name="connsiteY2" fmla="*/ 88648 h 122427"/>
                <a:gd name="connsiteX3" fmla="*/ 118242 w 118622"/>
                <a:gd name="connsiteY3" fmla="*/ 65963 h 122427"/>
                <a:gd name="connsiteX4" fmla="*/ 43370 w 118622"/>
                <a:gd name="connsiteY4" fmla="*/ 2880 h 122427"/>
                <a:gd name="connsiteX5" fmla="*/ 3084 w 118622"/>
                <a:gd name="connsiteY5" fmla="*/ 46966 h 122427"/>
                <a:gd name="connsiteX6" fmla="*/ 34709 w 118622"/>
                <a:gd name="connsiteY6" fmla="*/ 100997 h 122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8622" h="122427">
                  <a:moveTo>
                    <a:pt x="34709" y="100997"/>
                  </a:moveTo>
                  <a:cubicBezTo>
                    <a:pt x="46387" y="113401"/>
                    <a:pt x="62311" y="124241"/>
                    <a:pt x="79241" y="122173"/>
                  </a:cubicBezTo>
                  <a:cubicBezTo>
                    <a:pt x="96395" y="120050"/>
                    <a:pt x="109581" y="104964"/>
                    <a:pt x="115336" y="88648"/>
                  </a:cubicBezTo>
                  <a:cubicBezTo>
                    <a:pt x="117907" y="81385"/>
                    <a:pt x="119359" y="73562"/>
                    <a:pt x="118242" y="65963"/>
                  </a:cubicBezTo>
                  <a:cubicBezTo>
                    <a:pt x="113772" y="34841"/>
                    <a:pt x="70245" y="11597"/>
                    <a:pt x="43370" y="2880"/>
                  </a:cubicBezTo>
                  <a:cubicBezTo>
                    <a:pt x="9398" y="-8127"/>
                    <a:pt x="-7365" y="13664"/>
                    <a:pt x="3084" y="46966"/>
                  </a:cubicBezTo>
                  <a:cubicBezTo>
                    <a:pt x="9342" y="67025"/>
                    <a:pt x="20293" y="85687"/>
                    <a:pt x="34709" y="100997"/>
                  </a:cubicBezTo>
                  <a:close/>
                </a:path>
              </a:pathLst>
            </a:custGeom>
            <a:solidFill>
              <a:srgbClr val="F79C9C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43" name="Forme libre : forme 21842">
              <a:extLst>
                <a:ext uri="{FF2B5EF4-FFF2-40B4-BE49-F238E27FC236}">
                  <a16:creationId xmlns:a16="http://schemas.microsoft.com/office/drawing/2014/main" id="{9EFB48F9-8509-4E71-963E-B7D773CBCFC4}"/>
                </a:ext>
              </a:extLst>
            </p:cNvPr>
            <p:cNvSpPr/>
            <p:nvPr/>
          </p:nvSpPr>
          <p:spPr>
            <a:xfrm>
              <a:off x="9940585" y="2232828"/>
              <a:ext cx="44024" cy="46834"/>
            </a:xfrm>
            <a:custGeom>
              <a:avLst/>
              <a:gdLst>
                <a:gd name="connsiteX0" fmla="*/ 7155 w 44024"/>
                <a:gd name="connsiteY0" fmla="*/ 44237 h 46834"/>
                <a:gd name="connsiteX1" fmla="*/ 43418 w 44024"/>
                <a:gd name="connsiteY1" fmla="*/ 31051 h 46834"/>
                <a:gd name="connsiteX2" fmla="*/ 32243 w 44024"/>
                <a:gd name="connsiteY2" fmla="*/ 8086 h 46834"/>
                <a:gd name="connsiteX3" fmla="*/ 7937 w 44024"/>
                <a:gd name="connsiteY3" fmla="*/ 1549 h 46834"/>
                <a:gd name="connsiteX4" fmla="*/ 7155 w 44024"/>
                <a:gd name="connsiteY4" fmla="*/ 44237 h 4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024" h="46834">
                  <a:moveTo>
                    <a:pt x="7155" y="44237"/>
                  </a:moveTo>
                  <a:cubicBezTo>
                    <a:pt x="16095" y="51892"/>
                    <a:pt x="40177" y="41164"/>
                    <a:pt x="43418" y="31051"/>
                  </a:cubicBezTo>
                  <a:cubicBezTo>
                    <a:pt x="46267" y="22278"/>
                    <a:pt x="38501" y="13171"/>
                    <a:pt x="32243" y="8086"/>
                  </a:cubicBezTo>
                  <a:cubicBezTo>
                    <a:pt x="26264" y="3225"/>
                    <a:pt x="15648" y="-2921"/>
                    <a:pt x="7937" y="1549"/>
                  </a:cubicBezTo>
                  <a:cubicBezTo>
                    <a:pt x="-3294" y="8086"/>
                    <a:pt x="-1729" y="36638"/>
                    <a:pt x="7155" y="44237"/>
                  </a:cubicBezTo>
                  <a:close/>
                </a:path>
              </a:pathLst>
            </a:custGeom>
            <a:solidFill>
              <a:srgbClr val="F79C9C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44" name="Forme libre : forme 21843">
              <a:extLst>
                <a:ext uri="{FF2B5EF4-FFF2-40B4-BE49-F238E27FC236}">
                  <a16:creationId xmlns:a16="http://schemas.microsoft.com/office/drawing/2014/main" id="{18BCFC37-7E3A-4770-89B2-4F49E60D5BAD}"/>
                </a:ext>
              </a:extLst>
            </p:cNvPr>
            <p:cNvSpPr/>
            <p:nvPr/>
          </p:nvSpPr>
          <p:spPr>
            <a:xfrm>
              <a:off x="9826509" y="2308830"/>
              <a:ext cx="96681" cy="125511"/>
            </a:xfrm>
            <a:custGeom>
              <a:avLst/>
              <a:gdLst>
                <a:gd name="connsiteX0" fmla="*/ 16354 w 96681"/>
                <a:gd name="connsiteY0" fmla="*/ 84064 h 125511"/>
                <a:gd name="connsiteX1" fmla="*/ 25797 w 96681"/>
                <a:gd name="connsiteY1" fmla="*/ 112057 h 125511"/>
                <a:gd name="connsiteX2" fmla="*/ 50047 w 96681"/>
                <a:gd name="connsiteY2" fmla="*/ 124908 h 125511"/>
                <a:gd name="connsiteX3" fmla="*/ 60831 w 96681"/>
                <a:gd name="connsiteY3" fmla="*/ 117924 h 125511"/>
                <a:gd name="connsiteX4" fmla="*/ 94356 w 96681"/>
                <a:gd name="connsiteY4" fmla="*/ 72889 h 125511"/>
                <a:gd name="connsiteX5" fmla="*/ 33620 w 96681"/>
                <a:gd name="connsiteY5" fmla="*/ 28 h 125511"/>
                <a:gd name="connsiteX6" fmla="*/ 486 w 96681"/>
                <a:gd name="connsiteY6" fmla="*/ 31094 h 125511"/>
                <a:gd name="connsiteX7" fmla="*/ 16354 w 96681"/>
                <a:gd name="connsiteY7" fmla="*/ 84064 h 125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6681" h="125511">
                  <a:moveTo>
                    <a:pt x="16354" y="84064"/>
                  </a:moveTo>
                  <a:cubicBezTo>
                    <a:pt x="19539" y="93395"/>
                    <a:pt x="20936" y="103452"/>
                    <a:pt x="25797" y="112057"/>
                  </a:cubicBezTo>
                  <a:cubicBezTo>
                    <a:pt x="30658" y="120662"/>
                    <a:pt x="40548" y="127646"/>
                    <a:pt x="50047" y="124908"/>
                  </a:cubicBezTo>
                  <a:cubicBezTo>
                    <a:pt x="54182" y="123735"/>
                    <a:pt x="57646" y="120829"/>
                    <a:pt x="60831" y="117924"/>
                  </a:cubicBezTo>
                  <a:cubicBezTo>
                    <a:pt x="74688" y="105184"/>
                    <a:pt x="86142" y="89819"/>
                    <a:pt x="94356" y="72889"/>
                  </a:cubicBezTo>
                  <a:cubicBezTo>
                    <a:pt x="107486" y="45957"/>
                    <a:pt x="62004" y="-1313"/>
                    <a:pt x="33620" y="28"/>
                  </a:cubicBezTo>
                  <a:cubicBezTo>
                    <a:pt x="17807" y="810"/>
                    <a:pt x="3056" y="15896"/>
                    <a:pt x="486" y="31094"/>
                  </a:cubicBezTo>
                  <a:cubicBezTo>
                    <a:pt x="-2699" y="49980"/>
                    <a:pt x="10599" y="67022"/>
                    <a:pt x="16354" y="84064"/>
                  </a:cubicBezTo>
                  <a:close/>
                </a:path>
              </a:pathLst>
            </a:custGeom>
            <a:solidFill>
              <a:srgbClr val="F79C9C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45" name="Forme libre : forme 21844">
              <a:extLst>
                <a:ext uri="{FF2B5EF4-FFF2-40B4-BE49-F238E27FC236}">
                  <a16:creationId xmlns:a16="http://schemas.microsoft.com/office/drawing/2014/main" id="{C5A61717-519C-4BB5-A686-28D4D753C316}"/>
                </a:ext>
              </a:extLst>
            </p:cNvPr>
            <p:cNvSpPr/>
            <p:nvPr/>
          </p:nvSpPr>
          <p:spPr>
            <a:xfrm>
              <a:off x="9801730" y="2505379"/>
              <a:ext cx="62420" cy="56776"/>
            </a:xfrm>
            <a:custGeom>
              <a:avLst/>
              <a:gdLst>
                <a:gd name="connsiteX0" fmla="*/ 13028 w 62420"/>
                <a:gd name="connsiteY0" fmla="*/ 4461 h 56776"/>
                <a:gd name="connsiteX1" fmla="*/ 9899 w 62420"/>
                <a:gd name="connsiteY1" fmla="*/ 8149 h 56776"/>
                <a:gd name="connsiteX2" fmla="*/ 233 w 62420"/>
                <a:gd name="connsiteY2" fmla="*/ 29269 h 56776"/>
                <a:gd name="connsiteX3" fmla="*/ 9061 w 62420"/>
                <a:gd name="connsiteY3" fmla="*/ 49273 h 56776"/>
                <a:gd name="connsiteX4" fmla="*/ 15877 w 62420"/>
                <a:gd name="connsiteY4" fmla="*/ 51172 h 56776"/>
                <a:gd name="connsiteX5" fmla="*/ 43256 w 62420"/>
                <a:gd name="connsiteY5" fmla="*/ 56425 h 56776"/>
                <a:gd name="connsiteX6" fmla="*/ 47335 w 62420"/>
                <a:gd name="connsiteY6" fmla="*/ 56648 h 56776"/>
                <a:gd name="connsiteX7" fmla="*/ 50967 w 62420"/>
                <a:gd name="connsiteY7" fmla="*/ 54860 h 56776"/>
                <a:gd name="connsiteX8" fmla="*/ 60968 w 62420"/>
                <a:gd name="connsiteY8" fmla="*/ 44300 h 56776"/>
                <a:gd name="connsiteX9" fmla="*/ 60186 w 62420"/>
                <a:gd name="connsiteY9" fmla="*/ 23794 h 56776"/>
                <a:gd name="connsiteX10" fmla="*/ 44765 w 62420"/>
                <a:gd name="connsiteY10" fmla="*/ 159 h 56776"/>
                <a:gd name="connsiteX11" fmla="*/ 13028 w 62420"/>
                <a:gd name="connsiteY11" fmla="*/ 4461 h 56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420" h="56776">
                  <a:moveTo>
                    <a:pt x="13028" y="4461"/>
                  </a:moveTo>
                  <a:cubicBezTo>
                    <a:pt x="11687" y="5355"/>
                    <a:pt x="10793" y="6752"/>
                    <a:pt x="9899" y="8149"/>
                  </a:cubicBezTo>
                  <a:cubicBezTo>
                    <a:pt x="5708" y="14742"/>
                    <a:pt x="1350" y="21559"/>
                    <a:pt x="233" y="29269"/>
                  </a:cubicBezTo>
                  <a:cubicBezTo>
                    <a:pt x="-885" y="36980"/>
                    <a:pt x="2020" y="45920"/>
                    <a:pt x="9061" y="49273"/>
                  </a:cubicBezTo>
                  <a:cubicBezTo>
                    <a:pt x="11184" y="50278"/>
                    <a:pt x="13587" y="50725"/>
                    <a:pt x="15877" y="51172"/>
                  </a:cubicBezTo>
                  <a:cubicBezTo>
                    <a:pt x="24985" y="52904"/>
                    <a:pt x="34148" y="54692"/>
                    <a:pt x="43256" y="56425"/>
                  </a:cubicBezTo>
                  <a:cubicBezTo>
                    <a:pt x="44597" y="56704"/>
                    <a:pt x="45994" y="56927"/>
                    <a:pt x="47335" y="56648"/>
                  </a:cubicBezTo>
                  <a:cubicBezTo>
                    <a:pt x="48676" y="56369"/>
                    <a:pt x="49849" y="55642"/>
                    <a:pt x="50967" y="54860"/>
                  </a:cubicBezTo>
                  <a:cubicBezTo>
                    <a:pt x="55046" y="52066"/>
                    <a:pt x="59013" y="48770"/>
                    <a:pt x="60968" y="44300"/>
                  </a:cubicBezTo>
                  <a:cubicBezTo>
                    <a:pt x="63762" y="37874"/>
                    <a:pt x="61974" y="30499"/>
                    <a:pt x="60186" y="23794"/>
                  </a:cubicBezTo>
                  <a:cubicBezTo>
                    <a:pt x="57281" y="13066"/>
                    <a:pt x="57392" y="1276"/>
                    <a:pt x="44765" y="159"/>
                  </a:cubicBezTo>
                  <a:cubicBezTo>
                    <a:pt x="37780" y="-456"/>
                    <a:pt x="18504" y="661"/>
                    <a:pt x="13028" y="4461"/>
                  </a:cubicBezTo>
                  <a:close/>
                </a:path>
              </a:pathLst>
            </a:custGeom>
            <a:solidFill>
              <a:srgbClr val="F79C9C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1846" name="Graphique 320">
              <a:extLst>
                <a:ext uri="{FF2B5EF4-FFF2-40B4-BE49-F238E27FC236}">
                  <a16:creationId xmlns:a16="http://schemas.microsoft.com/office/drawing/2014/main" id="{8B699F6E-627C-4EC4-91A7-CBFA467A7341}"/>
                </a:ext>
              </a:extLst>
            </p:cNvPr>
            <p:cNvGrpSpPr/>
            <p:nvPr/>
          </p:nvGrpSpPr>
          <p:grpSpPr>
            <a:xfrm>
              <a:off x="7713352" y="1805024"/>
              <a:ext cx="1223053" cy="724241"/>
              <a:chOff x="7713352" y="1805024"/>
              <a:chExt cx="1223053" cy="724241"/>
            </a:xfrm>
            <a:solidFill>
              <a:srgbClr val="ED8888"/>
            </a:solidFill>
          </p:grpSpPr>
          <p:sp>
            <p:nvSpPr>
              <p:cNvPr id="21847" name="Forme libre : forme 21846">
                <a:extLst>
                  <a:ext uri="{FF2B5EF4-FFF2-40B4-BE49-F238E27FC236}">
                    <a16:creationId xmlns:a16="http://schemas.microsoft.com/office/drawing/2014/main" id="{630635AD-CC12-446F-8D29-B37B1595F936}"/>
                  </a:ext>
                </a:extLst>
              </p:cNvPr>
              <p:cNvSpPr/>
              <p:nvPr/>
            </p:nvSpPr>
            <p:spPr>
              <a:xfrm>
                <a:off x="8139617" y="1830209"/>
                <a:ext cx="154172" cy="115183"/>
              </a:xfrm>
              <a:custGeom>
                <a:avLst/>
                <a:gdLst>
                  <a:gd name="connsiteX0" fmla="*/ 42032 w 154172"/>
                  <a:gd name="connsiteY0" fmla="*/ 29528 h 115183"/>
                  <a:gd name="connsiteX1" fmla="*/ 154173 w 154172"/>
                  <a:gd name="connsiteY1" fmla="*/ 59477 h 115183"/>
                  <a:gd name="connsiteX2" fmla="*/ 132717 w 154172"/>
                  <a:gd name="connsiteY2" fmla="*/ 39306 h 115183"/>
                  <a:gd name="connsiteX3" fmla="*/ 17894 w 154172"/>
                  <a:gd name="connsiteY3" fmla="*/ 7401 h 115183"/>
                  <a:gd name="connsiteX4" fmla="*/ 50581 w 154172"/>
                  <a:gd name="connsiteY4" fmla="*/ 115184 h 115183"/>
                  <a:gd name="connsiteX5" fmla="*/ 42032 w 154172"/>
                  <a:gd name="connsiteY5" fmla="*/ 29528 h 115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4172" h="115183">
                    <a:moveTo>
                      <a:pt x="42032" y="29528"/>
                    </a:moveTo>
                    <a:cubicBezTo>
                      <a:pt x="72372" y="7234"/>
                      <a:pt x="127856" y="40591"/>
                      <a:pt x="154173" y="59477"/>
                    </a:cubicBezTo>
                    <a:cubicBezTo>
                      <a:pt x="148082" y="51822"/>
                      <a:pt x="140483" y="45005"/>
                      <a:pt x="132717" y="39306"/>
                    </a:cubicBezTo>
                    <a:cubicBezTo>
                      <a:pt x="107685" y="20923"/>
                      <a:pt x="49296" y="-15675"/>
                      <a:pt x="17894" y="7401"/>
                    </a:cubicBezTo>
                    <a:cubicBezTo>
                      <a:pt x="-24515" y="38579"/>
                      <a:pt x="17503" y="89984"/>
                      <a:pt x="50581" y="115184"/>
                    </a:cubicBezTo>
                    <a:cubicBezTo>
                      <a:pt x="26331" y="88476"/>
                      <a:pt x="9848" y="53163"/>
                      <a:pt x="42032" y="29528"/>
                    </a:cubicBezTo>
                    <a:close/>
                  </a:path>
                </a:pathLst>
              </a:custGeom>
              <a:solidFill>
                <a:srgbClr val="ED8888"/>
              </a:solidFill>
              <a:ln w="55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48" name="Forme libre : forme 21847">
                <a:extLst>
                  <a:ext uri="{FF2B5EF4-FFF2-40B4-BE49-F238E27FC236}">
                    <a16:creationId xmlns:a16="http://schemas.microsoft.com/office/drawing/2014/main" id="{BC280E9E-58B6-4AE0-8734-AAC65CD6DD0F}"/>
                  </a:ext>
                </a:extLst>
              </p:cNvPr>
              <p:cNvSpPr/>
              <p:nvPr/>
            </p:nvSpPr>
            <p:spPr>
              <a:xfrm>
                <a:off x="8138181" y="2013491"/>
                <a:ext cx="108896" cy="134056"/>
              </a:xfrm>
              <a:custGeom>
                <a:avLst/>
                <a:gdLst>
                  <a:gd name="connsiteX0" fmla="*/ 24414 w 108896"/>
                  <a:gd name="connsiteY0" fmla="*/ 115674 h 134056"/>
                  <a:gd name="connsiteX1" fmla="*/ 28270 w 108896"/>
                  <a:gd name="connsiteY1" fmla="*/ 90977 h 134056"/>
                  <a:gd name="connsiteX2" fmla="*/ 108897 w 108896"/>
                  <a:gd name="connsiteY2" fmla="*/ 24598 h 134056"/>
                  <a:gd name="connsiteX3" fmla="*/ 105265 w 108896"/>
                  <a:gd name="connsiteY3" fmla="*/ 19345 h 134056"/>
                  <a:gd name="connsiteX4" fmla="*/ 4132 w 108896"/>
                  <a:gd name="connsiteY4" fmla="*/ 68795 h 134056"/>
                  <a:gd name="connsiteX5" fmla="*/ 276 w 108896"/>
                  <a:gd name="connsiteY5" fmla="*/ 93491 h 134056"/>
                  <a:gd name="connsiteX6" fmla="*/ 20559 w 108896"/>
                  <a:gd name="connsiteY6" fmla="*/ 126569 h 134056"/>
                  <a:gd name="connsiteX7" fmla="*/ 31399 w 108896"/>
                  <a:gd name="connsiteY7" fmla="*/ 134056 h 134056"/>
                  <a:gd name="connsiteX8" fmla="*/ 24414 w 108896"/>
                  <a:gd name="connsiteY8" fmla="*/ 115674 h 134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8896" h="134056">
                    <a:moveTo>
                      <a:pt x="24414" y="115674"/>
                    </a:moveTo>
                    <a:cubicBezTo>
                      <a:pt x="23408" y="107348"/>
                      <a:pt x="25252" y="98855"/>
                      <a:pt x="28270" y="90977"/>
                    </a:cubicBezTo>
                    <a:cubicBezTo>
                      <a:pt x="41344" y="56949"/>
                      <a:pt x="75763" y="11244"/>
                      <a:pt x="108897" y="24598"/>
                    </a:cubicBezTo>
                    <a:cubicBezTo>
                      <a:pt x="107835" y="22866"/>
                      <a:pt x="106606" y="21133"/>
                      <a:pt x="105265" y="19345"/>
                    </a:cubicBezTo>
                    <a:cubicBezTo>
                      <a:pt x="66991" y="-30774"/>
                      <a:pt x="19944" y="27615"/>
                      <a:pt x="4132" y="68795"/>
                    </a:cubicBezTo>
                    <a:cubicBezTo>
                      <a:pt x="1114" y="76673"/>
                      <a:pt x="-730" y="85110"/>
                      <a:pt x="276" y="93491"/>
                    </a:cubicBezTo>
                    <a:cubicBezTo>
                      <a:pt x="1841" y="106678"/>
                      <a:pt x="10334" y="118132"/>
                      <a:pt x="20559" y="126569"/>
                    </a:cubicBezTo>
                    <a:cubicBezTo>
                      <a:pt x="23967" y="129363"/>
                      <a:pt x="27599" y="131877"/>
                      <a:pt x="31399" y="134056"/>
                    </a:cubicBezTo>
                    <a:cubicBezTo>
                      <a:pt x="27767" y="128525"/>
                      <a:pt x="25196" y="122323"/>
                      <a:pt x="24414" y="115674"/>
                    </a:cubicBezTo>
                    <a:close/>
                  </a:path>
                </a:pathLst>
              </a:custGeom>
              <a:solidFill>
                <a:srgbClr val="ED8888"/>
              </a:solidFill>
              <a:ln w="55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49" name="Forme libre : forme 21848">
                <a:extLst>
                  <a:ext uri="{FF2B5EF4-FFF2-40B4-BE49-F238E27FC236}">
                    <a16:creationId xmlns:a16="http://schemas.microsoft.com/office/drawing/2014/main" id="{6951C457-4A58-47B4-B41E-285323F7FD36}"/>
                  </a:ext>
                </a:extLst>
              </p:cNvPr>
              <p:cNvSpPr/>
              <p:nvPr/>
            </p:nvSpPr>
            <p:spPr>
              <a:xfrm>
                <a:off x="8307019" y="1993722"/>
                <a:ext cx="61206" cy="58708"/>
              </a:xfrm>
              <a:custGeom>
                <a:avLst/>
                <a:gdLst>
                  <a:gd name="connsiteX0" fmla="*/ 43818 w 61206"/>
                  <a:gd name="connsiteY0" fmla="*/ 29280 h 58708"/>
                  <a:gd name="connsiteX1" fmla="*/ 61195 w 61206"/>
                  <a:gd name="connsiteY1" fmla="*/ 22240 h 58708"/>
                  <a:gd name="connsiteX2" fmla="*/ 55328 w 61206"/>
                  <a:gd name="connsiteY2" fmla="*/ 5701 h 58708"/>
                  <a:gd name="connsiteX3" fmla="*/ 42198 w 61206"/>
                  <a:gd name="connsiteY3" fmla="*/ 728 h 58708"/>
                  <a:gd name="connsiteX4" fmla="*/ 19680 w 61206"/>
                  <a:gd name="connsiteY4" fmla="*/ 7154 h 58708"/>
                  <a:gd name="connsiteX5" fmla="*/ 292 w 61206"/>
                  <a:gd name="connsiteY5" fmla="*/ 37103 h 58708"/>
                  <a:gd name="connsiteX6" fmla="*/ 1465 w 61206"/>
                  <a:gd name="connsiteY6" fmla="*/ 48278 h 58708"/>
                  <a:gd name="connsiteX7" fmla="*/ 24597 w 61206"/>
                  <a:gd name="connsiteY7" fmla="*/ 58615 h 58708"/>
                  <a:gd name="connsiteX8" fmla="*/ 43818 w 61206"/>
                  <a:gd name="connsiteY8" fmla="*/ 29280 h 58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1206" h="58708">
                    <a:moveTo>
                      <a:pt x="43818" y="29280"/>
                    </a:moveTo>
                    <a:cubicBezTo>
                      <a:pt x="49573" y="23525"/>
                      <a:pt x="54434" y="21793"/>
                      <a:pt x="61195" y="22240"/>
                    </a:cubicBezTo>
                    <a:cubicBezTo>
                      <a:pt x="61363" y="16094"/>
                      <a:pt x="59687" y="10115"/>
                      <a:pt x="55328" y="5701"/>
                    </a:cubicBezTo>
                    <a:cubicBezTo>
                      <a:pt x="51808" y="2181"/>
                      <a:pt x="46891" y="1511"/>
                      <a:pt x="42198" y="728"/>
                    </a:cubicBezTo>
                    <a:cubicBezTo>
                      <a:pt x="32532" y="-1004"/>
                      <a:pt x="26776" y="58"/>
                      <a:pt x="19680" y="7154"/>
                    </a:cubicBezTo>
                    <a:cubicBezTo>
                      <a:pt x="11131" y="15703"/>
                      <a:pt x="2136" y="25146"/>
                      <a:pt x="292" y="37103"/>
                    </a:cubicBezTo>
                    <a:cubicBezTo>
                      <a:pt x="-267" y="40846"/>
                      <a:pt x="-99" y="44813"/>
                      <a:pt x="1465" y="48278"/>
                    </a:cubicBezTo>
                    <a:cubicBezTo>
                      <a:pt x="5209" y="56435"/>
                      <a:pt x="15546" y="59285"/>
                      <a:pt x="24597" y="58615"/>
                    </a:cubicBezTo>
                    <a:cubicBezTo>
                      <a:pt x="26665" y="46881"/>
                      <a:pt x="35437" y="37662"/>
                      <a:pt x="43818" y="29280"/>
                    </a:cubicBezTo>
                    <a:close/>
                  </a:path>
                </a:pathLst>
              </a:custGeom>
              <a:solidFill>
                <a:srgbClr val="ED8888"/>
              </a:solidFill>
              <a:ln w="55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50" name="Forme libre : forme 21849">
                <a:extLst>
                  <a:ext uri="{FF2B5EF4-FFF2-40B4-BE49-F238E27FC236}">
                    <a16:creationId xmlns:a16="http://schemas.microsoft.com/office/drawing/2014/main" id="{9994CD63-F810-4828-8E2F-D82EC1376CF9}"/>
                  </a:ext>
                </a:extLst>
              </p:cNvPr>
              <p:cNvSpPr/>
              <p:nvPr/>
            </p:nvSpPr>
            <p:spPr>
              <a:xfrm>
                <a:off x="8242333" y="2174666"/>
                <a:ext cx="57546" cy="146317"/>
              </a:xfrm>
              <a:custGeom>
                <a:avLst/>
                <a:gdLst>
                  <a:gd name="connsiteX0" fmla="*/ 27989 w 57546"/>
                  <a:gd name="connsiteY0" fmla="*/ 142294 h 146317"/>
                  <a:gd name="connsiteX1" fmla="*/ 24245 w 57546"/>
                  <a:gd name="connsiteY1" fmla="*/ 128940 h 146317"/>
                  <a:gd name="connsiteX2" fmla="*/ 25754 w 57546"/>
                  <a:gd name="connsiteY2" fmla="*/ 113910 h 146317"/>
                  <a:gd name="connsiteX3" fmla="*/ 25921 w 57546"/>
                  <a:gd name="connsiteY3" fmla="*/ 91280 h 146317"/>
                  <a:gd name="connsiteX4" fmla="*/ 29386 w 57546"/>
                  <a:gd name="connsiteY4" fmla="*/ 75524 h 146317"/>
                  <a:gd name="connsiteX5" fmla="*/ 30838 w 57546"/>
                  <a:gd name="connsiteY5" fmla="*/ 54571 h 146317"/>
                  <a:gd name="connsiteX6" fmla="*/ 57547 w 57546"/>
                  <a:gd name="connsiteY6" fmla="*/ 22275 h 146317"/>
                  <a:gd name="connsiteX7" fmla="*/ 57211 w 57546"/>
                  <a:gd name="connsiteY7" fmla="*/ 21549 h 146317"/>
                  <a:gd name="connsiteX8" fmla="*/ 41399 w 57546"/>
                  <a:gd name="connsiteY8" fmla="*/ 1378 h 146317"/>
                  <a:gd name="connsiteX9" fmla="*/ 6645 w 57546"/>
                  <a:gd name="connsiteY9" fmla="*/ 32388 h 146317"/>
                  <a:gd name="connsiteX10" fmla="*/ 5192 w 57546"/>
                  <a:gd name="connsiteY10" fmla="*/ 53341 h 146317"/>
                  <a:gd name="connsiteX11" fmla="*/ 1728 w 57546"/>
                  <a:gd name="connsiteY11" fmla="*/ 69098 h 146317"/>
                  <a:gd name="connsiteX12" fmla="*/ 1560 w 57546"/>
                  <a:gd name="connsiteY12" fmla="*/ 91727 h 146317"/>
                  <a:gd name="connsiteX13" fmla="*/ 51 w 57546"/>
                  <a:gd name="connsiteY13" fmla="*/ 106758 h 146317"/>
                  <a:gd name="connsiteX14" fmla="*/ 3795 w 57546"/>
                  <a:gd name="connsiteY14" fmla="*/ 120112 h 146317"/>
                  <a:gd name="connsiteX15" fmla="*/ 14076 w 57546"/>
                  <a:gd name="connsiteY15" fmla="*/ 140338 h 146317"/>
                  <a:gd name="connsiteX16" fmla="*/ 17596 w 57546"/>
                  <a:gd name="connsiteY16" fmla="*/ 144417 h 146317"/>
                  <a:gd name="connsiteX17" fmla="*/ 25195 w 57546"/>
                  <a:gd name="connsiteY17" fmla="*/ 145535 h 146317"/>
                  <a:gd name="connsiteX18" fmla="*/ 29833 w 57546"/>
                  <a:gd name="connsiteY18" fmla="*/ 146317 h 146317"/>
                  <a:gd name="connsiteX19" fmla="*/ 27989 w 57546"/>
                  <a:gd name="connsiteY19" fmla="*/ 142294 h 146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7546" h="146317">
                    <a:moveTo>
                      <a:pt x="27989" y="142294"/>
                    </a:moveTo>
                    <a:cubicBezTo>
                      <a:pt x="26145" y="137992"/>
                      <a:pt x="24469" y="133578"/>
                      <a:pt x="24245" y="128940"/>
                    </a:cubicBezTo>
                    <a:cubicBezTo>
                      <a:pt x="23966" y="123911"/>
                      <a:pt x="25363" y="118938"/>
                      <a:pt x="25754" y="113910"/>
                    </a:cubicBezTo>
                    <a:cubicBezTo>
                      <a:pt x="26424" y="106367"/>
                      <a:pt x="24972" y="98768"/>
                      <a:pt x="25921" y="91280"/>
                    </a:cubicBezTo>
                    <a:cubicBezTo>
                      <a:pt x="26592" y="85916"/>
                      <a:pt x="28492" y="80832"/>
                      <a:pt x="29386" y="75524"/>
                    </a:cubicBezTo>
                    <a:cubicBezTo>
                      <a:pt x="30559" y="68595"/>
                      <a:pt x="30000" y="61499"/>
                      <a:pt x="30838" y="54571"/>
                    </a:cubicBezTo>
                    <a:cubicBezTo>
                      <a:pt x="32347" y="41999"/>
                      <a:pt x="43187" y="23281"/>
                      <a:pt x="57547" y="22275"/>
                    </a:cubicBezTo>
                    <a:cubicBezTo>
                      <a:pt x="57435" y="22052"/>
                      <a:pt x="57323" y="21828"/>
                      <a:pt x="57211" y="21549"/>
                    </a:cubicBezTo>
                    <a:cubicBezTo>
                      <a:pt x="53859" y="14117"/>
                      <a:pt x="49557" y="4619"/>
                      <a:pt x="41399" y="1378"/>
                    </a:cubicBezTo>
                    <a:cubicBezTo>
                      <a:pt x="23184" y="-5942"/>
                      <a:pt x="8433" y="17582"/>
                      <a:pt x="6645" y="32388"/>
                    </a:cubicBezTo>
                    <a:cubicBezTo>
                      <a:pt x="5807" y="39373"/>
                      <a:pt x="6365" y="46413"/>
                      <a:pt x="5192" y="53341"/>
                    </a:cubicBezTo>
                    <a:cubicBezTo>
                      <a:pt x="4298" y="58650"/>
                      <a:pt x="2398" y="63734"/>
                      <a:pt x="1728" y="69098"/>
                    </a:cubicBezTo>
                    <a:cubicBezTo>
                      <a:pt x="778" y="76585"/>
                      <a:pt x="2231" y="84184"/>
                      <a:pt x="1560" y="91727"/>
                    </a:cubicBezTo>
                    <a:cubicBezTo>
                      <a:pt x="1113" y="96756"/>
                      <a:pt x="-284" y="101729"/>
                      <a:pt x="51" y="106758"/>
                    </a:cubicBezTo>
                    <a:cubicBezTo>
                      <a:pt x="331" y="111395"/>
                      <a:pt x="2007" y="115865"/>
                      <a:pt x="3795" y="120112"/>
                    </a:cubicBezTo>
                    <a:cubicBezTo>
                      <a:pt x="6756" y="127096"/>
                      <a:pt x="10221" y="133857"/>
                      <a:pt x="14076" y="140338"/>
                    </a:cubicBezTo>
                    <a:cubicBezTo>
                      <a:pt x="15026" y="141903"/>
                      <a:pt x="16032" y="143467"/>
                      <a:pt x="17596" y="144417"/>
                    </a:cubicBezTo>
                    <a:cubicBezTo>
                      <a:pt x="19831" y="145702"/>
                      <a:pt x="22625" y="145255"/>
                      <a:pt x="25195" y="145535"/>
                    </a:cubicBezTo>
                    <a:cubicBezTo>
                      <a:pt x="26760" y="145702"/>
                      <a:pt x="28324" y="146038"/>
                      <a:pt x="29833" y="146317"/>
                    </a:cubicBezTo>
                    <a:cubicBezTo>
                      <a:pt x="29274" y="144976"/>
                      <a:pt x="28548" y="143691"/>
                      <a:pt x="27989" y="142294"/>
                    </a:cubicBezTo>
                    <a:close/>
                  </a:path>
                </a:pathLst>
              </a:custGeom>
              <a:solidFill>
                <a:srgbClr val="ED8888"/>
              </a:solidFill>
              <a:ln w="55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51" name="Forme libre : forme 21850">
                <a:extLst>
                  <a:ext uri="{FF2B5EF4-FFF2-40B4-BE49-F238E27FC236}">
                    <a16:creationId xmlns:a16="http://schemas.microsoft.com/office/drawing/2014/main" id="{F5DDA6AF-1172-41D9-97F2-45F192CE0581}"/>
                  </a:ext>
                </a:extLst>
              </p:cNvPr>
              <p:cNvSpPr/>
              <p:nvPr/>
            </p:nvSpPr>
            <p:spPr>
              <a:xfrm>
                <a:off x="8171151" y="2354793"/>
                <a:ext cx="71234" cy="113779"/>
              </a:xfrm>
              <a:custGeom>
                <a:avLst/>
                <a:gdLst>
                  <a:gd name="connsiteX0" fmla="*/ 31507 w 71234"/>
                  <a:gd name="connsiteY0" fmla="*/ 113755 h 113779"/>
                  <a:gd name="connsiteX1" fmla="*/ 28378 w 71234"/>
                  <a:gd name="connsiteY1" fmla="*/ 60786 h 113779"/>
                  <a:gd name="connsiteX2" fmla="*/ 62462 w 71234"/>
                  <a:gd name="connsiteY2" fmla="*/ 23629 h 113779"/>
                  <a:gd name="connsiteX3" fmla="*/ 71234 w 71234"/>
                  <a:gd name="connsiteY3" fmla="*/ 22232 h 113779"/>
                  <a:gd name="connsiteX4" fmla="*/ 38324 w 71234"/>
                  <a:gd name="connsiteY4" fmla="*/ 1503 h 113779"/>
                  <a:gd name="connsiteX5" fmla="*/ 4240 w 71234"/>
                  <a:gd name="connsiteY5" fmla="*/ 38659 h 113779"/>
                  <a:gd name="connsiteX6" fmla="*/ 7369 w 71234"/>
                  <a:gd name="connsiteY6" fmla="*/ 91629 h 113779"/>
                  <a:gd name="connsiteX7" fmla="*/ 26534 w 71234"/>
                  <a:gd name="connsiteY7" fmla="*/ 111632 h 113779"/>
                  <a:gd name="connsiteX8" fmla="*/ 31507 w 71234"/>
                  <a:gd name="connsiteY8" fmla="*/ 113755 h 113779"/>
                  <a:gd name="connsiteX9" fmla="*/ 31507 w 71234"/>
                  <a:gd name="connsiteY9" fmla="*/ 113755 h 113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1234" h="113779">
                    <a:moveTo>
                      <a:pt x="31507" y="113755"/>
                    </a:moveTo>
                    <a:cubicBezTo>
                      <a:pt x="22847" y="97719"/>
                      <a:pt x="21841" y="77828"/>
                      <a:pt x="28378" y="60786"/>
                    </a:cubicBezTo>
                    <a:cubicBezTo>
                      <a:pt x="34189" y="45588"/>
                      <a:pt x="47152" y="29999"/>
                      <a:pt x="62462" y="23629"/>
                    </a:cubicBezTo>
                    <a:cubicBezTo>
                      <a:pt x="65535" y="22344"/>
                      <a:pt x="68440" y="21953"/>
                      <a:pt x="71234" y="22232"/>
                    </a:cubicBezTo>
                    <a:cubicBezTo>
                      <a:pt x="65088" y="9493"/>
                      <a:pt x="53187" y="-4699"/>
                      <a:pt x="38324" y="1503"/>
                    </a:cubicBezTo>
                    <a:cubicBezTo>
                      <a:pt x="23014" y="7928"/>
                      <a:pt x="10051" y="23462"/>
                      <a:pt x="4240" y="38659"/>
                    </a:cubicBezTo>
                    <a:cubicBezTo>
                      <a:pt x="-2297" y="55701"/>
                      <a:pt x="-1291" y="75593"/>
                      <a:pt x="7369" y="91629"/>
                    </a:cubicBezTo>
                    <a:cubicBezTo>
                      <a:pt x="11839" y="99842"/>
                      <a:pt x="18321" y="107162"/>
                      <a:pt x="26534" y="111632"/>
                    </a:cubicBezTo>
                    <a:cubicBezTo>
                      <a:pt x="28099" y="112470"/>
                      <a:pt x="29831" y="113196"/>
                      <a:pt x="31507" y="113755"/>
                    </a:cubicBezTo>
                    <a:cubicBezTo>
                      <a:pt x="31507" y="113811"/>
                      <a:pt x="31507" y="113755"/>
                      <a:pt x="31507" y="113755"/>
                    </a:cubicBezTo>
                    <a:close/>
                  </a:path>
                </a:pathLst>
              </a:custGeom>
              <a:solidFill>
                <a:srgbClr val="ED8888"/>
              </a:solidFill>
              <a:ln w="55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52" name="Forme libre : forme 21851">
                <a:extLst>
                  <a:ext uri="{FF2B5EF4-FFF2-40B4-BE49-F238E27FC236}">
                    <a16:creationId xmlns:a16="http://schemas.microsoft.com/office/drawing/2014/main" id="{4FA98A18-A43D-4354-B38A-952A44556273}"/>
                  </a:ext>
                </a:extLst>
              </p:cNvPr>
              <p:cNvSpPr/>
              <p:nvPr/>
            </p:nvSpPr>
            <p:spPr>
              <a:xfrm>
                <a:off x="8318749" y="2346004"/>
                <a:ext cx="66172" cy="102508"/>
              </a:xfrm>
              <a:custGeom>
                <a:avLst/>
                <a:gdLst>
                  <a:gd name="connsiteX0" fmla="*/ 28848 w 66172"/>
                  <a:gd name="connsiteY0" fmla="*/ 100921 h 102508"/>
                  <a:gd name="connsiteX1" fmla="*/ 32313 w 66172"/>
                  <a:gd name="connsiteY1" fmla="*/ 48286 h 102508"/>
                  <a:gd name="connsiteX2" fmla="*/ 66173 w 66172"/>
                  <a:gd name="connsiteY2" fmla="*/ 22193 h 102508"/>
                  <a:gd name="connsiteX3" fmla="*/ 43655 w 66172"/>
                  <a:gd name="connsiteY3" fmla="*/ 11 h 102508"/>
                  <a:gd name="connsiteX4" fmla="*/ 8175 w 66172"/>
                  <a:gd name="connsiteY4" fmla="*/ 26104 h 102508"/>
                  <a:gd name="connsiteX5" fmla="*/ 4710 w 66172"/>
                  <a:gd name="connsiteY5" fmla="*/ 78738 h 102508"/>
                  <a:gd name="connsiteX6" fmla="*/ 18009 w 66172"/>
                  <a:gd name="connsiteY6" fmla="*/ 96451 h 102508"/>
                  <a:gd name="connsiteX7" fmla="*/ 23652 w 66172"/>
                  <a:gd name="connsiteY7" fmla="*/ 101368 h 102508"/>
                  <a:gd name="connsiteX8" fmla="*/ 29742 w 66172"/>
                  <a:gd name="connsiteY8" fmla="*/ 102485 h 102508"/>
                  <a:gd name="connsiteX9" fmla="*/ 28848 w 66172"/>
                  <a:gd name="connsiteY9" fmla="*/ 100921 h 102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172" h="102508">
                    <a:moveTo>
                      <a:pt x="28848" y="100921"/>
                    </a:moveTo>
                    <a:cubicBezTo>
                      <a:pt x="20635" y="84605"/>
                      <a:pt x="24043" y="64546"/>
                      <a:pt x="32313" y="48286"/>
                    </a:cubicBezTo>
                    <a:cubicBezTo>
                      <a:pt x="38571" y="35938"/>
                      <a:pt x="51198" y="22696"/>
                      <a:pt x="66173" y="22193"/>
                    </a:cubicBezTo>
                    <a:cubicBezTo>
                      <a:pt x="62094" y="11186"/>
                      <a:pt x="54439" y="290"/>
                      <a:pt x="43655" y="11"/>
                    </a:cubicBezTo>
                    <a:cubicBezTo>
                      <a:pt x="27954" y="-436"/>
                      <a:pt x="14656" y="13309"/>
                      <a:pt x="8175" y="26104"/>
                    </a:cubicBezTo>
                    <a:cubicBezTo>
                      <a:pt x="-95" y="42364"/>
                      <a:pt x="-3503" y="62423"/>
                      <a:pt x="4710" y="78738"/>
                    </a:cubicBezTo>
                    <a:cubicBezTo>
                      <a:pt x="8063" y="85331"/>
                      <a:pt x="13092" y="90919"/>
                      <a:pt x="18009" y="96451"/>
                    </a:cubicBezTo>
                    <a:cubicBezTo>
                      <a:pt x="19685" y="98294"/>
                      <a:pt x="21417" y="100250"/>
                      <a:pt x="23652" y="101368"/>
                    </a:cubicBezTo>
                    <a:cubicBezTo>
                      <a:pt x="25552" y="102317"/>
                      <a:pt x="27675" y="102597"/>
                      <a:pt x="29742" y="102485"/>
                    </a:cubicBezTo>
                    <a:cubicBezTo>
                      <a:pt x="29463" y="101982"/>
                      <a:pt x="29128" y="101479"/>
                      <a:pt x="28848" y="100921"/>
                    </a:cubicBezTo>
                    <a:close/>
                  </a:path>
                </a:pathLst>
              </a:custGeom>
              <a:solidFill>
                <a:srgbClr val="ED8888"/>
              </a:solidFill>
              <a:ln w="55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53" name="Forme libre : forme 21852">
                <a:extLst>
                  <a:ext uri="{FF2B5EF4-FFF2-40B4-BE49-F238E27FC236}">
                    <a16:creationId xmlns:a16="http://schemas.microsoft.com/office/drawing/2014/main" id="{7653E481-35C7-4ABC-8DAC-763F858CB55C}"/>
                  </a:ext>
                </a:extLst>
              </p:cNvPr>
              <p:cNvSpPr/>
              <p:nvPr/>
            </p:nvSpPr>
            <p:spPr>
              <a:xfrm>
                <a:off x="8578209" y="1930898"/>
                <a:ext cx="97876" cy="105793"/>
              </a:xfrm>
              <a:custGeom>
                <a:avLst/>
                <a:gdLst>
                  <a:gd name="connsiteX0" fmla="*/ 25574 w 97876"/>
                  <a:gd name="connsiteY0" fmla="*/ 91378 h 105793"/>
                  <a:gd name="connsiteX1" fmla="*/ 24289 w 97876"/>
                  <a:gd name="connsiteY1" fmla="*/ 73386 h 105793"/>
                  <a:gd name="connsiteX2" fmla="*/ 25127 w 97876"/>
                  <a:gd name="connsiteY2" fmla="*/ 52377 h 105793"/>
                  <a:gd name="connsiteX3" fmla="*/ 26915 w 97876"/>
                  <a:gd name="connsiteY3" fmla="*/ 41705 h 105793"/>
                  <a:gd name="connsiteX4" fmla="*/ 36079 w 97876"/>
                  <a:gd name="connsiteY4" fmla="*/ 31704 h 105793"/>
                  <a:gd name="connsiteX5" fmla="*/ 47756 w 97876"/>
                  <a:gd name="connsiteY5" fmla="*/ 24719 h 105793"/>
                  <a:gd name="connsiteX6" fmla="*/ 64519 w 97876"/>
                  <a:gd name="connsiteY6" fmla="*/ 24105 h 105793"/>
                  <a:gd name="connsiteX7" fmla="*/ 74297 w 97876"/>
                  <a:gd name="connsiteY7" fmla="*/ 22317 h 105793"/>
                  <a:gd name="connsiteX8" fmla="*/ 97876 w 97876"/>
                  <a:gd name="connsiteY8" fmla="*/ 27681 h 105793"/>
                  <a:gd name="connsiteX9" fmla="*/ 79940 w 97876"/>
                  <a:gd name="connsiteY9" fmla="*/ 8907 h 105793"/>
                  <a:gd name="connsiteX10" fmla="*/ 50159 w 97876"/>
                  <a:gd name="connsiteY10" fmla="*/ 134 h 105793"/>
                  <a:gd name="connsiteX11" fmla="*/ 40381 w 97876"/>
                  <a:gd name="connsiteY11" fmla="*/ 1922 h 105793"/>
                  <a:gd name="connsiteX12" fmla="*/ 23619 w 97876"/>
                  <a:gd name="connsiteY12" fmla="*/ 2537 h 105793"/>
                  <a:gd name="connsiteX13" fmla="*/ 11941 w 97876"/>
                  <a:gd name="connsiteY13" fmla="*/ 9521 h 105793"/>
                  <a:gd name="connsiteX14" fmla="*/ 2777 w 97876"/>
                  <a:gd name="connsiteY14" fmla="*/ 19523 h 105793"/>
                  <a:gd name="connsiteX15" fmla="*/ 989 w 97876"/>
                  <a:gd name="connsiteY15" fmla="*/ 30195 h 105793"/>
                  <a:gd name="connsiteX16" fmla="*/ 151 w 97876"/>
                  <a:gd name="connsiteY16" fmla="*/ 51204 h 105793"/>
                  <a:gd name="connsiteX17" fmla="*/ 1436 w 97876"/>
                  <a:gd name="connsiteY17" fmla="*/ 69196 h 105793"/>
                  <a:gd name="connsiteX18" fmla="*/ 9873 w 97876"/>
                  <a:gd name="connsiteY18" fmla="*/ 84505 h 105793"/>
                  <a:gd name="connsiteX19" fmla="*/ 30715 w 97876"/>
                  <a:gd name="connsiteY19" fmla="*/ 104900 h 105793"/>
                  <a:gd name="connsiteX20" fmla="*/ 33453 w 97876"/>
                  <a:gd name="connsiteY20" fmla="*/ 105794 h 105793"/>
                  <a:gd name="connsiteX21" fmla="*/ 25574 w 97876"/>
                  <a:gd name="connsiteY21" fmla="*/ 91378 h 105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97876" h="105793">
                    <a:moveTo>
                      <a:pt x="25574" y="91378"/>
                    </a:moveTo>
                    <a:cubicBezTo>
                      <a:pt x="23842" y="85567"/>
                      <a:pt x="24066" y="79421"/>
                      <a:pt x="24289" y="73386"/>
                    </a:cubicBezTo>
                    <a:cubicBezTo>
                      <a:pt x="24568" y="66402"/>
                      <a:pt x="24848" y="59418"/>
                      <a:pt x="25127" y="52377"/>
                    </a:cubicBezTo>
                    <a:cubicBezTo>
                      <a:pt x="25295" y="48746"/>
                      <a:pt x="25462" y="45002"/>
                      <a:pt x="26915" y="41705"/>
                    </a:cubicBezTo>
                    <a:cubicBezTo>
                      <a:pt x="28759" y="37515"/>
                      <a:pt x="32503" y="34553"/>
                      <a:pt x="36079" y="31704"/>
                    </a:cubicBezTo>
                    <a:cubicBezTo>
                      <a:pt x="39655" y="28854"/>
                      <a:pt x="43398" y="26005"/>
                      <a:pt x="47756" y="24719"/>
                    </a:cubicBezTo>
                    <a:cubicBezTo>
                      <a:pt x="53288" y="23099"/>
                      <a:pt x="58931" y="24496"/>
                      <a:pt x="64519" y="24105"/>
                    </a:cubicBezTo>
                    <a:cubicBezTo>
                      <a:pt x="67871" y="23881"/>
                      <a:pt x="71000" y="22652"/>
                      <a:pt x="74297" y="22317"/>
                    </a:cubicBezTo>
                    <a:cubicBezTo>
                      <a:pt x="81673" y="21535"/>
                      <a:pt x="90501" y="24216"/>
                      <a:pt x="97876" y="27681"/>
                    </a:cubicBezTo>
                    <a:cubicBezTo>
                      <a:pt x="93127" y="20193"/>
                      <a:pt x="87428" y="13544"/>
                      <a:pt x="79940" y="8907"/>
                    </a:cubicBezTo>
                    <a:cubicBezTo>
                      <a:pt x="71950" y="3934"/>
                      <a:pt x="59770" y="-871"/>
                      <a:pt x="50159" y="134"/>
                    </a:cubicBezTo>
                    <a:cubicBezTo>
                      <a:pt x="46862" y="470"/>
                      <a:pt x="43733" y="1699"/>
                      <a:pt x="40381" y="1922"/>
                    </a:cubicBezTo>
                    <a:cubicBezTo>
                      <a:pt x="34738" y="2258"/>
                      <a:pt x="29150" y="917"/>
                      <a:pt x="23619" y="2537"/>
                    </a:cubicBezTo>
                    <a:cubicBezTo>
                      <a:pt x="19204" y="3822"/>
                      <a:pt x="15517" y="6728"/>
                      <a:pt x="11941" y="9521"/>
                    </a:cubicBezTo>
                    <a:cubicBezTo>
                      <a:pt x="8365" y="12371"/>
                      <a:pt x="4621" y="15332"/>
                      <a:pt x="2777" y="19523"/>
                    </a:cubicBezTo>
                    <a:cubicBezTo>
                      <a:pt x="1269" y="22820"/>
                      <a:pt x="1101" y="26563"/>
                      <a:pt x="989" y="30195"/>
                    </a:cubicBezTo>
                    <a:cubicBezTo>
                      <a:pt x="710" y="37179"/>
                      <a:pt x="430" y="44164"/>
                      <a:pt x="151" y="51204"/>
                    </a:cubicBezTo>
                    <a:cubicBezTo>
                      <a:pt x="-72" y="57239"/>
                      <a:pt x="-296" y="63385"/>
                      <a:pt x="1436" y="69196"/>
                    </a:cubicBezTo>
                    <a:cubicBezTo>
                      <a:pt x="3113" y="74783"/>
                      <a:pt x="6521" y="79700"/>
                      <a:pt x="9873" y="84505"/>
                    </a:cubicBezTo>
                    <a:cubicBezTo>
                      <a:pt x="15517" y="92607"/>
                      <a:pt x="21607" y="101100"/>
                      <a:pt x="30715" y="104900"/>
                    </a:cubicBezTo>
                    <a:cubicBezTo>
                      <a:pt x="31609" y="105291"/>
                      <a:pt x="32558" y="105514"/>
                      <a:pt x="33453" y="105794"/>
                    </a:cubicBezTo>
                    <a:cubicBezTo>
                      <a:pt x="30324" y="101324"/>
                      <a:pt x="27195" y="96686"/>
                      <a:pt x="25574" y="91378"/>
                    </a:cubicBezTo>
                    <a:close/>
                  </a:path>
                </a:pathLst>
              </a:custGeom>
              <a:solidFill>
                <a:srgbClr val="ED8888"/>
              </a:solidFill>
              <a:ln w="55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54" name="Forme libre : forme 21853">
                <a:extLst>
                  <a:ext uri="{FF2B5EF4-FFF2-40B4-BE49-F238E27FC236}">
                    <a16:creationId xmlns:a16="http://schemas.microsoft.com/office/drawing/2014/main" id="{AB5CB782-505F-4946-837B-83490C9C81A4}"/>
                  </a:ext>
                </a:extLst>
              </p:cNvPr>
              <p:cNvSpPr/>
              <p:nvPr/>
            </p:nvSpPr>
            <p:spPr>
              <a:xfrm>
                <a:off x="8530196" y="2086188"/>
                <a:ext cx="114822" cy="160592"/>
              </a:xfrm>
              <a:custGeom>
                <a:avLst/>
                <a:gdLst>
                  <a:gd name="connsiteX0" fmla="*/ 24138 w 114822"/>
                  <a:gd name="connsiteY0" fmla="*/ 125503 h 160592"/>
                  <a:gd name="connsiteX1" fmla="*/ 87332 w 114822"/>
                  <a:gd name="connsiteY1" fmla="*/ 25599 h 160592"/>
                  <a:gd name="connsiteX2" fmla="*/ 100519 w 114822"/>
                  <a:gd name="connsiteY2" fmla="*/ 22135 h 160592"/>
                  <a:gd name="connsiteX3" fmla="*/ 114823 w 114822"/>
                  <a:gd name="connsiteY3" fmla="*/ 24482 h 160592"/>
                  <a:gd name="connsiteX4" fmla="*/ 97837 w 114822"/>
                  <a:gd name="connsiteY4" fmla="*/ 5373 h 160592"/>
                  <a:gd name="connsiteX5" fmla="*/ 76381 w 114822"/>
                  <a:gd name="connsiteY5" fmla="*/ 9 h 160592"/>
                  <a:gd name="connsiteX6" fmla="*/ 63194 w 114822"/>
                  <a:gd name="connsiteY6" fmla="*/ 3473 h 160592"/>
                  <a:gd name="connsiteX7" fmla="*/ 0 w 114822"/>
                  <a:gd name="connsiteY7" fmla="*/ 103377 h 160592"/>
                  <a:gd name="connsiteX8" fmla="*/ 22965 w 114822"/>
                  <a:gd name="connsiteY8" fmla="*/ 155788 h 160592"/>
                  <a:gd name="connsiteX9" fmla="*/ 32128 w 114822"/>
                  <a:gd name="connsiteY9" fmla="*/ 160593 h 160592"/>
                  <a:gd name="connsiteX10" fmla="*/ 24138 w 114822"/>
                  <a:gd name="connsiteY10" fmla="*/ 125503 h 160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4822" h="160592">
                    <a:moveTo>
                      <a:pt x="24138" y="125503"/>
                    </a:moveTo>
                    <a:cubicBezTo>
                      <a:pt x="24138" y="83933"/>
                      <a:pt x="49784" y="43423"/>
                      <a:pt x="87332" y="25599"/>
                    </a:cubicBezTo>
                    <a:cubicBezTo>
                      <a:pt x="91691" y="24314"/>
                      <a:pt x="95937" y="21967"/>
                      <a:pt x="100519" y="22135"/>
                    </a:cubicBezTo>
                    <a:cubicBezTo>
                      <a:pt x="105324" y="22359"/>
                      <a:pt x="110185" y="23029"/>
                      <a:pt x="114823" y="24482"/>
                    </a:cubicBezTo>
                    <a:cubicBezTo>
                      <a:pt x="110297" y="17162"/>
                      <a:pt x="105212" y="9787"/>
                      <a:pt x="97837" y="5373"/>
                    </a:cubicBezTo>
                    <a:cubicBezTo>
                      <a:pt x="91467" y="1573"/>
                      <a:pt x="83868" y="288"/>
                      <a:pt x="76381" y="9"/>
                    </a:cubicBezTo>
                    <a:cubicBezTo>
                      <a:pt x="71799" y="-159"/>
                      <a:pt x="67553" y="2132"/>
                      <a:pt x="63194" y="3473"/>
                    </a:cubicBezTo>
                    <a:cubicBezTo>
                      <a:pt x="25647" y="21297"/>
                      <a:pt x="0" y="61806"/>
                      <a:pt x="0" y="103377"/>
                    </a:cubicBezTo>
                    <a:cubicBezTo>
                      <a:pt x="0" y="123213"/>
                      <a:pt x="6537" y="144613"/>
                      <a:pt x="22965" y="155788"/>
                    </a:cubicBezTo>
                    <a:cubicBezTo>
                      <a:pt x="25870" y="157743"/>
                      <a:pt x="28943" y="159308"/>
                      <a:pt x="32128" y="160593"/>
                    </a:cubicBezTo>
                    <a:cubicBezTo>
                      <a:pt x="26596" y="150033"/>
                      <a:pt x="24138" y="137517"/>
                      <a:pt x="24138" y="125503"/>
                    </a:cubicBezTo>
                    <a:close/>
                  </a:path>
                </a:pathLst>
              </a:custGeom>
              <a:solidFill>
                <a:srgbClr val="ED8888"/>
              </a:solidFill>
              <a:ln w="55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55" name="Forme libre : forme 21854">
                <a:extLst>
                  <a:ext uri="{FF2B5EF4-FFF2-40B4-BE49-F238E27FC236}">
                    <a16:creationId xmlns:a16="http://schemas.microsoft.com/office/drawing/2014/main" id="{57E21F13-2F14-4BD0-A6BF-F36626320DEE}"/>
                  </a:ext>
                </a:extLst>
              </p:cNvPr>
              <p:cNvSpPr/>
              <p:nvPr/>
            </p:nvSpPr>
            <p:spPr>
              <a:xfrm>
                <a:off x="8700747" y="2016090"/>
                <a:ext cx="135922" cy="177107"/>
              </a:xfrm>
              <a:custGeom>
                <a:avLst/>
                <a:gdLst>
                  <a:gd name="connsiteX0" fmla="*/ 24173 w 135922"/>
                  <a:gd name="connsiteY0" fmla="*/ 145314 h 177107"/>
                  <a:gd name="connsiteX1" fmla="*/ 27078 w 135922"/>
                  <a:gd name="connsiteY1" fmla="*/ 119556 h 177107"/>
                  <a:gd name="connsiteX2" fmla="*/ 37694 w 135922"/>
                  <a:gd name="connsiteY2" fmla="*/ 83573 h 177107"/>
                  <a:gd name="connsiteX3" fmla="*/ 51719 w 135922"/>
                  <a:gd name="connsiteY3" fmla="*/ 60720 h 177107"/>
                  <a:gd name="connsiteX4" fmla="*/ 89378 w 135922"/>
                  <a:gd name="connsiteY4" fmla="*/ 30827 h 177107"/>
                  <a:gd name="connsiteX5" fmla="*/ 111449 w 135922"/>
                  <a:gd name="connsiteY5" fmla="*/ 22334 h 177107"/>
                  <a:gd name="connsiteX6" fmla="*/ 134805 w 135922"/>
                  <a:gd name="connsiteY6" fmla="*/ 29765 h 177107"/>
                  <a:gd name="connsiteX7" fmla="*/ 135922 w 135922"/>
                  <a:gd name="connsiteY7" fmla="*/ 30380 h 177107"/>
                  <a:gd name="connsiteX8" fmla="*/ 134358 w 135922"/>
                  <a:gd name="connsiteY8" fmla="*/ 26916 h 177107"/>
                  <a:gd name="connsiteX9" fmla="*/ 110667 w 135922"/>
                  <a:gd name="connsiteY9" fmla="*/ 7695 h 177107"/>
                  <a:gd name="connsiteX10" fmla="*/ 87311 w 135922"/>
                  <a:gd name="connsiteY10" fmla="*/ 263 h 177107"/>
                  <a:gd name="connsiteX11" fmla="*/ 65241 w 135922"/>
                  <a:gd name="connsiteY11" fmla="*/ 8756 h 177107"/>
                  <a:gd name="connsiteX12" fmla="*/ 27581 w 135922"/>
                  <a:gd name="connsiteY12" fmla="*/ 38649 h 177107"/>
                  <a:gd name="connsiteX13" fmla="*/ 13556 w 135922"/>
                  <a:gd name="connsiteY13" fmla="*/ 61502 h 177107"/>
                  <a:gd name="connsiteX14" fmla="*/ 2940 w 135922"/>
                  <a:gd name="connsiteY14" fmla="*/ 97485 h 177107"/>
                  <a:gd name="connsiteX15" fmla="*/ 35 w 135922"/>
                  <a:gd name="connsiteY15" fmla="*/ 123244 h 177107"/>
                  <a:gd name="connsiteX16" fmla="*/ 22161 w 135922"/>
                  <a:gd name="connsiteY16" fmla="*/ 169843 h 177107"/>
                  <a:gd name="connsiteX17" fmla="*/ 33783 w 135922"/>
                  <a:gd name="connsiteY17" fmla="*/ 177107 h 177107"/>
                  <a:gd name="connsiteX18" fmla="*/ 24173 w 135922"/>
                  <a:gd name="connsiteY18" fmla="*/ 145314 h 177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35922" h="177107">
                    <a:moveTo>
                      <a:pt x="24173" y="145314"/>
                    </a:moveTo>
                    <a:cubicBezTo>
                      <a:pt x="23893" y="136654"/>
                      <a:pt x="25346" y="128049"/>
                      <a:pt x="27078" y="119556"/>
                    </a:cubicBezTo>
                    <a:cubicBezTo>
                      <a:pt x="29536" y="107264"/>
                      <a:pt x="32554" y="95027"/>
                      <a:pt x="37694" y="83573"/>
                    </a:cubicBezTo>
                    <a:cubicBezTo>
                      <a:pt x="41326" y="75359"/>
                      <a:pt x="46075" y="67704"/>
                      <a:pt x="51719" y="60720"/>
                    </a:cubicBezTo>
                    <a:cubicBezTo>
                      <a:pt x="61832" y="48148"/>
                      <a:pt x="74851" y="37811"/>
                      <a:pt x="89378" y="30827"/>
                    </a:cubicBezTo>
                    <a:cubicBezTo>
                      <a:pt x="96083" y="27586"/>
                      <a:pt x="104129" y="23731"/>
                      <a:pt x="111449" y="22334"/>
                    </a:cubicBezTo>
                    <a:cubicBezTo>
                      <a:pt x="119551" y="20825"/>
                      <a:pt x="127932" y="26077"/>
                      <a:pt x="134805" y="29765"/>
                    </a:cubicBezTo>
                    <a:cubicBezTo>
                      <a:pt x="135196" y="29933"/>
                      <a:pt x="135531" y="30156"/>
                      <a:pt x="135922" y="30380"/>
                    </a:cubicBezTo>
                    <a:cubicBezTo>
                      <a:pt x="135475" y="29206"/>
                      <a:pt x="134972" y="28033"/>
                      <a:pt x="134358" y="26916"/>
                    </a:cubicBezTo>
                    <a:cubicBezTo>
                      <a:pt x="129385" y="17864"/>
                      <a:pt x="119830" y="12500"/>
                      <a:pt x="110667" y="7695"/>
                    </a:cubicBezTo>
                    <a:cubicBezTo>
                      <a:pt x="103794" y="4063"/>
                      <a:pt x="95413" y="-1245"/>
                      <a:pt x="87311" y="263"/>
                    </a:cubicBezTo>
                    <a:cubicBezTo>
                      <a:pt x="79991" y="1604"/>
                      <a:pt x="71946" y="5516"/>
                      <a:pt x="65241" y="8756"/>
                    </a:cubicBezTo>
                    <a:cubicBezTo>
                      <a:pt x="50657" y="15741"/>
                      <a:pt x="37694" y="26077"/>
                      <a:pt x="27581" y="38649"/>
                    </a:cubicBezTo>
                    <a:cubicBezTo>
                      <a:pt x="21938" y="45634"/>
                      <a:pt x="17188" y="53288"/>
                      <a:pt x="13556" y="61502"/>
                    </a:cubicBezTo>
                    <a:cubicBezTo>
                      <a:pt x="8472" y="72956"/>
                      <a:pt x="5454" y="85193"/>
                      <a:pt x="2940" y="97485"/>
                    </a:cubicBezTo>
                    <a:cubicBezTo>
                      <a:pt x="1208" y="105978"/>
                      <a:pt x="-245" y="114583"/>
                      <a:pt x="35" y="123244"/>
                    </a:cubicBezTo>
                    <a:cubicBezTo>
                      <a:pt x="593" y="140900"/>
                      <a:pt x="8863" y="158221"/>
                      <a:pt x="22161" y="169843"/>
                    </a:cubicBezTo>
                    <a:cubicBezTo>
                      <a:pt x="25625" y="172861"/>
                      <a:pt x="29536" y="175487"/>
                      <a:pt x="33783" y="177107"/>
                    </a:cubicBezTo>
                    <a:cubicBezTo>
                      <a:pt x="27972" y="167497"/>
                      <a:pt x="24508" y="156489"/>
                      <a:pt x="24173" y="145314"/>
                    </a:cubicBezTo>
                    <a:close/>
                  </a:path>
                </a:pathLst>
              </a:custGeom>
              <a:solidFill>
                <a:srgbClr val="ED8888"/>
              </a:solidFill>
              <a:ln w="55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56" name="Forme libre : forme 21855">
                <a:extLst>
                  <a:ext uri="{FF2B5EF4-FFF2-40B4-BE49-F238E27FC236}">
                    <a16:creationId xmlns:a16="http://schemas.microsoft.com/office/drawing/2014/main" id="{3A0D8FB1-BC73-438C-97B7-B33DA5ECAB11}"/>
                  </a:ext>
                </a:extLst>
              </p:cNvPr>
              <p:cNvSpPr/>
              <p:nvPr/>
            </p:nvSpPr>
            <p:spPr>
              <a:xfrm>
                <a:off x="8829568" y="1925728"/>
                <a:ext cx="79179" cy="104481"/>
              </a:xfrm>
              <a:custGeom>
                <a:avLst/>
                <a:gdLst>
                  <a:gd name="connsiteX0" fmla="*/ 31183 w 79179"/>
                  <a:gd name="connsiteY0" fmla="*/ 74477 h 104481"/>
                  <a:gd name="connsiteX1" fmla="*/ 24925 w 79179"/>
                  <a:gd name="connsiteY1" fmla="*/ 41511 h 104481"/>
                  <a:gd name="connsiteX2" fmla="*/ 79179 w 79179"/>
                  <a:gd name="connsiteY2" fmla="*/ 30392 h 104481"/>
                  <a:gd name="connsiteX3" fmla="*/ 73759 w 79179"/>
                  <a:gd name="connsiteY3" fmla="*/ 22514 h 104481"/>
                  <a:gd name="connsiteX4" fmla="*/ 787 w 79179"/>
                  <a:gd name="connsiteY4" fmla="*/ 19385 h 104481"/>
                  <a:gd name="connsiteX5" fmla="*/ 7045 w 79179"/>
                  <a:gd name="connsiteY5" fmla="*/ 52351 h 104481"/>
                  <a:gd name="connsiteX6" fmla="*/ 21125 w 79179"/>
                  <a:gd name="connsiteY6" fmla="*/ 86490 h 104481"/>
                  <a:gd name="connsiteX7" fmla="*/ 28389 w 79179"/>
                  <a:gd name="connsiteY7" fmla="*/ 98559 h 104481"/>
                  <a:gd name="connsiteX8" fmla="*/ 40402 w 79179"/>
                  <a:gd name="connsiteY8" fmla="*/ 103923 h 104481"/>
                  <a:gd name="connsiteX9" fmla="*/ 43587 w 79179"/>
                  <a:gd name="connsiteY9" fmla="*/ 104482 h 104481"/>
                  <a:gd name="connsiteX10" fmla="*/ 31183 w 79179"/>
                  <a:gd name="connsiteY10" fmla="*/ 74477 h 104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9179" h="104481">
                    <a:moveTo>
                      <a:pt x="31183" y="74477"/>
                    </a:moveTo>
                    <a:cubicBezTo>
                      <a:pt x="26936" y="64196"/>
                      <a:pt x="22243" y="52798"/>
                      <a:pt x="24925" y="41511"/>
                    </a:cubicBezTo>
                    <a:cubicBezTo>
                      <a:pt x="30959" y="15976"/>
                      <a:pt x="58562" y="19496"/>
                      <a:pt x="79179" y="30392"/>
                    </a:cubicBezTo>
                    <a:cubicBezTo>
                      <a:pt x="77559" y="27598"/>
                      <a:pt x="75827" y="24916"/>
                      <a:pt x="73759" y="22514"/>
                    </a:cubicBezTo>
                    <a:cubicBezTo>
                      <a:pt x="58170" y="4019"/>
                      <a:pt x="9056" y="-15705"/>
                      <a:pt x="787" y="19385"/>
                    </a:cubicBezTo>
                    <a:cubicBezTo>
                      <a:pt x="-1895" y="30671"/>
                      <a:pt x="2798" y="42070"/>
                      <a:pt x="7045" y="52351"/>
                    </a:cubicBezTo>
                    <a:cubicBezTo>
                      <a:pt x="11738" y="63749"/>
                      <a:pt x="16432" y="75092"/>
                      <a:pt x="21125" y="86490"/>
                    </a:cubicBezTo>
                    <a:cubicBezTo>
                      <a:pt x="22913" y="90848"/>
                      <a:pt x="24869" y="95374"/>
                      <a:pt x="28389" y="98559"/>
                    </a:cubicBezTo>
                    <a:cubicBezTo>
                      <a:pt x="31686" y="101521"/>
                      <a:pt x="36044" y="102973"/>
                      <a:pt x="40402" y="103923"/>
                    </a:cubicBezTo>
                    <a:cubicBezTo>
                      <a:pt x="41464" y="104147"/>
                      <a:pt x="42525" y="104314"/>
                      <a:pt x="43587" y="104482"/>
                    </a:cubicBezTo>
                    <a:cubicBezTo>
                      <a:pt x="39396" y="94480"/>
                      <a:pt x="35262" y="84479"/>
                      <a:pt x="31183" y="74477"/>
                    </a:cubicBezTo>
                    <a:close/>
                  </a:path>
                </a:pathLst>
              </a:custGeom>
              <a:solidFill>
                <a:srgbClr val="ED8888"/>
              </a:solidFill>
              <a:ln w="55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57" name="Forme libre : forme 21856">
                <a:extLst>
                  <a:ext uri="{FF2B5EF4-FFF2-40B4-BE49-F238E27FC236}">
                    <a16:creationId xmlns:a16="http://schemas.microsoft.com/office/drawing/2014/main" id="{3F04B639-B025-42D4-AD00-B221AAC4CAE1}"/>
                  </a:ext>
                </a:extLst>
              </p:cNvPr>
              <p:cNvSpPr/>
              <p:nvPr/>
            </p:nvSpPr>
            <p:spPr>
              <a:xfrm>
                <a:off x="8832609" y="2140591"/>
                <a:ext cx="103796" cy="127028"/>
              </a:xfrm>
              <a:custGeom>
                <a:avLst/>
                <a:gdLst>
                  <a:gd name="connsiteX0" fmla="*/ 25293 w 103796"/>
                  <a:gd name="connsiteY0" fmla="*/ 112112 h 127028"/>
                  <a:gd name="connsiteX1" fmla="*/ 56639 w 103796"/>
                  <a:gd name="connsiteY1" fmla="*/ 57020 h 127028"/>
                  <a:gd name="connsiteX2" fmla="*/ 76306 w 103796"/>
                  <a:gd name="connsiteY2" fmla="*/ 35731 h 127028"/>
                  <a:gd name="connsiteX3" fmla="*/ 91393 w 103796"/>
                  <a:gd name="connsiteY3" fmla="*/ 24333 h 127028"/>
                  <a:gd name="connsiteX4" fmla="*/ 103797 w 103796"/>
                  <a:gd name="connsiteY4" fmla="*/ 22266 h 127028"/>
                  <a:gd name="connsiteX5" fmla="*/ 97148 w 103796"/>
                  <a:gd name="connsiteY5" fmla="*/ 11649 h 127028"/>
                  <a:gd name="connsiteX6" fmla="*/ 82173 w 103796"/>
                  <a:gd name="connsiteY6" fmla="*/ 363 h 127028"/>
                  <a:gd name="connsiteX7" fmla="*/ 67199 w 103796"/>
                  <a:gd name="connsiteY7" fmla="*/ 2206 h 127028"/>
                  <a:gd name="connsiteX8" fmla="*/ 52113 w 103796"/>
                  <a:gd name="connsiteY8" fmla="*/ 13605 h 127028"/>
                  <a:gd name="connsiteX9" fmla="*/ 32445 w 103796"/>
                  <a:gd name="connsiteY9" fmla="*/ 34893 h 127028"/>
                  <a:gd name="connsiteX10" fmla="*/ 1099 w 103796"/>
                  <a:gd name="connsiteY10" fmla="*/ 89986 h 127028"/>
                  <a:gd name="connsiteX11" fmla="*/ 1211 w 103796"/>
                  <a:gd name="connsiteY11" fmla="*/ 109821 h 127028"/>
                  <a:gd name="connsiteX12" fmla="*/ 13224 w 103796"/>
                  <a:gd name="connsiteY12" fmla="*/ 125075 h 127028"/>
                  <a:gd name="connsiteX13" fmla="*/ 24399 w 103796"/>
                  <a:gd name="connsiteY13" fmla="*/ 126975 h 127028"/>
                  <a:gd name="connsiteX14" fmla="*/ 25293 w 103796"/>
                  <a:gd name="connsiteY14" fmla="*/ 112112 h 127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3796" h="127028">
                    <a:moveTo>
                      <a:pt x="25293" y="112112"/>
                    </a:moveTo>
                    <a:cubicBezTo>
                      <a:pt x="29483" y="91159"/>
                      <a:pt x="42726" y="73223"/>
                      <a:pt x="56639" y="57020"/>
                    </a:cubicBezTo>
                    <a:cubicBezTo>
                      <a:pt x="62952" y="49700"/>
                      <a:pt x="69434" y="42492"/>
                      <a:pt x="76306" y="35731"/>
                    </a:cubicBezTo>
                    <a:cubicBezTo>
                      <a:pt x="80832" y="31261"/>
                      <a:pt x="85637" y="26903"/>
                      <a:pt x="91393" y="24333"/>
                    </a:cubicBezTo>
                    <a:cubicBezTo>
                      <a:pt x="95248" y="22601"/>
                      <a:pt x="99550" y="21986"/>
                      <a:pt x="103797" y="22266"/>
                    </a:cubicBezTo>
                    <a:cubicBezTo>
                      <a:pt x="102232" y="18354"/>
                      <a:pt x="99942" y="14778"/>
                      <a:pt x="97148" y="11649"/>
                    </a:cubicBezTo>
                    <a:cubicBezTo>
                      <a:pt x="93125" y="7235"/>
                      <a:pt x="88431" y="1424"/>
                      <a:pt x="82173" y="363"/>
                    </a:cubicBezTo>
                    <a:cubicBezTo>
                      <a:pt x="77200" y="-475"/>
                      <a:pt x="71836" y="139"/>
                      <a:pt x="67199" y="2206"/>
                    </a:cubicBezTo>
                    <a:cubicBezTo>
                      <a:pt x="61388" y="4777"/>
                      <a:pt x="56583" y="9135"/>
                      <a:pt x="52113" y="13605"/>
                    </a:cubicBezTo>
                    <a:cubicBezTo>
                      <a:pt x="45240" y="20422"/>
                      <a:pt x="38703" y="27574"/>
                      <a:pt x="32445" y="34893"/>
                    </a:cubicBezTo>
                    <a:cubicBezTo>
                      <a:pt x="18532" y="51097"/>
                      <a:pt x="5290" y="69033"/>
                      <a:pt x="1099" y="89986"/>
                    </a:cubicBezTo>
                    <a:cubicBezTo>
                      <a:pt x="-186" y="96523"/>
                      <a:pt x="-577" y="103396"/>
                      <a:pt x="1211" y="109821"/>
                    </a:cubicBezTo>
                    <a:cubicBezTo>
                      <a:pt x="2999" y="116247"/>
                      <a:pt x="7189" y="122226"/>
                      <a:pt x="13224" y="125075"/>
                    </a:cubicBezTo>
                    <a:cubicBezTo>
                      <a:pt x="16688" y="126751"/>
                      <a:pt x="20543" y="127198"/>
                      <a:pt x="24399" y="126975"/>
                    </a:cubicBezTo>
                    <a:cubicBezTo>
                      <a:pt x="23840" y="122058"/>
                      <a:pt x="24287" y="116973"/>
                      <a:pt x="25293" y="112112"/>
                    </a:cubicBezTo>
                    <a:close/>
                  </a:path>
                </a:pathLst>
              </a:custGeom>
              <a:solidFill>
                <a:srgbClr val="ED8888"/>
              </a:solidFill>
              <a:ln w="55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58" name="Forme libre : forme 21857">
                <a:extLst>
                  <a:ext uri="{FF2B5EF4-FFF2-40B4-BE49-F238E27FC236}">
                    <a16:creationId xmlns:a16="http://schemas.microsoft.com/office/drawing/2014/main" id="{CF09CA30-A1B2-45FF-8DF3-48F51AE9F2F8}"/>
                  </a:ext>
                </a:extLst>
              </p:cNvPr>
              <p:cNvSpPr/>
              <p:nvPr/>
            </p:nvSpPr>
            <p:spPr>
              <a:xfrm>
                <a:off x="8655907" y="2247595"/>
                <a:ext cx="102760" cy="121495"/>
              </a:xfrm>
              <a:custGeom>
                <a:avLst/>
                <a:gdLst>
                  <a:gd name="connsiteX0" fmla="*/ 29118 w 102760"/>
                  <a:gd name="connsiteY0" fmla="*/ 85959 h 121495"/>
                  <a:gd name="connsiteX1" fmla="*/ 37332 w 102760"/>
                  <a:gd name="connsiteY1" fmla="*/ 67129 h 121495"/>
                  <a:gd name="connsiteX2" fmla="*/ 41355 w 102760"/>
                  <a:gd name="connsiteY2" fmla="*/ 51876 h 121495"/>
                  <a:gd name="connsiteX3" fmla="*/ 50350 w 102760"/>
                  <a:gd name="connsiteY3" fmla="*/ 35393 h 121495"/>
                  <a:gd name="connsiteX4" fmla="*/ 68398 w 102760"/>
                  <a:gd name="connsiteY4" fmla="*/ 23044 h 121495"/>
                  <a:gd name="connsiteX5" fmla="*/ 89463 w 102760"/>
                  <a:gd name="connsiteY5" fmla="*/ 26900 h 121495"/>
                  <a:gd name="connsiteX6" fmla="*/ 92759 w 102760"/>
                  <a:gd name="connsiteY6" fmla="*/ 28352 h 121495"/>
                  <a:gd name="connsiteX7" fmla="*/ 101923 w 102760"/>
                  <a:gd name="connsiteY7" fmla="*/ 30364 h 121495"/>
                  <a:gd name="connsiteX8" fmla="*/ 102761 w 102760"/>
                  <a:gd name="connsiteY8" fmla="*/ 30531 h 121495"/>
                  <a:gd name="connsiteX9" fmla="*/ 101308 w 102760"/>
                  <a:gd name="connsiteY9" fmla="*/ 28017 h 121495"/>
                  <a:gd name="connsiteX10" fmla="*/ 88513 w 102760"/>
                  <a:gd name="connsiteY10" fmla="*/ 11813 h 121495"/>
                  <a:gd name="connsiteX11" fmla="*/ 77729 w 102760"/>
                  <a:gd name="connsiteY11" fmla="*/ 8237 h 121495"/>
                  <a:gd name="connsiteX12" fmla="*/ 68566 w 102760"/>
                  <a:gd name="connsiteY12" fmla="*/ 6226 h 121495"/>
                  <a:gd name="connsiteX13" fmla="*/ 65269 w 102760"/>
                  <a:gd name="connsiteY13" fmla="*/ 4773 h 121495"/>
                  <a:gd name="connsiteX14" fmla="*/ 44204 w 102760"/>
                  <a:gd name="connsiteY14" fmla="*/ 918 h 121495"/>
                  <a:gd name="connsiteX15" fmla="*/ 26157 w 102760"/>
                  <a:gd name="connsiteY15" fmla="*/ 13266 h 121495"/>
                  <a:gd name="connsiteX16" fmla="*/ 17161 w 102760"/>
                  <a:gd name="connsiteY16" fmla="*/ 29749 h 121495"/>
                  <a:gd name="connsiteX17" fmla="*/ 13138 w 102760"/>
                  <a:gd name="connsiteY17" fmla="*/ 45003 h 121495"/>
                  <a:gd name="connsiteX18" fmla="*/ 4924 w 102760"/>
                  <a:gd name="connsiteY18" fmla="*/ 63833 h 121495"/>
                  <a:gd name="connsiteX19" fmla="*/ 342 w 102760"/>
                  <a:gd name="connsiteY19" fmla="*/ 99760 h 121495"/>
                  <a:gd name="connsiteX20" fmla="*/ 2522 w 102760"/>
                  <a:gd name="connsiteY20" fmla="*/ 108644 h 121495"/>
                  <a:gd name="connsiteX21" fmla="*/ 12244 w 102760"/>
                  <a:gd name="connsiteY21" fmla="*/ 116523 h 121495"/>
                  <a:gd name="connsiteX22" fmla="*/ 24480 w 102760"/>
                  <a:gd name="connsiteY22" fmla="*/ 121496 h 121495"/>
                  <a:gd name="connsiteX23" fmla="*/ 29118 w 102760"/>
                  <a:gd name="connsiteY23" fmla="*/ 85959 h 121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02760" h="121495">
                    <a:moveTo>
                      <a:pt x="29118" y="85959"/>
                    </a:moveTo>
                    <a:cubicBezTo>
                      <a:pt x="31632" y="79589"/>
                      <a:pt x="35153" y="73667"/>
                      <a:pt x="37332" y="67129"/>
                    </a:cubicBezTo>
                    <a:cubicBezTo>
                      <a:pt x="38952" y="62101"/>
                      <a:pt x="39790" y="56904"/>
                      <a:pt x="41355" y="51876"/>
                    </a:cubicBezTo>
                    <a:cubicBezTo>
                      <a:pt x="43254" y="45897"/>
                      <a:pt x="46327" y="40254"/>
                      <a:pt x="50350" y="35393"/>
                    </a:cubicBezTo>
                    <a:cubicBezTo>
                      <a:pt x="55100" y="29693"/>
                      <a:pt x="61246" y="25000"/>
                      <a:pt x="68398" y="23044"/>
                    </a:cubicBezTo>
                    <a:cubicBezTo>
                      <a:pt x="75550" y="21089"/>
                      <a:pt x="83708" y="22206"/>
                      <a:pt x="89463" y="26900"/>
                    </a:cubicBezTo>
                    <a:lnTo>
                      <a:pt x="92759" y="28352"/>
                    </a:lnTo>
                    <a:cubicBezTo>
                      <a:pt x="95833" y="29023"/>
                      <a:pt x="98906" y="29693"/>
                      <a:pt x="101923" y="30364"/>
                    </a:cubicBezTo>
                    <a:cubicBezTo>
                      <a:pt x="102202" y="30420"/>
                      <a:pt x="102482" y="30476"/>
                      <a:pt x="102761" y="30531"/>
                    </a:cubicBezTo>
                    <a:cubicBezTo>
                      <a:pt x="102258" y="29693"/>
                      <a:pt x="101811" y="28855"/>
                      <a:pt x="101308" y="28017"/>
                    </a:cubicBezTo>
                    <a:cubicBezTo>
                      <a:pt x="97844" y="21983"/>
                      <a:pt x="94547" y="15333"/>
                      <a:pt x="88513" y="11813"/>
                    </a:cubicBezTo>
                    <a:cubicBezTo>
                      <a:pt x="85216" y="9858"/>
                      <a:pt x="81473" y="9020"/>
                      <a:pt x="77729" y="8237"/>
                    </a:cubicBezTo>
                    <a:cubicBezTo>
                      <a:pt x="74656" y="7567"/>
                      <a:pt x="71583" y="6896"/>
                      <a:pt x="68566" y="6226"/>
                    </a:cubicBezTo>
                    <a:lnTo>
                      <a:pt x="65269" y="4773"/>
                    </a:lnTo>
                    <a:cubicBezTo>
                      <a:pt x="59514" y="80"/>
                      <a:pt x="51356" y="-1038"/>
                      <a:pt x="44204" y="918"/>
                    </a:cubicBezTo>
                    <a:cubicBezTo>
                      <a:pt x="37052" y="2873"/>
                      <a:pt x="30850" y="7567"/>
                      <a:pt x="26157" y="13266"/>
                    </a:cubicBezTo>
                    <a:cubicBezTo>
                      <a:pt x="22134" y="18127"/>
                      <a:pt x="19061" y="23771"/>
                      <a:pt x="17161" y="29749"/>
                    </a:cubicBezTo>
                    <a:cubicBezTo>
                      <a:pt x="15540" y="34778"/>
                      <a:pt x="14758" y="40030"/>
                      <a:pt x="13138" y="45003"/>
                    </a:cubicBezTo>
                    <a:cubicBezTo>
                      <a:pt x="11015" y="51484"/>
                      <a:pt x="7439" y="57463"/>
                      <a:pt x="4924" y="63833"/>
                    </a:cubicBezTo>
                    <a:cubicBezTo>
                      <a:pt x="454" y="75175"/>
                      <a:pt x="-663" y="87580"/>
                      <a:pt x="342" y="99760"/>
                    </a:cubicBezTo>
                    <a:cubicBezTo>
                      <a:pt x="566" y="102833"/>
                      <a:pt x="1013" y="105962"/>
                      <a:pt x="2522" y="108644"/>
                    </a:cubicBezTo>
                    <a:cubicBezTo>
                      <a:pt x="4589" y="112332"/>
                      <a:pt x="8444" y="114623"/>
                      <a:pt x="12244" y="116523"/>
                    </a:cubicBezTo>
                    <a:cubicBezTo>
                      <a:pt x="16211" y="118478"/>
                      <a:pt x="20290" y="120155"/>
                      <a:pt x="24480" y="121496"/>
                    </a:cubicBezTo>
                    <a:cubicBezTo>
                      <a:pt x="23586" y="109427"/>
                      <a:pt x="24704" y="97134"/>
                      <a:pt x="29118" y="85959"/>
                    </a:cubicBezTo>
                    <a:close/>
                  </a:path>
                </a:pathLst>
              </a:custGeom>
              <a:solidFill>
                <a:srgbClr val="ED8888"/>
              </a:solidFill>
              <a:ln w="55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59" name="Forme libre : forme 21858">
                <a:extLst>
                  <a:ext uri="{FF2B5EF4-FFF2-40B4-BE49-F238E27FC236}">
                    <a16:creationId xmlns:a16="http://schemas.microsoft.com/office/drawing/2014/main" id="{F3E4D7D8-A4ED-47FA-B460-290A6AE4A080}"/>
                  </a:ext>
                </a:extLst>
              </p:cNvPr>
              <p:cNvSpPr/>
              <p:nvPr/>
            </p:nvSpPr>
            <p:spPr>
              <a:xfrm>
                <a:off x="8604336" y="2400115"/>
                <a:ext cx="55880" cy="80405"/>
              </a:xfrm>
              <a:custGeom>
                <a:avLst/>
                <a:gdLst>
                  <a:gd name="connsiteX0" fmla="*/ 33083 w 55880"/>
                  <a:gd name="connsiteY0" fmla="*/ 79775 h 80405"/>
                  <a:gd name="connsiteX1" fmla="*/ 27440 w 55880"/>
                  <a:gd name="connsiteY1" fmla="*/ 63628 h 80405"/>
                  <a:gd name="connsiteX2" fmla="*/ 24199 w 55880"/>
                  <a:gd name="connsiteY2" fmla="*/ 44518 h 80405"/>
                  <a:gd name="connsiteX3" fmla="*/ 27384 w 55880"/>
                  <a:gd name="connsiteY3" fmla="*/ 31779 h 80405"/>
                  <a:gd name="connsiteX4" fmla="*/ 44314 w 55880"/>
                  <a:gd name="connsiteY4" fmla="*/ 22336 h 80405"/>
                  <a:gd name="connsiteX5" fmla="*/ 55880 w 55880"/>
                  <a:gd name="connsiteY5" fmla="*/ 24627 h 80405"/>
                  <a:gd name="connsiteX6" fmla="*/ 47611 w 55880"/>
                  <a:gd name="connsiteY6" fmla="*/ 11887 h 80405"/>
                  <a:gd name="connsiteX7" fmla="*/ 42638 w 55880"/>
                  <a:gd name="connsiteY7" fmla="*/ 7138 h 80405"/>
                  <a:gd name="connsiteX8" fmla="*/ 20120 w 55880"/>
                  <a:gd name="connsiteY8" fmla="*/ 210 h 80405"/>
                  <a:gd name="connsiteX9" fmla="*/ 3190 w 55880"/>
                  <a:gd name="connsiteY9" fmla="*/ 9653 h 80405"/>
                  <a:gd name="connsiteX10" fmla="*/ 5 w 55880"/>
                  <a:gd name="connsiteY10" fmla="*/ 22392 h 80405"/>
                  <a:gd name="connsiteX11" fmla="*/ 3246 w 55880"/>
                  <a:gd name="connsiteY11" fmla="*/ 41501 h 80405"/>
                  <a:gd name="connsiteX12" fmla="*/ 8890 w 55880"/>
                  <a:gd name="connsiteY12" fmla="*/ 57649 h 80405"/>
                  <a:gd name="connsiteX13" fmla="*/ 22914 w 55880"/>
                  <a:gd name="connsiteY13" fmla="*/ 75864 h 80405"/>
                  <a:gd name="connsiteX14" fmla="*/ 33363 w 55880"/>
                  <a:gd name="connsiteY14" fmla="*/ 80390 h 80405"/>
                  <a:gd name="connsiteX15" fmla="*/ 33083 w 55880"/>
                  <a:gd name="connsiteY15" fmla="*/ 79775 h 80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5880" h="80405">
                    <a:moveTo>
                      <a:pt x="33083" y="79775"/>
                    </a:moveTo>
                    <a:cubicBezTo>
                      <a:pt x="30625" y="74635"/>
                      <a:pt x="29005" y="69103"/>
                      <a:pt x="27440" y="63628"/>
                    </a:cubicBezTo>
                    <a:cubicBezTo>
                      <a:pt x="25708" y="57370"/>
                      <a:pt x="24087" y="51000"/>
                      <a:pt x="24199" y="44518"/>
                    </a:cubicBezTo>
                    <a:cubicBezTo>
                      <a:pt x="24311" y="40104"/>
                      <a:pt x="25261" y="35634"/>
                      <a:pt x="27384" y="31779"/>
                    </a:cubicBezTo>
                    <a:cubicBezTo>
                      <a:pt x="30681" y="25856"/>
                      <a:pt x="37330" y="21051"/>
                      <a:pt x="44314" y="22336"/>
                    </a:cubicBezTo>
                    <a:cubicBezTo>
                      <a:pt x="47890" y="23007"/>
                      <a:pt x="51969" y="23621"/>
                      <a:pt x="55880" y="24627"/>
                    </a:cubicBezTo>
                    <a:cubicBezTo>
                      <a:pt x="53701" y="20045"/>
                      <a:pt x="50907" y="15743"/>
                      <a:pt x="47611" y="11887"/>
                    </a:cubicBezTo>
                    <a:cubicBezTo>
                      <a:pt x="46102" y="10155"/>
                      <a:pt x="44538" y="8479"/>
                      <a:pt x="42638" y="7138"/>
                    </a:cubicBezTo>
                    <a:cubicBezTo>
                      <a:pt x="36548" y="2780"/>
                      <a:pt x="27384" y="1495"/>
                      <a:pt x="20120" y="210"/>
                    </a:cubicBezTo>
                    <a:cubicBezTo>
                      <a:pt x="13136" y="-1076"/>
                      <a:pt x="6487" y="3730"/>
                      <a:pt x="3190" y="9653"/>
                    </a:cubicBezTo>
                    <a:cubicBezTo>
                      <a:pt x="1067" y="13508"/>
                      <a:pt x="61" y="17978"/>
                      <a:pt x="5" y="22392"/>
                    </a:cubicBezTo>
                    <a:cubicBezTo>
                      <a:pt x="-106" y="28873"/>
                      <a:pt x="1514" y="35243"/>
                      <a:pt x="3246" y="41501"/>
                    </a:cubicBezTo>
                    <a:cubicBezTo>
                      <a:pt x="4755" y="46977"/>
                      <a:pt x="6431" y="52508"/>
                      <a:pt x="8890" y="57649"/>
                    </a:cubicBezTo>
                    <a:cubicBezTo>
                      <a:pt x="12186" y="64633"/>
                      <a:pt x="17047" y="70891"/>
                      <a:pt x="22914" y="75864"/>
                    </a:cubicBezTo>
                    <a:cubicBezTo>
                      <a:pt x="25876" y="78378"/>
                      <a:pt x="29507" y="80613"/>
                      <a:pt x="33363" y="80390"/>
                    </a:cubicBezTo>
                    <a:cubicBezTo>
                      <a:pt x="33307" y="80166"/>
                      <a:pt x="33195" y="79999"/>
                      <a:pt x="33083" y="79775"/>
                    </a:cubicBezTo>
                    <a:close/>
                  </a:path>
                </a:pathLst>
              </a:custGeom>
              <a:solidFill>
                <a:srgbClr val="ED8888"/>
              </a:solidFill>
              <a:ln w="55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60" name="Forme libre : forme 21859">
                <a:extLst>
                  <a:ext uri="{FF2B5EF4-FFF2-40B4-BE49-F238E27FC236}">
                    <a16:creationId xmlns:a16="http://schemas.microsoft.com/office/drawing/2014/main" id="{D9981BA7-D6D7-441A-83C5-0B638235900F}"/>
                  </a:ext>
                </a:extLst>
              </p:cNvPr>
              <p:cNvSpPr/>
              <p:nvPr/>
            </p:nvSpPr>
            <p:spPr>
              <a:xfrm>
                <a:off x="8750773" y="2399058"/>
                <a:ext cx="85170" cy="130207"/>
              </a:xfrm>
              <a:custGeom>
                <a:avLst/>
                <a:gdLst>
                  <a:gd name="connsiteX0" fmla="*/ 25887 w 85170"/>
                  <a:gd name="connsiteY0" fmla="*/ 82677 h 130207"/>
                  <a:gd name="connsiteX1" fmla="*/ 33318 w 85170"/>
                  <a:gd name="connsiteY1" fmla="*/ 64126 h 130207"/>
                  <a:gd name="connsiteX2" fmla="*/ 48628 w 85170"/>
                  <a:gd name="connsiteY2" fmla="*/ 38983 h 130207"/>
                  <a:gd name="connsiteX3" fmla="*/ 65055 w 85170"/>
                  <a:gd name="connsiteY3" fmla="*/ 26579 h 130207"/>
                  <a:gd name="connsiteX4" fmla="*/ 83662 w 85170"/>
                  <a:gd name="connsiteY4" fmla="*/ 22276 h 130207"/>
                  <a:gd name="connsiteX5" fmla="*/ 85170 w 85170"/>
                  <a:gd name="connsiteY5" fmla="*/ 22667 h 130207"/>
                  <a:gd name="connsiteX6" fmla="*/ 59524 w 85170"/>
                  <a:gd name="connsiteY6" fmla="*/ 150 h 130207"/>
                  <a:gd name="connsiteX7" fmla="*/ 40917 w 85170"/>
                  <a:gd name="connsiteY7" fmla="*/ 4452 h 130207"/>
                  <a:gd name="connsiteX8" fmla="*/ 24490 w 85170"/>
                  <a:gd name="connsiteY8" fmla="*/ 16856 h 130207"/>
                  <a:gd name="connsiteX9" fmla="*/ 9180 w 85170"/>
                  <a:gd name="connsiteY9" fmla="*/ 42000 h 130207"/>
                  <a:gd name="connsiteX10" fmla="*/ 1749 w 85170"/>
                  <a:gd name="connsiteY10" fmla="*/ 60550 h 130207"/>
                  <a:gd name="connsiteX11" fmla="*/ 11527 w 85170"/>
                  <a:gd name="connsiteY11" fmla="*/ 117766 h 130207"/>
                  <a:gd name="connsiteX12" fmla="*/ 17841 w 85170"/>
                  <a:gd name="connsiteY12" fmla="*/ 126930 h 130207"/>
                  <a:gd name="connsiteX13" fmla="*/ 31363 w 85170"/>
                  <a:gd name="connsiteY13" fmla="*/ 129947 h 130207"/>
                  <a:gd name="connsiteX14" fmla="*/ 25887 w 85170"/>
                  <a:gd name="connsiteY14" fmla="*/ 82677 h 130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5170" h="130207">
                    <a:moveTo>
                      <a:pt x="25887" y="82677"/>
                    </a:moveTo>
                    <a:cubicBezTo>
                      <a:pt x="27563" y="76195"/>
                      <a:pt x="30413" y="70161"/>
                      <a:pt x="33318" y="64126"/>
                    </a:cubicBezTo>
                    <a:cubicBezTo>
                      <a:pt x="37621" y="55298"/>
                      <a:pt x="42147" y="46414"/>
                      <a:pt x="48628" y="38983"/>
                    </a:cubicBezTo>
                    <a:cubicBezTo>
                      <a:pt x="53154" y="33786"/>
                      <a:pt x="58686" y="29316"/>
                      <a:pt x="65055" y="26579"/>
                    </a:cubicBezTo>
                    <a:cubicBezTo>
                      <a:pt x="70475" y="24288"/>
                      <a:pt x="77795" y="21382"/>
                      <a:pt x="83662" y="22276"/>
                    </a:cubicBezTo>
                    <a:cubicBezTo>
                      <a:pt x="84165" y="22332"/>
                      <a:pt x="84667" y="22556"/>
                      <a:pt x="85170" y="22667"/>
                    </a:cubicBezTo>
                    <a:cubicBezTo>
                      <a:pt x="80812" y="11381"/>
                      <a:pt x="71369" y="1882"/>
                      <a:pt x="59524" y="150"/>
                    </a:cubicBezTo>
                    <a:cubicBezTo>
                      <a:pt x="53657" y="-688"/>
                      <a:pt x="46337" y="2161"/>
                      <a:pt x="40917" y="4452"/>
                    </a:cubicBezTo>
                    <a:cubicBezTo>
                      <a:pt x="34548" y="7190"/>
                      <a:pt x="29016" y="11660"/>
                      <a:pt x="24490" y="16856"/>
                    </a:cubicBezTo>
                    <a:cubicBezTo>
                      <a:pt x="18009" y="24288"/>
                      <a:pt x="13483" y="33172"/>
                      <a:pt x="9180" y="42000"/>
                    </a:cubicBezTo>
                    <a:cubicBezTo>
                      <a:pt x="6275" y="47979"/>
                      <a:pt x="3425" y="54069"/>
                      <a:pt x="1749" y="60550"/>
                    </a:cubicBezTo>
                    <a:cubicBezTo>
                      <a:pt x="-3168" y="79715"/>
                      <a:pt x="2978" y="99942"/>
                      <a:pt x="11527" y="117766"/>
                    </a:cubicBezTo>
                    <a:cubicBezTo>
                      <a:pt x="13148" y="121175"/>
                      <a:pt x="14936" y="124583"/>
                      <a:pt x="17841" y="126930"/>
                    </a:cubicBezTo>
                    <a:cubicBezTo>
                      <a:pt x="21529" y="129947"/>
                      <a:pt x="26558" y="130673"/>
                      <a:pt x="31363" y="129947"/>
                    </a:cubicBezTo>
                    <a:cubicBezTo>
                      <a:pt x="25272" y="114805"/>
                      <a:pt x="21864" y="98378"/>
                      <a:pt x="25887" y="82677"/>
                    </a:cubicBezTo>
                    <a:close/>
                  </a:path>
                </a:pathLst>
              </a:custGeom>
              <a:solidFill>
                <a:srgbClr val="ED8888"/>
              </a:solidFill>
              <a:ln w="55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61" name="Forme libre : forme 21860">
                <a:extLst>
                  <a:ext uri="{FF2B5EF4-FFF2-40B4-BE49-F238E27FC236}">
                    <a16:creationId xmlns:a16="http://schemas.microsoft.com/office/drawing/2014/main" id="{52D39400-069B-46E7-99BA-E723222DFD1B}"/>
                  </a:ext>
                </a:extLst>
              </p:cNvPr>
              <p:cNvSpPr/>
              <p:nvPr/>
            </p:nvSpPr>
            <p:spPr>
              <a:xfrm>
                <a:off x="7713352" y="1805024"/>
                <a:ext cx="140982" cy="103882"/>
              </a:xfrm>
              <a:custGeom>
                <a:avLst/>
                <a:gdLst>
                  <a:gd name="connsiteX0" fmla="*/ 24763 w 140982"/>
                  <a:gd name="connsiteY0" fmla="*/ 81364 h 103882"/>
                  <a:gd name="connsiteX1" fmla="*/ 48509 w 140982"/>
                  <a:gd name="connsiteY1" fmla="*/ 40296 h 103882"/>
                  <a:gd name="connsiteX2" fmla="*/ 71697 w 140982"/>
                  <a:gd name="connsiteY2" fmla="*/ 28172 h 103882"/>
                  <a:gd name="connsiteX3" fmla="*/ 90248 w 140982"/>
                  <a:gd name="connsiteY3" fmla="*/ 22361 h 103882"/>
                  <a:gd name="connsiteX4" fmla="*/ 110195 w 140982"/>
                  <a:gd name="connsiteY4" fmla="*/ 24372 h 103882"/>
                  <a:gd name="connsiteX5" fmla="*/ 140982 w 140982"/>
                  <a:gd name="connsiteY5" fmla="*/ 30854 h 103882"/>
                  <a:gd name="connsiteX6" fmla="*/ 130310 w 140982"/>
                  <a:gd name="connsiteY6" fmla="*/ 15544 h 103882"/>
                  <a:gd name="connsiteX7" fmla="*/ 86001 w 140982"/>
                  <a:gd name="connsiteY7" fmla="*/ 2190 h 103882"/>
                  <a:gd name="connsiteX8" fmla="*/ 66054 w 140982"/>
                  <a:gd name="connsiteY8" fmla="*/ 178 h 103882"/>
                  <a:gd name="connsiteX9" fmla="*/ 47504 w 140982"/>
                  <a:gd name="connsiteY9" fmla="*/ 5989 h 103882"/>
                  <a:gd name="connsiteX10" fmla="*/ 24316 w 140982"/>
                  <a:gd name="connsiteY10" fmla="*/ 18114 h 103882"/>
                  <a:gd name="connsiteX11" fmla="*/ 569 w 140982"/>
                  <a:gd name="connsiteY11" fmla="*/ 59182 h 103882"/>
                  <a:gd name="connsiteX12" fmla="*/ 11297 w 140982"/>
                  <a:gd name="connsiteY12" fmla="*/ 96171 h 103882"/>
                  <a:gd name="connsiteX13" fmla="*/ 26439 w 140982"/>
                  <a:gd name="connsiteY13" fmla="*/ 103882 h 103882"/>
                  <a:gd name="connsiteX14" fmla="*/ 24763 w 140982"/>
                  <a:gd name="connsiteY14" fmla="*/ 81364 h 103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0982" h="103882">
                    <a:moveTo>
                      <a:pt x="24763" y="81364"/>
                    </a:moveTo>
                    <a:cubicBezTo>
                      <a:pt x="27053" y="65273"/>
                      <a:pt x="35491" y="49963"/>
                      <a:pt x="48509" y="40296"/>
                    </a:cubicBezTo>
                    <a:cubicBezTo>
                      <a:pt x="55550" y="35100"/>
                      <a:pt x="63651" y="31580"/>
                      <a:pt x="71697" y="28172"/>
                    </a:cubicBezTo>
                    <a:cubicBezTo>
                      <a:pt x="77676" y="25601"/>
                      <a:pt x="83766" y="23031"/>
                      <a:pt x="90248" y="22361"/>
                    </a:cubicBezTo>
                    <a:cubicBezTo>
                      <a:pt x="96897" y="21634"/>
                      <a:pt x="103602" y="23031"/>
                      <a:pt x="110195" y="24372"/>
                    </a:cubicBezTo>
                    <a:cubicBezTo>
                      <a:pt x="119135" y="26216"/>
                      <a:pt x="130869" y="27557"/>
                      <a:pt x="140982" y="30854"/>
                    </a:cubicBezTo>
                    <a:cubicBezTo>
                      <a:pt x="138412" y="24875"/>
                      <a:pt x="134948" y="19399"/>
                      <a:pt x="130310" y="15544"/>
                    </a:cubicBezTo>
                    <a:cubicBezTo>
                      <a:pt x="119359" y="6492"/>
                      <a:pt x="99467" y="4928"/>
                      <a:pt x="86001" y="2190"/>
                    </a:cubicBezTo>
                    <a:cubicBezTo>
                      <a:pt x="79408" y="849"/>
                      <a:pt x="72759" y="-492"/>
                      <a:pt x="66054" y="178"/>
                    </a:cubicBezTo>
                    <a:cubicBezTo>
                      <a:pt x="59573" y="849"/>
                      <a:pt x="53482" y="3475"/>
                      <a:pt x="47504" y="5989"/>
                    </a:cubicBezTo>
                    <a:cubicBezTo>
                      <a:pt x="39458" y="9454"/>
                      <a:pt x="31356" y="12918"/>
                      <a:pt x="24316" y="18114"/>
                    </a:cubicBezTo>
                    <a:cubicBezTo>
                      <a:pt x="11297" y="27780"/>
                      <a:pt x="2860" y="43090"/>
                      <a:pt x="569" y="59182"/>
                    </a:cubicBezTo>
                    <a:cubicBezTo>
                      <a:pt x="-1331" y="72424"/>
                      <a:pt x="1351" y="87231"/>
                      <a:pt x="11297" y="96171"/>
                    </a:cubicBezTo>
                    <a:cubicBezTo>
                      <a:pt x="15599" y="100027"/>
                      <a:pt x="20851" y="102429"/>
                      <a:pt x="26439" y="103882"/>
                    </a:cubicBezTo>
                    <a:cubicBezTo>
                      <a:pt x="24148" y="96786"/>
                      <a:pt x="23701" y="88852"/>
                      <a:pt x="24763" y="81364"/>
                    </a:cubicBezTo>
                    <a:close/>
                  </a:path>
                </a:pathLst>
              </a:custGeom>
              <a:solidFill>
                <a:srgbClr val="ED8888"/>
              </a:solidFill>
              <a:ln w="55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62" name="Forme libre : forme 21861">
                <a:extLst>
                  <a:ext uri="{FF2B5EF4-FFF2-40B4-BE49-F238E27FC236}">
                    <a16:creationId xmlns:a16="http://schemas.microsoft.com/office/drawing/2014/main" id="{FDFD56F0-F9D5-4AFF-8AE9-FC6FAD6AC626}"/>
                  </a:ext>
                </a:extLst>
              </p:cNvPr>
              <p:cNvSpPr/>
              <p:nvPr/>
            </p:nvSpPr>
            <p:spPr>
              <a:xfrm>
                <a:off x="7797869" y="1940823"/>
                <a:ext cx="97253" cy="153140"/>
              </a:xfrm>
              <a:custGeom>
                <a:avLst/>
                <a:gdLst>
                  <a:gd name="connsiteX0" fmla="*/ 26684 w 97253"/>
                  <a:gd name="connsiteY0" fmla="*/ 146435 h 153140"/>
                  <a:gd name="connsiteX1" fmla="*/ 24281 w 97253"/>
                  <a:gd name="connsiteY1" fmla="*/ 121515 h 153140"/>
                  <a:gd name="connsiteX2" fmla="*/ 51995 w 97253"/>
                  <a:gd name="connsiteY2" fmla="*/ 36641 h 153140"/>
                  <a:gd name="connsiteX3" fmla="*/ 61270 w 97253"/>
                  <a:gd name="connsiteY3" fmla="*/ 28875 h 153140"/>
                  <a:gd name="connsiteX4" fmla="*/ 97254 w 97253"/>
                  <a:gd name="connsiteY4" fmla="*/ 22617 h 153140"/>
                  <a:gd name="connsiteX5" fmla="*/ 80044 w 97253"/>
                  <a:gd name="connsiteY5" fmla="*/ 2278 h 153140"/>
                  <a:gd name="connsiteX6" fmla="*/ 37132 w 97253"/>
                  <a:gd name="connsiteY6" fmla="*/ 6692 h 153140"/>
                  <a:gd name="connsiteX7" fmla="*/ 27857 w 97253"/>
                  <a:gd name="connsiteY7" fmla="*/ 14459 h 153140"/>
                  <a:gd name="connsiteX8" fmla="*/ 143 w 97253"/>
                  <a:gd name="connsiteY8" fmla="*/ 99333 h 153140"/>
                  <a:gd name="connsiteX9" fmla="*/ 2546 w 97253"/>
                  <a:gd name="connsiteY9" fmla="*/ 124253 h 153140"/>
                  <a:gd name="connsiteX10" fmla="*/ 14056 w 97253"/>
                  <a:gd name="connsiteY10" fmla="*/ 142692 h 153140"/>
                  <a:gd name="connsiteX11" fmla="*/ 29757 w 97253"/>
                  <a:gd name="connsiteY11" fmla="*/ 153140 h 153140"/>
                  <a:gd name="connsiteX12" fmla="*/ 26684 w 97253"/>
                  <a:gd name="connsiteY12" fmla="*/ 146435 h 153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7253" h="153140">
                    <a:moveTo>
                      <a:pt x="26684" y="146435"/>
                    </a:moveTo>
                    <a:cubicBezTo>
                      <a:pt x="24002" y="138501"/>
                      <a:pt x="23946" y="129896"/>
                      <a:pt x="24281" y="121515"/>
                    </a:cubicBezTo>
                    <a:cubicBezTo>
                      <a:pt x="25399" y="91175"/>
                      <a:pt x="31768" y="59326"/>
                      <a:pt x="51995" y="36641"/>
                    </a:cubicBezTo>
                    <a:cubicBezTo>
                      <a:pt x="54677" y="33624"/>
                      <a:pt x="57638" y="30774"/>
                      <a:pt x="61270" y="28875"/>
                    </a:cubicBezTo>
                    <a:cubicBezTo>
                      <a:pt x="69372" y="24684"/>
                      <a:pt x="85743" y="21052"/>
                      <a:pt x="97254" y="22617"/>
                    </a:cubicBezTo>
                    <a:cubicBezTo>
                      <a:pt x="94013" y="13956"/>
                      <a:pt x="88258" y="6357"/>
                      <a:pt x="80044" y="2278"/>
                    </a:cubicBezTo>
                    <a:cubicBezTo>
                      <a:pt x="69540" y="-2862"/>
                      <a:pt x="47022" y="1608"/>
                      <a:pt x="37132" y="6692"/>
                    </a:cubicBezTo>
                    <a:cubicBezTo>
                      <a:pt x="33556" y="8536"/>
                      <a:pt x="30595" y="11442"/>
                      <a:pt x="27857" y="14459"/>
                    </a:cubicBezTo>
                    <a:cubicBezTo>
                      <a:pt x="7630" y="37144"/>
                      <a:pt x="1261" y="68993"/>
                      <a:pt x="143" y="99333"/>
                    </a:cubicBezTo>
                    <a:cubicBezTo>
                      <a:pt x="-192" y="107714"/>
                      <a:pt x="-136" y="116263"/>
                      <a:pt x="2546" y="124253"/>
                    </a:cubicBezTo>
                    <a:cubicBezTo>
                      <a:pt x="4893" y="131181"/>
                      <a:pt x="9083" y="137328"/>
                      <a:pt x="14056" y="142692"/>
                    </a:cubicBezTo>
                    <a:cubicBezTo>
                      <a:pt x="18358" y="147329"/>
                      <a:pt x="23722" y="151632"/>
                      <a:pt x="29757" y="153140"/>
                    </a:cubicBezTo>
                    <a:cubicBezTo>
                      <a:pt x="28528" y="151017"/>
                      <a:pt x="27466" y="148782"/>
                      <a:pt x="26684" y="146435"/>
                    </a:cubicBezTo>
                    <a:close/>
                  </a:path>
                </a:pathLst>
              </a:custGeom>
              <a:solidFill>
                <a:srgbClr val="ED8888"/>
              </a:solidFill>
              <a:ln w="55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63" name="Forme libre : forme 21862">
                <a:extLst>
                  <a:ext uri="{FF2B5EF4-FFF2-40B4-BE49-F238E27FC236}">
                    <a16:creationId xmlns:a16="http://schemas.microsoft.com/office/drawing/2014/main" id="{61A8F417-B133-478E-9B26-75511D2017C7}"/>
                  </a:ext>
                </a:extLst>
              </p:cNvPr>
              <p:cNvSpPr/>
              <p:nvPr/>
            </p:nvSpPr>
            <p:spPr>
              <a:xfrm>
                <a:off x="7793123" y="2174759"/>
                <a:ext cx="124573" cy="142759"/>
              </a:xfrm>
              <a:custGeom>
                <a:avLst/>
                <a:gdLst>
                  <a:gd name="connsiteX0" fmla="*/ 27016 w 124573"/>
                  <a:gd name="connsiteY0" fmla="*/ 79677 h 142759"/>
                  <a:gd name="connsiteX1" fmla="*/ 24278 w 124573"/>
                  <a:gd name="connsiteY1" fmla="*/ 61517 h 142759"/>
                  <a:gd name="connsiteX2" fmla="*/ 31206 w 124573"/>
                  <a:gd name="connsiteY2" fmla="*/ 40788 h 142759"/>
                  <a:gd name="connsiteX3" fmla="*/ 124573 w 124573"/>
                  <a:gd name="connsiteY3" fmla="*/ 54589 h 142759"/>
                  <a:gd name="connsiteX4" fmla="*/ 110269 w 124573"/>
                  <a:gd name="connsiteY4" fmla="*/ 40955 h 142759"/>
                  <a:gd name="connsiteX5" fmla="*/ 7013 w 124573"/>
                  <a:gd name="connsiteY5" fmla="*/ 18661 h 142759"/>
                  <a:gd name="connsiteX6" fmla="*/ 84 w 124573"/>
                  <a:gd name="connsiteY6" fmla="*/ 39391 h 142759"/>
                  <a:gd name="connsiteX7" fmla="*/ 2822 w 124573"/>
                  <a:gd name="connsiteY7" fmla="*/ 57550 h 142759"/>
                  <a:gd name="connsiteX8" fmla="*/ 53780 w 124573"/>
                  <a:gd name="connsiteY8" fmla="*/ 136054 h 142759"/>
                  <a:gd name="connsiteX9" fmla="*/ 62273 w 124573"/>
                  <a:gd name="connsiteY9" fmla="*/ 142759 h 142759"/>
                  <a:gd name="connsiteX10" fmla="*/ 27016 w 124573"/>
                  <a:gd name="connsiteY10" fmla="*/ 79677 h 142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4573" h="142759">
                    <a:moveTo>
                      <a:pt x="27016" y="79677"/>
                    </a:moveTo>
                    <a:cubicBezTo>
                      <a:pt x="25284" y="73810"/>
                      <a:pt x="23831" y="67663"/>
                      <a:pt x="24278" y="61517"/>
                    </a:cubicBezTo>
                    <a:cubicBezTo>
                      <a:pt x="24837" y="54198"/>
                      <a:pt x="28077" y="47381"/>
                      <a:pt x="31206" y="40788"/>
                    </a:cubicBezTo>
                    <a:cubicBezTo>
                      <a:pt x="49924" y="1619"/>
                      <a:pt x="98144" y="32909"/>
                      <a:pt x="124573" y="54589"/>
                    </a:cubicBezTo>
                    <a:cubicBezTo>
                      <a:pt x="119991" y="49895"/>
                      <a:pt x="115130" y="45369"/>
                      <a:pt x="110269" y="40955"/>
                    </a:cubicBezTo>
                    <a:cubicBezTo>
                      <a:pt x="88422" y="21176"/>
                      <a:pt x="28468" y="-26094"/>
                      <a:pt x="7013" y="18661"/>
                    </a:cubicBezTo>
                    <a:cubicBezTo>
                      <a:pt x="3828" y="25255"/>
                      <a:pt x="643" y="32071"/>
                      <a:pt x="84" y="39391"/>
                    </a:cubicBezTo>
                    <a:cubicBezTo>
                      <a:pt x="-363" y="45537"/>
                      <a:pt x="1034" y="51627"/>
                      <a:pt x="2822" y="57550"/>
                    </a:cubicBezTo>
                    <a:cubicBezTo>
                      <a:pt x="11874" y="87834"/>
                      <a:pt x="29809" y="115436"/>
                      <a:pt x="53780" y="136054"/>
                    </a:cubicBezTo>
                    <a:cubicBezTo>
                      <a:pt x="56518" y="138401"/>
                      <a:pt x="59367" y="140636"/>
                      <a:pt x="62273" y="142759"/>
                    </a:cubicBezTo>
                    <a:cubicBezTo>
                      <a:pt x="46237" y="124600"/>
                      <a:pt x="34000" y="102976"/>
                      <a:pt x="27016" y="79677"/>
                    </a:cubicBezTo>
                    <a:close/>
                  </a:path>
                </a:pathLst>
              </a:custGeom>
              <a:solidFill>
                <a:srgbClr val="ED8888"/>
              </a:solidFill>
              <a:ln w="55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64" name="Forme libre : forme 21863">
                <a:extLst>
                  <a:ext uri="{FF2B5EF4-FFF2-40B4-BE49-F238E27FC236}">
                    <a16:creationId xmlns:a16="http://schemas.microsoft.com/office/drawing/2014/main" id="{B6220D39-D30A-40E1-B3FA-D742E70E0440}"/>
                  </a:ext>
                </a:extLst>
              </p:cNvPr>
              <p:cNvSpPr/>
              <p:nvPr/>
            </p:nvSpPr>
            <p:spPr>
              <a:xfrm>
                <a:off x="7858076" y="2382345"/>
                <a:ext cx="77052" cy="89779"/>
              </a:xfrm>
              <a:custGeom>
                <a:avLst/>
                <a:gdLst>
                  <a:gd name="connsiteX0" fmla="*/ 24139 w 77052"/>
                  <a:gd name="connsiteY0" fmla="*/ 78381 h 89779"/>
                  <a:gd name="connsiteX1" fmla="*/ 38108 w 77052"/>
                  <a:gd name="connsiteY1" fmla="*/ 40051 h 89779"/>
                  <a:gd name="connsiteX2" fmla="*/ 77053 w 77052"/>
                  <a:gd name="connsiteY2" fmla="*/ 23344 h 89779"/>
                  <a:gd name="connsiteX3" fmla="*/ 13970 w 77052"/>
                  <a:gd name="connsiteY3" fmla="*/ 17868 h 89779"/>
                  <a:gd name="connsiteX4" fmla="*/ 1 w 77052"/>
                  <a:gd name="connsiteY4" fmla="*/ 56198 h 89779"/>
                  <a:gd name="connsiteX5" fmla="*/ 20731 w 77052"/>
                  <a:gd name="connsiteY5" fmla="*/ 88717 h 89779"/>
                  <a:gd name="connsiteX6" fmla="*/ 25871 w 77052"/>
                  <a:gd name="connsiteY6" fmla="*/ 89779 h 89779"/>
                  <a:gd name="connsiteX7" fmla="*/ 24139 w 77052"/>
                  <a:gd name="connsiteY7" fmla="*/ 78381 h 89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7052" h="89779">
                    <a:moveTo>
                      <a:pt x="24139" y="78381"/>
                    </a:moveTo>
                    <a:cubicBezTo>
                      <a:pt x="24251" y="64580"/>
                      <a:pt x="30676" y="51673"/>
                      <a:pt x="38108" y="40051"/>
                    </a:cubicBezTo>
                    <a:cubicBezTo>
                      <a:pt x="47774" y="24964"/>
                      <a:pt x="63251" y="19600"/>
                      <a:pt x="77053" y="23344"/>
                    </a:cubicBezTo>
                    <a:cubicBezTo>
                      <a:pt x="64425" y="-5376"/>
                      <a:pt x="30565" y="-8058"/>
                      <a:pt x="13970" y="17868"/>
                    </a:cubicBezTo>
                    <a:cubicBezTo>
                      <a:pt x="6539" y="29490"/>
                      <a:pt x="113" y="42397"/>
                      <a:pt x="1" y="56198"/>
                    </a:cubicBezTo>
                    <a:cubicBezTo>
                      <a:pt x="-111" y="69999"/>
                      <a:pt x="7544" y="84639"/>
                      <a:pt x="20731" y="88717"/>
                    </a:cubicBezTo>
                    <a:cubicBezTo>
                      <a:pt x="22463" y="89276"/>
                      <a:pt x="24139" y="89611"/>
                      <a:pt x="25871" y="89779"/>
                    </a:cubicBezTo>
                    <a:cubicBezTo>
                      <a:pt x="24698" y="86091"/>
                      <a:pt x="24083" y="82236"/>
                      <a:pt x="24139" y="78381"/>
                    </a:cubicBezTo>
                    <a:close/>
                  </a:path>
                </a:pathLst>
              </a:custGeom>
              <a:solidFill>
                <a:srgbClr val="ED8888"/>
              </a:solidFill>
              <a:ln w="55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1865" name="Graphique 320">
              <a:extLst>
                <a:ext uri="{FF2B5EF4-FFF2-40B4-BE49-F238E27FC236}">
                  <a16:creationId xmlns:a16="http://schemas.microsoft.com/office/drawing/2014/main" id="{8B699F6E-627C-4EC4-91A7-CBFA467A7341}"/>
                </a:ext>
              </a:extLst>
            </p:cNvPr>
            <p:cNvGrpSpPr/>
            <p:nvPr/>
          </p:nvGrpSpPr>
          <p:grpSpPr>
            <a:xfrm>
              <a:off x="9129917" y="1886793"/>
              <a:ext cx="853973" cy="727085"/>
              <a:chOff x="9129917" y="1886793"/>
              <a:chExt cx="853973" cy="727085"/>
            </a:xfrm>
            <a:solidFill>
              <a:srgbClr val="ED8888"/>
            </a:solidFill>
          </p:grpSpPr>
          <p:sp>
            <p:nvSpPr>
              <p:cNvPr id="21866" name="Forme libre : forme 21865">
                <a:extLst>
                  <a:ext uri="{FF2B5EF4-FFF2-40B4-BE49-F238E27FC236}">
                    <a16:creationId xmlns:a16="http://schemas.microsoft.com/office/drawing/2014/main" id="{66B23135-7663-43AF-87F2-AA1A5FE2B4B1}"/>
                  </a:ext>
                </a:extLst>
              </p:cNvPr>
              <p:cNvSpPr/>
              <p:nvPr/>
            </p:nvSpPr>
            <p:spPr>
              <a:xfrm>
                <a:off x="9164337" y="1922770"/>
                <a:ext cx="102009" cy="159314"/>
              </a:xfrm>
              <a:custGeom>
                <a:avLst/>
                <a:gdLst>
                  <a:gd name="connsiteX0" fmla="*/ 24958 w 102009"/>
                  <a:gd name="connsiteY0" fmla="*/ 68607 h 159314"/>
                  <a:gd name="connsiteX1" fmla="*/ 30210 w 102009"/>
                  <a:gd name="connsiteY1" fmla="*/ 42625 h 159314"/>
                  <a:gd name="connsiteX2" fmla="*/ 87705 w 102009"/>
                  <a:gd name="connsiteY2" fmla="*/ 23907 h 159314"/>
                  <a:gd name="connsiteX3" fmla="*/ 102009 w 102009"/>
                  <a:gd name="connsiteY3" fmla="*/ 30165 h 159314"/>
                  <a:gd name="connsiteX4" fmla="*/ 63567 w 102009"/>
                  <a:gd name="connsiteY4" fmla="*/ 1781 h 159314"/>
                  <a:gd name="connsiteX5" fmla="*/ 6072 w 102009"/>
                  <a:gd name="connsiteY5" fmla="*/ 20499 h 159314"/>
                  <a:gd name="connsiteX6" fmla="*/ 820 w 102009"/>
                  <a:gd name="connsiteY6" fmla="*/ 46481 h 159314"/>
                  <a:gd name="connsiteX7" fmla="*/ 6854 w 102009"/>
                  <a:gd name="connsiteY7" fmla="*/ 139121 h 159314"/>
                  <a:gd name="connsiteX8" fmla="*/ 20935 w 102009"/>
                  <a:gd name="connsiteY8" fmla="*/ 158622 h 159314"/>
                  <a:gd name="connsiteX9" fmla="*/ 30154 w 102009"/>
                  <a:gd name="connsiteY9" fmla="*/ 159069 h 159314"/>
                  <a:gd name="connsiteX10" fmla="*/ 30489 w 102009"/>
                  <a:gd name="connsiteY10" fmla="*/ 159013 h 159314"/>
                  <a:gd name="connsiteX11" fmla="*/ 24958 w 102009"/>
                  <a:gd name="connsiteY11" fmla="*/ 68607 h 159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2009" h="159314">
                    <a:moveTo>
                      <a:pt x="24958" y="68607"/>
                    </a:moveTo>
                    <a:cubicBezTo>
                      <a:pt x="25349" y="59723"/>
                      <a:pt x="25852" y="50448"/>
                      <a:pt x="30210" y="42625"/>
                    </a:cubicBezTo>
                    <a:cubicBezTo>
                      <a:pt x="39988" y="25248"/>
                      <a:pt x="69378" y="18599"/>
                      <a:pt x="87705" y="23907"/>
                    </a:cubicBezTo>
                    <a:cubicBezTo>
                      <a:pt x="92790" y="25360"/>
                      <a:pt x="97539" y="27539"/>
                      <a:pt x="102009" y="30165"/>
                    </a:cubicBezTo>
                    <a:cubicBezTo>
                      <a:pt x="92119" y="17202"/>
                      <a:pt x="79436" y="6363"/>
                      <a:pt x="63567" y="1781"/>
                    </a:cubicBezTo>
                    <a:cubicBezTo>
                      <a:pt x="45296" y="-3527"/>
                      <a:pt x="15850" y="3122"/>
                      <a:pt x="6072" y="20499"/>
                    </a:cubicBezTo>
                    <a:cubicBezTo>
                      <a:pt x="1714" y="28266"/>
                      <a:pt x="1211" y="37541"/>
                      <a:pt x="820" y="46481"/>
                    </a:cubicBezTo>
                    <a:cubicBezTo>
                      <a:pt x="-465" y="77547"/>
                      <a:pt x="-1303" y="109117"/>
                      <a:pt x="6854" y="139121"/>
                    </a:cubicBezTo>
                    <a:cubicBezTo>
                      <a:pt x="9033" y="147223"/>
                      <a:pt x="12889" y="156163"/>
                      <a:pt x="20935" y="158622"/>
                    </a:cubicBezTo>
                    <a:cubicBezTo>
                      <a:pt x="23896" y="159516"/>
                      <a:pt x="27081" y="159404"/>
                      <a:pt x="30154" y="159069"/>
                    </a:cubicBezTo>
                    <a:cubicBezTo>
                      <a:pt x="30266" y="159069"/>
                      <a:pt x="30378" y="159013"/>
                      <a:pt x="30489" y="159013"/>
                    </a:cubicBezTo>
                    <a:cubicBezTo>
                      <a:pt x="22946" y="129623"/>
                      <a:pt x="23673" y="98836"/>
                      <a:pt x="24958" y="68607"/>
                    </a:cubicBezTo>
                    <a:close/>
                  </a:path>
                </a:pathLst>
              </a:custGeom>
              <a:solidFill>
                <a:srgbClr val="ED8888"/>
              </a:solidFill>
              <a:ln w="55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67" name="Forme libre : forme 21866">
                <a:extLst>
                  <a:ext uri="{FF2B5EF4-FFF2-40B4-BE49-F238E27FC236}">
                    <a16:creationId xmlns:a16="http://schemas.microsoft.com/office/drawing/2014/main" id="{6966EB09-FF7C-4E3D-A5DF-178F9CB772B6}"/>
                  </a:ext>
                </a:extLst>
              </p:cNvPr>
              <p:cNvSpPr/>
              <p:nvPr/>
            </p:nvSpPr>
            <p:spPr>
              <a:xfrm>
                <a:off x="9328199" y="1886793"/>
                <a:ext cx="128625" cy="84245"/>
              </a:xfrm>
              <a:custGeom>
                <a:avLst/>
                <a:gdLst>
                  <a:gd name="connsiteX0" fmla="*/ 30956 w 128625"/>
                  <a:gd name="connsiteY0" fmla="*/ 74076 h 84245"/>
                  <a:gd name="connsiteX1" fmla="*/ 24810 w 128625"/>
                  <a:gd name="connsiteY1" fmla="*/ 62231 h 84245"/>
                  <a:gd name="connsiteX2" fmla="*/ 39114 w 128625"/>
                  <a:gd name="connsiteY2" fmla="*/ 32170 h 84245"/>
                  <a:gd name="connsiteX3" fmla="*/ 92083 w 128625"/>
                  <a:gd name="connsiteY3" fmla="*/ 25242 h 84245"/>
                  <a:gd name="connsiteX4" fmla="*/ 128625 w 128625"/>
                  <a:gd name="connsiteY4" fmla="*/ 33791 h 84245"/>
                  <a:gd name="connsiteX5" fmla="*/ 126111 w 128625"/>
                  <a:gd name="connsiteY5" fmla="*/ 27924 h 84245"/>
                  <a:gd name="connsiteX6" fmla="*/ 67945 w 128625"/>
                  <a:gd name="connsiteY6" fmla="*/ 3115 h 84245"/>
                  <a:gd name="connsiteX7" fmla="*/ 14976 w 128625"/>
                  <a:gd name="connsiteY7" fmla="*/ 10044 h 84245"/>
                  <a:gd name="connsiteX8" fmla="*/ 672 w 128625"/>
                  <a:gd name="connsiteY8" fmla="*/ 40105 h 84245"/>
                  <a:gd name="connsiteX9" fmla="*/ 6818 w 128625"/>
                  <a:gd name="connsiteY9" fmla="*/ 51950 h 84245"/>
                  <a:gd name="connsiteX10" fmla="*/ 30509 w 128625"/>
                  <a:gd name="connsiteY10" fmla="*/ 78044 h 84245"/>
                  <a:gd name="connsiteX11" fmla="*/ 38890 w 128625"/>
                  <a:gd name="connsiteY11" fmla="*/ 84246 h 84245"/>
                  <a:gd name="connsiteX12" fmla="*/ 30956 w 128625"/>
                  <a:gd name="connsiteY12" fmla="*/ 74076 h 84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8625" h="84245">
                    <a:moveTo>
                      <a:pt x="30956" y="74076"/>
                    </a:moveTo>
                    <a:cubicBezTo>
                      <a:pt x="28386" y="70445"/>
                      <a:pt x="25872" y="66533"/>
                      <a:pt x="24810" y="62231"/>
                    </a:cubicBezTo>
                    <a:cubicBezTo>
                      <a:pt x="21737" y="50274"/>
                      <a:pt x="29727" y="38708"/>
                      <a:pt x="39114" y="32170"/>
                    </a:cubicBezTo>
                    <a:cubicBezTo>
                      <a:pt x="57329" y="19599"/>
                      <a:pt x="71521" y="20772"/>
                      <a:pt x="92083" y="25242"/>
                    </a:cubicBezTo>
                    <a:cubicBezTo>
                      <a:pt x="102979" y="27589"/>
                      <a:pt x="116724" y="29321"/>
                      <a:pt x="128625" y="33791"/>
                    </a:cubicBezTo>
                    <a:cubicBezTo>
                      <a:pt x="128066" y="31723"/>
                      <a:pt x="127228" y="29712"/>
                      <a:pt x="126111" y="27924"/>
                    </a:cubicBezTo>
                    <a:cubicBezTo>
                      <a:pt x="114824" y="9318"/>
                      <a:pt x="87054" y="7250"/>
                      <a:pt x="67945" y="3115"/>
                    </a:cubicBezTo>
                    <a:cubicBezTo>
                      <a:pt x="47383" y="-1355"/>
                      <a:pt x="33191" y="-2528"/>
                      <a:pt x="14976" y="10044"/>
                    </a:cubicBezTo>
                    <a:cubicBezTo>
                      <a:pt x="5533" y="16525"/>
                      <a:pt x="-2401" y="28147"/>
                      <a:pt x="672" y="40105"/>
                    </a:cubicBezTo>
                    <a:cubicBezTo>
                      <a:pt x="1790" y="44463"/>
                      <a:pt x="4248" y="48318"/>
                      <a:pt x="6818" y="51950"/>
                    </a:cubicBezTo>
                    <a:cubicBezTo>
                      <a:pt x="13635" y="61561"/>
                      <a:pt x="21625" y="70333"/>
                      <a:pt x="30509" y="78044"/>
                    </a:cubicBezTo>
                    <a:cubicBezTo>
                      <a:pt x="33135" y="80279"/>
                      <a:pt x="35929" y="82514"/>
                      <a:pt x="38890" y="84246"/>
                    </a:cubicBezTo>
                    <a:cubicBezTo>
                      <a:pt x="36153" y="80949"/>
                      <a:pt x="33415" y="77597"/>
                      <a:pt x="30956" y="74076"/>
                    </a:cubicBezTo>
                    <a:close/>
                  </a:path>
                </a:pathLst>
              </a:custGeom>
              <a:solidFill>
                <a:srgbClr val="ED8888"/>
              </a:solidFill>
              <a:ln w="55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68" name="Forme libre : forme 21867">
                <a:extLst>
                  <a:ext uri="{FF2B5EF4-FFF2-40B4-BE49-F238E27FC236}">
                    <a16:creationId xmlns:a16="http://schemas.microsoft.com/office/drawing/2014/main" id="{8314A23F-1EB2-455E-B513-BE91C3192042}"/>
                  </a:ext>
                </a:extLst>
              </p:cNvPr>
              <p:cNvSpPr/>
              <p:nvPr/>
            </p:nvSpPr>
            <p:spPr>
              <a:xfrm>
                <a:off x="9298933" y="2047484"/>
                <a:ext cx="70279" cy="82381"/>
              </a:xfrm>
              <a:custGeom>
                <a:avLst/>
                <a:gdLst>
                  <a:gd name="connsiteX0" fmla="*/ 24574 w 70279"/>
                  <a:gd name="connsiteY0" fmla="*/ 73579 h 82381"/>
                  <a:gd name="connsiteX1" fmla="*/ 40945 w 70279"/>
                  <a:gd name="connsiteY1" fmla="*/ 42345 h 82381"/>
                  <a:gd name="connsiteX2" fmla="*/ 70279 w 70279"/>
                  <a:gd name="connsiteY2" fmla="*/ 22174 h 82381"/>
                  <a:gd name="connsiteX3" fmla="*/ 54522 w 70279"/>
                  <a:gd name="connsiteY3" fmla="*/ 1109 h 82381"/>
                  <a:gd name="connsiteX4" fmla="*/ 16807 w 70279"/>
                  <a:gd name="connsiteY4" fmla="*/ 20218 h 82381"/>
                  <a:gd name="connsiteX5" fmla="*/ 436 w 70279"/>
                  <a:gd name="connsiteY5" fmla="*/ 51452 h 82381"/>
                  <a:gd name="connsiteX6" fmla="*/ 2950 w 70279"/>
                  <a:gd name="connsiteY6" fmla="*/ 71623 h 82381"/>
                  <a:gd name="connsiteX7" fmla="*/ 9040 w 70279"/>
                  <a:gd name="connsiteY7" fmla="*/ 79892 h 82381"/>
                  <a:gd name="connsiteX8" fmla="*/ 24294 w 70279"/>
                  <a:gd name="connsiteY8" fmla="*/ 81289 h 82381"/>
                  <a:gd name="connsiteX9" fmla="*/ 24574 w 70279"/>
                  <a:gd name="connsiteY9" fmla="*/ 73579 h 82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0279" h="82381">
                    <a:moveTo>
                      <a:pt x="24574" y="73579"/>
                    </a:moveTo>
                    <a:cubicBezTo>
                      <a:pt x="26417" y="61845"/>
                      <a:pt x="33737" y="51787"/>
                      <a:pt x="40945" y="42345"/>
                    </a:cubicBezTo>
                    <a:cubicBezTo>
                      <a:pt x="47818" y="33349"/>
                      <a:pt x="58266" y="22956"/>
                      <a:pt x="70279" y="22174"/>
                    </a:cubicBezTo>
                    <a:cubicBezTo>
                      <a:pt x="68379" y="12898"/>
                      <a:pt x="63016" y="3847"/>
                      <a:pt x="54522" y="1109"/>
                    </a:cubicBezTo>
                    <a:cubicBezTo>
                      <a:pt x="39045" y="-3920"/>
                      <a:pt x="25244" y="9155"/>
                      <a:pt x="16807" y="20218"/>
                    </a:cubicBezTo>
                    <a:cubicBezTo>
                      <a:pt x="9599" y="29661"/>
                      <a:pt x="2279" y="39718"/>
                      <a:pt x="436" y="51452"/>
                    </a:cubicBezTo>
                    <a:cubicBezTo>
                      <a:pt x="-626" y="58213"/>
                      <a:pt x="268" y="65309"/>
                      <a:pt x="2950" y="71623"/>
                    </a:cubicBezTo>
                    <a:cubicBezTo>
                      <a:pt x="4291" y="74808"/>
                      <a:pt x="6191" y="77937"/>
                      <a:pt x="9040" y="79892"/>
                    </a:cubicBezTo>
                    <a:cubicBezTo>
                      <a:pt x="13454" y="83021"/>
                      <a:pt x="18930" y="82854"/>
                      <a:pt x="24294" y="81289"/>
                    </a:cubicBezTo>
                    <a:cubicBezTo>
                      <a:pt x="24127" y="78663"/>
                      <a:pt x="24182" y="76093"/>
                      <a:pt x="24574" y="73579"/>
                    </a:cubicBezTo>
                    <a:close/>
                  </a:path>
                </a:pathLst>
              </a:custGeom>
              <a:solidFill>
                <a:srgbClr val="ED8888"/>
              </a:solidFill>
              <a:ln w="55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69" name="Forme libre : forme 21868">
                <a:extLst>
                  <a:ext uri="{FF2B5EF4-FFF2-40B4-BE49-F238E27FC236}">
                    <a16:creationId xmlns:a16="http://schemas.microsoft.com/office/drawing/2014/main" id="{151E9F3D-A9B0-4A6E-98E2-CB812820B0AC}"/>
                  </a:ext>
                </a:extLst>
              </p:cNvPr>
              <p:cNvSpPr/>
              <p:nvPr/>
            </p:nvSpPr>
            <p:spPr>
              <a:xfrm>
                <a:off x="9405503" y="1998278"/>
                <a:ext cx="98088" cy="175977"/>
              </a:xfrm>
              <a:custGeom>
                <a:avLst/>
                <a:gdLst>
                  <a:gd name="connsiteX0" fmla="*/ 26680 w 98088"/>
                  <a:gd name="connsiteY0" fmla="*/ 159998 h 175977"/>
                  <a:gd name="connsiteX1" fmla="*/ 26233 w 98088"/>
                  <a:gd name="connsiteY1" fmla="*/ 117030 h 175977"/>
                  <a:gd name="connsiteX2" fmla="*/ 51936 w 98088"/>
                  <a:gd name="connsiteY2" fmla="*/ 53333 h 175977"/>
                  <a:gd name="connsiteX3" fmla="*/ 96803 w 98088"/>
                  <a:gd name="connsiteY3" fmla="*/ 22266 h 175977"/>
                  <a:gd name="connsiteX4" fmla="*/ 98088 w 98088"/>
                  <a:gd name="connsiteY4" fmla="*/ 22490 h 175977"/>
                  <a:gd name="connsiteX5" fmla="*/ 72609 w 98088"/>
                  <a:gd name="connsiteY5" fmla="*/ 84 h 175977"/>
                  <a:gd name="connsiteX6" fmla="*/ 27742 w 98088"/>
                  <a:gd name="connsiteY6" fmla="*/ 31150 h 175977"/>
                  <a:gd name="connsiteX7" fmla="*/ 2040 w 98088"/>
                  <a:gd name="connsiteY7" fmla="*/ 94848 h 175977"/>
                  <a:gd name="connsiteX8" fmla="*/ 2487 w 98088"/>
                  <a:gd name="connsiteY8" fmla="*/ 137815 h 175977"/>
                  <a:gd name="connsiteX9" fmla="*/ 25954 w 98088"/>
                  <a:gd name="connsiteY9" fmla="*/ 173016 h 175977"/>
                  <a:gd name="connsiteX10" fmla="*/ 32771 w 98088"/>
                  <a:gd name="connsiteY10" fmla="*/ 175978 h 175977"/>
                  <a:gd name="connsiteX11" fmla="*/ 32994 w 98088"/>
                  <a:gd name="connsiteY11" fmla="*/ 175978 h 175977"/>
                  <a:gd name="connsiteX12" fmla="*/ 26680 w 98088"/>
                  <a:gd name="connsiteY12" fmla="*/ 159998 h 175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8088" h="175977">
                    <a:moveTo>
                      <a:pt x="26680" y="159998"/>
                    </a:moveTo>
                    <a:cubicBezTo>
                      <a:pt x="23160" y="146029"/>
                      <a:pt x="23775" y="131222"/>
                      <a:pt x="26233" y="117030"/>
                    </a:cubicBezTo>
                    <a:cubicBezTo>
                      <a:pt x="30201" y="94345"/>
                      <a:pt x="39029" y="72498"/>
                      <a:pt x="51936" y="53333"/>
                    </a:cubicBezTo>
                    <a:cubicBezTo>
                      <a:pt x="60988" y="39923"/>
                      <a:pt x="78588" y="20758"/>
                      <a:pt x="96803" y="22266"/>
                    </a:cubicBezTo>
                    <a:cubicBezTo>
                      <a:pt x="97250" y="22322"/>
                      <a:pt x="97697" y="22434"/>
                      <a:pt x="98088" y="22490"/>
                    </a:cubicBezTo>
                    <a:cubicBezTo>
                      <a:pt x="91830" y="11482"/>
                      <a:pt x="82108" y="866"/>
                      <a:pt x="72609" y="84"/>
                    </a:cubicBezTo>
                    <a:cubicBezTo>
                      <a:pt x="54394" y="-1425"/>
                      <a:pt x="36794" y="17740"/>
                      <a:pt x="27742" y="31150"/>
                    </a:cubicBezTo>
                    <a:cubicBezTo>
                      <a:pt x="14835" y="50259"/>
                      <a:pt x="6063" y="72107"/>
                      <a:pt x="2040" y="94848"/>
                    </a:cubicBezTo>
                    <a:cubicBezTo>
                      <a:pt x="-475" y="109040"/>
                      <a:pt x="-1033" y="123791"/>
                      <a:pt x="2487" y="137815"/>
                    </a:cubicBezTo>
                    <a:cubicBezTo>
                      <a:pt x="6007" y="151784"/>
                      <a:pt x="13941" y="165026"/>
                      <a:pt x="25954" y="173016"/>
                    </a:cubicBezTo>
                    <a:cubicBezTo>
                      <a:pt x="28021" y="174413"/>
                      <a:pt x="30256" y="175643"/>
                      <a:pt x="32771" y="175978"/>
                    </a:cubicBezTo>
                    <a:cubicBezTo>
                      <a:pt x="32827" y="175978"/>
                      <a:pt x="32938" y="175978"/>
                      <a:pt x="32994" y="175978"/>
                    </a:cubicBezTo>
                    <a:cubicBezTo>
                      <a:pt x="30201" y="171005"/>
                      <a:pt x="28077" y="165585"/>
                      <a:pt x="26680" y="159998"/>
                    </a:cubicBezTo>
                    <a:close/>
                  </a:path>
                </a:pathLst>
              </a:custGeom>
              <a:solidFill>
                <a:srgbClr val="ED8888"/>
              </a:solidFill>
              <a:ln w="55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70" name="Forme libre : forme 21869">
                <a:extLst>
                  <a:ext uri="{FF2B5EF4-FFF2-40B4-BE49-F238E27FC236}">
                    <a16:creationId xmlns:a16="http://schemas.microsoft.com/office/drawing/2014/main" id="{DB30F9CB-6906-46F1-879C-4C1048A7E551}"/>
                  </a:ext>
                </a:extLst>
              </p:cNvPr>
              <p:cNvSpPr/>
              <p:nvPr/>
            </p:nvSpPr>
            <p:spPr>
              <a:xfrm>
                <a:off x="9158467" y="2142763"/>
                <a:ext cx="85641" cy="174252"/>
              </a:xfrm>
              <a:custGeom>
                <a:avLst/>
                <a:gdLst>
                  <a:gd name="connsiteX0" fmla="*/ 42060 w 85641"/>
                  <a:gd name="connsiteY0" fmla="*/ 146874 h 174252"/>
                  <a:gd name="connsiteX1" fmla="*/ 24571 w 85641"/>
                  <a:gd name="connsiteY1" fmla="*/ 100162 h 174252"/>
                  <a:gd name="connsiteX2" fmla="*/ 32673 w 85641"/>
                  <a:gd name="connsiteY2" fmla="*/ 56189 h 174252"/>
                  <a:gd name="connsiteX3" fmla="*/ 59548 w 85641"/>
                  <a:gd name="connsiteY3" fmla="*/ 24061 h 174252"/>
                  <a:gd name="connsiteX4" fmla="*/ 85642 w 85641"/>
                  <a:gd name="connsiteY4" fmla="*/ 30431 h 174252"/>
                  <a:gd name="connsiteX5" fmla="*/ 66421 w 85641"/>
                  <a:gd name="connsiteY5" fmla="*/ 12383 h 174252"/>
                  <a:gd name="connsiteX6" fmla="*/ 35410 w 85641"/>
                  <a:gd name="connsiteY6" fmla="*/ 1878 h 174252"/>
                  <a:gd name="connsiteX7" fmla="*/ 8535 w 85641"/>
                  <a:gd name="connsiteY7" fmla="*/ 34007 h 174252"/>
                  <a:gd name="connsiteX8" fmla="*/ 433 w 85641"/>
                  <a:gd name="connsiteY8" fmla="*/ 77980 h 174252"/>
                  <a:gd name="connsiteX9" fmla="*/ 17922 w 85641"/>
                  <a:gd name="connsiteY9" fmla="*/ 124691 h 174252"/>
                  <a:gd name="connsiteX10" fmla="*/ 57704 w 85641"/>
                  <a:gd name="connsiteY10" fmla="*/ 173470 h 174252"/>
                  <a:gd name="connsiteX11" fmla="*/ 59157 w 85641"/>
                  <a:gd name="connsiteY11" fmla="*/ 174252 h 174252"/>
                  <a:gd name="connsiteX12" fmla="*/ 42060 w 85641"/>
                  <a:gd name="connsiteY12" fmla="*/ 146874 h 174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5641" h="174252">
                    <a:moveTo>
                      <a:pt x="42060" y="146874"/>
                    </a:moveTo>
                    <a:cubicBezTo>
                      <a:pt x="34069" y="132179"/>
                      <a:pt x="26470" y="116813"/>
                      <a:pt x="24571" y="100162"/>
                    </a:cubicBezTo>
                    <a:cubicBezTo>
                      <a:pt x="22839" y="85076"/>
                      <a:pt x="26191" y="69822"/>
                      <a:pt x="32673" y="56189"/>
                    </a:cubicBezTo>
                    <a:cubicBezTo>
                      <a:pt x="38372" y="44288"/>
                      <a:pt x="47144" y="29872"/>
                      <a:pt x="59548" y="24061"/>
                    </a:cubicBezTo>
                    <a:cubicBezTo>
                      <a:pt x="69606" y="19367"/>
                      <a:pt x="77987" y="24284"/>
                      <a:pt x="85642" y="30431"/>
                    </a:cubicBezTo>
                    <a:cubicBezTo>
                      <a:pt x="79551" y="24005"/>
                      <a:pt x="73014" y="18026"/>
                      <a:pt x="66421" y="12383"/>
                    </a:cubicBezTo>
                    <a:cubicBezTo>
                      <a:pt x="57425" y="4728"/>
                      <a:pt x="47647" y="-3877"/>
                      <a:pt x="35410" y="1878"/>
                    </a:cubicBezTo>
                    <a:cubicBezTo>
                      <a:pt x="23006" y="7690"/>
                      <a:pt x="14234" y="22105"/>
                      <a:pt x="8535" y="34007"/>
                    </a:cubicBezTo>
                    <a:cubicBezTo>
                      <a:pt x="2053" y="47640"/>
                      <a:pt x="-1243" y="62894"/>
                      <a:pt x="433" y="77980"/>
                    </a:cubicBezTo>
                    <a:cubicBezTo>
                      <a:pt x="2333" y="94631"/>
                      <a:pt x="9932" y="109996"/>
                      <a:pt x="17922" y="124691"/>
                    </a:cubicBezTo>
                    <a:cubicBezTo>
                      <a:pt x="28035" y="143354"/>
                      <a:pt x="39601" y="162351"/>
                      <a:pt x="57704" y="173470"/>
                    </a:cubicBezTo>
                    <a:cubicBezTo>
                      <a:pt x="58152" y="173749"/>
                      <a:pt x="58654" y="173973"/>
                      <a:pt x="59157" y="174252"/>
                    </a:cubicBezTo>
                    <a:cubicBezTo>
                      <a:pt x="52676" y="165759"/>
                      <a:pt x="47200" y="156261"/>
                      <a:pt x="42060" y="146874"/>
                    </a:cubicBezTo>
                    <a:close/>
                  </a:path>
                </a:pathLst>
              </a:custGeom>
              <a:solidFill>
                <a:srgbClr val="ED8888"/>
              </a:solidFill>
              <a:ln w="55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71" name="Forme libre : forme 21870">
                <a:extLst>
                  <a:ext uri="{FF2B5EF4-FFF2-40B4-BE49-F238E27FC236}">
                    <a16:creationId xmlns:a16="http://schemas.microsoft.com/office/drawing/2014/main" id="{B7A8526B-8C30-40B3-823F-671B8BD3A1DA}"/>
                  </a:ext>
                </a:extLst>
              </p:cNvPr>
              <p:cNvSpPr/>
              <p:nvPr/>
            </p:nvSpPr>
            <p:spPr>
              <a:xfrm>
                <a:off x="9129917" y="2310413"/>
                <a:ext cx="55802" cy="60800"/>
              </a:xfrm>
              <a:custGeom>
                <a:avLst/>
                <a:gdLst>
                  <a:gd name="connsiteX0" fmla="*/ 24959 w 55802"/>
                  <a:gd name="connsiteY0" fmla="*/ 60522 h 60800"/>
                  <a:gd name="connsiteX1" fmla="*/ 50661 w 55802"/>
                  <a:gd name="connsiteY1" fmla="*/ 23253 h 60800"/>
                  <a:gd name="connsiteX2" fmla="*/ 55802 w 55802"/>
                  <a:gd name="connsiteY2" fmla="*/ 25544 h 60800"/>
                  <a:gd name="connsiteX3" fmla="*/ 26524 w 55802"/>
                  <a:gd name="connsiteY3" fmla="*/ 1127 h 60800"/>
                  <a:gd name="connsiteX4" fmla="*/ 821 w 55802"/>
                  <a:gd name="connsiteY4" fmla="*/ 38395 h 60800"/>
                  <a:gd name="connsiteX5" fmla="*/ 4956 w 55802"/>
                  <a:gd name="connsiteY5" fmla="*/ 48061 h 60800"/>
                  <a:gd name="connsiteX6" fmla="*/ 14455 w 55802"/>
                  <a:gd name="connsiteY6" fmla="*/ 55325 h 60800"/>
                  <a:gd name="connsiteX7" fmla="*/ 25015 w 55802"/>
                  <a:gd name="connsiteY7" fmla="*/ 60801 h 60800"/>
                  <a:gd name="connsiteX8" fmla="*/ 24959 w 55802"/>
                  <a:gd name="connsiteY8" fmla="*/ 60522 h 60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5802" h="60800">
                    <a:moveTo>
                      <a:pt x="24959" y="60522"/>
                    </a:moveTo>
                    <a:cubicBezTo>
                      <a:pt x="21439" y="44262"/>
                      <a:pt x="29094" y="16157"/>
                      <a:pt x="50661" y="23253"/>
                    </a:cubicBezTo>
                    <a:cubicBezTo>
                      <a:pt x="52282" y="23812"/>
                      <a:pt x="54014" y="24594"/>
                      <a:pt x="55802" y="25544"/>
                    </a:cubicBezTo>
                    <a:cubicBezTo>
                      <a:pt x="47868" y="14201"/>
                      <a:pt x="35687" y="4144"/>
                      <a:pt x="26524" y="1127"/>
                    </a:cubicBezTo>
                    <a:cubicBezTo>
                      <a:pt x="4956" y="-5969"/>
                      <a:pt x="-2699" y="22136"/>
                      <a:pt x="821" y="38395"/>
                    </a:cubicBezTo>
                    <a:cubicBezTo>
                      <a:pt x="1548" y="41859"/>
                      <a:pt x="2777" y="45268"/>
                      <a:pt x="4956" y="48061"/>
                    </a:cubicBezTo>
                    <a:cubicBezTo>
                      <a:pt x="7414" y="51246"/>
                      <a:pt x="10935" y="53370"/>
                      <a:pt x="14455" y="55325"/>
                    </a:cubicBezTo>
                    <a:cubicBezTo>
                      <a:pt x="17919" y="57281"/>
                      <a:pt x="21495" y="59013"/>
                      <a:pt x="25015" y="60801"/>
                    </a:cubicBezTo>
                    <a:cubicBezTo>
                      <a:pt x="25015" y="60745"/>
                      <a:pt x="24959" y="60633"/>
                      <a:pt x="24959" y="60522"/>
                    </a:cubicBezTo>
                    <a:close/>
                  </a:path>
                </a:pathLst>
              </a:custGeom>
              <a:solidFill>
                <a:srgbClr val="ED8888"/>
              </a:solidFill>
              <a:ln w="55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72" name="Forme libre : forme 21871">
                <a:extLst>
                  <a:ext uri="{FF2B5EF4-FFF2-40B4-BE49-F238E27FC236}">
                    <a16:creationId xmlns:a16="http://schemas.microsoft.com/office/drawing/2014/main" id="{55DC2961-C9B5-4D04-B2EA-023F959B296C}"/>
                  </a:ext>
                </a:extLst>
              </p:cNvPr>
              <p:cNvSpPr/>
              <p:nvPr/>
            </p:nvSpPr>
            <p:spPr>
              <a:xfrm>
                <a:off x="9324416" y="2176610"/>
                <a:ext cx="83237" cy="149680"/>
              </a:xfrm>
              <a:custGeom>
                <a:avLst/>
                <a:gdLst>
                  <a:gd name="connsiteX0" fmla="*/ 29151 w 83237"/>
                  <a:gd name="connsiteY0" fmla="*/ 93023 h 149680"/>
                  <a:gd name="connsiteX1" fmla="*/ 40829 w 83237"/>
                  <a:gd name="connsiteY1" fmla="*/ 68997 h 149680"/>
                  <a:gd name="connsiteX2" fmla="*/ 48260 w 83237"/>
                  <a:gd name="connsiteY2" fmla="*/ 46871 h 149680"/>
                  <a:gd name="connsiteX3" fmla="*/ 83238 w 83237"/>
                  <a:gd name="connsiteY3" fmla="*/ 24409 h 149680"/>
                  <a:gd name="connsiteX4" fmla="*/ 64408 w 83237"/>
                  <a:gd name="connsiteY4" fmla="*/ 5244 h 149680"/>
                  <a:gd name="connsiteX5" fmla="*/ 24122 w 83237"/>
                  <a:gd name="connsiteY5" fmla="*/ 24744 h 149680"/>
                  <a:gd name="connsiteX6" fmla="*/ 16691 w 83237"/>
                  <a:gd name="connsiteY6" fmla="*/ 46871 h 149680"/>
                  <a:gd name="connsiteX7" fmla="*/ 5013 w 83237"/>
                  <a:gd name="connsiteY7" fmla="*/ 70897 h 149680"/>
                  <a:gd name="connsiteX8" fmla="*/ 7527 w 83237"/>
                  <a:gd name="connsiteY8" fmla="*/ 130739 h 149680"/>
                  <a:gd name="connsiteX9" fmla="*/ 16132 w 83237"/>
                  <a:gd name="connsiteY9" fmla="*/ 142808 h 149680"/>
                  <a:gd name="connsiteX10" fmla="*/ 29207 w 83237"/>
                  <a:gd name="connsiteY10" fmla="*/ 149457 h 149680"/>
                  <a:gd name="connsiteX11" fmla="*/ 30268 w 83237"/>
                  <a:gd name="connsiteY11" fmla="*/ 149681 h 149680"/>
                  <a:gd name="connsiteX12" fmla="*/ 29151 w 83237"/>
                  <a:gd name="connsiteY12" fmla="*/ 93023 h 149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3237" h="149680">
                    <a:moveTo>
                      <a:pt x="29151" y="93023"/>
                    </a:moveTo>
                    <a:cubicBezTo>
                      <a:pt x="32392" y="84698"/>
                      <a:pt x="37085" y="77099"/>
                      <a:pt x="40829" y="68997"/>
                    </a:cubicBezTo>
                    <a:cubicBezTo>
                      <a:pt x="44069" y="61901"/>
                      <a:pt x="46584" y="54470"/>
                      <a:pt x="48260" y="46871"/>
                    </a:cubicBezTo>
                    <a:cubicBezTo>
                      <a:pt x="52283" y="28823"/>
                      <a:pt x="66755" y="17034"/>
                      <a:pt x="83238" y="24409"/>
                    </a:cubicBezTo>
                    <a:cubicBezTo>
                      <a:pt x="78265" y="16978"/>
                      <a:pt x="71951" y="10441"/>
                      <a:pt x="64408" y="5244"/>
                    </a:cubicBezTo>
                    <a:cubicBezTo>
                      <a:pt x="45801" y="-7607"/>
                      <a:pt x="28536" y="4797"/>
                      <a:pt x="24122" y="24744"/>
                    </a:cubicBezTo>
                    <a:cubicBezTo>
                      <a:pt x="22446" y="32343"/>
                      <a:pt x="19931" y="39775"/>
                      <a:pt x="16691" y="46871"/>
                    </a:cubicBezTo>
                    <a:cubicBezTo>
                      <a:pt x="12947" y="54973"/>
                      <a:pt x="8254" y="62628"/>
                      <a:pt x="5013" y="70897"/>
                    </a:cubicBezTo>
                    <a:cubicBezTo>
                      <a:pt x="-2474" y="90006"/>
                      <a:pt x="-1525" y="112300"/>
                      <a:pt x="7527" y="130739"/>
                    </a:cubicBezTo>
                    <a:cubicBezTo>
                      <a:pt x="9706" y="135209"/>
                      <a:pt x="12444" y="139511"/>
                      <a:pt x="16132" y="142808"/>
                    </a:cubicBezTo>
                    <a:cubicBezTo>
                      <a:pt x="19820" y="146105"/>
                      <a:pt x="24401" y="148228"/>
                      <a:pt x="29207" y="149457"/>
                    </a:cubicBezTo>
                    <a:cubicBezTo>
                      <a:pt x="29542" y="149569"/>
                      <a:pt x="29933" y="149569"/>
                      <a:pt x="30268" y="149681"/>
                    </a:cubicBezTo>
                    <a:cubicBezTo>
                      <a:pt x="22613" y="131912"/>
                      <a:pt x="22111" y="111071"/>
                      <a:pt x="29151" y="93023"/>
                    </a:cubicBezTo>
                    <a:close/>
                  </a:path>
                </a:pathLst>
              </a:custGeom>
              <a:solidFill>
                <a:srgbClr val="ED8888"/>
              </a:solidFill>
              <a:ln w="55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73" name="Forme libre : forme 21872">
                <a:extLst>
                  <a:ext uri="{FF2B5EF4-FFF2-40B4-BE49-F238E27FC236}">
                    <a16:creationId xmlns:a16="http://schemas.microsoft.com/office/drawing/2014/main" id="{30E7128C-502B-4F1E-BF65-7587EDCC8821}"/>
                  </a:ext>
                </a:extLst>
              </p:cNvPr>
              <p:cNvSpPr/>
              <p:nvPr/>
            </p:nvSpPr>
            <p:spPr>
              <a:xfrm>
                <a:off x="9477237" y="2267193"/>
                <a:ext cx="76641" cy="121844"/>
              </a:xfrm>
              <a:custGeom>
                <a:avLst/>
                <a:gdLst>
                  <a:gd name="connsiteX0" fmla="*/ 44402 w 76641"/>
                  <a:gd name="connsiteY0" fmla="*/ 120504 h 121844"/>
                  <a:gd name="connsiteX1" fmla="*/ 26187 w 76641"/>
                  <a:gd name="connsiteY1" fmla="*/ 71557 h 121844"/>
                  <a:gd name="connsiteX2" fmla="*/ 53342 w 76641"/>
                  <a:gd name="connsiteY2" fmla="*/ 24343 h 121844"/>
                  <a:gd name="connsiteX3" fmla="*/ 76642 w 76641"/>
                  <a:gd name="connsiteY3" fmla="*/ 36468 h 121844"/>
                  <a:gd name="connsiteX4" fmla="*/ 29204 w 76641"/>
                  <a:gd name="connsiteY4" fmla="*/ 2161 h 121844"/>
                  <a:gd name="connsiteX5" fmla="*/ 2049 w 76641"/>
                  <a:gd name="connsiteY5" fmla="*/ 49375 h 121844"/>
                  <a:gd name="connsiteX6" fmla="*/ 20264 w 76641"/>
                  <a:gd name="connsiteY6" fmla="*/ 98321 h 121844"/>
                  <a:gd name="connsiteX7" fmla="*/ 34847 w 76641"/>
                  <a:gd name="connsiteY7" fmla="*/ 117710 h 121844"/>
                  <a:gd name="connsiteX8" fmla="*/ 45128 w 76641"/>
                  <a:gd name="connsiteY8" fmla="*/ 121845 h 121844"/>
                  <a:gd name="connsiteX9" fmla="*/ 44402 w 76641"/>
                  <a:gd name="connsiteY9" fmla="*/ 120504 h 121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6641" h="121844">
                    <a:moveTo>
                      <a:pt x="44402" y="120504"/>
                    </a:moveTo>
                    <a:cubicBezTo>
                      <a:pt x="36635" y="104915"/>
                      <a:pt x="30098" y="88599"/>
                      <a:pt x="26187" y="71557"/>
                    </a:cubicBezTo>
                    <a:cubicBezTo>
                      <a:pt x="21605" y="51554"/>
                      <a:pt x="22611" y="12610"/>
                      <a:pt x="53342" y="24343"/>
                    </a:cubicBezTo>
                    <a:cubicBezTo>
                      <a:pt x="60773" y="27193"/>
                      <a:pt x="68931" y="31328"/>
                      <a:pt x="76642" y="36468"/>
                    </a:cubicBezTo>
                    <a:cubicBezTo>
                      <a:pt x="65076" y="20823"/>
                      <a:pt x="45464" y="8363"/>
                      <a:pt x="29204" y="2161"/>
                    </a:cubicBezTo>
                    <a:cubicBezTo>
                      <a:pt x="-1583" y="-9573"/>
                      <a:pt x="-2589" y="29372"/>
                      <a:pt x="2049" y="49375"/>
                    </a:cubicBezTo>
                    <a:cubicBezTo>
                      <a:pt x="5960" y="66417"/>
                      <a:pt x="12498" y="82732"/>
                      <a:pt x="20264" y="98321"/>
                    </a:cubicBezTo>
                    <a:cubicBezTo>
                      <a:pt x="23896" y="105641"/>
                      <a:pt x="28087" y="113072"/>
                      <a:pt x="34847" y="117710"/>
                    </a:cubicBezTo>
                    <a:cubicBezTo>
                      <a:pt x="37976" y="119833"/>
                      <a:pt x="41497" y="121174"/>
                      <a:pt x="45128" y="121845"/>
                    </a:cubicBezTo>
                    <a:cubicBezTo>
                      <a:pt x="44905" y="121398"/>
                      <a:pt x="44626" y="120951"/>
                      <a:pt x="44402" y="120504"/>
                    </a:cubicBezTo>
                    <a:close/>
                  </a:path>
                </a:pathLst>
              </a:custGeom>
              <a:solidFill>
                <a:srgbClr val="ED8888"/>
              </a:solidFill>
              <a:ln w="55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74" name="Forme libre : forme 21873">
                <a:extLst>
                  <a:ext uri="{FF2B5EF4-FFF2-40B4-BE49-F238E27FC236}">
                    <a16:creationId xmlns:a16="http://schemas.microsoft.com/office/drawing/2014/main" id="{3378E033-4775-4BF8-9082-413DB3CC2897}"/>
                  </a:ext>
                </a:extLst>
              </p:cNvPr>
              <p:cNvSpPr/>
              <p:nvPr/>
            </p:nvSpPr>
            <p:spPr>
              <a:xfrm>
                <a:off x="9201589" y="2356505"/>
                <a:ext cx="110016" cy="106790"/>
              </a:xfrm>
              <a:custGeom>
                <a:avLst/>
                <a:gdLst>
                  <a:gd name="connsiteX0" fmla="*/ 24305 w 110016"/>
                  <a:gd name="connsiteY0" fmla="*/ 103438 h 106790"/>
                  <a:gd name="connsiteX1" fmla="*/ 43470 w 110016"/>
                  <a:gd name="connsiteY1" fmla="*/ 52201 h 106790"/>
                  <a:gd name="connsiteX2" fmla="*/ 72525 w 110016"/>
                  <a:gd name="connsiteY2" fmla="*/ 25437 h 106790"/>
                  <a:gd name="connsiteX3" fmla="*/ 110017 w 110016"/>
                  <a:gd name="connsiteY3" fmla="*/ 24543 h 106790"/>
                  <a:gd name="connsiteX4" fmla="*/ 96662 w 110016"/>
                  <a:gd name="connsiteY4" fmla="*/ 8339 h 106790"/>
                  <a:gd name="connsiteX5" fmla="*/ 48331 w 110016"/>
                  <a:gd name="connsiteY5" fmla="*/ 3311 h 106790"/>
                  <a:gd name="connsiteX6" fmla="*/ 19276 w 110016"/>
                  <a:gd name="connsiteY6" fmla="*/ 30075 h 106790"/>
                  <a:gd name="connsiteX7" fmla="*/ 111 w 110016"/>
                  <a:gd name="connsiteY7" fmla="*/ 81312 h 106790"/>
                  <a:gd name="connsiteX8" fmla="*/ 9833 w 110016"/>
                  <a:gd name="connsiteY8" fmla="*/ 101874 h 106790"/>
                  <a:gd name="connsiteX9" fmla="*/ 24807 w 110016"/>
                  <a:gd name="connsiteY9" fmla="*/ 106791 h 106790"/>
                  <a:gd name="connsiteX10" fmla="*/ 24305 w 110016"/>
                  <a:gd name="connsiteY10" fmla="*/ 103438 h 106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0016" h="106790">
                    <a:moveTo>
                      <a:pt x="24305" y="103438"/>
                    </a:moveTo>
                    <a:cubicBezTo>
                      <a:pt x="23019" y="84888"/>
                      <a:pt x="33133" y="67678"/>
                      <a:pt x="43470" y="52201"/>
                    </a:cubicBezTo>
                    <a:cubicBezTo>
                      <a:pt x="50845" y="41138"/>
                      <a:pt x="59282" y="29683"/>
                      <a:pt x="72525" y="25437"/>
                    </a:cubicBezTo>
                    <a:cubicBezTo>
                      <a:pt x="83364" y="21973"/>
                      <a:pt x="98171" y="20576"/>
                      <a:pt x="110017" y="24543"/>
                    </a:cubicBezTo>
                    <a:cubicBezTo>
                      <a:pt x="106273" y="18453"/>
                      <a:pt x="101859" y="12921"/>
                      <a:pt x="96662" y="8339"/>
                    </a:cubicBezTo>
                    <a:cubicBezTo>
                      <a:pt x="84482" y="-2277"/>
                      <a:pt x="62858" y="-1327"/>
                      <a:pt x="48331" y="3311"/>
                    </a:cubicBezTo>
                    <a:cubicBezTo>
                      <a:pt x="35088" y="7501"/>
                      <a:pt x="26651" y="18956"/>
                      <a:pt x="19276" y="30075"/>
                    </a:cubicBezTo>
                    <a:cubicBezTo>
                      <a:pt x="8939" y="45552"/>
                      <a:pt x="-1174" y="62761"/>
                      <a:pt x="111" y="81312"/>
                    </a:cubicBezTo>
                    <a:cubicBezTo>
                      <a:pt x="670" y="89134"/>
                      <a:pt x="3575" y="97180"/>
                      <a:pt x="9833" y="101874"/>
                    </a:cubicBezTo>
                    <a:cubicBezTo>
                      <a:pt x="14135" y="105114"/>
                      <a:pt x="19332" y="106400"/>
                      <a:pt x="24807" y="106791"/>
                    </a:cubicBezTo>
                    <a:cubicBezTo>
                      <a:pt x="24640" y="105673"/>
                      <a:pt x="24360" y="104556"/>
                      <a:pt x="24305" y="103438"/>
                    </a:cubicBezTo>
                    <a:close/>
                  </a:path>
                </a:pathLst>
              </a:custGeom>
              <a:solidFill>
                <a:srgbClr val="ED8888"/>
              </a:solidFill>
              <a:ln w="55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75" name="Forme libre : forme 21874">
                <a:extLst>
                  <a:ext uri="{FF2B5EF4-FFF2-40B4-BE49-F238E27FC236}">
                    <a16:creationId xmlns:a16="http://schemas.microsoft.com/office/drawing/2014/main" id="{7C6A2BAC-CAEC-442A-B8D9-B96CF4DCD919}"/>
                  </a:ext>
                </a:extLst>
              </p:cNvPr>
              <p:cNvSpPr/>
              <p:nvPr/>
            </p:nvSpPr>
            <p:spPr>
              <a:xfrm>
                <a:off x="9131519" y="2497044"/>
                <a:ext cx="83198" cy="76995"/>
              </a:xfrm>
              <a:custGeom>
                <a:avLst/>
                <a:gdLst>
                  <a:gd name="connsiteX0" fmla="*/ 26598 w 83198"/>
                  <a:gd name="connsiteY0" fmla="*/ 56210 h 76995"/>
                  <a:gd name="connsiteX1" fmla="*/ 74762 w 83198"/>
                  <a:gd name="connsiteY1" fmla="*/ 24529 h 76995"/>
                  <a:gd name="connsiteX2" fmla="*/ 83199 w 83198"/>
                  <a:gd name="connsiteY2" fmla="*/ 28943 h 76995"/>
                  <a:gd name="connsiteX3" fmla="*/ 50624 w 83198"/>
                  <a:gd name="connsiteY3" fmla="*/ 2403 h 76995"/>
                  <a:gd name="connsiteX4" fmla="*/ 2460 w 83198"/>
                  <a:gd name="connsiteY4" fmla="*/ 34084 h 76995"/>
                  <a:gd name="connsiteX5" fmla="*/ 2180 w 83198"/>
                  <a:gd name="connsiteY5" fmla="*/ 56266 h 76995"/>
                  <a:gd name="connsiteX6" fmla="*/ 16876 w 83198"/>
                  <a:gd name="connsiteY6" fmla="*/ 70793 h 76995"/>
                  <a:gd name="connsiteX7" fmla="*/ 25760 w 83198"/>
                  <a:gd name="connsiteY7" fmla="*/ 76995 h 76995"/>
                  <a:gd name="connsiteX8" fmla="*/ 26598 w 83198"/>
                  <a:gd name="connsiteY8" fmla="*/ 56210 h 76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3198" h="76995">
                    <a:moveTo>
                      <a:pt x="26598" y="56210"/>
                    </a:moveTo>
                    <a:cubicBezTo>
                      <a:pt x="34141" y="37548"/>
                      <a:pt x="52915" y="14583"/>
                      <a:pt x="74762" y="24529"/>
                    </a:cubicBezTo>
                    <a:cubicBezTo>
                      <a:pt x="77612" y="25814"/>
                      <a:pt x="80405" y="27323"/>
                      <a:pt x="83199" y="28943"/>
                    </a:cubicBezTo>
                    <a:cubicBezTo>
                      <a:pt x="75488" y="17209"/>
                      <a:pt x="63084" y="8046"/>
                      <a:pt x="50624" y="2403"/>
                    </a:cubicBezTo>
                    <a:cubicBezTo>
                      <a:pt x="28777" y="-7543"/>
                      <a:pt x="10003" y="15421"/>
                      <a:pt x="2460" y="34084"/>
                    </a:cubicBezTo>
                    <a:cubicBezTo>
                      <a:pt x="-390" y="41124"/>
                      <a:pt x="-1116" y="49449"/>
                      <a:pt x="2180" y="56266"/>
                    </a:cubicBezTo>
                    <a:cubicBezTo>
                      <a:pt x="5254" y="62524"/>
                      <a:pt x="11176" y="66770"/>
                      <a:pt x="16876" y="70793"/>
                    </a:cubicBezTo>
                    <a:cubicBezTo>
                      <a:pt x="19837" y="72861"/>
                      <a:pt x="22798" y="74928"/>
                      <a:pt x="25760" y="76995"/>
                    </a:cubicBezTo>
                    <a:cubicBezTo>
                      <a:pt x="23189" y="70458"/>
                      <a:pt x="23972" y="62803"/>
                      <a:pt x="26598" y="56210"/>
                    </a:cubicBezTo>
                    <a:close/>
                  </a:path>
                </a:pathLst>
              </a:custGeom>
              <a:solidFill>
                <a:srgbClr val="ED8888"/>
              </a:solidFill>
              <a:ln w="55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76" name="Forme libre : forme 21875">
                <a:extLst>
                  <a:ext uri="{FF2B5EF4-FFF2-40B4-BE49-F238E27FC236}">
                    <a16:creationId xmlns:a16="http://schemas.microsoft.com/office/drawing/2014/main" id="{C380AF92-FE34-48A2-A10B-2508366CE2C5}"/>
                  </a:ext>
                </a:extLst>
              </p:cNvPr>
              <p:cNvSpPr/>
              <p:nvPr/>
            </p:nvSpPr>
            <p:spPr>
              <a:xfrm>
                <a:off x="9287526" y="2542698"/>
                <a:ext cx="57100" cy="71179"/>
              </a:xfrm>
              <a:custGeom>
                <a:avLst/>
                <a:gdLst>
                  <a:gd name="connsiteX0" fmla="*/ 25755 w 57100"/>
                  <a:gd name="connsiteY0" fmla="*/ 56597 h 71179"/>
                  <a:gd name="connsiteX1" fmla="*/ 45479 w 57100"/>
                  <a:gd name="connsiteY1" fmla="*/ 23183 h 71179"/>
                  <a:gd name="connsiteX2" fmla="*/ 57101 w 57100"/>
                  <a:gd name="connsiteY2" fmla="*/ 27709 h 71179"/>
                  <a:gd name="connsiteX3" fmla="*/ 21341 w 57100"/>
                  <a:gd name="connsiteY3" fmla="*/ 1001 h 71179"/>
                  <a:gd name="connsiteX4" fmla="*/ 1617 w 57100"/>
                  <a:gd name="connsiteY4" fmla="*/ 34414 h 71179"/>
                  <a:gd name="connsiteX5" fmla="*/ 12960 w 57100"/>
                  <a:gd name="connsiteY5" fmla="*/ 58664 h 71179"/>
                  <a:gd name="connsiteX6" fmla="*/ 23744 w 57100"/>
                  <a:gd name="connsiteY6" fmla="*/ 67157 h 71179"/>
                  <a:gd name="connsiteX7" fmla="*/ 30896 w 57100"/>
                  <a:gd name="connsiteY7" fmla="*/ 71180 h 71179"/>
                  <a:gd name="connsiteX8" fmla="*/ 25755 w 57100"/>
                  <a:gd name="connsiteY8" fmla="*/ 56597 h 71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00" h="71179">
                    <a:moveTo>
                      <a:pt x="25755" y="56597"/>
                    </a:moveTo>
                    <a:cubicBezTo>
                      <a:pt x="21788" y="41510"/>
                      <a:pt x="23967" y="16925"/>
                      <a:pt x="45479" y="23183"/>
                    </a:cubicBezTo>
                    <a:cubicBezTo>
                      <a:pt x="49111" y="24245"/>
                      <a:pt x="53134" y="25809"/>
                      <a:pt x="57101" y="27709"/>
                    </a:cubicBezTo>
                    <a:cubicBezTo>
                      <a:pt x="51458" y="14355"/>
                      <a:pt x="34304" y="4801"/>
                      <a:pt x="21341" y="1001"/>
                    </a:cubicBezTo>
                    <a:cubicBezTo>
                      <a:pt x="-171" y="-5257"/>
                      <a:pt x="-2350" y="19272"/>
                      <a:pt x="1617" y="34414"/>
                    </a:cubicBezTo>
                    <a:cubicBezTo>
                      <a:pt x="3908" y="43131"/>
                      <a:pt x="6758" y="52071"/>
                      <a:pt x="12960" y="58664"/>
                    </a:cubicBezTo>
                    <a:cubicBezTo>
                      <a:pt x="16089" y="62016"/>
                      <a:pt x="19944" y="64643"/>
                      <a:pt x="23744" y="67157"/>
                    </a:cubicBezTo>
                    <a:cubicBezTo>
                      <a:pt x="25979" y="68666"/>
                      <a:pt x="28381" y="70174"/>
                      <a:pt x="30896" y="71180"/>
                    </a:cubicBezTo>
                    <a:cubicBezTo>
                      <a:pt x="28661" y="66598"/>
                      <a:pt x="27040" y="61569"/>
                      <a:pt x="25755" y="56597"/>
                    </a:cubicBezTo>
                    <a:close/>
                  </a:path>
                </a:pathLst>
              </a:custGeom>
              <a:solidFill>
                <a:srgbClr val="ED8888"/>
              </a:solidFill>
              <a:ln w="55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77" name="Forme libre : forme 21876">
                <a:extLst>
                  <a:ext uri="{FF2B5EF4-FFF2-40B4-BE49-F238E27FC236}">
                    <a16:creationId xmlns:a16="http://schemas.microsoft.com/office/drawing/2014/main" id="{DB38308D-2300-4B0C-B02D-C890A6CBC848}"/>
                  </a:ext>
                </a:extLst>
              </p:cNvPr>
              <p:cNvSpPr/>
              <p:nvPr/>
            </p:nvSpPr>
            <p:spPr>
              <a:xfrm>
                <a:off x="9374416" y="2383847"/>
                <a:ext cx="90286" cy="153848"/>
              </a:xfrm>
              <a:custGeom>
                <a:avLst/>
                <a:gdLst>
                  <a:gd name="connsiteX0" fmla="*/ 24298 w 90286"/>
                  <a:gd name="connsiteY0" fmla="*/ 150633 h 153848"/>
                  <a:gd name="connsiteX1" fmla="*/ 24298 w 90286"/>
                  <a:gd name="connsiteY1" fmla="*/ 150466 h 153848"/>
                  <a:gd name="connsiteX2" fmla="*/ 28768 w 90286"/>
                  <a:gd name="connsiteY2" fmla="*/ 104537 h 153848"/>
                  <a:gd name="connsiteX3" fmla="*/ 32344 w 90286"/>
                  <a:gd name="connsiteY3" fmla="*/ 86601 h 153848"/>
                  <a:gd name="connsiteX4" fmla="*/ 45530 w 90286"/>
                  <a:gd name="connsiteY4" fmla="*/ 61513 h 153848"/>
                  <a:gd name="connsiteX5" fmla="*/ 53967 w 90286"/>
                  <a:gd name="connsiteY5" fmla="*/ 39778 h 153848"/>
                  <a:gd name="connsiteX6" fmla="*/ 81626 w 90286"/>
                  <a:gd name="connsiteY6" fmla="*/ 22401 h 153848"/>
                  <a:gd name="connsiteX7" fmla="*/ 90286 w 90286"/>
                  <a:gd name="connsiteY7" fmla="*/ 22680 h 153848"/>
                  <a:gd name="connsiteX8" fmla="*/ 57488 w 90286"/>
                  <a:gd name="connsiteY8" fmla="*/ 274 h 153848"/>
                  <a:gd name="connsiteX9" fmla="*/ 29829 w 90286"/>
                  <a:gd name="connsiteY9" fmla="*/ 17651 h 153848"/>
                  <a:gd name="connsiteX10" fmla="*/ 21392 w 90286"/>
                  <a:gd name="connsiteY10" fmla="*/ 39387 h 153848"/>
                  <a:gd name="connsiteX11" fmla="*/ 8206 w 90286"/>
                  <a:gd name="connsiteY11" fmla="*/ 64474 h 153848"/>
                  <a:gd name="connsiteX12" fmla="*/ 4630 w 90286"/>
                  <a:gd name="connsiteY12" fmla="*/ 82410 h 153848"/>
                  <a:gd name="connsiteX13" fmla="*/ 160 w 90286"/>
                  <a:gd name="connsiteY13" fmla="*/ 128339 h 153848"/>
                  <a:gd name="connsiteX14" fmla="*/ 1557 w 90286"/>
                  <a:gd name="connsiteY14" fmla="*/ 143817 h 153848"/>
                  <a:gd name="connsiteX15" fmla="*/ 12620 w 90286"/>
                  <a:gd name="connsiteY15" fmla="*/ 153762 h 153848"/>
                  <a:gd name="connsiteX16" fmla="*/ 24186 w 90286"/>
                  <a:gd name="connsiteY16" fmla="*/ 150745 h 153848"/>
                  <a:gd name="connsiteX17" fmla="*/ 24298 w 90286"/>
                  <a:gd name="connsiteY17" fmla="*/ 150633 h 153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0286" h="153848">
                    <a:moveTo>
                      <a:pt x="24298" y="150633"/>
                    </a:moveTo>
                    <a:cubicBezTo>
                      <a:pt x="24298" y="150578"/>
                      <a:pt x="24298" y="150522"/>
                      <a:pt x="24298" y="150466"/>
                    </a:cubicBezTo>
                    <a:cubicBezTo>
                      <a:pt x="25080" y="135100"/>
                      <a:pt x="26924" y="119846"/>
                      <a:pt x="28768" y="104537"/>
                    </a:cubicBezTo>
                    <a:cubicBezTo>
                      <a:pt x="29494" y="98446"/>
                      <a:pt x="30277" y="92356"/>
                      <a:pt x="32344" y="86601"/>
                    </a:cubicBezTo>
                    <a:cubicBezTo>
                      <a:pt x="35529" y="77717"/>
                      <a:pt x="41787" y="70174"/>
                      <a:pt x="45530" y="61513"/>
                    </a:cubicBezTo>
                    <a:cubicBezTo>
                      <a:pt x="48659" y="54361"/>
                      <a:pt x="50112" y="46539"/>
                      <a:pt x="53967" y="39778"/>
                    </a:cubicBezTo>
                    <a:cubicBezTo>
                      <a:pt x="59611" y="30000"/>
                      <a:pt x="70618" y="23965"/>
                      <a:pt x="81626" y="22401"/>
                    </a:cubicBezTo>
                    <a:cubicBezTo>
                      <a:pt x="84755" y="21954"/>
                      <a:pt x="87660" y="22121"/>
                      <a:pt x="90286" y="22680"/>
                    </a:cubicBezTo>
                    <a:cubicBezTo>
                      <a:pt x="82743" y="10444"/>
                      <a:pt x="73356" y="-2017"/>
                      <a:pt x="57488" y="274"/>
                    </a:cubicBezTo>
                    <a:cubicBezTo>
                      <a:pt x="46480" y="1839"/>
                      <a:pt x="35473" y="7817"/>
                      <a:pt x="29829" y="17651"/>
                    </a:cubicBezTo>
                    <a:cubicBezTo>
                      <a:pt x="25918" y="24412"/>
                      <a:pt x="24521" y="32235"/>
                      <a:pt x="21392" y="39387"/>
                    </a:cubicBezTo>
                    <a:cubicBezTo>
                      <a:pt x="17593" y="48047"/>
                      <a:pt x="11391" y="55590"/>
                      <a:pt x="8206" y="64474"/>
                    </a:cubicBezTo>
                    <a:cubicBezTo>
                      <a:pt x="6139" y="70230"/>
                      <a:pt x="5356" y="76376"/>
                      <a:pt x="4630" y="82410"/>
                    </a:cubicBezTo>
                    <a:cubicBezTo>
                      <a:pt x="2786" y="97664"/>
                      <a:pt x="942" y="112974"/>
                      <a:pt x="160" y="128339"/>
                    </a:cubicBezTo>
                    <a:cubicBezTo>
                      <a:pt x="-119" y="133536"/>
                      <a:pt x="-231" y="138900"/>
                      <a:pt x="1557" y="143817"/>
                    </a:cubicBezTo>
                    <a:cubicBezTo>
                      <a:pt x="3345" y="148734"/>
                      <a:pt x="7424" y="153092"/>
                      <a:pt x="12620" y="153762"/>
                    </a:cubicBezTo>
                    <a:cubicBezTo>
                      <a:pt x="16643" y="154265"/>
                      <a:pt x="20554" y="152477"/>
                      <a:pt x="24186" y="150745"/>
                    </a:cubicBezTo>
                    <a:cubicBezTo>
                      <a:pt x="24186" y="150689"/>
                      <a:pt x="24242" y="150689"/>
                      <a:pt x="24298" y="150633"/>
                    </a:cubicBezTo>
                    <a:close/>
                  </a:path>
                </a:pathLst>
              </a:custGeom>
              <a:solidFill>
                <a:srgbClr val="ED8888"/>
              </a:solidFill>
              <a:ln w="55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78" name="Forme libre : forme 21877">
                <a:extLst>
                  <a:ext uri="{FF2B5EF4-FFF2-40B4-BE49-F238E27FC236}">
                    <a16:creationId xmlns:a16="http://schemas.microsoft.com/office/drawing/2014/main" id="{8FD0EDAF-B298-4D41-BD2C-36ED4E485EE0}"/>
                  </a:ext>
                </a:extLst>
              </p:cNvPr>
              <p:cNvSpPr/>
              <p:nvPr/>
            </p:nvSpPr>
            <p:spPr>
              <a:xfrm>
                <a:off x="9514566" y="2464860"/>
                <a:ext cx="45783" cy="65040"/>
              </a:xfrm>
              <a:custGeom>
                <a:avLst/>
                <a:gdLst>
                  <a:gd name="connsiteX0" fmla="*/ 45738 w 45783"/>
                  <a:gd name="connsiteY0" fmla="*/ 23132 h 65040"/>
                  <a:gd name="connsiteX1" fmla="*/ 27802 w 45783"/>
                  <a:gd name="connsiteY1" fmla="*/ 0 h 65040"/>
                  <a:gd name="connsiteX2" fmla="*/ 89 w 45783"/>
                  <a:gd name="connsiteY2" fmla="*/ 49337 h 65040"/>
                  <a:gd name="connsiteX3" fmla="*/ 2268 w 45783"/>
                  <a:gd name="connsiteY3" fmla="*/ 59395 h 65040"/>
                  <a:gd name="connsiteX4" fmla="*/ 10369 w 45783"/>
                  <a:gd name="connsiteY4" fmla="*/ 65038 h 65040"/>
                  <a:gd name="connsiteX5" fmla="*/ 17242 w 45783"/>
                  <a:gd name="connsiteY5" fmla="*/ 62747 h 65040"/>
                  <a:gd name="connsiteX6" fmla="*/ 24729 w 45783"/>
                  <a:gd name="connsiteY6" fmla="*/ 57998 h 65040"/>
                  <a:gd name="connsiteX7" fmla="*/ 45738 w 45783"/>
                  <a:gd name="connsiteY7" fmla="*/ 23132 h 65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5783" h="65040">
                    <a:moveTo>
                      <a:pt x="45738" y="23132"/>
                    </a:moveTo>
                    <a:cubicBezTo>
                      <a:pt x="46297" y="11287"/>
                      <a:pt x="41715" y="0"/>
                      <a:pt x="27802" y="0"/>
                    </a:cubicBezTo>
                    <a:cubicBezTo>
                      <a:pt x="4838" y="56"/>
                      <a:pt x="-806" y="32128"/>
                      <a:pt x="89" y="49337"/>
                    </a:cubicBezTo>
                    <a:cubicBezTo>
                      <a:pt x="256" y="52802"/>
                      <a:pt x="647" y="56322"/>
                      <a:pt x="2268" y="59395"/>
                    </a:cubicBezTo>
                    <a:cubicBezTo>
                      <a:pt x="3888" y="62468"/>
                      <a:pt x="6905" y="64982"/>
                      <a:pt x="10369" y="65038"/>
                    </a:cubicBezTo>
                    <a:cubicBezTo>
                      <a:pt x="12828" y="65094"/>
                      <a:pt x="15119" y="63921"/>
                      <a:pt x="17242" y="62747"/>
                    </a:cubicBezTo>
                    <a:cubicBezTo>
                      <a:pt x="19812" y="61295"/>
                      <a:pt x="22327" y="59674"/>
                      <a:pt x="24729" y="57998"/>
                    </a:cubicBezTo>
                    <a:cubicBezTo>
                      <a:pt x="26573" y="43471"/>
                      <a:pt x="32440" y="27099"/>
                      <a:pt x="45738" y="23132"/>
                    </a:cubicBezTo>
                    <a:close/>
                  </a:path>
                </a:pathLst>
              </a:custGeom>
              <a:solidFill>
                <a:srgbClr val="ED8888"/>
              </a:solidFill>
              <a:ln w="55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79" name="Forme libre : forme 21878">
                <a:extLst>
                  <a:ext uri="{FF2B5EF4-FFF2-40B4-BE49-F238E27FC236}">
                    <a16:creationId xmlns:a16="http://schemas.microsoft.com/office/drawing/2014/main" id="{344BEB16-3B34-47DE-B291-99FED6ECDA42}"/>
                  </a:ext>
                </a:extLst>
              </p:cNvPr>
              <p:cNvSpPr/>
              <p:nvPr/>
            </p:nvSpPr>
            <p:spPr>
              <a:xfrm>
                <a:off x="9758389" y="1904161"/>
                <a:ext cx="136437" cy="171586"/>
              </a:xfrm>
              <a:custGeom>
                <a:avLst/>
                <a:gdLst>
                  <a:gd name="connsiteX0" fmla="*/ 50725 w 136437"/>
                  <a:gd name="connsiteY0" fmla="*/ 169631 h 171586"/>
                  <a:gd name="connsiteX1" fmla="*/ 26588 w 136437"/>
                  <a:gd name="connsiteY1" fmla="*/ 109007 h 171586"/>
                  <a:gd name="connsiteX2" fmla="*/ 34075 w 136437"/>
                  <a:gd name="connsiteY2" fmla="*/ 45422 h 171586"/>
                  <a:gd name="connsiteX3" fmla="*/ 106880 w 136437"/>
                  <a:gd name="connsiteY3" fmla="*/ 25474 h 171586"/>
                  <a:gd name="connsiteX4" fmla="*/ 136437 w 136437"/>
                  <a:gd name="connsiteY4" fmla="*/ 39443 h 171586"/>
                  <a:gd name="connsiteX5" fmla="*/ 82742 w 136437"/>
                  <a:gd name="connsiteY5" fmla="*/ 3348 h 171586"/>
                  <a:gd name="connsiteX6" fmla="*/ 9937 w 136437"/>
                  <a:gd name="connsiteY6" fmla="*/ 23295 h 171586"/>
                  <a:gd name="connsiteX7" fmla="*/ 2450 w 136437"/>
                  <a:gd name="connsiteY7" fmla="*/ 86881 h 171586"/>
                  <a:gd name="connsiteX8" fmla="*/ 26588 w 136437"/>
                  <a:gd name="connsiteY8" fmla="*/ 147505 h 171586"/>
                  <a:gd name="connsiteX9" fmla="*/ 49329 w 136437"/>
                  <a:gd name="connsiteY9" fmla="*/ 171252 h 171586"/>
                  <a:gd name="connsiteX10" fmla="*/ 51787 w 136437"/>
                  <a:gd name="connsiteY10" fmla="*/ 171587 h 171586"/>
                  <a:gd name="connsiteX11" fmla="*/ 50725 w 136437"/>
                  <a:gd name="connsiteY11" fmla="*/ 169631 h 171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6437" h="171586">
                    <a:moveTo>
                      <a:pt x="50725" y="169631"/>
                    </a:moveTo>
                    <a:cubicBezTo>
                      <a:pt x="40780" y="150187"/>
                      <a:pt x="31057" y="130351"/>
                      <a:pt x="26588" y="109007"/>
                    </a:cubicBezTo>
                    <a:cubicBezTo>
                      <a:pt x="22117" y="87663"/>
                      <a:pt x="23235" y="64363"/>
                      <a:pt x="34075" y="45422"/>
                    </a:cubicBezTo>
                    <a:cubicBezTo>
                      <a:pt x="47764" y="21395"/>
                      <a:pt x="82127" y="18434"/>
                      <a:pt x="106880" y="25474"/>
                    </a:cubicBezTo>
                    <a:cubicBezTo>
                      <a:pt x="117552" y="28492"/>
                      <a:pt x="127441" y="33353"/>
                      <a:pt x="136437" y="39443"/>
                    </a:cubicBezTo>
                    <a:cubicBezTo>
                      <a:pt x="122469" y="22569"/>
                      <a:pt x="104142" y="9438"/>
                      <a:pt x="82742" y="3348"/>
                    </a:cubicBezTo>
                    <a:cubicBezTo>
                      <a:pt x="57989" y="-3692"/>
                      <a:pt x="23626" y="-787"/>
                      <a:pt x="9937" y="23295"/>
                    </a:cubicBezTo>
                    <a:cubicBezTo>
                      <a:pt x="-847" y="42237"/>
                      <a:pt x="-2020" y="65536"/>
                      <a:pt x="2450" y="86881"/>
                    </a:cubicBezTo>
                    <a:cubicBezTo>
                      <a:pt x="6919" y="108225"/>
                      <a:pt x="16642" y="128116"/>
                      <a:pt x="26588" y="147505"/>
                    </a:cubicBezTo>
                    <a:cubicBezTo>
                      <a:pt x="31784" y="157618"/>
                      <a:pt x="38321" y="168681"/>
                      <a:pt x="49329" y="171252"/>
                    </a:cubicBezTo>
                    <a:cubicBezTo>
                      <a:pt x="50167" y="171419"/>
                      <a:pt x="50949" y="171475"/>
                      <a:pt x="51787" y="171587"/>
                    </a:cubicBezTo>
                    <a:cubicBezTo>
                      <a:pt x="51396" y="170916"/>
                      <a:pt x="51061" y="170246"/>
                      <a:pt x="50725" y="169631"/>
                    </a:cubicBezTo>
                    <a:close/>
                  </a:path>
                </a:pathLst>
              </a:custGeom>
              <a:solidFill>
                <a:srgbClr val="ED8888"/>
              </a:solidFill>
              <a:ln w="55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80" name="Forme libre : forme 21879">
                <a:extLst>
                  <a:ext uri="{FF2B5EF4-FFF2-40B4-BE49-F238E27FC236}">
                    <a16:creationId xmlns:a16="http://schemas.microsoft.com/office/drawing/2014/main" id="{4A421CD1-3C50-4393-8789-7667425CEAF6}"/>
                  </a:ext>
                </a:extLst>
              </p:cNvPr>
              <p:cNvSpPr/>
              <p:nvPr/>
            </p:nvSpPr>
            <p:spPr>
              <a:xfrm>
                <a:off x="9891391" y="2068225"/>
                <a:ext cx="66350" cy="65241"/>
              </a:xfrm>
              <a:custGeom>
                <a:avLst/>
                <a:gdLst>
                  <a:gd name="connsiteX0" fmla="*/ 57746 w 66350"/>
                  <a:gd name="connsiteY0" fmla="*/ 22888 h 65241"/>
                  <a:gd name="connsiteX1" fmla="*/ 66351 w 66350"/>
                  <a:gd name="connsiteY1" fmla="*/ 26017 h 65241"/>
                  <a:gd name="connsiteX2" fmla="*/ 33608 w 66350"/>
                  <a:gd name="connsiteY2" fmla="*/ 762 h 65241"/>
                  <a:gd name="connsiteX3" fmla="*/ 6733 w 66350"/>
                  <a:gd name="connsiteY3" fmla="*/ 53452 h 65241"/>
                  <a:gd name="connsiteX4" fmla="*/ 25395 w 66350"/>
                  <a:gd name="connsiteY4" fmla="*/ 65241 h 65241"/>
                  <a:gd name="connsiteX5" fmla="*/ 57746 w 66350"/>
                  <a:gd name="connsiteY5" fmla="*/ 22888 h 65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350" h="65241">
                    <a:moveTo>
                      <a:pt x="57746" y="22888"/>
                    </a:moveTo>
                    <a:cubicBezTo>
                      <a:pt x="60708" y="23671"/>
                      <a:pt x="63613" y="24732"/>
                      <a:pt x="66351" y="26017"/>
                    </a:cubicBezTo>
                    <a:cubicBezTo>
                      <a:pt x="59031" y="13837"/>
                      <a:pt x="47409" y="4226"/>
                      <a:pt x="33608" y="762"/>
                    </a:cubicBezTo>
                    <a:cubicBezTo>
                      <a:pt x="6453" y="-6111"/>
                      <a:pt x="-9974" y="35292"/>
                      <a:pt x="6733" y="53452"/>
                    </a:cubicBezTo>
                    <a:cubicBezTo>
                      <a:pt x="11761" y="58928"/>
                      <a:pt x="18299" y="62727"/>
                      <a:pt x="25395" y="65241"/>
                    </a:cubicBezTo>
                    <a:cubicBezTo>
                      <a:pt x="19807" y="45294"/>
                      <a:pt x="34949" y="17133"/>
                      <a:pt x="57746" y="22888"/>
                    </a:cubicBezTo>
                    <a:close/>
                  </a:path>
                </a:pathLst>
              </a:custGeom>
              <a:solidFill>
                <a:srgbClr val="ED8888"/>
              </a:solidFill>
              <a:ln w="55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81" name="Forme libre : forme 21880">
                <a:extLst>
                  <a:ext uri="{FF2B5EF4-FFF2-40B4-BE49-F238E27FC236}">
                    <a16:creationId xmlns:a16="http://schemas.microsoft.com/office/drawing/2014/main" id="{9799BDE7-B195-407C-9D1E-373A03B4FFCE}"/>
                  </a:ext>
                </a:extLst>
              </p:cNvPr>
              <p:cNvSpPr/>
              <p:nvPr/>
            </p:nvSpPr>
            <p:spPr>
              <a:xfrm>
                <a:off x="9760940" y="2127234"/>
                <a:ext cx="109190" cy="115188"/>
              </a:xfrm>
              <a:custGeom>
                <a:avLst/>
                <a:gdLst>
                  <a:gd name="connsiteX0" fmla="*/ 27222 w 109190"/>
                  <a:gd name="connsiteY0" fmla="*/ 69092 h 115188"/>
                  <a:gd name="connsiteX1" fmla="*/ 67508 w 109190"/>
                  <a:gd name="connsiteY1" fmla="*/ 25007 h 115188"/>
                  <a:gd name="connsiteX2" fmla="*/ 109190 w 109190"/>
                  <a:gd name="connsiteY2" fmla="*/ 45289 h 115188"/>
                  <a:gd name="connsiteX3" fmla="*/ 43370 w 109190"/>
                  <a:gd name="connsiteY3" fmla="*/ 2880 h 115188"/>
                  <a:gd name="connsiteX4" fmla="*/ 3084 w 109190"/>
                  <a:gd name="connsiteY4" fmla="*/ 46966 h 115188"/>
                  <a:gd name="connsiteX5" fmla="*/ 34765 w 109190"/>
                  <a:gd name="connsiteY5" fmla="*/ 100997 h 115188"/>
                  <a:gd name="connsiteX6" fmla="*/ 52086 w 109190"/>
                  <a:gd name="connsiteY6" fmla="*/ 115189 h 115188"/>
                  <a:gd name="connsiteX7" fmla="*/ 27222 w 109190"/>
                  <a:gd name="connsiteY7" fmla="*/ 69092 h 115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9190" h="115188">
                    <a:moveTo>
                      <a:pt x="27222" y="69092"/>
                    </a:moveTo>
                    <a:cubicBezTo>
                      <a:pt x="16829" y="35791"/>
                      <a:pt x="33536" y="13999"/>
                      <a:pt x="67508" y="25007"/>
                    </a:cubicBezTo>
                    <a:cubicBezTo>
                      <a:pt x="79688" y="28974"/>
                      <a:pt x="95333" y="35958"/>
                      <a:pt x="109190" y="45289"/>
                    </a:cubicBezTo>
                    <a:cubicBezTo>
                      <a:pt x="94048" y="24672"/>
                      <a:pt x="63876" y="9530"/>
                      <a:pt x="43370" y="2880"/>
                    </a:cubicBezTo>
                    <a:cubicBezTo>
                      <a:pt x="9398" y="-8127"/>
                      <a:pt x="-7365" y="13664"/>
                      <a:pt x="3084" y="46966"/>
                    </a:cubicBezTo>
                    <a:cubicBezTo>
                      <a:pt x="9342" y="67025"/>
                      <a:pt x="20349" y="85687"/>
                      <a:pt x="34765" y="100997"/>
                    </a:cubicBezTo>
                    <a:cubicBezTo>
                      <a:pt x="39849" y="106361"/>
                      <a:pt x="45716" y="111333"/>
                      <a:pt x="52086" y="115189"/>
                    </a:cubicBezTo>
                    <a:cubicBezTo>
                      <a:pt x="40967" y="101555"/>
                      <a:pt x="32418" y="85799"/>
                      <a:pt x="27222" y="69092"/>
                    </a:cubicBezTo>
                    <a:close/>
                  </a:path>
                </a:pathLst>
              </a:custGeom>
              <a:solidFill>
                <a:srgbClr val="ED8888"/>
              </a:solidFill>
              <a:ln w="55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82" name="Forme libre : forme 21881">
                <a:extLst>
                  <a:ext uri="{FF2B5EF4-FFF2-40B4-BE49-F238E27FC236}">
                    <a16:creationId xmlns:a16="http://schemas.microsoft.com/office/drawing/2014/main" id="{B5340A0E-7D55-4BD4-95D9-CA4251BBB56A}"/>
                  </a:ext>
                </a:extLst>
              </p:cNvPr>
              <p:cNvSpPr/>
              <p:nvPr/>
            </p:nvSpPr>
            <p:spPr>
              <a:xfrm>
                <a:off x="9940585" y="2232884"/>
                <a:ext cx="43305" cy="46834"/>
              </a:xfrm>
              <a:custGeom>
                <a:avLst/>
                <a:gdLst>
                  <a:gd name="connsiteX0" fmla="*/ 32075 w 43305"/>
                  <a:gd name="connsiteY0" fmla="*/ 23675 h 46834"/>
                  <a:gd name="connsiteX1" fmla="*/ 43306 w 43305"/>
                  <a:gd name="connsiteY1" fmla="*/ 23005 h 46834"/>
                  <a:gd name="connsiteX2" fmla="*/ 32243 w 43305"/>
                  <a:gd name="connsiteY2" fmla="*/ 8086 h 46834"/>
                  <a:gd name="connsiteX3" fmla="*/ 7937 w 43305"/>
                  <a:gd name="connsiteY3" fmla="*/ 1549 h 46834"/>
                  <a:gd name="connsiteX4" fmla="*/ 7155 w 43305"/>
                  <a:gd name="connsiteY4" fmla="*/ 44237 h 46834"/>
                  <a:gd name="connsiteX5" fmla="*/ 24197 w 43305"/>
                  <a:gd name="connsiteY5" fmla="*/ 45410 h 46834"/>
                  <a:gd name="connsiteX6" fmla="*/ 32075 w 43305"/>
                  <a:gd name="connsiteY6" fmla="*/ 23675 h 4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305" h="46834">
                    <a:moveTo>
                      <a:pt x="32075" y="23675"/>
                    </a:moveTo>
                    <a:cubicBezTo>
                      <a:pt x="35483" y="21720"/>
                      <a:pt x="39450" y="21831"/>
                      <a:pt x="43306" y="23005"/>
                    </a:cubicBezTo>
                    <a:cubicBezTo>
                      <a:pt x="41574" y="17082"/>
                      <a:pt x="36601" y="11606"/>
                      <a:pt x="32243" y="8086"/>
                    </a:cubicBezTo>
                    <a:cubicBezTo>
                      <a:pt x="26264" y="3225"/>
                      <a:pt x="15648" y="-2921"/>
                      <a:pt x="7937" y="1549"/>
                    </a:cubicBezTo>
                    <a:cubicBezTo>
                      <a:pt x="-3294" y="8086"/>
                      <a:pt x="-1729" y="36638"/>
                      <a:pt x="7155" y="44237"/>
                    </a:cubicBezTo>
                    <a:cubicBezTo>
                      <a:pt x="11010" y="47534"/>
                      <a:pt x="17603" y="47422"/>
                      <a:pt x="24197" y="45410"/>
                    </a:cubicBezTo>
                    <a:cubicBezTo>
                      <a:pt x="23917" y="36191"/>
                      <a:pt x="26320" y="27028"/>
                      <a:pt x="32075" y="23675"/>
                    </a:cubicBezTo>
                    <a:close/>
                  </a:path>
                </a:pathLst>
              </a:custGeom>
              <a:solidFill>
                <a:srgbClr val="ED8888"/>
              </a:solidFill>
              <a:ln w="55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83" name="Forme libre : forme 21882">
                <a:extLst>
                  <a:ext uri="{FF2B5EF4-FFF2-40B4-BE49-F238E27FC236}">
                    <a16:creationId xmlns:a16="http://schemas.microsoft.com/office/drawing/2014/main" id="{39AC567C-8CA6-4A7D-97BA-D4B966AE04F7}"/>
                  </a:ext>
                </a:extLst>
              </p:cNvPr>
              <p:cNvSpPr/>
              <p:nvPr/>
            </p:nvSpPr>
            <p:spPr>
              <a:xfrm>
                <a:off x="9826493" y="2308771"/>
                <a:ext cx="83587" cy="125529"/>
              </a:xfrm>
              <a:custGeom>
                <a:avLst/>
                <a:gdLst>
                  <a:gd name="connsiteX0" fmla="*/ 40508 w 83587"/>
                  <a:gd name="connsiteY0" fmla="*/ 106249 h 125529"/>
                  <a:gd name="connsiteX1" fmla="*/ 24640 w 83587"/>
                  <a:gd name="connsiteY1" fmla="*/ 53224 h 125529"/>
                  <a:gd name="connsiteX2" fmla="*/ 57773 w 83587"/>
                  <a:gd name="connsiteY2" fmla="*/ 22157 h 125529"/>
                  <a:gd name="connsiteX3" fmla="*/ 83587 w 83587"/>
                  <a:gd name="connsiteY3" fmla="*/ 30706 h 125529"/>
                  <a:gd name="connsiteX4" fmla="*/ 33635 w 83587"/>
                  <a:gd name="connsiteY4" fmla="*/ 31 h 125529"/>
                  <a:gd name="connsiteX5" fmla="*/ 502 w 83587"/>
                  <a:gd name="connsiteY5" fmla="*/ 31097 h 125529"/>
                  <a:gd name="connsiteX6" fmla="*/ 16370 w 83587"/>
                  <a:gd name="connsiteY6" fmla="*/ 84123 h 125529"/>
                  <a:gd name="connsiteX7" fmla="*/ 25813 w 83587"/>
                  <a:gd name="connsiteY7" fmla="*/ 112116 h 125529"/>
                  <a:gd name="connsiteX8" fmla="*/ 46151 w 83587"/>
                  <a:gd name="connsiteY8" fmla="*/ 125526 h 125529"/>
                  <a:gd name="connsiteX9" fmla="*/ 40508 w 83587"/>
                  <a:gd name="connsiteY9" fmla="*/ 106249 h 125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3587" h="125529">
                    <a:moveTo>
                      <a:pt x="40508" y="106249"/>
                    </a:moveTo>
                    <a:cubicBezTo>
                      <a:pt x="34697" y="89263"/>
                      <a:pt x="21455" y="72165"/>
                      <a:pt x="24640" y="53224"/>
                    </a:cubicBezTo>
                    <a:cubicBezTo>
                      <a:pt x="27210" y="38026"/>
                      <a:pt x="41961" y="22884"/>
                      <a:pt x="57773" y="22157"/>
                    </a:cubicBezTo>
                    <a:cubicBezTo>
                      <a:pt x="65596" y="21766"/>
                      <a:pt x="74703" y="25119"/>
                      <a:pt x="83587" y="30706"/>
                    </a:cubicBezTo>
                    <a:cubicBezTo>
                      <a:pt x="70233" y="13385"/>
                      <a:pt x="49336" y="-751"/>
                      <a:pt x="33635" y="31"/>
                    </a:cubicBezTo>
                    <a:cubicBezTo>
                      <a:pt x="17823" y="813"/>
                      <a:pt x="3072" y="15899"/>
                      <a:pt x="502" y="31097"/>
                    </a:cubicBezTo>
                    <a:cubicBezTo>
                      <a:pt x="-2739" y="49983"/>
                      <a:pt x="10559" y="67081"/>
                      <a:pt x="16370" y="84123"/>
                    </a:cubicBezTo>
                    <a:cubicBezTo>
                      <a:pt x="19555" y="93454"/>
                      <a:pt x="20952" y="103511"/>
                      <a:pt x="25813" y="112116"/>
                    </a:cubicBezTo>
                    <a:cubicBezTo>
                      <a:pt x="30004" y="119547"/>
                      <a:pt x="37994" y="125693"/>
                      <a:pt x="46151" y="125526"/>
                    </a:cubicBezTo>
                    <a:cubicBezTo>
                      <a:pt x="44028" y="119212"/>
                      <a:pt x="42687" y="112563"/>
                      <a:pt x="40508" y="106249"/>
                    </a:cubicBezTo>
                    <a:close/>
                  </a:path>
                </a:pathLst>
              </a:custGeom>
              <a:solidFill>
                <a:srgbClr val="ED8888"/>
              </a:solidFill>
              <a:ln w="55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84" name="Forme libre : forme 21883">
                <a:extLst>
                  <a:ext uri="{FF2B5EF4-FFF2-40B4-BE49-F238E27FC236}">
                    <a16:creationId xmlns:a16="http://schemas.microsoft.com/office/drawing/2014/main" id="{EE18AEE8-0A4B-4121-8CB9-8F113E848EE2}"/>
                  </a:ext>
                </a:extLst>
              </p:cNvPr>
              <p:cNvSpPr/>
              <p:nvPr/>
            </p:nvSpPr>
            <p:spPr>
              <a:xfrm>
                <a:off x="9801674" y="2505379"/>
                <a:ext cx="59850" cy="52792"/>
              </a:xfrm>
              <a:custGeom>
                <a:avLst/>
                <a:gdLst>
                  <a:gd name="connsiteX0" fmla="*/ 24426 w 59850"/>
                  <a:gd name="connsiteY0" fmla="*/ 51396 h 52792"/>
                  <a:gd name="connsiteX1" fmla="*/ 34093 w 59850"/>
                  <a:gd name="connsiteY1" fmla="*/ 30275 h 52792"/>
                  <a:gd name="connsiteX2" fmla="*/ 37222 w 59850"/>
                  <a:gd name="connsiteY2" fmla="*/ 26587 h 52792"/>
                  <a:gd name="connsiteX3" fmla="*/ 59851 w 59850"/>
                  <a:gd name="connsiteY3" fmla="*/ 22229 h 52792"/>
                  <a:gd name="connsiteX4" fmla="*/ 44821 w 59850"/>
                  <a:gd name="connsiteY4" fmla="*/ 159 h 52792"/>
                  <a:gd name="connsiteX5" fmla="*/ 13028 w 59850"/>
                  <a:gd name="connsiteY5" fmla="*/ 4461 h 52792"/>
                  <a:gd name="connsiteX6" fmla="*/ 9899 w 59850"/>
                  <a:gd name="connsiteY6" fmla="*/ 8149 h 52792"/>
                  <a:gd name="connsiteX7" fmla="*/ 233 w 59850"/>
                  <a:gd name="connsiteY7" fmla="*/ 29269 h 52792"/>
                  <a:gd name="connsiteX8" fmla="*/ 9061 w 59850"/>
                  <a:gd name="connsiteY8" fmla="*/ 49273 h 52792"/>
                  <a:gd name="connsiteX9" fmla="*/ 15877 w 59850"/>
                  <a:gd name="connsiteY9" fmla="*/ 51172 h 52792"/>
                  <a:gd name="connsiteX10" fmla="*/ 24259 w 59850"/>
                  <a:gd name="connsiteY10" fmla="*/ 52793 h 52792"/>
                  <a:gd name="connsiteX11" fmla="*/ 24426 w 59850"/>
                  <a:gd name="connsiteY11" fmla="*/ 51396 h 52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9850" h="52792">
                    <a:moveTo>
                      <a:pt x="24426" y="51396"/>
                    </a:moveTo>
                    <a:cubicBezTo>
                      <a:pt x="25544" y="43685"/>
                      <a:pt x="29902" y="36868"/>
                      <a:pt x="34093" y="30275"/>
                    </a:cubicBezTo>
                    <a:cubicBezTo>
                      <a:pt x="34987" y="28934"/>
                      <a:pt x="35881" y="27481"/>
                      <a:pt x="37222" y="26587"/>
                    </a:cubicBezTo>
                    <a:cubicBezTo>
                      <a:pt x="41021" y="23961"/>
                      <a:pt x="51470" y="22620"/>
                      <a:pt x="59851" y="22229"/>
                    </a:cubicBezTo>
                    <a:cubicBezTo>
                      <a:pt x="57337" y="11948"/>
                      <a:pt x="56834" y="1164"/>
                      <a:pt x="44821" y="159"/>
                    </a:cubicBezTo>
                    <a:cubicBezTo>
                      <a:pt x="37780" y="-456"/>
                      <a:pt x="18559" y="661"/>
                      <a:pt x="13028" y="4461"/>
                    </a:cubicBezTo>
                    <a:cubicBezTo>
                      <a:pt x="11687" y="5355"/>
                      <a:pt x="10793" y="6752"/>
                      <a:pt x="9899" y="8149"/>
                    </a:cubicBezTo>
                    <a:cubicBezTo>
                      <a:pt x="5708" y="14742"/>
                      <a:pt x="1350" y="21559"/>
                      <a:pt x="233" y="29269"/>
                    </a:cubicBezTo>
                    <a:cubicBezTo>
                      <a:pt x="-885" y="36980"/>
                      <a:pt x="2021" y="45920"/>
                      <a:pt x="9061" y="49273"/>
                    </a:cubicBezTo>
                    <a:cubicBezTo>
                      <a:pt x="11184" y="50278"/>
                      <a:pt x="13587" y="50725"/>
                      <a:pt x="15877" y="51172"/>
                    </a:cubicBezTo>
                    <a:cubicBezTo>
                      <a:pt x="18671" y="51731"/>
                      <a:pt x="21465" y="52234"/>
                      <a:pt x="24259" y="52793"/>
                    </a:cubicBezTo>
                    <a:cubicBezTo>
                      <a:pt x="24370" y="52290"/>
                      <a:pt x="24370" y="51843"/>
                      <a:pt x="24426" y="51396"/>
                    </a:cubicBezTo>
                    <a:close/>
                  </a:path>
                </a:pathLst>
              </a:custGeom>
              <a:solidFill>
                <a:srgbClr val="ED8888"/>
              </a:solidFill>
              <a:ln w="55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1885" name="Forme libre : forme 21884">
              <a:extLst>
                <a:ext uri="{FF2B5EF4-FFF2-40B4-BE49-F238E27FC236}">
                  <a16:creationId xmlns:a16="http://schemas.microsoft.com/office/drawing/2014/main" id="{0A3389A9-5993-4DC2-B52F-87CF0DE0C6F5}"/>
                </a:ext>
              </a:extLst>
            </p:cNvPr>
            <p:cNvSpPr/>
            <p:nvPr/>
          </p:nvSpPr>
          <p:spPr>
            <a:xfrm>
              <a:off x="8424198" y="1579077"/>
              <a:ext cx="600382" cy="1150965"/>
            </a:xfrm>
            <a:custGeom>
              <a:avLst/>
              <a:gdLst>
                <a:gd name="connsiteX0" fmla="*/ 172880 w 600382"/>
                <a:gd name="connsiteY0" fmla="*/ 1112747 h 1150965"/>
                <a:gd name="connsiteX1" fmla="*/ 174612 w 600382"/>
                <a:gd name="connsiteY1" fmla="*/ 1090620 h 1150965"/>
                <a:gd name="connsiteX2" fmla="*/ 181373 w 600382"/>
                <a:gd name="connsiteY2" fmla="*/ 1011781 h 1150965"/>
                <a:gd name="connsiteX3" fmla="*/ 130024 w 600382"/>
                <a:gd name="connsiteY3" fmla="*/ 912659 h 1150965"/>
                <a:gd name="connsiteX4" fmla="*/ 134718 w 600382"/>
                <a:gd name="connsiteY4" fmla="*/ 805603 h 1150965"/>
                <a:gd name="connsiteX5" fmla="*/ 58728 w 600382"/>
                <a:gd name="connsiteY5" fmla="*/ 701732 h 1150965"/>
                <a:gd name="connsiteX6" fmla="*/ 41575 w 600382"/>
                <a:gd name="connsiteY6" fmla="*/ 672006 h 1150965"/>
                <a:gd name="connsiteX7" fmla="*/ 51911 w 600382"/>
                <a:gd name="connsiteY7" fmla="*/ 612276 h 1150965"/>
                <a:gd name="connsiteX8" fmla="*/ 97449 w 600382"/>
                <a:gd name="connsiteY8" fmla="*/ 507567 h 1150965"/>
                <a:gd name="connsiteX9" fmla="*/ 98455 w 600382"/>
                <a:gd name="connsiteY9" fmla="*/ 395594 h 1150965"/>
                <a:gd name="connsiteX10" fmla="*/ 2797 w 600382"/>
                <a:gd name="connsiteY10" fmla="*/ 251381 h 1150965"/>
                <a:gd name="connsiteX11" fmla="*/ 17269 w 600382"/>
                <a:gd name="connsiteY11" fmla="*/ 126724 h 1150965"/>
                <a:gd name="connsiteX12" fmla="*/ 12799 w 600382"/>
                <a:gd name="connsiteY12" fmla="*/ 0 h 1150965"/>
                <a:gd name="connsiteX13" fmla="*/ 321060 w 600382"/>
                <a:gd name="connsiteY13" fmla="*/ 22294 h 1150965"/>
                <a:gd name="connsiteX14" fmla="*/ 548136 w 600382"/>
                <a:gd name="connsiteY14" fmla="*/ 40118 h 1150965"/>
                <a:gd name="connsiteX15" fmla="*/ 590880 w 600382"/>
                <a:gd name="connsiteY15" fmla="*/ 79342 h 1150965"/>
                <a:gd name="connsiteX16" fmla="*/ 575570 w 600382"/>
                <a:gd name="connsiteY16" fmla="*/ 221544 h 1150965"/>
                <a:gd name="connsiteX17" fmla="*/ 526512 w 600382"/>
                <a:gd name="connsiteY17" fmla="*/ 359610 h 1150965"/>
                <a:gd name="connsiteX18" fmla="*/ 559478 w 600382"/>
                <a:gd name="connsiteY18" fmla="*/ 590820 h 1150965"/>
                <a:gd name="connsiteX19" fmla="*/ 518019 w 600382"/>
                <a:gd name="connsiteY19" fmla="*/ 700167 h 1150965"/>
                <a:gd name="connsiteX20" fmla="*/ 561993 w 600382"/>
                <a:gd name="connsiteY20" fmla="*/ 828903 h 1150965"/>
                <a:gd name="connsiteX21" fmla="*/ 549868 w 600382"/>
                <a:gd name="connsiteY21" fmla="*/ 911877 h 1150965"/>
                <a:gd name="connsiteX22" fmla="*/ 489299 w 600382"/>
                <a:gd name="connsiteY22" fmla="*/ 1071064 h 1150965"/>
                <a:gd name="connsiteX23" fmla="*/ 487344 w 600382"/>
                <a:gd name="connsiteY23" fmla="*/ 1150965 h 1150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0382" h="1150965">
                  <a:moveTo>
                    <a:pt x="172880" y="1112747"/>
                  </a:moveTo>
                  <a:cubicBezTo>
                    <a:pt x="171148" y="1103583"/>
                    <a:pt x="171819" y="1095817"/>
                    <a:pt x="174612" y="1090620"/>
                  </a:cubicBezTo>
                  <a:cubicBezTo>
                    <a:pt x="189699" y="1062739"/>
                    <a:pt x="190872" y="1042009"/>
                    <a:pt x="181373" y="1011781"/>
                  </a:cubicBezTo>
                  <a:cubicBezTo>
                    <a:pt x="170198" y="976077"/>
                    <a:pt x="137344" y="949369"/>
                    <a:pt x="130024" y="912659"/>
                  </a:cubicBezTo>
                  <a:cubicBezTo>
                    <a:pt x="122984" y="877458"/>
                    <a:pt x="141143" y="840916"/>
                    <a:pt x="134718" y="805603"/>
                  </a:cubicBezTo>
                  <a:cubicBezTo>
                    <a:pt x="126895" y="762747"/>
                    <a:pt x="86666" y="735145"/>
                    <a:pt x="58728" y="701732"/>
                  </a:cubicBezTo>
                  <a:cubicBezTo>
                    <a:pt x="51353" y="692903"/>
                    <a:pt x="44592" y="683125"/>
                    <a:pt x="41575" y="672006"/>
                  </a:cubicBezTo>
                  <a:cubicBezTo>
                    <a:pt x="36211" y="652115"/>
                    <a:pt x="43642" y="631162"/>
                    <a:pt x="51911" y="612276"/>
                  </a:cubicBezTo>
                  <a:cubicBezTo>
                    <a:pt x="67221" y="577410"/>
                    <a:pt x="85883" y="543829"/>
                    <a:pt x="97449" y="507567"/>
                  </a:cubicBezTo>
                  <a:cubicBezTo>
                    <a:pt x="109015" y="471304"/>
                    <a:pt x="112927" y="430851"/>
                    <a:pt x="98455" y="395594"/>
                  </a:cubicBezTo>
                  <a:cubicBezTo>
                    <a:pt x="76329" y="341730"/>
                    <a:pt x="15313" y="308205"/>
                    <a:pt x="2797" y="251381"/>
                  </a:cubicBezTo>
                  <a:cubicBezTo>
                    <a:pt x="-6254" y="210201"/>
                    <a:pt x="8832" y="168016"/>
                    <a:pt x="17269" y="126724"/>
                  </a:cubicBezTo>
                  <a:cubicBezTo>
                    <a:pt x="36713" y="31513"/>
                    <a:pt x="-18044" y="21288"/>
                    <a:pt x="12799" y="0"/>
                  </a:cubicBezTo>
                  <a:cubicBezTo>
                    <a:pt x="109015" y="5476"/>
                    <a:pt x="212272" y="12739"/>
                    <a:pt x="321060" y="22294"/>
                  </a:cubicBezTo>
                  <a:cubicBezTo>
                    <a:pt x="396827" y="28999"/>
                    <a:pt x="472816" y="34922"/>
                    <a:pt x="548136" y="40118"/>
                  </a:cubicBezTo>
                  <a:cubicBezTo>
                    <a:pt x="565736" y="48499"/>
                    <a:pt x="581940" y="59339"/>
                    <a:pt x="590880" y="79342"/>
                  </a:cubicBezTo>
                  <a:cubicBezTo>
                    <a:pt x="610995" y="124210"/>
                    <a:pt x="595965" y="176788"/>
                    <a:pt x="575570" y="221544"/>
                  </a:cubicBezTo>
                  <a:cubicBezTo>
                    <a:pt x="555120" y="266299"/>
                    <a:pt x="528915" y="310496"/>
                    <a:pt x="526512" y="359610"/>
                  </a:cubicBezTo>
                  <a:cubicBezTo>
                    <a:pt x="522657" y="438282"/>
                    <a:pt x="580822" y="515054"/>
                    <a:pt x="559478" y="590820"/>
                  </a:cubicBezTo>
                  <a:cubicBezTo>
                    <a:pt x="548806" y="628592"/>
                    <a:pt x="519137" y="660887"/>
                    <a:pt x="518019" y="700167"/>
                  </a:cubicBezTo>
                  <a:cubicBezTo>
                    <a:pt x="516734" y="745873"/>
                    <a:pt x="554561" y="783812"/>
                    <a:pt x="561993" y="828903"/>
                  </a:cubicBezTo>
                  <a:cubicBezTo>
                    <a:pt x="566574" y="856784"/>
                    <a:pt x="559199" y="885169"/>
                    <a:pt x="549868" y="911877"/>
                  </a:cubicBezTo>
                  <a:cubicBezTo>
                    <a:pt x="531094" y="965517"/>
                    <a:pt x="477007" y="1015580"/>
                    <a:pt x="489299" y="1071064"/>
                  </a:cubicBezTo>
                  <a:cubicBezTo>
                    <a:pt x="496731" y="1104701"/>
                    <a:pt x="494831" y="1130738"/>
                    <a:pt x="487344" y="1150965"/>
                  </a:cubicBezTo>
                </a:path>
              </a:pathLst>
            </a:custGeom>
            <a:noFill/>
            <a:ln w="5569" cap="rnd">
              <a:solidFill>
                <a:srgbClr val="33333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86" name="Forme libre : forme 21885">
              <a:extLst>
                <a:ext uri="{FF2B5EF4-FFF2-40B4-BE49-F238E27FC236}">
                  <a16:creationId xmlns:a16="http://schemas.microsoft.com/office/drawing/2014/main" id="{FCCEF1AF-4259-4473-8A8B-A3F14C933609}"/>
                </a:ext>
              </a:extLst>
            </p:cNvPr>
            <p:cNvSpPr/>
            <p:nvPr/>
          </p:nvSpPr>
          <p:spPr>
            <a:xfrm>
              <a:off x="7697270" y="1406400"/>
              <a:ext cx="2415468" cy="1284864"/>
            </a:xfrm>
            <a:custGeom>
              <a:avLst/>
              <a:gdLst>
                <a:gd name="connsiteX0" fmla="*/ 1347924 w 2415468"/>
                <a:gd name="connsiteY0" fmla="*/ 1284865 h 1284864"/>
                <a:gd name="connsiteX1" fmla="*/ 1355523 w 2415468"/>
                <a:gd name="connsiteY1" fmla="*/ 1243741 h 1284864"/>
                <a:gd name="connsiteX2" fmla="*/ 1416091 w 2415468"/>
                <a:gd name="connsiteY2" fmla="*/ 1084553 h 1284864"/>
                <a:gd name="connsiteX3" fmla="*/ 1428216 w 2415468"/>
                <a:gd name="connsiteY3" fmla="*/ 1001579 h 1284864"/>
                <a:gd name="connsiteX4" fmla="*/ 1384243 w 2415468"/>
                <a:gd name="connsiteY4" fmla="*/ 872844 h 1284864"/>
                <a:gd name="connsiteX5" fmla="*/ 1425702 w 2415468"/>
                <a:gd name="connsiteY5" fmla="*/ 763497 h 1284864"/>
                <a:gd name="connsiteX6" fmla="*/ 1392736 w 2415468"/>
                <a:gd name="connsiteY6" fmla="*/ 532287 h 1284864"/>
                <a:gd name="connsiteX7" fmla="*/ 1441794 w 2415468"/>
                <a:gd name="connsiteY7" fmla="*/ 394220 h 1284864"/>
                <a:gd name="connsiteX8" fmla="*/ 1457104 w 2415468"/>
                <a:gd name="connsiteY8" fmla="*/ 252019 h 1284864"/>
                <a:gd name="connsiteX9" fmla="*/ 1480347 w 2415468"/>
                <a:gd name="connsiteY9" fmla="*/ 225311 h 1284864"/>
                <a:gd name="connsiteX10" fmla="*/ 1493199 w 2415468"/>
                <a:gd name="connsiteY10" fmla="*/ 225981 h 1284864"/>
                <a:gd name="connsiteX11" fmla="*/ 1494707 w 2415468"/>
                <a:gd name="connsiteY11" fmla="*/ 226037 h 1284864"/>
                <a:gd name="connsiteX12" fmla="*/ 1494707 w 2415468"/>
                <a:gd name="connsiteY12" fmla="*/ 226037 h 1284864"/>
                <a:gd name="connsiteX13" fmla="*/ 2415469 w 2415468"/>
                <a:gd name="connsiteY13" fmla="*/ 217265 h 1284864"/>
                <a:gd name="connsiteX14" fmla="*/ 2415469 w 2415468"/>
                <a:gd name="connsiteY14" fmla="*/ 60201 h 1284864"/>
                <a:gd name="connsiteX15" fmla="*/ 1047932 w 2415468"/>
                <a:gd name="connsiteY15" fmla="*/ 37906 h 1284864"/>
                <a:gd name="connsiteX16" fmla="*/ 0 w 2415468"/>
                <a:gd name="connsiteY16" fmla="*/ 3376 h 1284864"/>
                <a:gd name="connsiteX17" fmla="*/ 0 w 2415468"/>
                <a:gd name="connsiteY17" fmla="*/ 160496 h 1284864"/>
                <a:gd name="connsiteX18" fmla="*/ 558245 w 2415468"/>
                <a:gd name="connsiteY18" fmla="*/ 164016 h 1284864"/>
                <a:gd name="connsiteX19" fmla="*/ 606856 w 2415468"/>
                <a:gd name="connsiteY19" fmla="*/ 299401 h 1284864"/>
                <a:gd name="connsiteX20" fmla="*/ 592385 w 2415468"/>
                <a:gd name="connsiteY20" fmla="*/ 424057 h 1284864"/>
                <a:gd name="connsiteX21" fmla="*/ 688043 w 2415468"/>
                <a:gd name="connsiteY21" fmla="*/ 568270 h 1284864"/>
                <a:gd name="connsiteX22" fmla="*/ 687037 w 2415468"/>
                <a:gd name="connsiteY22" fmla="*/ 680243 h 1284864"/>
                <a:gd name="connsiteX23" fmla="*/ 641499 w 2415468"/>
                <a:gd name="connsiteY23" fmla="*/ 784953 h 1284864"/>
                <a:gd name="connsiteX24" fmla="*/ 631162 w 2415468"/>
                <a:gd name="connsiteY24" fmla="*/ 844683 h 1284864"/>
                <a:gd name="connsiteX25" fmla="*/ 648316 w 2415468"/>
                <a:gd name="connsiteY25" fmla="*/ 874408 h 1284864"/>
                <a:gd name="connsiteX26" fmla="*/ 724305 w 2415468"/>
                <a:gd name="connsiteY26" fmla="*/ 978279 h 1284864"/>
                <a:gd name="connsiteX27" fmla="*/ 719612 w 2415468"/>
                <a:gd name="connsiteY27" fmla="*/ 1085336 h 1284864"/>
                <a:gd name="connsiteX28" fmla="*/ 770961 w 2415468"/>
                <a:gd name="connsiteY28" fmla="*/ 1184458 h 1284864"/>
                <a:gd name="connsiteX29" fmla="*/ 765429 w 2415468"/>
                <a:gd name="connsiteY29" fmla="*/ 1260280 h 1284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415468" h="1284864">
                  <a:moveTo>
                    <a:pt x="1347924" y="1284865"/>
                  </a:moveTo>
                  <a:cubicBezTo>
                    <a:pt x="1348706" y="1272349"/>
                    <a:pt x="1351388" y="1258548"/>
                    <a:pt x="1355523" y="1243741"/>
                  </a:cubicBezTo>
                  <a:cubicBezTo>
                    <a:pt x="1370609" y="1188983"/>
                    <a:pt x="1397373" y="1138193"/>
                    <a:pt x="1416091" y="1084553"/>
                  </a:cubicBezTo>
                  <a:cubicBezTo>
                    <a:pt x="1425423" y="1057901"/>
                    <a:pt x="1432798" y="1029461"/>
                    <a:pt x="1428216" y="1001579"/>
                  </a:cubicBezTo>
                  <a:cubicBezTo>
                    <a:pt x="1420785" y="956432"/>
                    <a:pt x="1382958" y="918549"/>
                    <a:pt x="1384243" y="872844"/>
                  </a:cubicBezTo>
                  <a:cubicBezTo>
                    <a:pt x="1385360" y="833620"/>
                    <a:pt x="1415086" y="801324"/>
                    <a:pt x="1425702" y="763497"/>
                  </a:cubicBezTo>
                  <a:cubicBezTo>
                    <a:pt x="1447046" y="687730"/>
                    <a:pt x="1388936" y="610903"/>
                    <a:pt x="1392736" y="532287"/>
                  </a:cubicBezTo>
                  <a:cubicBezTo>
                    <a:pt x="1395138" y="483173"/>
                    <a:pt x="1421344" y="438976"/>
                    <a:pt x="1441794" y="394220"/>
                  </a:cubicBezTo>
                  <a:cubicBezTo>
                    <a:pt x="1462244" y="349464"/>
                    <a:pt x="1477218" y="296942"/>
                    <a:pt x="1457104" y="252019"/>
                  </a:cubicBezTo>
                  <a:cubicBezTo>
                    <a:pt x="1445761" y="226652"/>
                    <a:pt x="1458668" y="224417"/>
                    <a:pt x="1480347" y="225311"/>
                  </a:cubicBezTo>
                  <a:cubicBezTo>
                    <a:pt x="1484650" y="225534"/>
                    <a:pt x="1488896" y="225758"/>
                    <a:pt x="1493199" y="225981"/>
                  </a:cubicBezTo>
                  <a:cubicBezTo>
                    <a:pt x="1493702" y="225981"/>
                    <a:pt x="1494204" y="226037"/>
                    <a:pt x="1494707" y="226037"/>
                  </a:cubicBezTo>
                  <a:lnTo>
                    <a:pt x="1494707" y="226037"/>
                  </a:lnTo>
                  <a:cubicBezTo>
                    <a:pt x="1938130" y="249001"/>
                    <a:pt x="2318805" y="245258"/>
                    <a:pt x="2415469" y="217265"/>
                  </a:cubicBezTo>
                  <a:lnTo>
                    <a:pt x="2415469" y="60201"/>
                  </a:lnTo>
                  <a:cubicBezTo>
                    <a:pt x="2287236" y="97357"/>
                    <a:pt x="1659259" y="91770"/>
                    <a:pt x="1047932" y="37906"/>
                  </a:cubicBezTo>
                  <a:cubicBezTo>
                    <a:pt x="436606" y="-15957"/>
                    <a:pt x="0" y="3376"/>
                    <a:pt x="0" y="3376"/>
                  </a:cubicBezTo>
                  <a:lnTo>
                    <a:pt x="0" y="160496"/>
                  </a:lnTo>
                  <a:cubicBezTo>
                    <a:pt x="0" y="160496"/>
                    <a:pt x="216571" y="150885"/>
                    <a:pt x="558245" y="164016"/>
                  </a:cubicBezTo>
                  <a:cubicBezTo>
                    <a:pt x="613282" y="183907"/>
                    <a:pt x="613953" y="230563"/>
                    <a:pt x="606856" y="299401"/>
                  </a:cubicBezTo>
                  <a:cubicBezTo>
                    <a:pt x="602554" y="341307"/>
                    <a:pt x="583333" y="382933"/>
                    <a:pt x="592385" y="424057"/>
                  </a:cubicBezTo>
                  <a:cubicBezTo>
                    <a:pt x="604901" y="480938"/>
                    <a:pt x="665916" y="514407"/>
                    <a:pt x="688043" y="568270"/>
                  </a:cubicBezTo>
                  <a:cubicBezTo>
                    <a:pt x="702514" y="603527"/>
                    <a:pt x="698603" y="643925"/>
                    <a:pt x="687037" y="680243"/>
                  </a:cubicBezTo>
                  <a:cubicBezTo>
                    <a:pt x="675471" y="716562"/>
                    <a:pt x="656808" y="750087"/>
                    <a:pt x="641499" y="784953"/>
                  </a:cubicBezTo>
                  <a:cubicBezTo>
                    <a:pt x="633229" y="803838"/>
                    <a:pt x="625798" y="824736"/>
                    <a:pt x="631162" y="844683"/>
                  </a:cubicBezTo>
                  <a:cubicBezTo>
                    <a:pt x="634123" y="855802"/>
                    <a:pt x="640940" y="865580"/>
                    <a:pt x="648316" y="874408"/>
                  </a:cubicBezTo>
                  <a:cubicBezTo>
                    <a:pt x="676197" y="907821"/>
                    <a:pt x="716483" y="935479"/>
                    <a:pt x="724305" y="978279"/>
                  </a:cubicBezTo>
                  <a:cubicBezTo>
                    <a:pt x="730731" y="1013592"/>
                    <a:pt x="712572" y="1050135"/>
                    <a:pt x="719612" y="1085336"/>
                  </a:cubicBezTo>
                  <a:cubicBezTo>
                    <a:pt x="726931" y="1122045"/>
                    <a:pt x="759786" y="1148754"/>
                    <a:pt x="770961" y="1184458"/>
                  </a:cubicBezTo>
                  <a:cubicBezTo>
                    <a:pt x="778727" y="1209154"/>
                    <a:pt x="775207" y="1236030"/>
                    <a:pt x="765429" y="1260280"/>
                  </a:cubicBezTo>
                </a:path>
              </a:pathLst>
            </a:custGeom>
            <a:noFill/>
            <a:ln w="5569" cap="rnd">
              <a:solidFill>
                <a:srgbClr val="33333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87" name="Forme libre : forme 21886">
              <a:extLst>
                <a:ext uri="{FF2B5EF4-FFF2-40B4-BE49-F238E27FC236}">
                  <a16:creationId xmlns:a16="http://schemas.microsoft.com/office/drawing/2014/main" id="{F8096C31-01ED-4045-BE82-0BDBA019633E}"/>
                </a:ext>
              </a:extLst>
            </p:cNvPr>
            <p:cNvSpPr/>
            <p:nvPr/>
          </p:nvSpPr>
          <p:spPr>
            <a:xfrm>
              <a:off x="8308149" y="1830067"/>
              <a:ext cx="136064" cy="661278"/>
            </a:xfrm>
            <a:custGeom>
              <a:avLst/>
              <a:gdLst>
                <a:gd name="connsiteX0" fmla="*/ 0 w 136064"/>
                <a:gd name="connsiteY0" fmla="*/ 0 h 661278"/>
                <a:gd name="connsiteX1" fmla="*/ 20227 w 136064"/>
                <a:gd name="connsiteY1" fmla="*/ 40845 h 661278"/>
                <a:gd name="connsiteX2" fmla="*/ 50008 w 136064"/>
                <a:gd name="connsiteY2" fmla="*/ 75710 h 661278"/>
                <a:gd name="connsiteX3" fmla="*/ 80460 w 136064"/>
                <a:gd name="connsiteY3" fmla="*/ 110744 h 661278"/>
                <a:gd name="connsiteX4" fmla="*/ 103089 w 136064"/>
                <a:gd name="connsiteY4" fmla="*/ 152147 h 661278"/>
                <a:gd name="connsiteX5" fmla="*/ 103145 w 136064"/>
                <a:gd name="connsiteY5" fmla="*/ 245793 h 661278"/>
                <a:gd name="connsiteX6" fmla="*/ 68558 w 136064"/>
                <a:gd name="connsiteY6" fmla="*/ 332176 h 661278"/>
                <a:gd name="connsiteX7" fmla="*/ 49673 w 136064"/>
                <a:gd name="connsiteY7" fmla="*/ 373802 h 661278"/>
                <a:gd name="connsiteX8" fmla="*/ 43135 w 136064"/>
                <a:gd name="connsiteY8" fmla="*/ 415876 h 661278"/>
                <a:gd name="connsiteX9" fmla="*/ 64647 w 136064"/>
                <a:gd name="connsiteY9" fmla="*/ 452865 h 661278"/>
                <a:gd name="connsiteX10" fmla="*/ 96049 w 136064"/>
                <a:gd name="connsiteY10" fmla="*/ 486390 h 661278"/>
                <a:gd name="connsiteX11" fmla="*/ 124433 w 136064"/>
                <a:gd name="connsiteY11" fmla="*/ 523826 h 661278"/>
                <a:gd name="connsiteX12" fmla="*/ 133317 w 136064"/>
                <a:gd name="connsiteY12" fmla="*/ 545953 h 661278"/>
                <a:gd name="connsiteX13" fmla="*/ 136055 w 136064"/>
                <a:gd name="connsiteY13" fmla="*/ 569588 h 661278"/>
                <a:gd name="connsiteX14" fmla="*/ 129685 w 136064"/>
                <a:gd name="connsiteY14" fmla="*/ 615629 h 661278"/>
                <a:gd name="connsiteX15" fmla="*/ 127283 w 136064"/>
                <a:gd name="connsiteY15" fmla="*/ 661278 h 661278"/>
                <a:gd name="connsiteX16" fmla="*/ 126780 w 136064"/>
                <a:gd name="connsiteY16" fmla="*/ 615182 h 661278"/>
                <a:gd name="connsiteX17" fmla="*/ 130635 w 136064"/>
                <a:gd name="connsiteY17" fmla="*/ 569644 h 661278"/>
                <a:gd name="connsiteX18" fmla="*/ 127227 w 136064"/>
                <a:gd name="connsiteY18" fmla="*/ 547685 h 661278"/>
                <a:gd name="connsiteX19" fmla="*/ 118175 w 136064"/>
                <a:gd name="connsiteY19" fmla="*/ 527458 h 661278"/>
                <a:gd name="connsiteX20" fmla="*/ 89847 w 136064"/>
                <a:gd name="connsiteY20" fmla="*/ 492425 h 661278"/>
                <a:gd name="connsiteX21" fmla="*/ 57439 w 136064"/>
                <a:gd name="connsiteY21" fmla="*/ 459403 h 661278"/>
                <a:gd name="connsiteX22" fmla="*/ 42577 w 136064"/>
                <a:gd name="connsiteY22" fmla="*/ 440740 h 661278"/>
                <a:gd name="connsiteX23" fmla="*/ 32854 w 136064"/>
                <a:gd name="connsiteY23" fmla="*/ 417832 h 661278"/>
                <a:gd name="connsiteX24" fmla="*/ 39615 w 136064"/>
                <a:gd name="connsiteY24" fmla="*/ 369835 h 661278"/>
                <a:gd name="connsiteX25" fmla="*/ 58557 w 136064"/>
                <a:gd name="connsiteY25" fmla="*/ 327371 h 661278"/>
                <a:gd name="connsiteX26" fmla="*/ 93032 w 136064"/>
                <a:gd name="connsiteY26" fmla="*/ 243055 h 661278"/>
                <a:gd name="connsiteX27" fmla="*/ 94931 w 136064"/>
                <a:gd name="connsiteY27" fmla="*/ 154717 h 661278"/>
                <a:gd name="connsiteX28" fmla="*/ 46097 w 136064"/>
                <a:gd name="connsiteY28" fmla="*/ 79230 h 661278"/>
                <a:gd name="connsiteX29" fmla="*/ 17936 w 136064"/>
                <a:gd name="connsiteY29" fmla="*/ 42409 h 661278"/>
                <a:gd name="connsiteX30" fmla="*/ 0 w 136064"/>
                <a:gd name="connsiteY30" fmla="*/ 0 h 661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6064" h="661278">
                  <a:moveTo>
                    <a:pt x="0" y="0"/>
                  </a:moveTo>
                  <a:cubicBezTo>
                    <a:pt x="3911" y="14919"/>
                    <a:pt x="11343" y="28496"/>
                    <a:pt x="20227" y="40845"/>
                  </a:cubicBezTo>
                  <a:cubicBezTo>
                    <a:pt x="29167" y="53249"/>
                    <a:pt x="39559" y="64480"/>
                    <a:pt x="50008" y="75710"/>
                  </a:cubicBezTo>
                  <a:cubicBezTo>
                    <a:pt x="60457" y="86997"/>
                    <a:pt x="70961" y="98340"/>
                    <a:pt x="80460" y="110744"/>
                  </a:cubicBezTo>
                  <a:cubicBezTo>
                    <a:pt x="89903" y="123148"/>
                    <a:pt x="98060" y="137005"/>
                    <a:pt x="103089" y="152147"/>
                  </a:cubicBezTo>
                  <a:cubicBezTo>
                    <a:pt x="113202" y="182655"/>
                    <a:pt x="110856" y="215565"/>
                    <a:pt x="103145" y="245793"/>
                  </a:cubicBezTo>
                  <a:cubicBezTo>
                    <a:pt x="95211" y="276301"/>
                    <a:pt x="81577" y="304462"/>
                    <a:pt x="68558" y="332176"/>
                  </a:cubicBezTo>
                  <a:cubicBezTo>
                    <a:pt x="62021" y="345977"/>
                    <a:pt x="55204" y="359890"/>
                    <a:pt x="49673" y="373802"/>
                  </a:cubicBezTo>
                  <a:cubicBezTo>
                    <a:pt x="44253" y="387604"/>
                    <a:pt x="40621" y="402187"/>
                    <a:pt x="43135" y="415876"/>
                  </a:cubicBezTo>
                  <a:cubicBezTo>
                    <a:pt x="45538" y="429510"/>
                    <a:pt x="54701" y="441579"/>
                    <a:pt x="64647" y="452865"/>
                  </a:cubicBezTo>
                  <a:cubicBezTo>
                    <a:pt x="74649" y="464208"/>
                    <a:pt x="85544" y="474992"/>
                    <a:pt x="96049" y="486390"/>
                  </a:cubicBezTo>
                  <a:cubicBezTo>
                    <a:pt x="106553" y="497733"/>
                    <a:pt x="116778" y="509858"/>
                    <a:pt x="124433" y="523826"/>
                  </a:cubicBezTo>
                  <a:cubicBezTo>
                    <a:pt x="128289" y="530811"/>
                    <a:pt x="131138" y="538298"/>
                    <a:pt x="133317" y="545953"/>
                  </a:cubicBezTo>
                  <a:cubicBezTo>
                    <a:pt x="135273" y="553719"/>
                    <a:pt x="136167" y="561709"/>
                    <a:pt x="136055" y="569588"/>
                  </a:cubicBezTo>
                  <a:cubicBezTo>
                    <a:pt x="135832" y="585400"/>
                    <a:pt x="132312" y="600542"/>
                    <a:pt x="129685" y="615629"/>
                  </a:cubicBezTo>
                  <a:cubicBezTo>
                    <a:pt x="127003" y="630659"/>
                    <a:pt x="124992" y="645969"/>
                    <a:pt x="127283" y="661278"/>
                  </a:cubicBezTo>
                  <a:cubicBezTo>
                    <a:pt x="123763" y="646192"/>
                    <a:pt x="124824" y="630435"/>
                    <a:pt x="126780" y="615182"/>
                  </a:cubicBezTo>
                  <a:cubicBezTo>
                    <a:pt x="128624" y="599928"/>
                    <a:pt x="131250" y="584674"/>
                    <a:pt x="130635" y="569644"/>
                  </a:cubicBezTo>
                  <a:cubicBezTo>
                    <a:pt x="130412" y="562156"/>
                    <a:pt x="129294" y="554781"/>
                    <a:pt x="127227" y="547685"/>
                  </a:cubicBezTo>
                  <a:cubicBezTo>
                    <a:pt x="124936" y="540645"/>
                    <a:pt x="122031" y="533828"/>
                    <a:pt x="118175" y="527458"/>
                  </a:cubicBezTo>
                  <a:cubicBezTo>
                    <a:pt x="110520" y="514663"/>
                    <a:pt x="100519" y="503264"/>
                    <a:pt x="89847" y="492425"/>
                  </a:cubicBezTo>
                  <a:cubicBezTo>
                    <a:pt x="79175" y="481529"/>
                    <a:pt x="67944" y="470969"/>
                    <a:pt x="57439" y="459403"/>
                  </a:cubicBezTo>
                  <a:cubicBezTo>
                    <a:pt x="52243" y="453592"/>
                    <a:pt x="47047" y="447613"/>
                    <a:pt x="42577" y="440740"/>
                  </a:cubicBezTo>
                  <a:cubicBezTo>
                    <a:pt x="38162" y="433980"/>
                    <a:pt x="34475" y="426213"/>
                    <a:pt x="32854" y="417832"/>
                  </a:cubicBezTo>
                  <a:cubicBezTo>
                    <a:pt x="29558" y="400958"/>
                    <a:pt x="34084" y="384475"/>
                    <a:pt x="39615" y="369835"/>
                  </a:cubicBezTo>
                  <a:cubicBezTo>
                    <a:pt x="45370" y="355140"/>
                    <a:pt x="52019" y="341339"/>
                    <a:pt x="58557" y="327371"/>
                  </a:cubicBezTo>
                  <a:cubicBezTo>
                    <a:pt x="71855" y="299657"/>
                    <a:pt x="85097" y="272110"/>
                    <a:pt x="93032" y="243055"/>
                  </a:cubicBezTo>
                  <a:cubicBezTo>
                    <a:pt x="101022" y="214224"/>
                    <a:pt x="103368" y="183269"/>
                    <a:pt x="94931" y="154717"/>
                  </a:cubicBezTo>
                  <a:cubicBezTo>
                    <a:pt x="86382" y="126109"/>
                    <a:pt x="65876" y="102530"/>
                    <a:pt x="46097" y="79230"/>
                  </a:cubicBezTo>
                  <a:cubicBezTo>
                    <a:pt x="36207" y="67441"/>
                    <a:pt x="26317" y="55484"/>
                    <a:pt x="17936" y="42409"/>
                  </a:cubicBezTo>
                  <a:cubicBezTo>
                    <a:pt x="9387" y="29502"/>
                    <a:pt x="2738" y="15142"/>
                    <a:pt x="0" y="0"/>
                  </a:cubicBezTo>
                  <a:close/>
                </a:path>
              </a:pathLst>
            </a:custGeom>
            <a:solidFill>
              <a:srgbClr val="FCF7F8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88" name="Forme libre : forme 21887">
              <a:extLst>
                <a:ext uri="{FF2B5EF4-FFF2-40B4-BE49-F238E27FC236}">
                  <a16:creationId xmlns:a16="http://schemas.microsoft.com/office/drawing/2014/main" id="{48311DD9-8D83-48E8-A9F2-CBFF4C8DBD27}"/>
                </a:ext>
              </a:extLst>
            </p:cNvPr>
            <p:cNvSpPr/>
            <p:nvPr/>
          </p:nvSpPr>
          <p:spPr>
            <a:xfrm>
              <a:off x="8093025" y="1973274"/>
              <a:ext cx="94887" cy="642951"/>
            </a:xfrm>
            <a:custGeom>
              <a:avLst/>
              <a:gdLst>
                <a:gd name="connsiteX0" fmla="*/ 39454 w 94887"/>
                <a:gd name="connsiteY0" fmla="*/ 0 h 642951"/>
                <a:gd name="connsiteX1" fmla="*/ 14701 w 94887"/>
                <a:gd name="connsiteY1" fmla="*/ 81410 h 642951"/>
                <a:gd name="connsiteX2" fmla="*/ 7549 w 94887"/>
                <a:gd name="connsiteY2" fmla="*/ 122422 h 642951"/>
                <a:gd name="connsiteX3" fmla="*/ 14590 w 94887"/>
                <a:gd name="connsiteY3" fmla="*/ 162428 h 642951"/>
                <a:gd name="connsiteX4" fmla="*/ 61357 w 94887"/>
                <a:gd name="connsiteY4" fmla="*/ 231825 h 642951"/>
                <a:gd name="connsiteX5" fmla="*/ 84210 w 94887"/>
                <a:gd name="connsiteY5" fmla="*/ 268981 h 642951"/>
                <a:gd name="connsiteX6" fmla="*/ 94714 w 94887"/>
                <a:gd name="connsiteY6" fmla="*/ 312061 h 642951"/>
                <a:gd name="connsiteX7" fmla="*/ 79628 w 94887"/>
                <a:gd name="connsiteY7" fmla="*/ 397382 h 642951"/>
                <a:gd name="connsiteX8" fmla="*/ 55993 w 94887"/>
                <a:gd name="connsiteY8" fmla="*/ 478456 h 642951"/>
                <a:gd name="connsiteX9" fmla="*/ 54373 w 94887"/>
                <a:gd name="connsiteY9" fmla="*/ 488737 h 642951"/>
                <a:gd name="connsiteX10" fmla="*/ 53423 w 94887"/>
                <a:gd name="connsiteY10" fmla="*/ 499074 h 642951"/>
                <a:gd name="connsiteX11" fmla="*/ 52976 w 94887"/>
                <a:gd name="connsiteY11" fmla="*/ 509467 h 642951"/>
                <a:gd name="connsiteX12" fmla="*/ 53199 w 94887"/>
                <a:gd name="connsiteY12" fmla="*/ 519859 h 642951"/>
                <a:gd name="connsiteX13" fmla="*/ 59737 w 94887"/>
                <a:gd name="connsiteY13" fmla="*/ 561262 h 642951"/>
                <a:gd name="connsiteX14" fmla="*/ 83483 w 94887"/>
                <a:gd name="connsiteY14" fmla="*/ 642951 h 642951"/>
                <a:gd name="connsiteX15" fmla="*/ 54484 w 94887"/>
                <a:gd name="connsiteY15" fmla="*/ 562715 h 642951"/>
                <a:gd name="connsiteX16" fmla="*/ 45935 w 94887"/>
                <a:gd name="connsiteY16" fmla="*/ 520418 h 642951"/>
                <a:gd name="connsiteX17" fmla="*/ 45265 w 94887"/>
                <a:gd name="connsiteY17" fmla="*/ 509578 h 642951"/>
                <a:gd name="connsiteX18" fmla="*/ 45377 w 94887"/>
                <a:gd name="connsiteY18" fmla="*/ 498683 h 642951"/>
                <a:gd name="connsiteX19" fmla="*/ 46047 w 94887"/>
                <a:gd name="connsiteY19" fmla="*/ 487787 h 642951"/>
                <a:gd name="connsiteX20" fmla="*/ 47388 w 94887"/>
                <a:gd name="connsiteY20" fmla="*/ 477003 h 642951"/>
                <a:gd name="connsiteX21" fmla="*/ 69571 w 94887"/>
                <a:gd name="connsiteY21" fmla="*/ 394197 h 642951"/>
                <a:gd name="connsiteX22" fmla="*/ 83595 w 94887"/>
                <a:gd name="connsiteY22" fmla="*/ 312675 h 642951"/>
                <a:gd name="connsiteX23" fmla="*/ 74264 w 94887"/>
                <a:gd name="connsiteY23" fmla="*/ 273451 h 642951"/>
                <a:gd name="connsiteX24" fmla="*/ 52864 w 94887"/>
                <a:gd name="connsiteY24" fmla="*/ 238083 h 642951"/>
                <a:gd name="connsiteX25" fmla="*/ 27497 w 94887"/>
                <a:gd name="connsiteY25" fmla="*/ 203775 h 642951"/>
                <a:gd name="connsiteX26" fmla="*/ 6488 w 94887"/>
                <a:gd name="connsiteY26" fmla="*/ 165557 h 642951"/>
                <a:gd name="connsiteX27" fmla="*/ 286 w 94887"/>
                <a:gd name="connsiteY27" fmla="*/ 122086 h 642951"/>
                <a:gd name="connsiteX28" fmla="*/ 9561 w 94887"/>
                <a:gd name="connsiteY28" fmla="*/ 79789 h 642951"/>
                <a:gd name="connsiteX29" fmla="*/ 39454 w 94887"/>
                <a:gd name="connsiteY29" fmla="*/ 0 h 642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94887" h="642951">
                  <a:moveTo>
                    <a:pt x="39454" y="0"/>
                  </a:moveTo>
                  <a:cubicBezTo>
                    <a:pt x="34090" y="27993"/>
                    <a:pt x="22245" y="54310"/>
                    <a:pt x="14701" y="81410"/>
                  </a:cubicBezTo>
                  <a:cubicBezTo>
                    <a:pt x="10790" y="94875"/>
                    <a:pt x="7829" y="108676"/>
                    <a:pt x="7549" y="122422"/>
                  </a:cubicBezTo>
                  <a:cubicBezTo>
                    <a:pt x="7158" y="136167"/>
                    <a:pt x="9449" y="149745"/>
                    <a:pt x="14590" y="162428"/>
                  </a:cubicBezTo>
                  <a:cubicBezTo>
                    <a:pt x="24927" y="187907"/>
                    <a:pt x="44259" y="208916"/>
                    <a:pt x="61357" y="231825"/>
                  </a:cubicBezTo>
                  <a:cubicBezTo>
                    <a:pt x="69962" y="243279"/>
                    <a:pt x="78064" y="255516"/>
                    <a:pt x="84210" y="268981"/>
                  </a:cubicBezTo>
                  <a:cubicBezTo>
                    <a:pt x="90468" y="282447"/>
                    <a:pt x="93597" y="297310"/>
                    <a:pt x="94714" y="312061"/>
                  </a:cubicBezTo>
                  <a:cubicBezTo>
                    <a:pt x="96167" y="341842"/>
                    <a:pt x="88233" y="370338"/>
                    <a:pt x="79628" y="397382"/>
                  </a:cubicBezTo>
                  <a:cubicBezTo>
                    <a:pt x="70800" y="424481"/>
                    <a:pt x="61133" y="451077"/>
                    <a:pt x="55993" y="478456"/>
                  </a:cubicBezTo>
                  <a:lnTo>
                    <a:pt x="54373" y="488737"/>
                  </a:lnTo>
                  <a:cubicBezTo>
                    <a:pt x="53814" y="492145"/>
                    <a:pt x="53758" y="495610"/>
                    <a:pt x="53423" y="499074"/>
                  </a:cubicBezTo>
                  <a:cubicBezTo>
                    <a:pt x="53087" y="502538"/>
                    <a:pt x="52920" y="506002"/>
                    <a:pt x="52976" y="509467"/>
                  </a:cubicBezTo>
                  <a:cubicBezTo>
                    <a:pt x="52864" y="512931"/>
                    <a:pt x="53087" y="516395"/>
                    <a:pt x="53199" y="519859"/>
                  </a:cubicBezTo>
                  <a:cubicBezTo>
                    <a:pt x="53870" y="533772"/>
                    <a:pt x="56440" y="547573"/>
                    <a:pt x="59737" y="561262"/>
                  </a:cubicBezTo>
                  <a:cubicBezTo>
                    <a:pt x="66050" y="588753"/>
                    <a:pt x="76276" y="615405"/>
                    <a:pt x="83483" y="642951"/>
                  </a:cubicBezTo>
                  <a:cubicBezTo>
                    <a:pt x="73873" y="616187"/>
                    <a:pt x="62754" y="590150"/>
                    <a:pt x="54484" y="562715"/>
                  </a:cubicBezTo>
                  <a:cubicBezTo>
                    <a:pt x="50517" y="548970"/>
                    <a:pt x="47276" y="534890"/>
                    <a:pt x="45935" y="520418"/>
                  </a:cubicBezTo>
                  <a:cubicBezTo>
                    <a:pt x="45656" y="516786"/>
                    <a:pt x="45265" y="513210"/>
                    <a:pt x="45265" y="509578"/>
                  </a:cubicBezTo>
                  <a:cubicBezTo>
                    <a:pt x="45097" y="505946"/>
                    <a:pt x="45153" y="502315"/>
                    <a:pt x="45377" y="498683"/>
                  </a:cubicBezTo>
                  <a:cubicBezTo>
                    <a:pt x="45600" y="495051"/>
                    <a:pt x="45544" y="491419"/>
                    <a:pt x="46047" y="487787"/>
                  </a:cubicBezTo>
                  <a:lnTo>
                    <a:pt x="47388" y="477003"/>
                  </a:lnTo>
                  <a:cubicBezTo>
                    <a:pt x="51746" y="448339"/>
                    <a:pt x="61413" y="421184"/>
                    <a:pt x="69571" y="394197"/>
                  </a:cubicBezTo>
                  <a:cubicBezTo>
                    <a:pt x="77784" y="367321"/>
                    <a:pt x="85160" y="339942"/>
                    <a:pt x="83595" y="312675"/>
                  </a:cubicBezTo>
                  <a:cubicBezTo>
                    <a:pt x="82589" y="299154"/>
                    <a:pt x="79907" y="285800"/>
                    <a:pt x="74264" y="273451"/>
                  </a:cubicBezTo>
                  <a:cubicBezTo>
                    <a:pt x="68732" y="260991"/>
                    <a:pt x="61022" y="249425"/>
                    <a:pt x="52864" y="238083"/>
                  </a:cubicBezTo>
                  <a:cubicBezTo>
                    <a:pt x="44650" y="226684"/>
                    <a:pt x="35822" y="215565"/>
                    <a:pt x="27497" y="203775"/>
                  </a:cubicBezTo>
                  <a:cubicBezTo>
                    <a:pt x="19227" y="192042"/>
                    <a:pt x="11517" y="179470"/>
                    <a:pt x="6488" y="165557"/>
                  </a:cubicBezTo>
                  <a:cubicBezTo>
                    <a:pt x="1347" y="151756"/>
                    <a:pt x="-832" y="136670"/>
                    <a:pt x="286" y="122086"/>
                  </a:cubicBezTo>
                  <a:cubicBezTo>
                    <a:pt x="1236" y="107447"/>
                    <a:pt x="4923" y="93311"/>
                    <a:pt x="9561" y="79789"/>
                  </a:cubicBezTo>
                  <a:cubicBezTo>
                    <a:pt x="19004" y="52746"/>
                    <a:pt x="31632" y="27379"/>
                    <a:pt x="39454" y="0"/>
                  </a:cubicBezTo>
                  <a:close/>
                </a:path>
              </a:pathLst>
            </a:custGeom>
            <a:solidFill>
              <a:srgbClr val="F9A5A5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89" name="Forme libre : forme 21888">
              <a:extLst>
                <a:ext uri="{FF2B5EF4-FFF2-40B4-BE49-F238E27FC236}">
                  <a16:creationId xmlns:a16="http://schemas.microsoft.com/office/drawing/2014/main" id="{ED3CE7E3-3FD0-40BC-9D9B-AF9022D106CD}"/>
                </a:ext>
              </a:extLst>
            </p:cNvPr>
            <p:cNvSpPr/>
            <p:nvPr/>
          </p:nvSpPr>
          <p:spPr>
            <a:xfrm>
              <a:off x="8443534" y="1825261"/>
              <a:ext cx="136064" cy="661278"/>
            </a:xfrm>
            <a:custGeom>
              <a:avLst/>
              <a:gdLst>
                <a:gd name="connsiteX0" fmla="*/ 0 w 136064"/>
                <a:gd name="connsiteY0" fmla="*/ 0 h 661278"/>
                <a:gd name="connsiteX1" fmla="*/ 20227 w 136064"/>
                <a:gd name="connsiteY1" fmla="*/ 40845 h 661278"/>
                <a:gd name="connsiteX2" fmla="*/ 50008 w 136064"/>
                <a:gd name="connsiteY2" fmla="*/ 75710 h 661278"/>
                <a:gd name="connsiteX3" fmla="*/ 80460 w 136064"/>
                <a:gd name="connsiteY3" fmla="*/ 110744 h 661278"/>
                <a:gd name="connsiteX4" fmla="*/ 103089 w 136064"/>
                <a:gd name="connsiteY4" fmla="*/ 152147 h 661278"/>
                <a:gd name="connsiteX5" fmla="*/ 103145 w 136064"/>
                <a:gd name="connsiteY5" fmla="*/ 245793 h 661278"/>
                <a:gd name="connsiteX6" fmla="*/ 68558 w 136064"/>
                <a:gd name="connsiteY6" fmla="*/ 332176 h 661278"/>
                <a:gd name="connsiteX7" fmla="*/ 49673 w 136064"/>
                <a:gd name="connsiteY7" fmla="*/ 373802 h 661278"/>
                <a:gd name="connsiteX8" fmla="*/ 43135 w 136064"/>
                <a:gd name="connsiteY8" fmla="*/ 415876 h 661278"/>
                <a:gd name="connsiteX9" fmla="*/ 64647 w 136064"/>
                <a:gd name="connsiteY9" fmla="*/ 452865 h 661278"/>
                <a:gd name="connsiteX10" fmla="*/ 96049 w 136064"/>
                <a:gd name="connsiteY10" fmla="*/ 486390 h 661278"/>
                <a:gd name="connsiteX11" fmla="*/ 124433 w 136064"/>
                <a:gd name="connsiteY11" fmla="*/ 523826 h 661278"/>
                <a:gd name="connsiteX12" fmla="*/ 133317 w 136064"/>
                <a:gd name="connsiteY12" fmla="*/ 545953 h 661278"/>
                <a:gd name="connsiteX13" fmla="*/ 136055 w 136064"/>
                <a:gd name="connsiteY13" fmla="*/ 569588 h 661278"/>
                <a:gd name="connsiteX14" fmla="*/ 129685 w 136064"/>
                <a:gd name="connsiteY14" fmla="*/ 615629 h 661278"/>
                <a:gd name="connsiteX15" fmla="*/ 127283 w 136064"/>
                <a:gd name="connsiteY15" fmla="*/ 661278 h 661278"/>
                <a:gd name="connsiteX16" fmla="*/ 126780 w 136064"/>
                <a:gd name="connsiteY16" fmla="*/ 615182 h 661278"/>
                <a:gd name="connsiteX17" fmla="*/ 130635 w 136064"/>
                <a:gd name="connsiteY17" fmla="*/ 569644 h 661278"/>
                <a:gd name="connsiteX18" fmla="*/ 127227 w 136064"/>
                <a:gd name="connsiteY18" fmla="*/ 547685 h 661278"/>
                <a:gd name="connsiteX19" fmla="*/ 118175 w 136064"/>
                <a:gd name="connsiteY19" fmla="*/ 527458 h 661278"/>
                <a:gd name="connsiteX20" fmla="*/ 89847 w 136064"/>
                <a:gd name="connsiteY20" fmla="*/ 492425 h 661278"/>
                <a:gd name="connsiteX21" fmla="*/ 57439 w 136064"/>
                <a:gd name="connsiteY21" fmla="*/ 459403 h 661278"/>
                <a:gd name="connsiteX22" fmla="*/ 42577 w 136064"/>
                <a:gd name="connsiteY22" fmla="*/ 440740 h 661278"/>
                <a:gd name="connsiteX23" fmla="*/ 32854 w 136064"/>
                <a:gd name="connsiteY23" fmla="*/ 417832 h 661278"/>
                <a:gd name="connsiteX24" fmla="*/ 39615 w 136064"/>
                <a:gd name="connsiteY24" fmla="*/ 369835 h 661278"/>
                <a:gd name="connsiteX25" fmla="*/ 58557 w 136064"/>
                <a:gd name="connsiteY25" fmla="*/ 327371 h 661278"/>
                <a:gd name="connsiteX26" fmla="*/ 93032 w 136064"/>
                <a:gd name="connsiteY26" fmla="*/ 243055 h 661278"/>
                <a:gd name="connsiteX27" fmla="*/ 94931 w 136064"/>
                <a:gd name="connsiteY27" fmla="*/ 154717 h 661278"/>
                <a:gd name="connsiteX28" fmla="*/ 46097 w 136064"/>
                <a:gd name="connsiteY28" fmla="*/ 79230 h 661278"/>
                <a:gd name="connsiteX29" fmla="*/ 17936 w 136064"/>
                <a:gd name="connsiteY29" fmla="*/ 42409 h 661278"/>
                <a:gd name="connsiteX30" fmla="*/ 0 w 136064"/>
                <a:gd name="connsiteY30" fmla="*/ 0 h 661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6064" h="661278">
                  <a:moveTo>
                    <a:pt x="0" y="0"/>
                  </a:moveTo>
                  <a:cubicBezTo>
                    <a:pt x="3911" y="14919"/>
                    <a:pt x="11343" y="28496"/>
                    <a:pt x="20227" y="40845"/>
                  </a:cubicBezTo>
                  <a:cubicBezTo>
                    <a:pt x="29167" y="53249"/>
                    <a:pt x="39559" y="64480"/>
                    <a:pt x="50008" y="75710"/>
                  </a:cubicBezTo>
                  <a:cubicBezTo>
                    <a:pt x="60457" y="86997"/>
                    <a:pt x="70961" y="98340"/>
                    <a:pt x="80460" y="110744"/>
                  </a:cubicBezTo>
                  <a:cubicBezTo>
                    <a:pt x="89903" y="123148"/>
                    <a:pt x="98060" y="137005"/>
                    <a:pt x="103089" y="152147"/>
                  </a:cubicBezTo>
                  <a:cubicBezTo>
                    <a:pt x="113202" y="182655"/>
                    <a:pt x="110856" y="215565"/>
                    <a:pt x="103145" y="245793"/>
                  </a:cubicBezTo>
                  <a:cubicBezTo>
                    <a:pt x="95211" y="276301"/>
                    <a:pt x="81577" y="304462"/>
                    <a:pt x="68558" y="332176"/>
                  </a:cubicBezTo>
                  <a:cubicBezTo>
                    <a:pt x="62021" y="345977"/>
                    <a:pt x="55204" y="359890"/>
                    <a:pt x="49673" y="373802"/>
                  </a:cubicBezTo>
                  <a:cubicBezTo>
                    <a:pt x="44253" y="387604"/>
                    <a:pt x="40621" y="402187"/>
                    <a:pt x="43135" y="415876"/>
                  </a:cubicBezTo>
                  <a:cubicBezTo>
                    <a:pt x="45538" y="429510"/>
                    <a:pt x="54701" y="441579"/>
                    <a:pt x="64647" y="452865"/>
                  </a:cubicBezTo>
                  <a:cubicBezTo>
                    <a:pt x="74649" y="464208"/>
                    <a:pt x="85544" y="474992"/>
                    <a:pt x="96049" y="486390"/>
                  </a:cubicBezTo>
                  <a:cubicBezTo>
                    <a:pt x="106553" y="497733"/>
                    <a:pt x="116778" y="509858"/>
                    <a:pt x="124433" y="523826"/>
                  </a:cubicBezTo>
                  <a:cubicBezTo>
                    <a:pt x="128289" y="530811"/>
                    <a:pt x="131138" y="538298"/>
                    <a:pt x="133317" y="545953"/>
                  </a:cubicBezTo>
                  <a:cubicBezTo>
                    <a:pt x="135273" y="553719"/>
                    <a:pt x="136167" y="561709"/>
                    <a:pt x="136055" y="569588"/>
                  </a:cubicBezTo>
                  <a:cubicBezTo>
                    <a:pt x="135832" y="585400"/>
                    <a:pt x="132312" y="600542"/>
                    <a:pt x="129685" y="615629"/>
                  </a:cubicBezTo>
                  <a:cubicBezTo>
                    <a:pt x="127003" y="630659"/>
                    <a:pt x="124992" y="645969"/>
                    <a:pt x="127283" y="661278"/>
                  </a:cubicBezTo>
                  <a:cubicBezTo>
                    <a:pt x="123763" y="646192"/>
                    <a:pt x="124824" y="630435"/>
                    <a:pt x="126780" y="615182"/>
                  </a:cubicBezTo>
                  <a:cubicBezTo>
                    <a:pt x="128624" y="599928"/>
                    <a:pt x="131250" y="584674"/>
                    <a:pt x="130635" y="569644"/>
                  </a:cubicBezTo>
                  <a:cubicBezTo>
                    <a:pt x="130412" y="562156"/>
                    <a:pt x="129294" y="554781"/>
                    <a:pt x="127227" y="547685"/>
                  </a:cubicBezTo>
                  <a:cubicBezTo>
                    <a:pt x="124936" y="540645"/>
                    <a:pt x="122031" y="533828"/>
                    <a:pt x="118175" y="527458"/>
                  </a:cubicBezTo>
                  <a:cubicBezTo>
                    <a:pt x="110520" y="514663"/>
                    <a:pt x="100519" y="503264"/>
                    <a:pt x="89847" y="492425"/>
                  </a:cubicBezTo>
                  <a:cubicBezTo>
                    <a:pt x="79175" y="481529"/>
                    <a:pt x="67944" y="470969"/>
                    <a:pt x="57439" y="459403"/>
                  </a:cubicBezTo>
                  <a:cubicBezTo>
                    <a:pt x="52243" y="453592"/>
                    <a:pt x="47047" y="447613"/>
                    <a:pt x="42577" y="440740"/>
                  </a:cubicBezTo>
                  <a:cubicBezTo>
                    <a:pt x="38163" y="433980"/>
                    <a:pt x="34475" y="426213"/>
                    <a:pt x="32854" y="417832"/>
                  </a:cubicBezTo>
                  <a:cubicBezTo>
                    <a:pt x="29558" y="400958"/>
                    <a:pt x="34084" y="384475"/>
                    <a:pt x="39615" y="369835"/>
                  </a:cubicBezTo>
                  <a:cubicBezTo>
                    <a:pt x="45370" y="355140"/>
                    <a:pt x="52019" y="341339"/>
                    <a:pt x="58557" y="327371"/>
                  </a:cubicBezTo>
                  <a:cubicBezTo>
                    <a:pt x="71855" y="299657"/>
                    <a:pt x="85097" y="272110"/>
                    <a:pt x="93032" y="243055"/>
                  </a:cubicBezTo>
                  <a:cubicBezTo>
                    <a:pt x="101022" y="214224"/>
                    <a:pt x="103368" y="183269"/>
                    <a:pt x="94931" y="154717"/>
                  </a:cubicBezTo>
                  <a:cubicBezTo>
                    <a:pt x="86382" y="126109"/>
                    <a:pt x="65876" y="102530"/>
                    <a:pt x="46097" y="79230"/>
                  </a:cubicBezTo>
                  <a:cubicBezTo>
                    <a:pt x="36207" y="67441"/>
                    <a:pt x="26317" y="55484"/>
                    <a:pt x="17936" y="42409"/>
                  </a:cubicBezTo>
                  <a:cubicBezTo>
                    <a:pt x="9387" y="29558"/>
                    <a:pt x="2738" y="15198"/>
                    <a:pt x="0" y="0"/>
                  </a:cubicBezTo>
                  <a:close/>
                </a:path>
              </a:pathLst>
            </a:custGeom>
            <a:solidFill>
              <a:srgbClr val="F9A5A5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90" name="Forme libre : forme 21889">
              <a:extLst>
                <a:ext uri="{FF2B5EF4-FFF2-40B4-BE49-F238E27FC236}">
                  <a16:creationId xmlns:a16="http://schemas.microsoft.com/office/drawing/2014/main" id="{40D9A09C-9CCA-47EE-A629-431B0085AB44}"/>
                </a:ext>
              </a:extLst>
            </p:cNvPr>
            <p:cNvSpPr/>
            <p:nvPr/>
          </p:nvSpPr>
          <p:spPr>
            <a:xfrm>
              <a:off x="8955876" y="1938240"/>
              <a:ext cx="56482" cy="552266"/>
            </a:xfrm>
            <a:custGeom>
              <a:avLst/>
              <a:gdLst>
                <a:gd name="connsiteX0" fmla="*/ 37132 w 56482"/>
                <a:gd name="connsiteY0" fmla="*/ 552267 h 552266"/>
                <a:gd name="connsiteX1" fmla="*/ 47803 w 56482"/>
                <a:gd name="connsiteY1" fmla="*/ 482144 h 552266"/>
                <a:gd name="connsiteX2" fmla="*/ 24560 w 56482"/>
                <a:gd name="connsiteY2" fmla="*/ 416100 h 552266"/>
                <a:gd name="connsiteX3" fmla="*/ 8803 w 56482"/>
                <a:gd name="connsiteY3" fmla="*/ 383245 h 552266"/>
                <a:gd name="connsiteX4" fmla="*/ 142 w 56482"/>
                <a:gd name="connsiteY4" fmla="*/ 346815 h 552266"/>
                <a:gd name="connsiteX5" fmla="*/ 5953 w 56482"/>
                <a:gd name="connsiteY5" fmla="*/ 309491 h 552266"/>
                <a:gd name="connsiteX6" fmla="*/ 20984 w 56482"/>
                <a:gd name="connsiteY6" fmla="*/ 275966 h 552266"/>
                <a:gd name="connsiteX7" fmla="*/ 36517 w 56482"/>
                <a:gd name="connsiteY7" fmla="*/ 244061 h 552266"/>
                <a:gd name="connsiteX8" fmla="*/ 45177 w 56482"/>
                <a:gd name="connsiteY8" fmla="*/ 210816 h 552266"/>
                <a:gd name="connsiteX9" fmla="*/ 46127 w 56482"/>
                <a:gd name="connsiteY9" fmla="*/ 202211 h 552266"/>
                <a:gd name="connsiteX10" fmla="*/ 46239 w 56482"/>
                <a:gd name="connsiteY10" fmla="*/ 193494 h 552266"/>
                <a:gd name="connsiteX11" fmla="*/ 45345 w 56482"/>
                <a:gd name="connsiteY11" fmla="*/ 176061 h 552266"/>
                <a:gd name="connsiteX12" fmla="*/ 39143 w 56482"/>
                <a:gd name="connsiteY12" fmla="*/ 141252 h 552266"/>
                <a:gd name="connsiteX13" fmla="*/ 20872 w 56482"/>
                <a:gd name="connsiteY13" fmla="*/ 71743 h 552266"/>
                <a:gd name="connsiteX14" fmla="*/ 13832 w 56482"/>
                <a:gd name="connsiteY14" fmla="*/ 0 h 552266"/>
                <a:gd name="connsiteX15" fmla="*/ 26180 w 56482"/>
                <a:gd name="connsiteY15" fmla="*/ 70346 h 552266"/>
                <a:gd name="connsiteX16" fmla="*/ 47580 w 56482"/>
                <a:gd name="connsiteY16" fmla="*/ 139128 h 552266"/>
                <a:gd name="connsiteX17" fmla="*/ 55738 w 56482"/>
                <a:gd name="connsiteY17" fmla="*/ 211989 h 552266"/>
                <a:gd name="connsiteX18" fmla="*/ 46686 w 56482"/>
                <a:gd name="connsiteY18" fmla="*/ 248196 h 552266"/>
                <a:gd name="connsiteX19" fmla="*/ 30985 w 56482"/>
                <a:gd name="connsiteY19" fmla="*/ 281106 h 552266"/>
                <a:gd name="connsiteX20" fmla="*/ 16346 w 56482"/>
                <a:gd name="connsiteY20" fmla="*/ 313067 h 552266"/>
                <a:gd name="connsiteX21" fmla="*/ 10759 w 56482"/>
                <a:gd name="connsiteY21" fmla="*/ 346312 h 552266"/>
                <a:gd name="connsiteX22" fmla="*/ 32382 w 56482"/>
                <a:gd name="connsiteY22" fmla="*/ 412188 h 552266"/>
                <a:gd name="connsiteX23" fmla="*/ 46630 w 56482"/>
                <a:gd name="connsiteY23" fmla="*/ 445713 h 552266"/>
                <a:gd name="connsiteX24" fmla="*/ 53279 w 56482"/>
                <a:gd name="connsiteY24" fmla="*/ 481920 h 552266"/>
                <a:gd name="connsiteX25" fmla="*/ 37132 w 56482"/>
                <a:gd name="connsiteY25" fmla="*/ 552267 h 552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6482" h="552266">
                  <a:moveTo>
                    <a:pt x="37132" y="552267"/>
                  </a:moveTo>
                  <a:cubicBezTo>
                    <a:pt x="43780" y="529302"/>
                    <a:pt x="49759" y="505667"/>
                    <a:pt x="47803" y="482144"/>
                  </a:cubicBezTo>
                  <a:cubicBezTo>
                    <a:pt x="46295" y="458620"/>
                    <a:pt x="35567" y="437220"/>
                    <a:pt x="24560" y="416100"/>
                  </a:cubicBezTo>
                  <a:cubicBezTo>
                    <a:pt x="19028" y="405483"/>
                    <a:pt x="13385" y="394755"/>
                    <a:pt x="8803" y="383245"/>
                  </a:cubicBezTo>
                  <a:cubicBezTo>
                    <a:pt x="4277" y="371791"/>
                    <a:pt x="813" y="359554"/>
                    <a:pt x="142" y="346815"/>
                  </a:cubicBezTo>
                  <a:cubicBezTo>
                    <a:pt x="-640" y="334020"/>
                    <a:pt x="1874" y="321224"/>
                    <a:pt x="5953" y="309491"/>
                  </a:cubicBezTo>
                  <a:cubicBezTo>
                    <a:pt x="10088" y="297701"/>
                    <a:pt x="15508" y="286694"/>
                    <a:pt x="20984" y="275966"/>
                  </a:cubicBezTo>
                  <a:cubicBezTo>
                    <a:pt x="26515" y="265294"/>
                    <a:pt x="32047" y="254845"/>
                    <a:pt x="36517" y="244061"/>
                  </a:cubicBezTo>
                  <a:cubicBezTo>
                    <a:pt x="41043" y="233333"/>
                    <a:pt x="43780" y="222214"/>
                    <a:pt x="45177" y="210816"/>
                  </a:cubicBezTo>
                  <a:lnTo>
                    <a:pt x="46127" y="202211"/>
                  </a:lnTo>
                  <a:lnTo>
                    <a:pt x="46239" y="193494"/>
                  </a:lnTo>
                  <a:cubicBezTo>
                    <a:pt x="46574" y="187683"/>
                    <a:pt x="45624" y="181872"/>
                    <a:pt x="45345" y="176061"/>
                  </a:cubicBezTo>
                  <a:cubicBezTo>
                    <a:pt x="43948" y="164440"/>
                    <a:pt x="41881" y="152818"/>
                    <a:pt x="39143" y="141252"/>
                  </a:cubicBezTo>
                  <a:cubicBezTo>
                    <a:pt x="33667" y="118119"/>
                    <a:pt x="26459" y="95211"/>
                    <a:pt x="20872" y="71743"/>
                  </a:cubicBezTo>
                  <a:cubicBezTo>
                    <a:pt x="15620" y="48276"/>
                    <a:pt x="11597" y="24026"/>
                    <a:pt x="13832" y="0"/>
                  </a:cubicBezTo>
                  <a:cubicBezTo>
                    <a:pt x="14111" y="24082"/>
                    <a:pt x="19196" y="47494"/>
                    <a:pt x="26180" y="70346"/>
                  </a:cubicBezTo>
                  <a:cubicBezTo>
                    <a:pt x="32941" y="93255"/>
                    <a:pt x="41266" y="115773"/>
                    <a:pt x="47580" y="139128"/>
                  </a:cubicBezTo>
                  <a:cubicBezTo>
                    <a:pt x="54117" y="162372"/>
                    <a:pt x="58252" y="187069"/>
                    <a:pt x="55738" y="211989"/>
                  </a:cubicBezTo>
                  <a:cubicBezTo>
                    <a:pt x="54508" y="224337"/>
                    <a:pt x="51380" y="236742"/>
                    <a:pt x="46686" y="248196"/>
                  </a:cubicBezTo>
                  <a:cubicBezTo>
                    <a:pt x="42048" y="259650"/>
                    <a:pt x="36405" y="270434"/>
                    <a:pt x="30985" y="281106"/>
                  </a:cubicBezTo>
                  <a:cubicBezTo>
                    <a:pt x="25509" y="291722"/>
                    <a:pt x="20201" y="302227"/>
                    <a:pt x="16346" y="313067"/>
                  </a:cubicBezTo>
                  <a:cubicBezTo>
                    <a:pt x="12435" y="323906"/>
                    <a:pt x="10367" y="335137"/>
                    <a:pt x="10759" y="346312"/>
                  </a:cubicBezTo>
                  <a:cubicBezTo>
                    <a:pt x="11373" y="369053"/>
                    <a:pt x="22213" y="390621"/>
                    <a:pt x="32382" y="412188"/>
                  </a:cubicBezTo>
                  <a:cubicBezTo>
                    <a:pt x="37522" y="423028"/>
                    <a:pt x="42719" y="434035"/>
                    <a:pt x="46630" y="445713"/>
                  </a:cubicBezTo>
                  <a:cubicBezTo>
                    <a:pt x="50485" y="457335"/>
                    <a:pt x="53223" y="469572"/>
                    <a:pt x="53279" y="481920"/>
                  </a:cubicBezTo>
                  <a:cubicBezTo>
                    <a:pt x="53391" y="506561"/>
                    <a:pt x="46127" y="530084"/>
                    <a:pt x="37132" y="552267"/>
                  </a:cubicBezTo>
                  <a:close/>
                </a:path>
              </a:pathLst>
            </a:custGeom>
            <a:solidFill>
              <a:srgbClr val="FCF7F8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91" name="Forme libre : forme 21890">
              <a:extLst>
                <a:ext uri="{FF2B5EF4-FFF2-40B4-BE49-F238E27FC236}">
                  <a16:creationId xmlns:a16="http://schemas.microsoft.com/office/drawing/2014/main" id="{179C094B-EB17-459D-AAA7-7854B7D3D054}"/>
                </a:ext>
              </a:extLst>
            </p:cNvPr>
            <p:cNvSpPr/>
            <p:nvPr/>
          </p:nvSpPr>
          <p:spPr>
            <a:xfrm>
              <a:off x="9090981" y="1938240"/>
              <a:ext cx="56482" cy="552266"/>
            </a:xfrm>
            <a:custGeom>
              <a:avLst/>
              <a:gdLst>
                <a:gd name="connsiteX0" fmla="*/ 37131 w 56482"/>
                <a:gd name="connsiteY0" fmla="*/ 552267 h 552266"/>
                <a:gd name="connsiteX1" fmla="*/ 47803 w 56482"/>
                <a:gd name="connsiteY1" fmla="*/ 482144 h 552266"/>
                <a:gd name="connsiteX2" fmla="*/ 24560 w 56482"/>
                <a:gd name="connsiteY2" fmla="*/ 416100 h 552266"/>
                <a:gd name="connsiteX3" fmla="*/ 8803 w 56482"/>
                <a:gd name="connsiteY3" fmla="*/ 383245 h 552266"/>
                <a:gd name="connsiteX4" fmla="*/ 142 w 56482"/>
                <a:gd name="connsiteY4" fmla="*/ 346815 h 552266"/>
                <a:gd name="connsiteX5" fmla="*/ 5953 w 56482"/>
                <a:gd name="connsiteY5" fmla="*/ 309491 h 552266"/>
                <a:gd name="connsiteX6" fmla="*/ 20983 w 56482"/>
                <a:gd name="connsiteY6" fmla="*/ 275966 h 552266"/>
                <a:gd name="connsiteX7" fmla="*/ 36517 w 56482"/>
                <a:gd name="connsiteY7" fmla="*/ 244061 h 552266"/>
                <a:gd name="connsiteX8" fmla="*/ 45177 w 56482"/>
                <a:gd name="connsiteY8" fmla="*/ 210816 h 552266"/>
                <a:gd name="connsiteX9" fmla="*/ 46127 w 56482"/>
                <a:gd name="connsiteY9" fmla="*/ 202211 h 552266"/>
                <a:gd name="connsiteX10" fmla="*/ 46239 w 56482"/>
                <a:gd name="connsiteY10" fmla="*/ 193494 h 552266"/>
                <a:gd name="connsiteX11" fmla="*/ 45345 w 56482"/>
                <a:gd name="connsiteY11" fmla="*/ 176061 h 552266"/>
                <a:gd name="connsiteX12" fmla="*/ 39143 w 56482"/>
                <a:gd name="connsiteY12" fmla="*/ 141252 h 552266"/>
                <a:gd name="connsiteX13" fmla="*/ 20872 w 56482"/>
                <a:gd name="connsiteY13" fmla="*/ 71743 h 552266"/>
                <a:gd name="connsiteX14" fmla="*/ 13832 w 56482"/>
                <a:gd name="connsiteY14" fmla="*/ 0 h 552266"/>
                <a:gd name="connsiteX15" fmla="*/ 26180 w 56482"/>
                <a:gd name="connsiteY15" fmla="*/ 70346 h 552266"/>
                <a:gd name="connsiteX16" fmla="*/ 47580 w 56482"/>
                <a:gd name="connsiteY16" fmla="*/ 139128 h 552266"/>
                <a:gd name="connsiteX17" fmla="*/ 55738 w 56482"/>
                <a:gd name="connsiteY17" fmla="*/ 211989 h 552266"/>
                <a:gd name="connsiteX18" fmla="*/ 46686 w 56482"/>
                <a:gd name="connsiteY18" fmla="*/ 248196 h 552266"/>
                <a:gd name="connsiteX19" fmla="*/ 30985 w 56482"/>
                <a:gd name="connsiteY19" fmla="*/ 281106 h 552266"/>
                <a:gd name="connsiteX20" fmla="*/ 16346 w 56482"/>
                <a:gd name="connsiteY20" fmla="*/ 313067 h 552266"/>
                <a:gd name="connsiteX21" fmla="*/ 10758 w 56482"/>
                <a:gd name="connsiteY21" fmla="*/ 346312 h 552266"/>
                <a:gd name="connsiteX22" fmla="*/ 32382 w 56482"/>
                <a:gd name="connsiteY22" fmla="*/ 412188 h 552266"/>
                <a:gd name="connsiteX23" fmla="*/ 46630 w 56482"/>
                <a:gd name="connsiteY23" fmla="*/ 445713 h 552266"/>
                <a:gd name="connsiteX24" fmla="*/ 53279 w 56482"/>
                <a:gd name="connsiteY24" fmla="*/ 481920 h 552266"/>
                <a:gd name="connsiteX25" fmla="*/ 37131 w 56482"/>
                <a:gd name="connsiteY25" fmla="*/ 552267 h 552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6482" h="552266">
                  <a:moveTo>
                    <a:pt x="37131" y="552267"/>
                  </a:moveTo>
                  <a:cubicBezTo>
                    <a:pt x="43780" y="529302"/>
                    <a:pt x="49759" y="505667"/>
                    <a:pt x="47803" y="482144"/>
                  </a:cubicBezTo>
                  <a:cubicBezTo>
                    <a:pt x="46295" y="458620"/>
                    <a:pt x="35567" y="437220"/>
                    <a:pt x="24560" y="416100"/>
                  </a:cubicBezTo>
                  <a:cubicBezTo>
                    <a:pt x="19028" y="405483"/>
                    <a:pt x="13385" y="394755"/>
                    <a:pt x="8803" y="383245"/>
                  </a:cubicBezTo>
                  <a:cubicBezTo>
                    <a:pt x="4277" y="371791"/>
                    <a:pt x="813" y="359554"/>
                    <a:pt x="142" y="346815"/>
                  </a:cubicBezTo>
                  <a:cubicBezTo>
                    <a:pt x="-640" y="334020"/>
                    <a:pt x="1874" y="321224"/>
                    <a:pt x="5953" y="309491"/>
                  </a:cubicBezTo>
                  <a:cubicBezTo>
                    <a:pt x="10088" y="297701"/>
                    <a:pt x="15508" y="286694"/>
                    <a:pt x="20983" y="275966"/>
                  </a:cubicBezTo>
                  <a:cubicBezTo>
                    <a:pt x="26515" y="265294"/>
                    <a:pt x="32047" y="254845"/>
                    <a:pt x="36517" y="244061"/>
                  </a:cubicBezTo>
                  <a:cubicBezTo>
                    <a:pt x="41043" y="233333"/>
                    <a:pt x="43780" y="222214"/>
                    <a:pt x="45177" y="210816"/>
                  </a:cubicBezTo>
                  <a:lnTo>
                    <a:pt x="46127" y="202211"/>
                  </a:lnTo>
                  <a:lnTo>
                    <a:pt x="46239" y="193494"/>
                  </a:lnTo>
                  <a:cubicBezTo>
                    <a:pt x="46574" y="187683"/>
                    <a:pt x="45624" y="181872"/>
                    <a:pt x="45345" y="176061"/>
                  </a:cubicBezTo>
                  <a:cubicBezTo>
                    <a:pt x="43948" y="164440"/>
                    <a:pt x="41881" y="152818"/>
                    <a:pt x="39143" y="141252"/>
                  </a:cubicBezTo>
                  <a:cubicBezTo>
                    <a:pt x="33667" y="118119"/>
                    <a:pt x="26459" y="95211"/>
                    <a:pt x="20872" y="71743"/>
                  </a:cubicBezTo>
                  <a:cubicBezTo>
                    <a:pt x="15620" y="48276"/>
                    <a:pt x="11597" y="24026"/>
                    <a:pt x="13832" y="0"/>
                  </a:cubicBezTo>
                  <a:cubicBezTo>
                    <a:pt x="14111" y="24082"/>
                    <a:pt x="19195" y="47494"/>
                    <a:pt x="26180" y="70346"/>
                  </a:cubicBezTo>
                  <a:cubicBezTo>
                    <a:pt x="32941" y="93255"/>
                    <a:pt x="41266" y="115773"/>
                    <a:pt x="47580" y="139128"/>
                  </a:cubicBezTo>
                  <a:cubicBezTo>
                    <a:pt x="54117" y="162372"/>
                    <a:pt x="58252" y="187069"/>
                    <a:pt x="55738" y="211989"/>
                  </a:cubicBezTo>
                  <a:cubicBezTo>
                    <a:pt x="54508" y="224337"/>
                    <a:pt x="51379" y="236742"/>
                    <a:pt x="46686" y="248196"/>
                  </a:cubicBezTo>
                  <a:cubicBezTo>
                    <a:pt x="42048" y="259650"/>
                    <a:pt x="36405" y="270434"/>
                    <a:pt x="30985" y="281106"/>
                  </a:cubicBezTo>
                  <a:cubicBezTo>
                    <a:pt x="25509" y="291722"/>
                    <a:pt x="20201" y="302227"/>
                    <a:pt x="16346" y="313067"/>
                  </a:cubicBezTo>
                  <a:cubicBezTo>
                    <a:pt x="12435" y="323906"/>
                    <a:pt x="10367" y="335137"/>
                    <a:pt x="10758" y="346312"/>
                  </a:cubicBezTo>
                  <a:cubicBezTo>
                    <a:pt x="11373" y="369053"/>
                    <a:pt x="22213" y="390621"/>
                    <a:pt x="32382" y="412188"/>
                  </a:cubicBezTo>
                  <a:cubicBezTo>
                    <a:pt x="37523" y="423028"/>
                    <a:pt x="42719" y="434035"/>
                    <a:pt x="46630" y="445713"/>
                  </a:cubicBezTo>
                  <a:cubicBezTo>
                    <a:pt x="50485" y="457335"/>
                    <a:pt x="53223" y="469572"/>
                    <a:pt x="53279" y="481920"/>
                  </a:cubicBezTo>
                  <a:cubicBezTo>
                    <a:pt x="53335" y="506561"/>
                    <a:pt x="46127" y="530084"/>
                    <a:pt x="37131" y="552267"/>
                  </a:cubicBezTo>
                  <a:close/>
                </a:path>
              </a:pathLst>
            </a:custGeom>
            <a:solidFill>
              <a:srgbClr val="F9A5A5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92" name="Forme libre : forme 21891">
              <a:extLst>
                <a:ext uri="{FF2B5EF4-FFF2-40B4-BE49-F238E27FC236}">
                  <a16:creationId xmlns:a16="http://schemas.microsoft.com/office/drawing/2014/main" id="{D4F03F2E-15A7-44EF-B9C0-DC26EEE4FFEB}"/>
                </a:ext>
              </a:extLst>
            </p:cNvPr>
            <p:cNvSpPr/>
            <p:nvPr/>
          </p:nvSpPr>
          <p:spPr>
            <a:xfrm>
              <a:off x="7874561" y="1427378"/>
              <a:ext cx="2000765" cy="89230"/>
            </a:xfrm>
            <a:custGeom>
              <a:avLst/>
              <a:gdLst>
                <a:gd name="connsiteX0" fmla="*/ 2000765 w 2000765"/>
                <a:gd name="connsiteY0" fmla="*/ 83699 h 89230"/>
                <a:gd name="connsiteX1" fmla="*/ 1750335 w 2000765"/>
                <a:gd name="connsiteY1" fmla="*/ 89231 h 89230"/>
                <a:gd name="connsiteX2" fmla="*/ 1499792 w 2000765"/>
                <a:gd name="connsiteY2" fmla="*/ 85375 h 89230"/>
                <a:gd name="connsiteX3" fmla="*/ 1249473 w 2000765"/>
                <a:gd name="connsiteY3" fmla="*/ 74815 h 89230"/>
                <a:gd name="connsiteX4" fmla="*/ 999433 w 2000765"/>
                <a:gd name="connsiteY4" fmla="*/ 58835 h 89230"/>
                <a:gd name="connsiteX5" fmla="*/ 749896 w 2000765"/>
                <a:gd name="connsiteY5" fmla="*/ 37658 h 89230"/>
                <a:gd name="connsiteX6" fmla="*/ 500247 w 2000765"/>
                <a:gd name="connsiteY6" fmla="*/ 20616 h 89230"/>
                <a:gd name="connsiteX7" fmla="*/ 250263 w 2000765"/>
                <a:gd name="connsiteY7" fmla="*/ 8715 h 89230"/>
                <a:gd name="connsiteX8" fmla="*/ 125160 w 2000765"/>
                <a:gd name="connsiteY8" fmla="*/ 4525 h 89230"/>
                <a:gd name="connsiteX9" fmla="*/ 0 w 2000765"/>
                <a:gd name="connsiteY9" fmla="*/ 1787 h 89230"/>
                <a:gd name="connsiteX10" fmla="*/ 250487 w 2000765"/>
                <a:gd name="connsiteY10" fmla="*/ 446 h 89230"/>
                <a:gd name="connsiteX11" fmla="*/ 500918 w 2000765"/>
                <a:gd name="connsiteY11" fmla="*/ 7653 h 89230"/>
                <a:gd name="connsiteX12" fmla="*/ 751069 w 2000765"/>
                <a:gd name="connsiteY12" fmla="*/ 22349 h 89230"/>
                <a:gd name="connsiteX13" fmla="*/ 1000718 w 2000765"/>
                <a:gd name="connsiteY13" fmla="*/ 42017 h 89230"/>
                <a:gd name="connsiteX14" fmla="*/ 1250367 w 2000765"/>
                <a:gd name="connsiteY14" fmla="*/ 59449 h 89230"/>
                <a:gd name="connsiteX15" fmla="*/ 1500295 w 2000765"/>
                <a:gd name="connsiteY15" fmla="*/ 72412 h 89230"/>
                <a:gd name="connsiteX16" fmla="*/ 1750446 w 2000765"/>
                <a:gd name="connsiteY16" fmla="*/ 80961 h 89230"/>
                <a:gd name="connsiteX17" fmla="*/ 2000765 w 2000765"/>
                <a:gd name="connsiteY17" fmla="*/ 83699 h 89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00765" h="89230">
                  <a:moveTo>
                    <a:pt x="2000765" y="83699"/>
                  </a:moveTo>
                  <a:cubicBezTo>
                    <a:pt x="1917344" y="87890"/>
                    <a:pt x="1833812" y="88840"/>
                    <a:pt x="1750335" y="89231"/>
                  </a:cubicBezTo>
                  <a:cubicBezTo>
                    <a:pt x="1666802" y="89063"/>
                    <a:pt x="1583325" y="87610"/>
                    <a:pt x="1499792" y="85375"/>
                  </a:cubicBezTo>
                  <a:cubicBezTo>
                    <a:pt x="1416315" y="83308"/>
                    <a:pt x="1332894" y="79117"/>
                    <a:pt x="1249473" y="74815"/>
                  </a:cubicBezTo>
                  <a:cubicBezTo>
                    <a:pt x="1166052" y="70401"/>
                    <a:pt x="1082742" y="64925"/>
                    <a:pt x="999433" y="58835"/>
                  </a:cubicBezTo>
                  <a:cubicBezTo>
                    <a:pt x="916124" y="52409"/>
                    <a:pt x="833038" y="44084"/>
                    <a:pt x="749896" y="37658"/>
                  </a:cubicBezTo>
                  <a:cubicBezTo>
                    <a:pt x="666754" y="30953"/>
                    <a:pt x="583501" y="25869"/>
                    <a:pt x="500247" y="20616"/>
                  </a:cubicBezTo>
                  <a:cubicBezTo>
                    <a:pt x="416994" y="15588"/>
                    <a:pt x="333629" y="11621"/>
                    <a:pt x="250263" y="8715"/>
                  </a:cubicBezTo>
                  <a:cubicBezTo>
                    <a:pt x="208581" y="7095"/>
                    <a:pt x="166898" y="5642"/>
                    <a:pt x="125160" y="4525"/>
                  </a:cubicBezTo>
                  <a:lnTo>
                    <a:pt x="0" y="1787"/>
                  </a:lnTo>
                  <a:cubicBezTo>
                    <a:pt x="83477" y="-392"/>
                    <a:pt x="166954" y="-225"/>
                    <a:pt x="250487" y="446"/>
                  </a:cubicBezTo>
                  <a:cubicBezTo>
                    <a:pt x="333964" y="1675"/>
                    <a:pt x="417497" y="4245"/>
                    <a:pt x="500918" y="7653"/>
                  </a:cubicBezTo>
                  <a:cubicBezTo>
                    <a:pt x="584395" y="10894"/>
                    <a:pt x="667760" y="16426"/>
                    <a:pt x="751069" y="22349"/>
                  </a:cubicBezTo>
                  <a:cubicBezTo>
                    <a:pt x="834435" y="28327"/>
                    <a:pt x="917520" y="36038"/>
                    <a:pt x="1000718" y="42017"/>
                  </a:cubicBezTo>
                  <a:cubicBezTo>
                    <a:pt x="1083860" y="48610"/>
                    <a:pt x="1167057" y="54588"/>
                    <a:pt x="1250367" y="59449"/>
                  </a:cubicBezTo>
                  <a:cubicBezTo>
                    <a:pt x="1333620" y="64534"/>
                    <a:pt x="1416985" y="68278"/>
                    <a:pt x="1500295" y="72412"/>
                  </a:cubicBezTo>
                  <a:cubicBezTo>
                    <a:pt x="1583660" y="76268"/>
                    <a:pt x="1667025" y="79062"/>
                    <a:pt x="1750446" y="80961"/>
                  </a:cubicBezTo>
                  <a:cubicBezTo>
                    <a:pt x="1833867" y="83420"/>
                    <a:pt x="1917288" y="84090"/>
                    <a:pt x="2000765" y="83699"/>
                  </a:cubicBezTo>
                  <a:close/>
                </a:path>
              </a:pathLst>
            </a:custGeom>
            <a:solidFill>
              <a:srgbClr val="FCF7F8">
                <a:alpha val="82000"/>
              </a:srgbClr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93" name="Forme libre : forme 21892">
              <a:extLst>
                <a:ext uri="{FF2B5EF4-FFF2-40B4-BE49-F238E27FC236}">
                  <a16:creationId xmlns:a16="http://schemas.microsoft.com/office/drawing/2014/main" id="{1806F991-6D1D-415D-8020-89D09FD63168}"/>
                </a:ext>
              </a:extLst>
            </p:cNvPr>
            <p:cNvSpPr/>
            <p:nvPr/>
          </p:nvSpPr>
          <p:spPr>
            <a:xfrm>
              <a:off x="8641765" y="4992629"/>
              <a:ext cx="357698" cy="263337"/>
            </a:xfrm>
            <a:custGeom>
              <a:avLst/>
              <a:gdLst>
                <a:gd name="connsiteX0" fmla="*/ 3142 w 357698"/>
                <a:gd name="connsiteY0" fmla="*/ 153552 h 263337"/>
                <a:gd name="connsiteX1" fmla="*/ 357388 w 357698"/>
                <a:gd name="connsiteY1" fmla="*/ 163441 h 263337"/>
                <a:gd name="connsiteX2" fmla="*/ 189932 w 357698"/>
                <a:gd name="connsiteY2" fmla="*/ 566 h 263337"/>
                <a:gd name="connsiteX3" fmla="*/ 3142 w 357698"/>
                <a:gd name="connsiteY3" fmla="*/ 153552 h 263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7698" h="263337">
                  <a:moveTo>
                    <a:pt x="3142" y="153552"/>
                  </a:moveTo>
                  <a:cubicBezTo>
                    <a:pt x="32867" y="290054"/>
                    <a:pt x="350348" y="305922"/>
                    <a:pt x="357388" y="163441"/>
                  </a:cubicBezTo>
                  <a:cubicBezTo>
                    <a:pt x="364932" y="10289"/>
                    <a:pt x="232788" y="-3457"/>
                    <a:pt x="189932" y="566"/>
                  </a:cubicBezTo>
                  <a:cubicBezTo>
                    <a:pt x="155904" y="3751"/>
                    <a:pt x="-25969" y="19787"/>
                    <a:pt x="3142" y="153552"/>
                  </a:cubicBezTo>
                  <a:close/>
                </a:path>
              </a:pathLst>
            </a:custGeom>
            <a:solidFill>
              <a:srgbClr val="F93D53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1894" name="Graphique 320">
              <a:extLst>
                <a:ext uri="{FF2B5EF4-FFF2-40B4-BE49-F238E27FC236}">
                  <a16:creationId xmlns:a16="http://schemas.microsoft.com/office/drawing/2014/main" id="{8B699F6E-627C-4EC4-91A7-CBFA467A7341}"/>
                </a:ext>
              </a:extLst>
            </p:cNvPr>
            <p:cNvGrpSpPr/>
            <p:nvPr/>
          </p:nvGrpSpPr>
          <p:grpSpPr>
            <a:xfrm>
              <a:off x="8641771" y="4824725"/>
              <a:ext cx="370945" cy="173425"/>
              <a:chOff x="8641771" y="4824725"/>
              <a:chExt cx="370945" cy="173425"/>
            </a:xfrm>
            <a:noFill/>
          </p:grpSpPr>
          <p:sp>
            <p:nvSpPr>
              <p:cNvPr id="21895" name="Forme libre : forme 21894">
                <a:extLst>
                  <a:ext uri="{FF2B5EF4-FFF2-40B4-BE49-F238E27FC236}">
                    <a16:creationId xmlns:a16="http://schemas.microsoft.com/office/drawing/2014/main" id="{7F688B47-00A3-480A-87E8-2AFFF1FBA805}"/>
                  </a:ext>
                </a:extLst>
              </p:cNvPr>
              <p:cNvSpPr/>
              <p:nvPr/>
            </p:nvSpPr>
            <p:spPr>
              <a:xfrm>
                <a:off x="8641771" y="4824725"/>
                <a:ext cx="192398" cy="159017"/>
              </a:xfrm>
              <a:custGeom>
                <a:avLst/>
                <a:gdLst>
                  <a:gd name="connsiteX0" fmla="*/ 73705 w 192398"/>
                  <a:gd name="connsiteY0" fmla="*/ 8 h 159017"/>
                  <a:gd name="connsiteX1" fmla="*/ 7 w 192398"/>
                  <a:gd name="connsiteY1" fmla="*/ 64431 h 159017"/>
                  <a:gd name="connsiteX2" fmla="*/ 110248 w 192398"/>
                  <a:gd name="connsiteY2" fmla="*/ 156122 h 159017"/>
                  <a:gd name="connsiteX3" fmla="*/ 190540 w 192398"/>
                  <a:gd name="connsiteY3" fmla="*/ 109075 h 159017"/>
                  <a:gd name="connsiteX4" fmla="*/ 73705 w 192398"/>
                  <a:gd name="connsiteY4" fmla="*/ 8 h 159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2398" h="159017">
                    <a:moveTo>
                      <a:pt x="73705" y="8"/>
                    </a:moveTo>
                    <a:cubicBezTo>
                      <a:pt x="42136" y="-384"/>
                      <a:pt x="-608" y="14256"/>
                      <a:pt x="7" y="64431"/>
                    </a:cubicBezTo>
                    <a:cubicBezTo>
                      <a:pt x="621" y="114607"/>
                      <a:pt x="74320" y="149920"/>
                      <a:pt x="110248" y="156122"/>
                    </a:cubicBezTo>
                    <a:cubicBezTo>
                      <a:pt x="146175" y="162324"/>
                      <a:pt x="203447" y="163274"/>
                      <a:pt x="190540" y="109075"/>
                    </a:cubicBezTo>
                    <a:cubicBezTo>
                      <a:pt x="176683" y="50798"/>
                      <a:pt x="122652" y="622"/>
                      <a:pt x="73705" y="8"/>
                    </a:cubicBezTo>
                    <a:close/>
                  </a:path>
                </a:pathLst>
              </a:custGeom>
              <a:noFill/>
              <a:ln w="5569" cap="rnd">
                <a:solidFill>
                  <a:srgbClr val="33333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96" name="Forme libre : forme 21895">
                <a:extLst>
                  <a:ext uri="{FF2B5EF4-FFF2-40B4-BE49-F238E27FC236}">
                    <a16:creationId xmlns:a16="http://schemas.microsoft.com/office/drawing/2014/main" id="{F42426F7-5199-4DE9-8947-EC4333496880}"/>
                  </a:ext>
                </a:extLst>
              </p:cNvPr>
              <p:cNvSpPr/>
              <p:nvPr/>
            </p:nvSpPr>
            <p:spPr>
              <a:xfrm>
                <a:off x="8658814" y="4840650"/>
                <a:ext cx="153920" cy="127133"/>
              </a:xfrm>
              <a:custGeom>
                <a:avLst/>
                <a:gdLst>
                  <a:gd name="connsiteX0" fmla="*/ 58953 w 153920"/>
                  <a:gd name="connsiteY0" fmla="*/ 7 h 127133"/>
                  <a:gd name="connsiteX1" fmla="*/ 5 w 153920"/>
                  <a:gd name="connsiteY1" fmla="*/ 51523 h 127133"/>
                  <a:gd name="connsiteX2" fmla="*/ 88176 w 153920"/>
                  <a:gd name="connsiteY2" fmla="*/ 124831 h 127133"/>
                  <a:gd name="connsiteX3" fmla="*/ 152432 w 153920"/>
                  <a:gd name="connsiteY3" fmla="*/ 87172 h 127133"/>
                  <a:gd name="connsiteX4" fmla="*/ 58953 w 153920"/>
                  <a:gd name="connsiteY4" fmla="*/ 7 h 12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920" h="127133">
                    <a:moveTo>
                      <a:pt x="58953" y="7"/>
                    </a:moveTo>
                    <a:cubicBezTo>
                      <a:pt x="33698" y="-328"/>
                      <a:pt x="-497" y="11405"/>
                      <a:pt x="5" y="51523"/>
                    </a:cubicBezTo>
                    <a:cubicBezTo>
                      <a:pt x="508" y="91641"/>
                      <a:pt x="59456" y="119914"/>
                      <a:pt x="88176" y="124831"/>
                    </a:cubicBezTo>
                    <a:cubicBezTo>
                      <a:pt x="116896" y="129748"/>
                      <a:pt x="162769" y="130586"/>
                      <a:pt x="152432" y="87172"/>
                    </a:cubicBezTo>
                    <a:cubicBezTo>
                      <a:pt x="141313" y="40628"/>
                      <a:pt x="98122" y="510"/>
                      <a:pt x="58953" y="7"/>
                    </a:cubicBezTo>
                    <a:close/>
                  </a:path>
                </a:pathLst>
              </a:custGeom>
              <a:noFill/>
              <a:ln w="4455" cap="rnd">
                <a:solidFill>
                  <a:srgbClr val="33333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97" name="Forme libre : forme 21896">
                <a:extLst>
                  <a:ext uri="{FF2B5EF4-FFF2-40B4-BE49-F238E27FC236}">
                    <a16:creationId xmlns:a16="http://schemas.microsoft.com/office/drawing/2014/main" id="{889C5A9B-0C46-45AF-B1FC-01A106943861}"/>
                  </a:ext>
                </a:extLst>
              </p:cNvPr>
              <p:cNvSpPr/>
              <p:nvPr/>
            </p:nvSpPr>
            <p:spPr>
              <a:xfrm>
                <a:off x="8818439" y="4838841"/>
                <a:ext cx="194277" cy="159309"/>
              </a:xfrm>
              <a:custGeom>
                <a:avLst/>
                <a:gdLst>
                  <a:gd name="connsiteX0" fmla="*/ 16554 w 194277"/>
                  <a:gd name="connsiteY0" fmla="*/ 6341 h 159309"/>
                  <a:gd name="connsiteX1" fmla="*/ 22141 w 194277"/>
                  <a:gd name="connsiteY1" fmla="*/ 99876 h 159309"/>
                  <a:gd name="connsiteX2" fmla="*/ 158420 w 194277"/>
                  <a:gd name="connsiteY2" fmla="*/ 153124 h 159309"/>
                  <a:gd name="connsiteX3" fmla="*/ 181329 w 194277"/>
                  <a:gd name="connsiteY3" fmla="*/ 76297 h 159309"/>
                  <a:gd name="connsiteX4" fmla="*/ 16554 w 194277"/>
                  <a:gd name="connsiteY4" fmla="*/ 6341 h 159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4277" h="159309">
                    <a:moveTo>
                      <a:pt x="16554" y="6341"/>
                    </a:moveTo>
                    <a:cubicBezTo>
                      <a:pt x="-15071" y="23774"/>
                      <a:pt x="5379" y="67021"/>
                      <a:pt x="22141" y="99876"/>
                    </a:cubicBezTo>
                    <a:cubicBezTo>
                      <a:pt x="38904" y="132730"/>
                      <a:pt x="104501" y="175419"/>
                      <a:pt x="158420" y="153124"/>
                    </a:cubicBezTo>
                    <a:cubicBezTo>
                      <a:pt x="212283" y="130830"/>
                      <a:pt x="192504" y="92444"/>
                      <a:pt x="181329" y="76297"/>
                    </a:cubicBezTo>
                    <a:cubicBezTo>
                      <a:pt x="170154" y="60149"/>
                      <a:pt x="70473" y="-23384"/>
                      <a:pt x="16554" y="6341"/>
                    </a:cubicBezTo>
                    <a:close/>
                  </a:path>
                </a:pathLst>
              </a:custGeom>
              <a:noFill/>
              <a:ln w="5569" cap="rnd">
                <a:solidFill>
                  <a:srgbClr val="33333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98" name="Forme libre : forme 21897">
                <a:extLst>
                  <a:ext uri="{FF2B5EF4-FFF2-40B4-BE49-F238E27FC236}">
                    <a16:creationId xmlns:a16="http://schemas.microsoft.com/office/drawing/2014/main" id="{090A47F6-6B2C-4445-87E8-080F3FF1DD3E}"/>
                  </a:ext>
                </a:extLst>
              </p:cNvPr>
              <p:cNvSpPr/>
              <p:nvPr/>
            </p:nvSpPr>
            <p:spPr>
              <a:xfrm>
                <a:off x="8837334" y="4855693"/>
                <a:ext cx="155411" cy="127465"/>
              </a:xfrm>
              <a:custGeom>
                <a:avLst/>
                <a:gdLst>
                  <a:gd name="connsiteX0" fmla="*/ 13248 w 155411"/>
                  <a:gd name="connsiteY0" fmla="*/ 5078 h 127465"/>
                  <a:gd name="connsiteX1" fmla="*/ 17718 w 155411"/>
                  <a:gd name="connsiteY1" fmla="*/ 79895 h 127465"/>
                  <a:gd name="connsiteX2" fmla="*/ 126730 w 155411"/>
                  <a:gd name="connsiteY2" fmla="*/ 122527 h 127465"/>
                  <a:gd name="connsiteX3" fmla="*/ 145057 w 155411"/>
                  <a:gd name="connsiteY3" fmla="*/ 61065 h 127465"/>
                  <a:gd name="connsiteX4" fmla="*/ 13248 w 155411"/>
                  <a:gd name="connsiteY4" fmla="*/ 5078 h 127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5411" h="127465">
                    <a:moveTo>
                      <a:pt x="13248" y="5078"/>
                    </a:moveTo>
                    <a:cubicBezTo>
                      <a:pt x="-12063" y="19047"/>
                      <a:pt x="4308" y="53634"/>
                      <a:pt x="17718" y="79895"/>
                    </a:cubicBezTo>
                    <a:cubicBezTo>
                      <a:pt x="31072" y="106156"/>
                      <a:pt x="83594" y="140351"/>
                      <a:pt x="126730" y="122527"/>
                    </a:cubicBezTo>
                    <a:cubicBezTo>
                      <a:pt x="169809" y="104703"/>
                      <a:pt x="153997" y="73972"/>
                      <a:pt x="145057" y="61065"/>
                    </a:cubicBezTo>
                    <a:cubicBezTo>
                      <a:pt x="136117" y="48158"/>
                      <a:pt x="56327" y="-18724"/>
                      <a:pt x="13248" y="5078"/>
                    </a:cubicBezTo>
                    <a:close/>
                  </a:path>
                </a:pathLst>
              </a:custGeom>
              <a:noFill/>
              <a:ln w="4455" cap="rnd">
                <a:solidFill>
                  <a:srgbClr val="33333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1899" name="Forme libre : forme 21898">
              <a:extLst>
                <a:ext uri="{FF2B5EF4-FFF2-40B4-BE49-F238E27FC236}">
                  <a16:creationId xmlns:a16="http://schemas.microsoft.com/office/drawing/2014/main" id="{A7398596-94F9-4913-9EF1-BE61A4BA52E6}"/>
                </a:ext>
              </a:extLst>
            </p:cNvPr>
            <p:cNvSpPr/>
            <p:nvPr/>
          </p:nvSpPr>
          <p:spPr>
            <a:xfrm>
              <a:off x="8074414" y="1763911"/>
              <a:ext cx="47728" cy="39682"/>
            </a:xfrm>
            <a:custGeom>
              <a:avLst/>
              <a:gdLst>
                <a:gd name="connsiteX0" fmla="*/ 179 w 47728"/>
                <a:gd name="connsiteY0" fmla="*/ 36095 h 39682"/>
                <a:gd name="connsiteX1" fmla="*/ 8393 w 47728"/>
                <a:gd name="connsiteY1" fmla="*/ 22238 h 39682"/>
                <a:gd name="connsiteX2" fmla="*/ 20070 w 47728"/>
                <a:gd name="connsiteY2" fmla="*/ 12069 h 39682"/>
                <a:gd name="connsiteX3" fmla="*/ 33480 w 47728"/>
                <a:gd name="connsiteY3" fmla="*/ 4861 h 39682"/>
                <a:gd name="connsiteX4" fmla="*/ 40521 w 47728"/>
                <a:gd name="connsiteY4" fmla="*/ 2179 h 39682"/>
                <a:gd name="connsiteX5" fmla="*/ 47729 w 47728"/>
                <a:gd name="connsiteY5" fmla="*/ 0 h 39682"/>
                <a:gd name="connsiteX6" fmla="*/ 40744 w 47728"/>
                <a:gd name="connsiteY6" fmla="*/ 2794 h 39682"/>
                <a:gd name="connsiteX7" fmla="*/ 34039 w 47728"/>
                <a:gd name="connsiteY7" fmla="*/ 6090 h 39682"/>
                <a:gd name="connsiteX8" fmla="*/ 21691 w 47728"/>
                <a:gd name="connsiteY8" fmla="*/ 14304 h 39682"/>
                <a:gd name="connsiteX9" fmla="*/ 11633 w 47728"/>
                <a:gd name="connsiteY9" fmla="*/ 24808 h 39682"/>
                <a:gd name="connsiteX10" fmla="*/ 5599 w 47728"/>
                <a:gd name="connsiteY10" fmla="*/ 37213 h 39682"/>
                <a:gd name="connsiteX11" fmla="*/ 5543 w 47728"/>
                <a:gd name="connsiteY11" fmla="*/ 37492 h 39682"/>
                <a:gd name="connsiteX12" fmla="*/ 2191 w 47728"/>
                <a:gd name="connsiteY12" fmla="*/ 39615 h 39682"/>
                <a:gd name="connsiteX13" fmla="*/ 67 w 47728"/>
                <a:gd name="connsiteY13" fmla="*/ 36263 h 39682"/>
                <a:gd name="connsiteX14" fmla="*/ 179 w 47728"/>
                <a:gd name="connsiteY14" fmla="*/ 36095 h 39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7728" h="39682">
                  <a:moveTo>
                    <a:pt x="179" y="36095"/>
                  </a:moveTo>
                  <a:cubicBezTo>
                    <a:pt x="2023" y="30452"/>
                    <a:pt x="4984" y="26261"/>
                    <a:pt x="8393" y="22238"/>
                  </a:cubicBezTo>
                  <a:cubicBezTo>
                    <a:pt x="11801" y="18271"/>
                    <a:pt x="15824" y="14974"/>
                    <a:pt x="20070" y="12069"/>
                  </a:cubicBezTo>
                  <a:cubicBezTo>
                    <a:pt x="24261" y="9108"/>
                    <a:pt x="28843" y="6873"/>
                    <a:pt x="33480" y="4861"/>
                  </a:cubicBezTo>
                  <a:cubicBezTo>
                    <a:pt x="35827" y="3855"/>
                    <a:pt x="38174" y="3073"/>
                    <a:pt x="40521" y="2179"/>
                  </a:cubicBezTo>
                  <a:lnTo>
                    <a:pt x="47729" y="0"/>
                  </a:lnTo>
                  <a:lnTo>
                    <a:pt x="40744" y="2794"/>
                  </a:lnTo>
                  <a:cubicBezTo>
                    <a:pt x="38509" y="3911"/>
                    <a:pt x="36218" y="4917"/>
                    <a:pt x="34039" y="6090"/>
                  </a:cubicBezTo>
                  <a:cubicBezTo>
                    <a:pt x="29737" y="8549"/>
                    <a:pt x="25434" y="11119"/>
                    <a:pt x="21691" y="14304"/>
                  </a:cubicBezTo>
                  <a:cubicBezTo>
                    <a:pt x="17891" y="17433"/>
                    <a:pt x="14483" y="20897"/>
                    <a:pt x="11633" y="24808"/>
                  </a:cubicBezTo>
                  <a:cubicBezTo>
                    <a:pt x="8896" y="28608"/>
                    <a:pt x="6493" y="33190"/>
                    <a:pt x="5599" y="37213"/>
                  </a:cubicBezTo>
                  <a:lnTo>
                    <a:pt x="5543" y="37492"/>
                  </a:lnTo>
                  <a:cubicBezTo>
                    <a:pt x="5208" y="39001"/>
                    <a:pt x="3699" y="39950"/>
                    <a:pt x="2191" y="39615"/>
                  </a:cubicBezTo>
                  <a:cubicBezTo>
                    <a:pt x="682" y="39280"/>
                    <a:pt x="-268" y="37771"/>
                    <a:pt x="67" y="36263"/>
                  </a:cubicBezTo>
                  <a:cubicBezTo>
                    <a:pt x="179" y="36263"/>
                    <a:pt x="179" y="36151"/>
                    <a:pt x="179" y="36095"/>
                  </a:cubicBezTo>
                  <a:close/>
                </a:path>
              </a:pathLst>
            </a:custGeom>
            <a:solidFill>
              <a:srgbClr val="333333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00" name="Forme libre : forme 21899">
              <a:extLst>
                <a:ext uri="{FF2B5EF4-FFF2-40B4-BE49-F238E27FC236}">
                  <a16:creationId xmlns:a16="http://schemas.microsoft.com/office/drawing/2014/main" id="{DF180C14-F5E7-4D87-932C-D31DC9B155D8}"/>
                </a:ext>
              </a:extLst>
            </p:cNvPr>
            <p:cNvSpPr/>
            <p:nvPr/>
          </p:nvSpPr>
          <p:spPr>
            <a:xfrm>
              <a:off x="9688593" y="1827720"/>
              <a:ext cx="52522" cy="32239"/>
            </a:xfrm>
            <a:custGeom>
              <a:avLst/>
              <a:gdLst>
                <a:gd name="connsiteX0" fmla="*/ 0 w 52522"/>
                <a:gd name="connsiteY0" fmla="*/ 30619 h 32239"/>
                <a:gd name="connsiteX1" fmla="*/ 5140 w 52522"/>
                <a:gd name="connsiteY1" fmla="*/ 23635 h 32239"/>
                <a:gd name="connsiteX2" fmla="*/ 11175 w 52522"/>
                <a:gd name="connsiteY2" fmla="*/ 18606 h 32239"/>
                <a:gd name="connsiteX3" fmla="*/ 24361 w 52522"/>
                <a:gd name="connsiteY3" fmla="*/ 10840 h 32239"/>
                <a:gd name="connsiteX4" fmla="*/ 52522 w 52522"/>
                <a:gd name="connsiteY4" fmla="*/ 0 h 32239"/>
                <a:gd name="connsiteX5" fmla="*/ 25702 w 52522"/>
                <a:gd name="connsiteY5" fmla="*/ 13298 h 32239"/>
                <a:gd name="connsiteX6" fmla="*/ 13745 w 52522"/>
                <a:gd name="connsiteY6" fmla="*/ 21903 h 32239"/>
                <a:gd name="connsiteX7" fmla="*/ 8661 w 52522"/>
                <a:gd name="connsiteY7" fmla="*/ 26987 h 32239"/>
                <a:gd name="connsiteX8" fmla="*/ 5252 w 52522"/>
                <a:gd name="connsiteY8" fmla="*/ 32240 h 32239"/>
                <a:gd name="connsiteX9" fmla="*/ 0 w 52522"/>
                <a:gd name="connsiteY9" fmla="*/ 30619 h 32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522" h="32239">
                  <a:moveTo>
                    <a:pt x="0" y="30619"/>
                  </a:moveTo>
                  <a:cubicBezTo>
                    <a:pt x="1509" y="27267"/>
                    <a:pt x="3241" y="25647"/>
                    <a:pt x="5140" y="23635"/>
                  </a:cubicBezTo>
                  <a:cubicBezTo>
                    <a:pt x="7040" y="21735"/>
                    <a:pt x="9108" y="20115"/>
                    <a:pt x="11175" y="18606"/>
                  </a:cubicBezTo>
                  <a:cubicBezTo>
                    <a:pt x="15366" y="15589"/>
                    <a:pt x="19835" y="13075"/>
                    <a:pt x="24361" y="10840"/>
                  </a:cubicBezTo>
                  <a:cubicBezTo>
                    <a:pt x="33469" y="6370"/>
                    <a:pt x="42968" y="2961"/>
                    <a:pt x="52522" y="0"/>
                  </a:cubicBezTo>
                  <a:cubicBezTo>
                    <a:pt x="43247" y="3855"/>
                    <a:pt x="34139" y="8102"/>
                    <a:pt x="25702" y="13298"/>
                  </a:cubicBezTo>
                  <a:cubicBezTo>
                    <a:pt x="21512" y="15924"/>
                    <a:pt x="17433" y="18774"/>
                    <a:pt x="13745" y="21903"/>
                  </a:cubicBezTo>
                  <a:cubicBezTo>
                    <a:pt x="11901" y="23467"/>
                    <a:pt x="10169" y="25200"/>
                    <a:pt x="8661" y="26987"/>
                  </a:cubicBezTo>
                  <a:cubicBezTo>
                    <a:pt x="7208" y="28664"/>
                    <a:pt x="5643" y="30955"/>
                    <a:pt x="5252" y="32240"/>
                  </a:cubicBezTo>
                  <a:lnTo>
                    <a:pt x="0" y="30619"/>
                  </a:lnTo>
                  <a:close/>
                </a:path>
              </a:pathLst>
            </a:custGeom>
            <a:solidFill>
              <a:srgbClr val="333333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01" name="Forme libre : forme 21900">
              <a:extLst>
                <a:ext uri="{FF2B5EF4-FFF2-40B4-BE49-F238E27FC236}">
                  <a16:creationId xmlns:a16="http://schemas.microsoft.com/office/drawing/2014/main" id="{19545D85-C288-4A22-9403-0120F3510692}"/>
                </a:ext>
              </a:extLst>
            </p:cNvPr>
            <p:cNvSpPr/>
            <p:nvPr/>
          </p:nvSpPr>
          <p:spPr>
            <a:xfrm>
              <a:off x="9462858" y="1825205"/>
              <a:ext cx="61071" cy="33022"/>
            </a:xfrm>
            <a:custGeom>
              <a:avLst/>
              <a:gdLst>
                <a:gd name="connsiteX0" fmla="*/ 57607 w 61071"/>
                <a:gd name="connsiteY0" fmla="*/ 33022 h 33022"/>
                <a:gd name="connsiteX1" fmla="*/ 44979 w 61071"/>
                <a:gd name="connsiteY1" fmla="*/ 22015 h 33022"/>
                <a:gd name="connsiteX2" fmla="*/ 31010 w 61071"/>
                <a:gd name="connsiteY2" fmla="*/ 12907 h 33022"/>
                <a:gd name="connsiteX3" fmla="*/ 0 w 61071"/>
                <a:gd name="connsiteY3" fmla="*/ 0 h 33022"/>
                <a:gd name="connsiteX4" fmla="*/ 32296 w 61071"/>
                <a:gd name="connsiteY4" fmla="*/ 10393 h 33022"/>
                <a:gd name="connsiteX5" fmla="*/ 47326 w 61071"/>
                <a:gd name="connsiteY5" fmla="*/ 18550 h 33022"/>
                <a:gd name="connsiteX6" fmla="*/ 61071 w 61071"/>
                <a:gd name="connsiteY6" fmla="*/ 28664 h 33022"/>
                <a:gd name="connsiteX7" fmla="*/ 57607 w 61071"/>
                <a:gd name="connsiteY7" fmla="*/ 33022 h 33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1071" h="33022">
                  <a:moveTo>
                    <a:pt x="57607" y="33022"/>
                  </a:moveTo>
                  <a:cubicBezTo>
                    <a:pt x="53416" y="28776"/>
                    <a:pt x="49505" y="25423"/>
                    <a:pt x="44979" y="22015"/>
                  </a:cubicBezTo>
                  <a:cubicBezTo>
                    <a:pt x="40565" y="18662"/>
                    <a:pt x="35872" y="15589"/>
                    <a:pt x="31010" y="12907"/>
                  </a:cubicBezTo>
                  <a:cubicBezTo>
                    <a:pt x="21288" y="7376"/>
                    <a:pt x="10840" y="3129"/>
                    <a:pt x="0" y="0"/>
                  </a:cubicBezTo>
                  <a:cubicBezTo>
                    <a:pt x="11063" y="2179"/>
                    <a:pt x="21959" y="5587"/>
                    <a:pt x="32296" y="10393"/>
                  </a:cubicBezTo>
                  <a:cubicBezTo>
                    <a:pt x="37492" y="12739"/>
                    <a:pt x="42521" y="15533"/>
                    <a:pt x="47326" y="18550"/>
                  </a:cubicBezTo>
                  <a:cubicBezTo>
                    <a:pt x="52075" y="21512"/>
                    <a:pt x="56992" y="25144"/>
                    <a:pt x="61071" y="28664"/>
                  </a:cubicBezTo>
                  <a:lnTo>
                    <a:pt x="57607" y="33022"/>
                  </a:lnTo>
                  <a:close/>
                </a:path>
              </a:pathLst>
            </a:custGeom>
            <a:solidFill>
              <a:srgbClr val="333333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02" name="Forme libre : forme 21901">
              <a:extLst>
                <a:ext uri="{FF2B5EF4-FFF2-40B4-BE49-F238E27FC236}">
                  <a16:creationId xmlns:a16="http://schemas.microsoft.com/office/drawing/2014/main" id="{3CCF0663-2251-4C7D-9024-551114392038}"/>
                </a:ext>
              </a:extLst>
            </p:cNvPr>
            <p:cNvSpPr/>
            <p:nvPr/>
          </p:nvSpPr>
          <p:spPr>
            <a:xfrm>
              <a:off x="8424816" y="1552089"/>
              <a:ext cx="51963" cy="38687"/>
            </a:xfrm>
            <a:custGeom>
              <a:avLst/>
              <a:gdLst>
                <a:gd name="connsiteX0" fmla="*/ 0 w 51963"/>
                <a:gd name="connsiteY0" fmla="*/ 38554 h 38687"/>
                <a:gd name="connsiteX1" fmla="*/ 894 w 51963"/>
                <a:gd name="connsiteY1" fmla="*/ 35592 h 38687"/>
                <a:gd name="connsiteX2" fmla="*/ 2067 w 51963"/>
                <a:gd name="connsiteY2" fmla="*/ 33525 h 38687"/>
                <a:gd name="connsiteX3" fmla="*/ 4749 w 51963"/>
                <a:gd name="connsiteY3" fmla="*/ 30117 h 38687"/>
                <a:gd name="connsiteX4" fmla="*/ 10728 w 51963"/>
                <a:gd name="connsiteY4" fmla="*/ 24417 h 38687"/>
                <a:gd name="connsiteX5" fmla="*/ 23859 w 51963"/>
                <a:gd name="connsiteY5" fmla="*/ 15086 h 38687"/>
                <a:gd name="connsiteX6" fmla="*/ 51964 w 51963"/>
                <a:gd name="connsiteY6" fmla="*/ 0 h 38687"/>
                <a:gd name="connsiteX7" fmla="*/ 25479 w 51963"/>
                <a:gd name="connsiteY7" fmla="*/ 17377 h 38687"/>
                <a:gd name="connsiteX8" fmla="*/ 13578 w 51963"/>
                <a:gd name="connsiteY8" fmla="*/ 27546 h 38687"/>
                <a:gd name="connsiteX9" fmla="*/ 8549 w 51963"/>
                <a:gd name="connsiteY9" fmla="*/ 33246 h 38687"/>
                <a:gd name="connsiteX10" fmla="*/ 6593 w 51963"/>
                <a:gd name="connsiteY10" fmla="*/ 36263 h 38687"/>
                <a:gd name="connsiteX11" fmla="*/ 5923 w 51963"/>
                <a:gd name="connsiteY11" fmla="*/ 37771 h 38687"/>
                <a:gd name="connsiteX12" fmla="*/ 5643 w 51963"/>
                <a:gd name="connsiteY12" fmla="*/ 38610 h 38687"/>
                <a:gd name="connsiteX13" fmla="*/ 0 w 51963"/>
                <a:gd name="connsiteY13" fmla="*/ 38610 h 38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963" h="38687">
                  <a:moveTo>
                    <a:pt x="0" y="38554"/>
                  </a:moveTo>
                  <a:cubicBezTo>
                    <a:pt x="168" y="36877"/>
                    <a:pt x="503" y="36430"/>
                    <a:pt x="894" y="35592"/>
                  </a:cubicBezTo>
                  <a:cubicBezTo>
                    <a:pt x="1229" y="34810"/>
                    <a:pt x="1676" y="34251"/>
                    <a:pt x="2067" y="33525"/>
                  </a:cubicBezTo>
                  <a:cubicBezTo>
                    <a:pt x="2906" y="32296"/>
                    <a:pt x="3800" y="31178"/>
                    <a:pt x="4749" y="30117"/>
                  </a:cubicBezTo>
                  <a:cubicBezTo>
                    <a:pt x="6649" y="27993"/>
                    <a:pt x="8661" y="26149"/>
                    <a:pt x="10728" y="24417"/>
                  </a:cubicBezTo>
                  <a:cubicBezTo>
                    <a:pt x="14919" y="20897"/>
                    <a:pt x="19389" y="17936"/>
                    <a:pt x="23859" y="15086"/>
                  </a:cubicBezTo>
                  <a:cubicBezTo>
                    <a:pt x="32910" y="9443"/>
                    <a:pt x="42409" y="4582"/>
                    <a:pt x="51964" y="0"/>
                  </a:cubicBezTo>
                  <a:cubicBezTo>
                    <a:pt x="42856" y="5420"/>
                    <a:pt x="33860" y="11063"/>
                    <a:pt x="25479" y="17377"/>
                  </a:cubicBezTo>
                  <a:cubicBezTo>
                    <a:pt x="21288" y="20562"/>
                    <a:pt x="17209" y="23859"/>
                    <a:pt x="13578" y="27546"/>
                  </a:cubicBezTo>
                  <a:cubicBezTo>
                    <a:pt x="11734" y="29390"/>
                    <a:pt x="10057" y="31290"/>
                    <a:pt x="8549" y="33246"/>
                  </a:cubicBezTo>
                  <a:cubicBezTo>
                    <a:pt x="7823" y="34251"/>
                    <a:pt x="7152" y="35257"/>
                    <a:pt x="6593" y="36263"/>
                  </a:cubicBezTo>
                  <a:cubicBezTo>
                    <a:pt x="6370" y="36766"/>
                    <a:pt x="6034" y="37268"/>
                    <a:pt x="5923" y="37771"/>
                  </a:cubicBezTo>
                  <a:cubicBezTo>
                    <a:pt x="5755" y="38107"/>
                    <a:pt x="5643" y="38945"/>
                    <a:pt x="5643" y="38610"/>
                  </a:cubicBezTo>
                  <a:lnTo>
                    <a:pt x="0" y="38610"/>
                  </a:lnTo>
                  <a:close/>
                </a:path>
              </a:pathLst>
            </a:custGeom>
            <a:solidFill>
              <a:srgbClr val="333333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03" name="Forme libre : forme 21902">
              <a:extLst>
                <a:ext uri="{FF2B5EF4-FFF2-40B4-BE49-F238E27FC236}">
                  <a16:creationId xmlns:a16="http://schemas.microsoft.com/office/drawing/2014/main" id="{62D5C2D3-0F20-49C7-B23D-0A2826D945DE}"/>
                </a:ext>
              </a:extLst>
            </p:cNvPr>
            <p:cNvSpPr/>
            <p:nvPr/>
          </p:nvSpPr>
          <p:spPr>
            <a:xfrm>
              <a:off x="9147501" y="1598466"/>
              <a:ext cx="41906" cy="44029"/>
            </a:xfrm>
            <a:custGeom>
              <a:avLst/>
              <a:gdLst>
                <a:gd name="connsiteX0" fmla="*/ 0 w 41906"/>
                <a:gd name="connsiteY0" fmla="*/ 44029 h 44029"/>
                <a:gd name="connsiteX1" fmla="*/ 447 w 41906"/>
                <a:gd name="connsiteY1" fmla="*/ 41180 h 44029"/>
                <a:gd name="connsiteX2" fmla="*/ 1229 w 41906"/>
                <a:gd name="connsiteY2" fmla="*/ 39112 h 44029"/>
                <a:gd name="connsiteX3" fmla="*/ 3185 w 41906"/>
                <a:gd name="connsiteY3" fmla="*/ 35536 h 44029"/>
                <a:gd name="connsiteX4" fmla="*/ 7822 w 41906"/>
                <a:gd name="connsiteY4" fmla="*/ 29278 h 44029"/>
                <a:gd name="connsiteX5" fmla="*/ 18439 w 41906"/>
                <a:gd name="connsiteY5" fmla="*/ 18495 h 44029"/>
                <a:gd name="connsiteX6" fmla="*/ 41906 w 41906"/>
                <a:gd name="connsiteY6" fmla="*/ 0 h 44029"/>
                <a:gd name="connsiteX7" fmla="*/ 20450 w 41906"/>
                <a:gd name="connsiteY7" fmla="*/ 20506 h 44029"/>
                <a:gd name="connsiteX8" fmla="*/ 11175 w 41906"/>
                <a:gd name="connsiteY8" fmla="*/ 31849 h 44029"/>
                <a:gd name="connsiteX9" fmla="*/ 7487 w 41906"/>
                <a:gd name="connsiteY9" fmla="*/ 37939 h 44029"/>
                <a:gd name="connsiteX10" fmla="*/ 6146 w 41906"/>
                <a:gd name="connsiteY10" fmla="*/ 41068 h 44029"/>
                <a:gd name="connsiteX11" fmla="*/ 5755 w 41906"/>
                <a:gd name="connsiteY11" fmla="*/ 42521 h 44029"/>
                <a:gd name="connsiteX12" fmla="*/ 5643 w 41906"/>
                <a:gd name="connsiteY12" fmla="*/ 43359 h 44029"/>
                <a:gd name="connsiteX13" fmla="*/ 0 w 41906"/>
                <a:gd name="connsiteY13" fmla="*/ 44029 h 44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1906" h="44029">
                  <a:moveTo>
                    <a:pt x="0" y="44029"/>
                  </a:moveTo>
                  <a:cubicBezTo>
                    <a:pt x="0" y="42521"/>
                    <a:pt x="223" y="42018"/>
                    <a:pt x="447" y="41180"/>
                  </a:cubicBezTo>
                  <a:cubicBezTo>
                    <a:pt x="670" y="40397"/>
                    <a:pt x="950" y="39783"/>
                    <a:pt x="1229" y="39112"/>
                  </a:cubicBezTo>
                  <a:cubicBezTo>
                    <a:pt x="1788" y="37827"/>
                    <a:pt x="2459" y="36654"/>
                    <a:pt x="3185" y="35536"/>
                  </a:cubicBezTo>
                  <a:cubicBezTo>
                    <a:pt x="4582" y="33301"/>
                    <a:pt x="6146" y="31234"/>
                    <a:pt x="7822" y="29278"/>
                  </a:cubicBezTo>
                  <a:cubicBezTo>
                    <a:pt x="11119" y="25367"/>
                    <a:pt x="14751" y="21903"/>
                    <a:pt x="18439" y="18495"/>
                  </a:cubicBezTo>
                  <a:cubicBezTo>
                    <a:pt x="25870" y="11790"/>
                    <a:pt x="33804" y="5755"/>
                    <a:pt x="41906" y="0"/>
                  </a:cubicBezTo>
                  <a:cubicBezTo>
                    <a:pt x="34419" y="6481"/>
                    <a:pt x="27099" y="13242"/>
                    <a:pt x="20450" y="20506"/>
                  </a:cubicBezTo>
                  <a:cubicBezTo>
                    <a:pt x="17153" y="24138"/>
                    <a:pt x="13913" y="27882"/>
                    <a:pt x="11175" y="31849"/>
                  </a:cubicBezTo>
                  <a:cubicBezTo>
                    <a:pt x="9834" y="33860"/>
                    <a:pt x="8549" y="35872"/>
                    <a:pt x="7487" y="37939"/>
                  </a:cubicBezTo>
                  <a:cubicBezTo>
                    <a:pt x="6984" y="39001"/>
                    <a:pt x="6537" y="40006"/>
                    <a:pt x="6146" y="41068"/>
                  </a:cubicBezTo>
                  <a:cubicBezTo>
                    <a:pt x="6034" y="41571"/>
                    <a:pt x="5811" y="42074"/>
                    <a:pt x="5755" y="42521"/>
                  </a:cubicBezTo>
                  <a:cubicBezTo>
                    <a:pt x="5643" y="42912"/>
                    <a:pt x="5643" y="43638"/>
                    <a:pt x="5643" y="43359"/>
                  </a:cubicBezTo>
                  <a:lnTo>
                    <a:pt x="0" y="44029"/>
                  </a:lnTo>
                  <a:close/>
                </a:path>
              </a:pathLst>
            </a:custGeom>
            <a:solidFill>
              <a:srgbClr val="333333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04" name="Forme libre : forme 21903">
              <a:extLst>
                <a:ext uri="{FF2B5EF4-FFF2-40B4-BE49-F238E27FC236}">
                  <a16:creationId xmlns:a16="http://schemas.microsoft.com/office/drawing/2014/main" id="{6585B91E-9A7E-4C28-8E88-951CF93B668D}"/>
                </a:ext>
              </a:extLst>
            </p:cNvPr>
            <p:cNvSpPr/>
            <p:nvPr/>
          </p:nvSpPr>
          <p:spPr>
            <a:xfrm>
              <a:off x="8517671" y="4748771"/>
              <a:ext cx="588930" cy="567701"/>
            </a:xfrm>
            <a:custGeom>
              <a:avLst/>
              <a:gdLst>
                <a:gd name="connsiteX0" fmla="*/ 575297 w 588930"/>
                <a:gd name="connsiteY0" fmla="*/ 233417 h 567701"/>
                <a:gd name="connsiteX1" fmla="*/ 174618 w 588930"/>
                <a:gd name="connsiteY1" fmla="*/ 5671 h 567701"/>
                <a:gd name="connsiteX2" fmla="*/ 22248 w 588930"/>
                <a:gd name="connsiteY2" fmla="*/ 350363 h 567701"/>
                <a:gd name="connsiteX3" fmla="*/ 348333 w 588930"/>
                <a:gd name="connsiteY3" fmla="*/ 566822 h 567701"/>
                <a:gd name="connsiteX4" fmla="*/ 588930 w 588930"/>
                <a:gd name="connsiteY4" fmla="*/ 321532 h 567701"/>
                <a:gd name="connsiteX5" fmla="*/ 575297 w 588930"/>
                <a:gd name="connsiteY5" fmla="*/ 233417 h 567701"/>
                <a:gd name="connsiteX6" fmla="*/ 342969 w 588930"/>
                <a:gd name="connsiteY6" fmla="*/ 538494 h 567701"/>
                <a:gd name="connsiteX7" fmla="*/ 49514 w 588930"/>
                <a:gd name="connsiteY7" fmla="*/ 343658 h 567701"/>
                <a:gd name="connsiteX8" fmla="*/ 186631 w 588930"/>
                <a:gd name="connsiteY8" fmla="*/ 33441 h 567701"/>
                <a:gd name="connsiteX9" fmla="*/ 547247 w 588930"/>
                <a:gd name="connsiteY9" fmla="*/ 238446 h 567701"/>
                <a:gd name="connsiteX10" fmla="*/ 559596 w 588930"/>
                <a:gd name="connsiteY10" fmla="*/ 317732 h 567701"/>
                <a:gd name="connsiteX11" fmla="*/ 342969 w 588930"/>
                <a:gd name="connsiteY11" fmla="*/ 538494 h 567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8930" h="567701">
                  <a:moveTo>
                    <a:pt x="575297" y="233417"/>
                  </a:moveTo>
                  <a:cubicBezTo>
                    <a:pt x="564122" y="183521"/>
                    <a:pt x="381802" y="-38023"/>
                    <a:pt x="174618" y="5671"/>
                  </a:cubicBezTo>
                  <a:cubicBezTo>
                    <a:pt x="-32566" y="49310"/>
                    <a:pt x="-13065" y="219337"/>
                    <a:pt x="22248" y="350363"/>
                  </a:cubicBezTo>
                  <a:cubicBezTo>
                    <a:pt x="57560" y="481333"/>
                    <a:pt x="178306" y="577997"/>
                    <a:pt x="348333" y="566822"/>
                  </a:cubicBezTo>
                  <a:cubicBezTo>
                    <a:pt x="518360" y="555647"/>
                    <a:pt x="588874" y="440489"/>
                    <a:pt x="588930" y="321532"/>
                  </a:cubicBezTo>
                  <a:cubicBezTo>
                    <a:pt x="588986" y="274150"/>
                    <a:pt x="575297" y="233417"/>
                    <a:pt x="575297" y="233417"/>
                  </a:cubicBezTo>
                  <a:close/>
                  <a:moveTo>
                    <a:pt x="342969" y="538494"/>
                  </a:moveTo>
                  <a:cubicBezTo>
                    <a:pt x="189984" y="548551"/>
                    <a:pt x="81251" y="461554"/>
                    <a:pt x="49514" y="343658"/>
                  </a:cubicBezTo>
                  <a:cubicBezTo>
                    <a:pt x="17778" y="225762"/>
                    <a:pt x="177" y="72777"/>
                    <a:pt x="186631" y="33441"/>
                  </a:cubicBezTo>
                  <a:cubicBezTo>
                    <a:pt x="373086" y="-5839"/>
                    <a:pt x="537190" y="193523"/>
                    <a:pt x="547247" y="238446"/>
                  </a:cubicBezTo>
                  <a:cubicBezTo>
                    <a:pt x="547247" y="238446"/>
                    <a:pt x="559596" y="275100"/>
                    <a:pt x="559596" y="317732"/>
                  </a:cubicBezTo>
                  <a:cubicBezTo>
                    <a:pt x="559428" y="424788"/>
                    <a:pt x="495954" y="528492"/>
                    <a:pt x="342969" y="538494"/>
                  </a:cubicBezTo>
                  <a:close/>
                </a:path>
              </a:pathLst>
            </a:custGeom>
            <a:solidFill>
              <a:srgbClr val="F9B9CC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05" name="Forme libre : forme 21904">
              <a:extLst>
                <a:ext uri="{FF2B5EF4-FFF2-40B4-BE49-F238E27FC236}">
                  <a16:creationId xmlns:a16="http://schemas.microsoft.com/office/drawing/2014/main" id="{A9E71D74-FBC4-42CD-832C-E68B5174C2BE}"/>
                </a:ext>
              </a:extLst>
            </p:cNvPr>
            <p:cNvSpPr/>
            <p:nvPr/>
          </p:nvSpPr>
          <p:spPr>
            <a:xfrm>
              <a:off x="8547099" y="4777175"/>
              <a:ext cx="530055" cy="510928"/>
            </a:xfrm>
            <a:custGeom>
              <a:avLst/>
              <a:gdLst>
                <a:gd name="connsiteX0" fmla="*/ 517763 w 530055"/>
                <a:gd name="connsiteY0" fmla="*/ 210098 h 510928"/>
                <a:gd name="connsiteX1" fmla="*/ 157147 w 530055"/>
                <a:gd name="connsiteY1" fmla="*/ 5093 h 510928"/>
                <a:gd name="connsiteX2" fmla="*/ 20030 w 530055"/>
                <a:gd name="connsiteY2" fmla="*/ 315310 h 510928"/>
                <a:gd name="connsiteX3" fmla="*/ 313484 w 530055"/>
                <a:gd name="connsiteY3" fmla="*/ 510145 h 510928"/>
                <a:gd name="connsiteX4" fmla="*/ 530055 w 530055"/>
                <a:gd name="connsiteY4" fmla="*/ 289384 h 510928"/>
                <a:gd name="connsiteX5" fmla="*/ 517763 w 530055"/>
                <a:gd name="connsiteY5" fmla="*/ 210098 h 510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0055" h="510928">
                  <a:moveTo>
                    <a:pt x="517763" y="210098"/>
                  </a:moveTo>
                  <a:cubicBezTo>
                    <a:pt x="507705" y="165230"/>
                    <a:pt x="343601" y="-34187"/>
                    <a:pt x="157147" y="5093"/>
                  </a:cubicBezTo>
                  <a:cubicBezTo>
                    <a:pt x="-29308" y="44373"/>
                    <a:pt x="-11763" y="197414"/>
                    <a:pt x="20030" y="315310"/>
                  </a:cubicBezTo>
                  <a:cubicBezTo>
                    <a:pt x="51822" y="433206"/>
                    <a:pt x="160499" y="520147"/>
                    <a:pt x="313484" y="510145"/>
                  </a:cubicBezTo>
                  <a:cubicBezTo>
                    <a:pt x="466470" y="500144"/>
                    <a:pt x="529943" y="396440"/>
                    <a:pt x="530055" y="289384"/>
                  </a:cubicBezTo>
                  <a:cubicBezTo>
                    <a:pt x="530111" y="246751"/>
                    <a:pt x="517763" y="210098"/>
                    <a:pt x="517763" y="210098"/>
                  </a:cubicBezTo>
                  <a:close/>
                </a:path>
              </a:pathLst>
            </a:custGeom>
            <a:noFill/>
            <a:ln w="5012" cap="rnd">
              <a:solidFill>
                <a:srgbClr val="33333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06" name="Forme libre : forme 21905">
              <a:extLst>
                <a:ext uri="{FF2B5EF4-FFF2-40B4-BE49-F238E27FC236}">
                  <a16:creationId xmlns:a16="http://schemas.microsoft.com/office/drawing/2014/main" id="{9590994A-2D85-473A-AAB0-FBCC731FD931}"/>
                </a:ext>
              </a:extLst>
            </p:cNvPr>
            <p:cNvSpPr/>
            <p:nvPr/>
          </p:nvSpPr>
          <p:spPr>
            <a:xfrm>
              <a:off x="8517671" y="4748771"/>
              <a:ext cx="588930" cy="567701"/>
            </a:xfrm>
            <a:custGeom>
              <a:avLst/>
              <a:gdLst>
                <a:gd name="connsiteX0" fmla="*/ 575297 w 588930"/>
                <a:gd name="connsiteY0" fmla="*/ 233417 h 567701"/>
                <a:gd name="connsiteX1" fmla="*/ 174618 w 588930"/>
                <a:gd name="connsiteY1" fmla="*/ 5671 h 567701"/>
                <a:gd name="connsiteX2" fmla="*/ 22248 w 588930"/>
                <a:gd name="connsiteY2" fmla="*/ 350363 h 567701"/>
                <a:gd name="connsiteX3" fmla="*/ 348333 w 588930"/>
                <a:gd name="connsiteY3" fmla="*/ 566822 h 567701"/>
                <a:gd name="connsiteX4" fmla="*/ 588930 w 588930"/>
                <a:gd name="connsiteY4" fmla="*/ 321532 h 567701"/>
                <a:gd name="connsiteX5" fmla="*/ 575297 w 588930"/>
                <a:gd name="connsiteY5" fmla="*/ 233417 h 567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8930" h="567701">
                  <a:moveTo>
                    <a:pt x="575297" y="233417"/>
                  </a:moveTo>
                  <a:cubicBezTo>
                    <a:pt x="564122" y="183521"/>
                    <a:pt x="381802" y="-38023"/>
                    <a:pt x="174618" y="5671"/>
                  </a:cubicBezTo>
                  <a:cubicBezTo>
                    <a:pt x="-32566" y="49365"/>
                    <a:pt x="-13065" y="219337"/>
                    <a:pt x="22248" y="350363"/>
                  </a:cubicBezTo>
                  <a:cubicBezTo>
                    <a:pt x="57560" y="481333"/>
                    <a:pt x="178306" y="577997"/>
                    <a:pt x="348333" y="566822"/>
                  </a:cubicBezTo>
                  <a:cubicBezTo>
                    <a:pt x="518360" y="555647"/>
                    <a:pt x="588874" y="440489"/>
                    <a:pt x="588930" y="321532"/>
                  </a:cubicBezTo>
                  <a:cubicBezTo>
                    <a:pt x="588986" y="274150"/>
                    <a:pt x="575297" y="233417"/>
                    <a:pt x="575297" y="233417"/>
                  </a:cubicBezTo>
                  <a:close/>
                </a:path>
              </a:pathLst>
            </a:custGeom>
            <a:noFill/>
            <a:ln w="5569" cap="rnd">
              <a:solidFill>
                <a:srgbClr val="33333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07" name="Forme libre : forme 21906">
              <a:extLst>
                <a:ext uri="{FF2B5EF4-FFF2-40B4-BE49-F238E27FC236}">
                  <a16:creationId xmlns:a16="http://schemas.microsoft.com/office/drawing/2014/main" id="{FB774FAE-8126-4C87-8657-F112345A7E3F}"/>
                </a:ext>
              </a:extLst>
            </p:cNvPr>
            <p:cNvSpPr/>
            <p:nvPr/>
          </p:nvSpPr>
          <p:spPr>
            <a:xfrm>
              <a:off x="8311111" y="3002970"/>
              <a:ext cx="512036" cy="589835"/>
            </a:xfrm>
            <a:custGeom>
              <a:avLst/>
              <a:gdLst>
                <a:gd name="connsiteX0" fmla="*/ 496448 w 512036"/>
                <a:gd name="connsiteY0" fmla="*/ 561283 h 589835"/>
                <a:gd name="connsiteX1" fmla="*/ 480691 w 512036"/>
                <a:gd name="connsiteY1" fmla="*/ 388853 h 589835"/>
                <a:gd name="connsiteX2" fmla="*/ 478735 w 512036"/>
                <a:gd name="connsiteY2" fmla="*/ 261459 h 589835"/>
                <a:gd name="connsiteX3" fmla="*/ 423140 w 512036"/>
                <a:gd name="connsiteY3" fmla="*/ 14157 h 589835"/>
                <a:gd name="connsiteX4" fmla="*/ 363633 w 512036"/>
                <a:gd name="connsiteY4" fmla="*/ 1194 h 589835"/>
                <a:gd name="connsiteX5" fmla="*/ 366762 w 512036"/>
                <a:gd name="connsiteY5" fmla="*/ 23320 h 589835"/>
                <a:gd name="connsiteX6" fmla="*/ 409060 w 512036"/>
                <a:gd name="connsiteY6" fmla="*/ 31478 h 589835"/>
                <a:gd name="connsiteX7" fmla="*/ 456497 w 512036"/>
                <a:gd name="connsiteY7" fmla="*/ 262912 h 589835"/>
                <a:gd name="connsiteX8" fmla="*/ 458397 w 512036"/>
                <a:gd name="connsiteY8" fmla="*/ 388518 h 589835"/>
                <a:gd name="connsiteX9" fmla="*/ 469404 w 512036"/>
                <a:gd name="connsiteY9" fmla="*/ 549773 h 589835"/>
                <a:gd name="connsiteX10" fmla="*/ 339048 w 512036"/>
                <a:gd name="connsiteY10" fmla="*/ 463334 h 589835"/>
                <a:gd name="connsiteX11" fmla="*/ 308094 w 512036"/>
                <a:gd name="connsiteY11" fmla="*/ 429419 h 589835"/>
                <a:gd name="connsiteX12" fmla="*/ 49673 w 512036"/>
                <a:gd name="connsiteY12" fmla="*/ 233298 h 589835"/>
                <a:gd name="connsiteX13" fmla="*/ 0 w 512036"/>
                <a:gd name="connsiteY13" fmla="*/ 267549 h 589835"/>
                <a:gd name="connsiteX14" fmla="*/ 20171 w 512036"/>
                <a:gd name="connsiteY14" fmla="*/ 277160 h 589835"/>
                <a:gd name="connsiteX15" fmla="*/ 51740 w 512036"/>
                <a:gd name="connsiteY15" fmla="*/ 255536 h 589835"/>
                <a:gd name="connsiteX16" fmla="*/ 291443 w 512036"/>
                <a:gd name="connsiteY16" fmla="*/ 444281 h 589835"/>
                <a:gd name="connsiteX17" fmla="*/ 323180 w 512036"/>
                <a:gd name="connsiteY17" fmla="*/ 478980 h 589835"/>
                <a:gd name="connsiteX18" fmla="*/ 464208 w 512036"/>
                <a:gd name="connsiteY18" fmla="*/ 571676 h 589835"/>
                <a:gd name="connsiteX19" fmla="*/ 499018 w 512036"/>
                <a:gd name="connsiteY19" fmla="*/ 589835 h 589835"/>
                <a:gd name="connsiteX20" fmla="*/ 512037 w 512036"/>
                <a:gd name="connsiteY20" fmla="*/ 575419 h 589835"/>
                <a:gd name="connsiteX21" fmla="*/ 496448 w 512036"/>
                <a:gd name="connsiteY21" fmla="*/ 561283 h 589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12036" h="589835">
                  <a:moveTo>
                    <a:pt x="496448" y="561283"/>
                  </a:moveTo>
                  <a:cubicBezTo>
                    <a:pt x="479127" y="514739"/>
                    <a:pt x="479853" y="456406"/>
                    <a:pt x="480691" y="388853"/>
                  </a:cubicBezTo>
                  <a:cubicBezTo>
                    <a:pt x="481194" y="348456"/>
                    <a:pt x="481753" y="306717"/>
                    <a:pt x="478735" y="261459"/>
                  </a:cubicBezTo>
                  <a:cubicBezTo>
                    <a:pt x="468901" y="113670"/>
                    <a:pt x="458509" y="42932"/>
                    <a:pt x="423140" y="14157"/>
                  </a:cubicBezTo>
                  <a:cubicBezTo>
                    <a:pt x="408054" y="1920"/>
                    <a:pt x="388609" y="-2326"/>
                    <a:pt x="363633" y="1194"/>
                  </a:cubicBezTo>
                  <a:lnTo>
                    <a:pt x="366762" y="23320"/>
                  </a:lnTo>
                  <a:cubicBezTo>
                    <a:pt x="385536" y="20694"/>
                    <a:pt x="398946" y="23265"/>
                    <a:pt x="409060" y="31478"/>
                  </a:cubicBezTo>
                  <a:cubicBezTo>
                    <a:pt x="437667" y="54666"/>
                    <a:pt x="447445" y="127639"/>
                    <a:pt x="456497" y="262912"/>
                  </a:cubicBezTo>
                  <a:cubicBezTo>
                    <a:pt x="459459" y="307276"/>
                    <a:pt x="458900" y="348568"/>
                    <a:pt x="458397" y="388518"/>
                  </a:cubicBezTo>
                  <a:cubicBezTo>
                    <a:pt x="457615" y="449589"/>
                    <a:pt x="456944" y="503453"/>
                    <a:pt x="469404" y="549773"/>
                  </a:cubicBezTo>
                  <a:cubicBezTo>
                    <a:pt x="442808" y="540386"/>
                    <a:pt x="392018" y="516919"/>
                    <a:pt x="339048" y="463334"/>
                  </a:cubicBezTo>
                  <a:cubicBezTo>
                    <a:pt x="331729" y="455959"/>
                    <a:pt x="320777" y="443667"/>
                    <a:pt x="308094" y="429419"/>
                  </a:cubicBezTo>
                  <a:cubicBezTo>
                    <a:pt x="220259" y="331079"/>
                    <a:pt x="120466" y="226649"/>
                    <a:pt x="49673" y="233298"/>
                  </a:cubicBezTo>
                  <a:cubicBezTo>
                    <a:pt x="29223" y="235198"/>
                    <a:pt x="11845" y="247993"/>
                    <a:pt x="0" y="267549"/>
                  </a:cubicBezTo>
                  <a:lnTo>
                    <a:pt x="20171" y="277160"/>
                  </a:lnTo>
                  <a:cubicBezTo>
                    <a:pt x="28217" y="263806"/>
                    <a:pt x="38554" y="256765"/>
                    <a:pt x="51740" y="255536"/>
                  </a:cubicBezTo>
                  <a:cubicBezTo>
                    <a:pt x="117337" y="249390"/>
                    <a:pt x="234954" y="381031"/>
                    <a:pt x="291443" y="444281"/>
                  </a:cubicBezTo>
                  <a:cubicBezTo>
                    <a:pt x="304853" y="459311"/>
                    <a:pt x="315469" y="471213"/>
                    <a:pt x="323180" y="478980"/>
                  </a:cubicBezTo>
                  <a:cubicBezTo>
                    <a:pt x="380843" y="537369"/>
                    <a:pt x="435712" y="562009"/>
                    <a:pt x="464208" y="571676"/>
                  </a:cubicBezTo>
                  <a:cubicBezTo>
                    <a:pt x="489743" y="580225"/>
                    <a:pt x="498347" y="589612"/>
                    <a:pt x="499018" y="589835"/>
                  </a:cubicBezTo>
                  <a:lnTo>
                    <a:pt x="512037" y="575419"/>
                  </a:lnTo>
                  <a:cubicBezTo>
                    <a:pt x="504661" y="572905"/>
                    <a:pt x="499744" y="567318"/>
                    <a:pt x="496448" y="561283"/>
                  </a:cubicBezTo>
                  <a:close/>
                </a:path>
              </a:pathLst>
            </a:custGeom>
            <a:solidFill>
              <a:srgbClr val="F90618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08" name="Forme libre : forme 21907">
              <a:extLst>
                <a:ext uri="{FF2B5EF4-FFF2-40B4-BE49-F238E27FC236}">
                  <a16:creationId xmlns:a16="http://schemas.microsoft.com/office/drawing/2014/main" id="{1BFC853E-4ACC-40D6-B398-5D3E79016B1A}"/>
                </a:ext>
              </a:extLst>
            </p:cNvPr>
            <p:cNvSpPr/>
            <p:nvPr/>
          </p:nvSpPr>
          <p:spPr>
            <a:xfrm>
              <a:off x="8838513" y="2938479"/>
              <a:ext cx="206792" cy="689071"/>
            </a:xfrm>
            <a:custGeom>
              <a:avLst/>
              <a:gdLst>
                <a:gd name="connsiteX0" fmla="*/ 149409 w 206792"/>
                <a:gd name="connsiteY0" fmla="*/ 13609 h 689071"/>
                <a:gd name="connsiteX1" fmla="*/ 39895 w 206792"/>
                <a:gd name="connsiteY1" fmla="*/ 508548 h 689071"/>
                <a:gd name="connsiteX2" fmla="*/ 0 w 206792"/>
                <a:gd name="connsiteY2" fmla="*/ 641418 h 689071"/>
                <a:gd name="connsiteX3" fmla="*/ 12851 w 206792"/>
                <a:gd name="connsiteY3" fmla="*/ 659689 h 689071"/>
                <a:gd name="connsiteX4" fmla="*/ 13131 w 206792"/>
                <a:gd name="connsiteY4" fmla="*/ 659466 h 689071"/>
                <a:gd name="connsiteX5" fmla="*/ 12292 w 206792"/>
                <a:gd name="connsiteY5" fmla="*/ 683045 h 689071"/>
                <a:gd name="connsiteX6" fmla="*/ 24417 w 206792"/>
                <a:gd name="connsiteY6" fmla="*/ 678408 h 689071"/>
                <a:gd name="connsiteX7" fmla="*/ 33693 w 206792"/>
                <a:gd name="connsiteY7" fmla="*/ 637228 h 689071"/>
                <a:gd name="connsiteX8" fmla="*/ 33693 w 206792"/>
                <a:gd name="connsiteY8" fmla="*/ 637228 h 689071"/>
                <a:gd name="connsiteX9" fmla="*/ 62133 w 206792"/>
                <a:gd name="connsiteY9" fmla="*/ 506648 h 689071"/>
                <a:gd name="connsiteX10" fmla="*/ 163043 w 206792"/>
                <a:gd name="connsiteY10" fmla="*/ 31265 h 689071"/>
                <a:gd name="connsiteX11" fmla="*/ 199305 w 206792"/>
                <a:gd name="connsiteY11" fmla="*/ 24616 h 689071"/>
                <a:gd name="connsiteX12" fmla="*/ 206793 w 206792"/>
                <a:gd name="connsiteY12" fmla="*/ 3552 h 689071"/>
                <a:gd name="connsiteX13" fmla="*/ 149409 w 206792"/>
                <a:gd name="connsiteY13" fmla="*/ 13609 h 689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6792" h="689071">
                  <a:moveTo>
                    <a:pt x="149409" y="13609"/>
                  </a:moveTo>
                  <a:cubicBezTo>
                    <a:pt x="59339" y="83117"/>
                    <a:pt x="32072" y="415628"/>
                    <a:pt x="39895" y="508548"/>
                  </a:cubicBezTo>
                  <a:cubicBezTo>
                    <a:pt x="48052" y="605547"/>
                    <a:pt x="1956" y="640022"/>
                    <a:pt x="0" y="641418"/>
                  </a:cubicBezTo>
                  <a:lnTo>
                    <a:pt x="12851" y="659689"/>
                  </a:lnTo>
                  <a:cubicBezTo>
                    <a:pt x="12907" y="659634"/>
                    <a:pt x="13019" y="659578"/>
                    <a:pt x="13131" y="659466"/>
                  </a:cubicBezTo>
                  <a:lnTo>
                    <a:pt x="12292" y="683045"/>
                  </a:lnTo>
                  <a:cubicBezTo>
                    <a:pt x="12292" y="683045"/>
                    <a:pt x="30228" y="699305"/>
                    <a:pt x="24417" y="678408"/>
                  </a:cubicBezTo>
                  <a:cubicBezTo>
                    <a:pt x="18606" y="657510"/>
                    <a:pt x="33693" y="637228"/>
                    <a:pt x="33693" y="637228"/>
                  </a:cubicBezTo>
                  <a:lnTo>
                    <a:pt x="33693" y="637228"/>
                  </a:lnTo>
                  <a:cubicBezTo>
                    <a:pt x="49561" y="614598"/>
                    <a:pt x="67720" y="573363"/>
                    <a:pt x="62133" y="506648"/>
                  </a:cubicBezTo>
                  <a:cubicBezTo>
                    <a:pt x="53025" y="398419"/>
                    <a:pt x="87947" y="89208"/>
                    <a:pt x="163043" y="31265"/>
                  </a:cubicBezTo>
                  <a:cubicBezTo>
                    <a:pt x="174832" y="22158"/>
                    <a:pt x="186398" y="20035"/>
                    <a:pt x="199305" y="24616"/>
                  </a:cubicBezTo>
                  <a:lnTo>
                    <a:pt x="206793" y="3552"/>
                  </a:lnTo>
                  <a:cubicBezTo>
                    <a:pt x="186901" y="-3489"/>
                    <a:pt x="167066" y="-24"/>
                    <a:pt x="149409" y="13609"/>
                  </a:cubicBezTo>
                  <a:close/>
                </a:path>
              </a:pathLst>
            </a:custGeom>
            <a:solidFill>
              <a:srgbClr val="F90618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09" name="Forme libre : forme 21908">
              <a:extLst>
                <a:ext uri="{FF2B5EF4-FFF2-40B4-BE49-F238E27FC236}">
                  <a16:creationId xmlns:a16="http://schemas.microsoft.com/office/drawing/2014/main" id="{B871F5AB-F6C6-482A-8D7A-D194FAD44FDB}"/>
                </a:ext>
              </a:extLst>
            </p:cNvPr>
            <p:cNvSpPr/>
            <p:nvPr/>
          </p:nvSpPr>
          <p:spPr>
            <a:xfrm>
              <a:off x="8798563" y="3159999"/>
              <a:ext cx="441347" cy="474600"/>
            </a:xfrm>
            <a:custGeom>
              <a:avLst/>
              <a:gdLst>
                <a:gd name="connsiteX0" fmla="*/ 6929 w 441347"/>
                <a:gd name="connsiteY0" fmla="*/ 474601 h 474600"/>
                <a:gd name="connsiteX1" fmla="*/ 0 w 441347"/>
                <a:gd name="connsiteY1" fmla="*/ 464320 h 474600"/>
                <a:gd name="connsiteX2" fmla="*/ 65485 w 441347"/>
                <a:gd name="connsiteY2" fmla="*/ 368327 h 474600"/>
                <a:gd name="connsiteX3" fmla="*/ 210313 w 441347"/>
                <a:gd name="connsiteY3" fmla="*/ 244005 h 474600"/>
                <a:gd name="connsiteX4" fmla="*/ 418000 w 441347"/>
                <a:gd name="connsiteY4" fmla="*/ 49337 h 474600"/>
                <a:gd name="connsiteX5" fmla="*/ 409339 w 441347"/>
                <a:gd name="connsiteY5" fmla="*/ 15812 h 474600"/>
                <a:gd name="connsiteX6" fmla="*/ 425152 w 441347"/>
                <a:gd name="connsiteY6" fmla="*/ 0 h 474600"/>
                <a:gd name="connsiteX7" fmla="*/ 439958 w 441347"/>
                <a:gd name="connsiteY7" fmla="*/ 53584 h 474600"/>
                <a:gd name="connsiteX8" fmla="*/ 351285 w 441347"/>
                <a:gd name="connsiteY8" fmla="*/ 176117 h 474600"/>
                <a:gd name="connsiteX9" fmla="*/ 219085 w 441347"/>
                <a:gd name="connsiteY9" fmla="*/ 264567 h 474600"/>
                <a:gd name="connsiteX10" fmla="*/ 21177 w 441347"/>
                <a:gd name="connsiteY10" fmla="*/ 469292 h 474600"/>
                <a:gd name="connsiteX11" fmla="*/ 11399 w 441347"/>
                <a:gd name="connsiteY11" fmla="*/ 463984 h 474600"/>
                <a:gd name="connsiteX12" fmla="*/ 11231 w 441347"/>
                <a:gd name="connsiteY12" fmla="*/ 464208 h 474600"/>
                <a:gd name="connsiteX13" fmla="*/ 19109 w 441347"/>
                <a:gd name="connsiteY13" fmla="*/ 472142 h 474600"/>
                <a:gd name="connsiteX14" fmla="*/ 6929 w 441347"/>
                <a:gd name="connsiteY14" fmla="*/ 474601 h 47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41347" h="474600">
                  <a:moveTo>
                    <a:pt x="6929" y="474601"/>
                  </a:moveTo>
                  <a:lnTo>
                    <a:pt x="0" y="464320"/>
                  </a:lnTo>
                  <a:cubicBezTo>
                    <a:pt x="-56" y="455659"/>
                    <a:pt x="43080" y="396040"/>
                    <a:pt x="65485" y="368327"/>
                  </a:cubicBezTo>
                  <a:cubicBezTo>
                    <a:pt x="116946" y="304797"/>
                    <a:pt x="165669" y="262947"/>
                    <a:pt x="210313" y="244005"/>
                  </a:cubicBezTo>
                  <a:cubicBezTo>
                    <a:pt x="283341" y="213050"/>
                    <a:pt x="405484" y="113482"/>
                    <a:pt x="418000" y="49337"/>
                  </a:cubicBezTo>
                  <a:cubicBezTo>
                    <a:pt x="420738" y="35369"/>
                    <a:pt x="417888" y="24417"/>
                    <a:pt x="409339" y="15812"/>
                  </a:cubicBezTo>
                  <a:lnTo>
                    <a:pt x="425152" y="0"/>
                  </a:lnTo>
                  <a:cubicBezTo>
                    <a:pt x="438953" y="13857"/>
                    <a:pt x="444093" y="32407"/>
                    <a:pt x="439958" y="53584"/>
                  </a:cubicBezTo>
                  <a:cubicBezTo>
                    <a:pt x="430963" y="99569"/>
                    <a:pt x="380564" y="150080"/>
                    <a:pt x="351285" y="176117"/>
                  </a:cubicBezTo>
                  <a:cubicBezTo>
                    <a:pt x="308373" y="214280"/>
                    <a:pt x="257695" y="248140"/>
                    <a:pt x="219085" y="264567"/>
                  </a:cubicBezTo>
                  <a:cubicBezTo>
                    <a:pt x="119740" y="306697"/>
                    <a:pt x="22071" y="467728"/>
                    <a:pt x="21177" y="469292"/>
                  </a:cubicBezTo>
                  <a:lnTo>
                    <a:pt x="11399" y="463984"/>
                  </a:lnTo>
                  <a:lnTo>
                    <a:pt x="11231" y="464208"/>
                  </a:lnTo>
                  <a:lnTo>
                    <a:pt x="19109" y="472142"/>
                  </a:lnTo>
                  <a:lnTo>
                    <a:pt x="6929" y="474601"/>
                  </a:lnTo>
                  <a:close/>
                </a:path>
              </a:pathLst>
            </a:custGeom>
            <a:solidFill>
              <a:srgbClr val="4747C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1910" name="Graphique 320">
              <a:extLst>
                <a:ext uri="{FF2B5EF4-FFF2-40B4-BE49-F238E27FC236}">
                  <a16:creationId xmlns:a16="http://schemas.microsoft.com/office/drawing/2014/main" id="{8B699F6E-627C-4EC4-91A7-CBFA467A7341}"/>
                </a:ext>
              </a:extLst>
            </p:cNvPr>
            <p:cNvGrpSpPr/>
            <p:nvPr/>
          </p:nvGrpSpPr>
          <p:grpSpPr>
            <a:xfrm>
              <a:off x="8304026" y="3269234"/>
              <a:ext cx="387257" cy="310496"/>
              <a:chOff x="8304026" y="3269234"/>
              <a:chExt cx="387257" cy="310496"/>
            </a:xfrm>
            <a:noFill/>
          </p:grpSpPr>
          <p:sp>
            <p:nvSpPr>
              <p:cNvPr id="21911" name="Forme libre : forme 21910">
                <a:extLst>
                  <a:ext uri="{FF2B5EF4-FFF2-40B4-BE49-F238E27FC236}">
                    <a16:creationId xmlns:a16="http://schemas.microsoft.com/office/drawing/2014/main" id="{B8EFAF80-9B45-427A-942F-C406ACD2535E}"/>
                  </a:ext>
                </a:extLst>
              </p:cNvPr>
              <p:cNvSpPr/>
              <p:nvPr/>
            </p:nvSpPr>
            <p:spPr>
              <a:xfrm>
                <a:off x="8326363" y="3279738"/>
                <a:ext cx="364919" cy="283564"/>
              </a:xfrm>
              <a:custGeom>
                <a:avLst/>
                <a:gdLst>
                  <a:gd name="connsiteX0" fmla="*/ 5086 w 364919"/>
                  <a:gd name="connsiteY0" fmla="*/ 0 h 283564"/>
                  <a:gd name="connsiteX1" fmla="*/ 2069 w 364919"/>
                  <a:gd name="connsiteY1" fmla="*/ 32463 h 283564"/>
                  <a:gd name="connsiteX2" fmla="*/ 225289 w 364919"/>
                  <a:gd name="connsiteY2" fmla="*/ 193439 h 283564"/>
                  <a:gd name="connsiteX3" fmla="*/ 241884 w 364919"/>
                  <a:gd name="connsiteY3" fmla="*/ 201987 h 283564"/>
                  <a:gd name="connsiteX4" fmla="*/ 364920 w 364919"/>
                  <a:gd name="connsiteY4" fmla="*/ 283565 h 283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4919" h="283564">
                    <a:moveTo>
                      <a:pt x="5086" y="0"/>
                    </a:moveTo>
                    <a:cubicBezTo>
                      <a:pt x="-501" y="10449"/>
                      <a:pt x="-1451" y="21065"/>
                      <a:pt x="2069" y="32463"/>
                    </a:cubicBezTo>
                    <a:cubicBezTo>
                      <a:pt x="19223" y="87444"/>
                      <a:pt x="133487" y="146224"/>
                      <a:pt x="225289" y="193439"/>
                    </a:cubicBezTo>
                    <a:lnTo>
                      <a:pt x="241884" y="201987"/>
                    </a:lnTo>
                    <a:cubicBezTo>
                      <a:pt x="312174" y="238306"/>
                      <a:pt x="362741" y="281721"/>
                      <a:pt x="364920" y="283565"/>
                    </a:cubicBezTo>
                  </a:path>
                </a:pathLst>
              </a:custGeom>
              <a:noFill/>
              <a:ln w="5569" cap="flat">
                <a:solidFill>
                  <a:srgbClr val="33333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912" name="Forme libre : forme 21911">
                <a:extLst>
                  <a:ext uri="{FF2B5EF4-FFF2-40B4-BE49-F238E27FC236}">
                    <a16:creationId xmlns:a16="http://schemas.microsoft.com/office/drawing/2014/main" id="{D734ABA8-4506-488C-B7A3-49C5F1DB2E47}"/>
                  </a:ext>
                </a:extLst>
              </p:cNvPr>
              <p:cNvSpPr/>
              <p:nvPr/>
            </p:nvSpPr>
            <p:spPr>
              <a:xfrm>
                <a:off x="8304026" y="3269234"/>
                <a:ext cx="374517" cy="310496"/>
              </a:xfrm>
              <a:custGeom>
                <a:avLst/>
                <a:gdLst>
                  <a:gd name="connsiteX0" fmla="*/ 374518 w 374517"/>
                  <a:gd name="connsiteY0" fmla="*/ 310496 h 310496"/>
                  <a:gd name="connsiteX1" fmla="*/ 253996 w 374517"/>
                  <a:gd name="connsiteY1" fmla="*/ 232383 h 310496"/>
                  <a:gd name="connsiteX2" fmla="*/ 237457 w 374517"/>
                  <a:gd name="connsiteY2" fmla="*/ 223834 h 310496"/>
                  <a:gd name="connsiteX3" fmla="*/ 3118 w 374517"/>
                  <a:gd name="connsiteY3" fmla="*/ 49617 h 310496"/>
                  <a:gd name="connsiteX4" fmla="*/ 7755 w 374517"/>
                  <a:gd name="connsiteY4" fmla="*/ 0 h 310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4517" h="310496">
                    <a:moveTo>
                      <a:pt x="374518" y="310496"/>
                    </a:moveTo>
                    <a:cubicBezTo>
                      <a:pt x="374294" y="309491"/>
                      <a:pt x="321940" y="267473"/>
                      <a:pt x="253996" y="232383"/>
                    </a:cubicBezTo>
                    <a:lnTo>
                      <a:pt x="237457" y="223834"/>
                    </a:lnTo>
                    <a:cubicBezTo>
                      <a:pt x="136994" y="172150"/>
                      <a:pt x="23065" y="113538"/>
                      <a:pt x="3118" y="49617"/>
                    </a:cubicBezTo>
                    <a:cubicBezTo>
                      <a:pt x="-2246" y="32463"/>
                      <a:pt x="-682" y="15757"/>
                      <a:pt x="7755" y="0"/>
                    </a:cubicBezTo>
                  </a:path>
                </a:pathLst>
              </a:custGeom>
              <a:noFill/>
              <a:ln w="5569" cap="flat">
                <a:solidFill>
                  <a:srgbClr val="33333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1913" name="Graphique 320">
              <a:extLst>
                <a:ext uri="{FF2B5EF4-FFF2-40B4-BE49-F238E27FC236}">
                  <a16:creationId xmlns:a16="http://schemas.microsoft.com/office/drawing/2014/main" id="{8B699F6E-627C-4EC4-91A7-CBFA467A7341}"/>
                </a:ext>
              </a:extLst>
            </p:cNvPr>
            <p:cNvGrpSpPr/>
            <p:nvPr/>
          </p:nvGrpSpPr>
          <p:grpSpPr>
            <a:xfrm>
              <a:off x="8592585" y="3004220"/>
              <a:ext cx="164183" cy="538018"/>
              <a:chOff x="8592585" y="3004220"/>
              <a:chExt cx="164183" cy="538018"/>
            </a:xfrm>
            <a:noFill/>
          </p:grpSpPr>
          <p:sp>
            <p:nvSpPr>
              <p:cNvPr id="21914" name="Forme libre : forme 21913">
                <a:extLst>
                  <a:ext uri="{FF2B5EF4-FFF2-40B4-BE49-F238E27FC236}">
                    <a16:creationId xmlns:a16="http://schemas.microsoft.com/office/drawing/2014/main" id="{F13DF7BC-DD26-4E04-99B6-E21246D82463}"/>
                  </a:ext>
                </a:extLst>
              </p:cNvPr>
              <p:cNvSpPr/>
              <p:nvPr/>
            </p:nvSpPr>
            <p:spPr>
              <a:xfrm>
                <a:off x="8592585" y="3004220"/>
                <a:ext cx="132670" cy="520920"/>
              </a:xfrm>
              <a:custGeom>
                <a:avLst/>
                <a:gdLst>
                  <a:gd name="connsiteX0" fmla="*/ 132670 w 132670"/>
                  <a:gd name="connsiteY0" fmla="*/ 520921 h 520920"/>
                  <a:gd name="connsiteX1" fmla="*/ 24050 w 132670"/>
                  <a:gd name="connsiteY1" fmla="*/ 273563 h 520920"/>
                  <a:gd name="connsiteX2" fmla="*/ 22038 w 132670"/>
                  <a:gd name="connsiteY2" fmla="*/ 44309 h 520920"/>
                  <a:gd name="connsiteX3" fmla="*/ 82215 w 132670"/>
                  <a:gd name="connsiteY3" fmla="*/ 0 h 520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2670" h="520920">
                    <a:moveTo>
                      <a:pt x="132670" y="520921"/>
                    </a:moveTo>
                    <a:cubicBezTo>
                      <a:pt x="109594" y="466778"/>
                      <a:pt x="59865" y="351061"/>
                      <a:pt x="24050" y="273563"/>
                    </a:cubicBezTo>
                    <a:cubicBezTo>
                      <a:pt x="-3664" y="213609"/>
                      <a:pt x="-11319" y="104709"/>
                      <a:pt x="22038" y="44309"/>
                    </a:cubicBezTo>
                    <a:cubicBezTo>
                      <a:pt x="36230" y="18606"/>
                      <a:pt x="57072" y="3241"/>
                      <a:pt x="82215" y="0"/>
                    </a:cubicBezTo>
                  </a:path>
                </a:pathLst>
              </a:custGeom>
              <a:noFill/>
              <a:ln w="5569" cap="rnd">
                <a:solidFill>
                  <a:srgbClr val="33333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915" name="Forme libre : forme 21914">
                <a:extLst>
                  <a:ext uri="{FF2B5EF4-FFF2-40B4-BE49-F238E27FC236}">
                    <a16:creationId xmlns:a16="http://schemas.microsoft.com/office/drawing/2014/main" id="{ED52AF17-0640-484E-9E8C-EC2606316D39}"/>
                  </a:ext>
                </a:extLst>
              </p:cNvPr>
              <p:cNvSpPr/>
              <p:nvPr/>
            </p:nvSpPr>
            <p:spPr>
              <a:xfrm>
                <a:off x="8614909" y="3026402"/>
                <a:ext cx="141858" cy="515836"/>
              </a:xfrm>
              <a:custGeom>
                <a:avLst/>
                <a:gdLst>
                  <a:gd name="connsiteX0" fmla="*/ 62796 w 141858"/>
                  <a:gd name="connsiteY0" fmla="*/ 0 h 515836"/>
                  <a:gd name="connsiteX1" fmla="*/ 19269 w 141858"/>
                  <a:gd name="connsiteY1" fmla="*/ 32966 h 515836"/>
                  <a:gd name="connsiteX2" fmla="*/ 22007 w 141858"/>
                  <a:gd name="connsiteY2" fmla="*/ 242050 h 515836"/>
                  <a:gd name="connsiteX3" fmla="*/ 141859 w 141858"/>
                  <a:gd name="connsiteY3" fmla="*/ 515836 h 515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1858" h="515836">
                    <a:moveTo>
                      <a:pt x="62796" y="0"/>
                    </a:moveTo>
                    <a:cubicBezTo>
                      <a:pt x="44693" y="2347"/>
                      <a:pt x="30053" y="13466"/>
                      <a:pt x="19269" y="32966"/>
                    </a:cubicBezTo>
                    <a:cubicBezTo>
                      <a:pt x="-9953" y="85935"/>
                      <a:pt x="-3416" y="187069"/>
                      <a:pt x="22007" y="242050"/>
                    </a:cubicBezTo>
                    <a:cubicBezTo>
                      <a:pt x="65869" y="336925"/>
                      <a:pt x="130404" y="488793"/>
                      <a:pt x="141859" y="515836"/>
                    </a:cubicBezTo>
                  </a:path>
                </a:pathLst>
              </a:custGeom>
              <a:noFill/>
              <a:ln w="5569" cap="rnd">
                <a:solidFill>
                  <a:srgbClr val="33333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1922" name="Graphique 320">
              <a:extLst>
                <a:ext uri="{FF2B5EF4-FFF2-40B4-BE49-F238E27FC236}">
                  <a16:creationId xmlns:a16="http://schemas.microsoft.com/office/drawing/2014/main" id="{8B699F6E-627C-4EC4-91A7-CBFA467A7341}"/>
                </a:ext>
              </a:extLst>
            </p:cNvPr>
            <p:cNvGrpSpPr/>
            <p:nvPr/>
          </p:nvGrpSpPr>
          <p:grpSpPr>
            <a:xfrm>
              <a:off x="8897070" y="3151394"/>
              <a:ext cx="522261" cy="471918"/>
              <a:chOff x="8897070" y="3151394"/>
              <a:chExt cx="522261" cy="471918"/>
            </a:xfrm>
            <a:noFill/>
          </p:grpSpPr>
          <p:sp>
            <p:nvSpPr>
              <p:cNvPr id="21923" name="Forme libre : forme 21922">
                <a:extLst>
                  <a:ext uri="{FF2B5EF4-FFF2-40B4-BE49-F238E27FC236}">
                    <a16:creationId xmlns:a16="http://schemas.microsoft.com/office/drawing/2014/main" id="{3A5572F8-FD0C-4899-B958-6ECD512296A4}"/>
                  </a:ext>
                </a:extLst>
              </p:cNvPr>
              <p:cNvSpPr/>
              <p:nvPr/>
            </p:nvSpPr>
            <p:spPr>
              <a:xfrm>
                <a:off x="8971663" y="3151394"/>
                <a:ext cx="252107" cy="272110"/>
              </a:xfrm>
              <a:custGeom>
                <a:avLst/>
                <a:gdLst>
                  <a:gd name="connsiteX0" fmla="*/ 0 w 252107"/>
                  <a:gd name="connsiteY0" fmla="*/ 272110 h 272110"/>
                  <a:gd name="connsiteX1" fmla="*/ 103648 w 252107"/>
                  <a:gd name="connsiteY1" fmla="*/ 77778 h 272110"/>
                  <a:gd name="connsiteX2" fmla="*/ 225511 w 252107"/>
                  <a:gd name="connsiteY2" fmla="*/ 0 h 272110"/>
                  <a:gd name="connsiteX3" fmla="*/ 226014 w 252107"/>
                  <a:gd name="connsiteY3" fmla="*/ 0 h 272110"/>
                  <a:gd name="connsiteX4" fmla="*/ 252107 w 252107"/>
                  <a:gd name="connsiteY4" fmla="*/ 8772 h 272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107" h="272110">
                    <a:moveTo>
                      <a:pt x="0" y="272110"/>
                    </a:moveTo>
                    <a:cubicBezTo>
                      <a:pt x="21232" y="204390"/>
                      <a:pt x="52802" y="130971"/>
                      <a:pt x="103648" y="77778"/>
                    </a:cubicBezTo>
                    <a:cubicBezTo>
                      <a:pt x="152706" y="26429"/>
                      <a:pt x="193718" y="224"/>
                      <a:pt x="225511" y="0"/>
                    </a:cubicBezTo>
                    <a:cubicBezTo>
                      <a:pt x="225678" y="0"/>
                      <a:pt x="225846" y="0"/>
                      <a:pt x="226014" y="0"/>
                    </a:cubicBezTo>
                    <a:cubicBezTo>
                      <a:pt x="242553" y="0"/>
                      <a:pt x="250599" y="7264"/>
                      <a:pt x="252107" y="8772"/>
                    </a:cubicBezTo>
                  </a:path>
                </a:pathLst>
              </a:custGeom>
              <a:noFill/>
              <a:ln w="5569" cap="rnd">
                <a:solidFill>
                  <a:srgbClr val="33333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924" name="Forme libre : forme 21923">
                <a:extLst>
                  <a:ext uri="{FF2B5EF4-FFF2-40B4-BE49-F238E27FC236}">
                    <a16:creationId xmlns:a16="http://schemas.microsoft.com/office/drawing/2014/main" id="{6F58F24D-B67C-4912-9A94-01E0A7625AEF}"/>
                  </a:ext>
                </a:extLst>
              </p:cNvPr>
              <p:cNvSpPr/>
              <p:nvPr/>
            </p:nvSpPr>
            <p:spPr>
              <a:xfrm>
                <a:off x="8897070" y="3463231"/>
                <a:ext cx="63026" cy="160081"/>
              </a:xfrm>
              <a:custGeom>
                <a:avLst/>
                <a:gdLst>
                  <a:gd name="connsiteX0" fmla="*/ 63027 w 63026"/>
                  <a:gd name="connsiteY0" fmla="*/ 0 h 160081"/>
                  <a:gd name="connsiteX1" fmla="*/ 45259 w 63026"/>
                  <a:gd name="connsiteY1" fmla="*/ 72190 h 160081"/>
                  <a:gd name="connsiteX2" fmla="*/ 39280 w 63026"/>
                  <a:gd name="connsiteY2" fmla="*/ 97557 h 160081"/>
                  <a:gd name="connsiteX3" fmla="*/ 7934 w 63026"/>
                  <a:gd name="connsiteY3" fmla="*/ 156226 h 160081"/>
                  <a:gd name="connsiteX4" fmla="*/ 0 w 63026"/>
                  <a:gd name="connsiteY4" fmla="*/ 160081 h 160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026" h="160081">
                    <a:moveTo>
                      <a:pt x="63027" y="0"/>
                    </a:moveTo>
                    <a:cubicBezTo>
                      <a:pt x="55875" y="26485"/>
                      <a:pt x="50120" y="51181"/>
                      <a:pt x="45259" y="72190"/>
                    </a:cubicBezTo>
                    <a:cubicBezTo>
                      <a:pt x="43135" y="81354"/>
                      <a:pt x="41180" y="89903"/>
                      <a:pt x="39280" y="97557"/>
                    </a:cubicBezTo>
                    <a:cubicBezTo>
                      <a:pt x="35983" y="111079"/>
                      <a:pt x="22853" y="135832"/>
                      <a:pt x="7934" y="156226"/>
                    </a:cubicBezTo>
                    <a:cubicBezTo>
                      <a:pt x="7934" y="156226"/>
                      <a:pt x="5755" y="158852"/>
                      <a:pt x="0" y="160081"/>
                    </a:cubicBezTo>
                  </a:path>
                </a:pathLst>
              </a:custGeom>
              <a:noFill/>
              <a:ln w="5569" cap="rnd">
                <a:solidFill>
                  <a:srgbClr val="33333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925" name="Forme libre : forme 21924">
                <a:extLst>
                  <a:ext uri="{FF2B5EF4-FFF2-40B4-BE49-F238E27FC236}">
                    <a16:creationId xmlns:a16="http://schemas.microsoft.com/office/drawing/2014/main" id="{2C20CA63-7DD2-4D28-B36C-377CD5C987F6}"/>
                  </a:ext>
                </a:extLst>
              </p:cNvPr>
              <p:cNvSpPr/>
              <p:nvPr/>
            </p:nvSpPr>
            <p:spPr>
              <a:xfrm>
                <a:off x="8980212" y="3348292"/>
                <a:ext cx="423139" cy="243730"/>
              </a:xfrm>
              <a:custGeom>
                <a:avLst/>
                <a:gdLst>
                  <a:gd name="connsiteX0" fmla="*/ 423140 w 423139"/>
                  <a:gd name="connsiteY0" fmla="*/ 21796 h 243730"/>
                  <a:gd name="connsiteX1" fmla="*/ 216012 w 423139"/>
                  <a:gd name="connsiteY1" fmla="*/ 71636 h 243730"/>
                  <a:gd name="connsiteX2" fmla="*/ 197573 w 423139"/>
                  <a:gd name="connsiteY2" fmla="*/ 84655 h 243730"/>
                  <a:gd name="connsiteX3" fmla="*/ 0 w 423139"/>
                  <a:gd name="connsiteY3" fmla="*/ 243731 h 243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3139" h="243730">
                    <a:moveTo>
                      <a:pt x="423140" y="21796"/>
                    </a:moveTo>
                    <a:cubicBezTo>
                      <a:pt x="366036" y="-36425"/>
                      <a:pt x="264735" y="36547"/>
                      <a:pt x="216012" y="71636"/>
                    </a:cubicBezTo>
                    <a:cubicBezTo>
                      <a:pt x="208804" y="76833"/>
                      <a:pt x="202546" y="81359"/>
                      <a:pt x="197573" y="84655"/>
                    </a:cubicBezTo>
                    <a:cubicBezTo>
                      <a:pt x="173491" y="100524"/>
                      <a:pt x="72749" y="183386"/>
                      <a:pt x="0" y="243731"/>
                    </a:cubicBezTo>
                  </a:path>
                </a:pathLst>
              </a:custGeom>
              <a:noFill/>
              <a:ln w="5569" cap="rnd">
                <a:solidFill>
                  <a:srgbClr val="33333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926" name="Forme libre : forme 21925">
                <a:extLst>
                  <a:ext uri="{FF2B5EF4-FFF2-40B4-BE49-F238E27FC236}">
                    <a16:creationId xmlns:a16="http://schemas.microsoft.com/office/drawing/2014/main" id="{A59824AC-92D5-46CD-A4E0-D398ED781CDD}"/>
                  </a:ext>
                </a:extLst>
              </p:cNvPr>
              <p:cNvSpPr/>
              <p:nvPr/>
            </p:nvSpPr>
            <p:spPr>
              <a:xfrm>
                <a:off x="8949648" y="3325632"/>
                <a:ext cx="469683" cy="262702"/>
              </a:xfrm>
              <a:custGeom>
                <a:avLst/>
                <a:gdLst>
                  <a:gd name="connsiteX0" fmla="*/ 40118 w 469683"/>
                  <a:gd name="connsiteY0" fmla="*/ 115138 h 262702"/>
                  <a:gd name="connsiteX1" fmla="*/ 14472 w 469683"/>
                  <a:gd name="connsiteY1" fmla="*/ 214874 h 262702"/>
                  <a:gd name="connsiteX2" fmla="*/ 8437 w 469683"/>
                  <a:gd name="connsiteY2" fmla="*/ 240465 h 262702"/>
                  <a:gd name="connsiteX3" fmla="*/ 0 w 469683"/>
                  <a:gd name="connsiteY3" fmla="*/ 262703 h 262702"/>
                  <a:gd name="connsiteX4" fmla="*/ 215844 w 469683"/>
                  <a:gd name="connsiteY4" fmla="*/ 88653 h 262702"/>
                  <a:gd name="connsiteX5" fmla="*/ 233557 w 469683"/>
                  <a:gd name="connsiteY5" fmla="*/ 76193 h 262702"/>
                  <a:gd name="connsiteX6" fmla="*/ 469684 w 469683"/>
                  <a:gd name="connsiteY6" fmla="*/ 28867 h 262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69683" h="262702">
                    <a:moveTo>
                      <a:pt x="40118" y="115138"/>
                    </a:moveTo>
                    <a:cubicBezTo>
                      <a:pt x="29055" y="151959"/>
                      <a:pt x="21009" y="186713"/>
                      <a:pt x="14472" y="214874"/>
                    </a:cubicBezTo>
                    <a:cubicBezTo>
                      <a:pt x="12348" y="224149"/>
                      <a:pt x="10337" y="232698"/>
                      <a:pt x="8437" y="240465"/>
                    </a:cubicBezTo>
                    <a:cubicBezTo>
                      <a:pt x="6984" y="246499"/>
                      <a:pt x="4023" y="254210"/>
                      <a:pt x="0" y="262703"/>
                    </a:cubicBezTo>
                    <a:cubicBezTo>
                      <a:pt x="73364" y="201688"/>
                      <a:pt x="188745" y="106477"/>
                      <a:pt x="215844" y="88653"/>
                    </a:cubicBezTo>
                    <a:cubicBezTo>
                      <a:pt x="220482" y="85636"/>
                      <a:pt x="226517" y="81222"/>
                      <a:pt x="233557" y="76193"/>
                    </a:cubicBezTo>
                    <a:cubicBezTo>
                      <a:pt x="287308" y="37471"/>
                      <a:pt x="399114" y="-43100"/>
                      <a:pt x="469684" y="28867"/>
                    </a:cubicBezTo>
                  </a:path>
                </a:pathLst>
              </a:custGeom>
              <a:noFill/>
              <a:ln w="5569" cap="rnd">
                <a:solidFill>
                  <a:srgbClr val="33333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927" name="Forme libre : forme 21926">
                <a:extLst>
                  <a:ext uri="{FF2B5EF4-FFF2-40B4-BE49-F238E27FC236}">
                    <a16:creationId xmlns:a16="http://schemas.microsoft.com/office/drawing/2014/main" id="{242BE5A7-6358-45F0-B887-32FEAEF62EB6}"/>
                  </a:ext>
                </a:extLst>
              </p:cNvPr>
              <p:cNvSpPr/>
              <p:nvPr/>
            </p:nvSpPr>
            <p:spPr>
              <a:xfrm>
                <a:off x="9000718" y="3173513"/>
                <a:ext cx="207519" cy="233284"/>
              </a:xfrm>
              <a:custGeom>
                <a:avLst/>
                <a:gdLst>
                  <a:gd name="connsiteX0" fmla="*/ 207128 w 207519"/>
                  <a:gd name="connsiteY0" fmla="*/ 2298 h 233284"/>
                  <a:gd name="connsiteX1" fmla="*/ 207519 w 207519"/>
                  <a:gd name="connsiteY1" fmla="*/ 2689 h 233284"/>
                  <a:gd name="connsiteX2" fmla="*/ 90741 w 207519"/>
                  <a:gd name="connsiteY2" fmla="*/ 71080 h 233284"/>
                  <a:gd name="connsiteX3" fmla="*/ 0 w 207519"/>
                  <a:gd name="connsiteY3" fmla="*/ 233284 h 233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7519" h="233284">
                    <a:moveTo>
                      <a:pt x="207128" y="2298"/>
                    </a:moveTo>
                    <a:cubicBezTo>
                      <a:pt x="207128" y="2298"/>
                      <a:pt x="207240" y="2465"/>
                      <a:pt x="207519" y="2689"/>
                    </a:cubicBezTo>
                    <a:cubicBezTo>
                      <a:pt x="199417" y="-3848"/>
                      <a:pt x="162708" y="-4239"/>
                      <a:pt x="90741" y="71080"/>
                    </a:cubicBezTo>
                    <a:cubicBezTo>
                      <a:pt x="48555" y="115221"/>
                      <a:pt x="20115" y="175007"/>
                      <a:pt x="0" y="233284"/>
                    </a:cubicBezTo>
                  </a:path>
                </a:pathLst>
              </a:custGeom>
              <a:noFill/>
              <a:ln w="5569" cap="rnd">
                <a:solidFill>
                  <a:srgbClr val="33333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1928" name="Graphique 320">
              <a:extLst>
                <a:ext uri="{FF2B5EF4-FFF2-40B4-BE49-F238E27FC236}">
                  <a16:creationId xmlns:a16="http://schemas.microsoft.com/office/drawing/2014/main" id="{8B699F6E-627C-4EC4-91A7-CBFA467A7341}"/>
                </a:ext>
              </a:extLst>
            </p:cNvPr>
            <p:cNvGrpSpPr/>
            <p:nvPr/>
          </p:nvGrpSpPr>
          <p:grpSpPr>
            <a:xfrm>
              <a:off x="8865389" y="3355058"/>
              <a:ext cx="574878" cy="334745"/>
              <a:chOff x="8865389" y="3355058"/>
              <a:chExt cx="574878" cy="334745"/>
            </a:xfrm>
            <a:noFill/>
          </p:grpSpPr>
          <p:sp>
            <p:nvSpPr>
              <p:cNvPr id="21929" name="Forme libre : forme 21928">
                <a:extLst>
                  <a:ext uri="{FF2B5EF4-FFF2-40B4-BE49-F238E27FC236}">
                    <a16:creationId xmlns:a16="http://schemas.microsoft.com/office/drawing/2014/main" id="{5781C1B8-2775-453B-8C3C-E6DD31A2F9B9}"/>
                  </a:ext>
                </a:extLst>
              </p:cNvPr>
              <p:cNvSpPr/>
              <p:nvPr/>
            </p:nvSpPr>
            <p:spPr>
              <a:xfrm>
                <a:off x="8865389" y="3369473"/>
                <a:ext cx="552531" cy="302506"/>
              </a:xfrm>
              <a:custGeom>
                <a:avLst/>
                <a:gdLst>
                  <a:gd name="connsiteX0" fmla="*/ 537404 w 552531"/>
                  <a:gd name="connsiteY0" fmla="*/ 0 h 302506"/>
                  <a:gd name="connsiteX1" fmla="*/ 550982 w 552531"/>
                  <a:gd name="connsiteY1" fmla="*/ 55260 h 302506"/>
                  <a:gd name="connsiteX2" fmla="*/ 471975 w 552531"/>
                  <a:gd name="connsiteY2" fmla="*/ 124657 h 302506"/>
                  <a:gd name="connsiteX3" fmla="*/ 342736 w 552531"/>
                  <a:gd name="connsiteY3" fmla="*/ 155947 h 302506"/>
                  <a:gd name="connsiteX4" fmla="*/ 29334 w 552531"/>
                  <a:gd name="connsiteY4" fmla="*/ 279039 h 302506"/>
                  <a:gd name="connsiteX5" fmla="*/ 0 w 552531"/>
                  <a:gd name="connsiteY5" fmla="*/ 302506 h 302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52531" h="302506">
                    <a:moveTo>
                      <a:pt x="537404" y="0"/>
                    </a:moveTo>
                    <a:cubicBezTo>
                      <a:pt x="537627" y="224"/>
                      <a:pt x="558245" y="25479"/>
                      <a:pt x="550982" y="55260"/>
                    </a:cubicBezTo>
                    <a:cubicBezTo>
                      <a:pt x="544444" y="82080"/>
                      <a:pt x="517848" y="105436"/>
                      <a:pt x="471975" y="124657"/>
                    </a:cubicBezTo>
                    <a:cubicBezTo>
                      <a:pt x="436271" y="139631"/>
                      <a:pt x="390844" y="147509"/>
                      <a:pt x="342736" y="155947"/>
                    </a:cubicBezTo>
                    <a:cubicBezTo>
                      <a:pt x="246799" y="172653"/>
                      <a:pt x="130468" y="192992"/>
                      <a:pt x="29334" y="279039"/>
                    </a:cubicBezTo>
                    <a:lnTo>
                      <a:pt x="0" y="302506"/>
                    </a:lnTo>
                  </a:path>
                </a:pathLst>
              </a:custGeom>
              <a:noFill/>
              <a:ln w="5569" cap="rnd">
                <a:solidFill>
                  <a:srgbClr val="33333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930" name="Forme libre : forme 21929">
                <a:extLst>
                  <a:ext uri="{FF2B5EF4-FFF2-40B4-BE49-F238E27FC236}">
                    <a16:creationId xmlns:a16="http://schemas.microsoft.com/office/drawing/2014/main" id="{28754C85-1BF5-4FEB-82C4-1864D1EC0623}"/>
                  </a:ext>
                </a:extLst>
              </p:cNvPr>
              <p:cNvSpPr/>
              <p:nvPr/>
            </p:nvSpPr>
            <p:spPr>
              <a:xfrm>
                <a:off x="8891650" y="3355058"/>
                <a:ext cx="548617" cy="334745"/>
              </a:xfrm>
              <a:custGeom>
                <a:avLst/>
                <a:gdLst>
                  <a:gd name="connsiteX0" fmla="*/ 528241 w 548617"/>
                  <a:gd name="connsiteY0" fmla="*/ 0 h 334745"/>
                  <a:gd name="connsiteX1" fmla="*/ 546512 w 548617"/>
                  <a:gd name="connsiteY1" fmla="*/ 74649 h 334745"/>
                  <a:gd name="connsiteX2" fmla="*/ 454374 w 548617"/>
                  <a:gd name="connsiteY2" fmla="*/ 159634 h 334745"/>
                  <a:gd name="connsiteX3" fmla="*/ 320330 w 548617"/>
                  <a:gd name="connsiteY3" fmla="*/ 192321 h 334745"/>
                  <a:gd name="connsiteX4" fmla="*/ 15198 w 548617"/>
                  <a:gd name="connsiteY4" fmla="*/ 312340 h 334745"/>
                  <a:gd name="connsiteX5" fmla="*/ 0 w 548617"/>
                  <a:gd name="connsiteY5" fmla="*/ 334746 h 334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48617" h="334745">
                    <a:moveTo>
                      <a:pt x="528241" y="0"/>
                    </a:moveTo>
                    <a:cubicBezTo>
                      <a:pt x="529190" y="1006"/>
                      <a:pt x="556234" y="33525"/>
                      <a:pt x="546512" y="74649"/>
                    </a:cubicBezTo>
                    <a:cubicBezTo>
                      <a:pt x="538410" y="108900"/>
                      <a:pt x="507288" y="137508"/>
                      <a:pt x="454374" y="159634"/>
                    </a:cubicBezTo>
                    <a:cubicBezTo>
                      <a:pt x="416379" y="175559"/>
                      <a:pt x="369724" y="183716"/>
                      <a:pt x="320330" y="192321"/>
                    </a:cubicBezTo>
                    <a:cubicBezTo>
                      <a:pt x="221767" y="209531"/>
                      <a:pt x="111638" y="228751"/>
                      <a:pt x="15198" y="312340"/>
                    </a:cubicBezTo>
                    <a:cubicBezTo>
                      <a:pt x="15198" y="312340"/>
                      <a:pt x="4246" y="326029"/>
                      <a:pt x="0" y="334746"/>
                    </a:cubicBezTo>
                  </a:path>
                </a:pathLst>
              </a:custGeom>
              <a:noFill/>
              <a:ln w="5569" cap="rnd">
                <a:solidFill>
                  <a:srgbClr val="33333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1931" name="Forme libre : forme 21930">
              <a:extLst>
                <a:ext uri="{FF2B5EF4-FFF2-40B4-BE49-F238E27FC236}">
                  <a16:creationId xmlns:a16="http://schemas.microsoft.com/office/drawing/2014/main" id="{4FCD3232-7B4A-42F5-B498-ED1CB7416851}"/>
                </a:ext>
              </a:extLst>
            </p:cNvPr>
            <p:cNvSpPr/>
            <p:nvPr/>
          </p:nvSpPr>
          <p:spPr>
            <a:xfrm>
              <a:off x="8312116" y="3025358"/>
              <a:ext cx="468342" cy="527440"/>
            </a:xfrm>
            <a:custGeom>
              <a:avLst/>
              <a:gdLst>
                <a:gd name="connsiteX0" fmla="*/ 365701 w 468342"/>
                <a:gd name="connsiteY0" fmla="*/ 988 h 527440"/>
                <a:gd name="connsiteX1" fmla="*/ 407998 w 468342"/>
                <a:gd name="connsiteY1" fmla="*/ 9146 h 527440"/>
                <a:gd name="connsiteX2" fmla="*/ 455436 w 468342"/>
                <a:gd name="connsiteY2" fmla="*/ 240579 h 527440"/>
                <a:gd name="connsiteX3" fmla="*/ 457335 w 468342"/>
                <a:gd name="connsiteY3" fmla="*/ 366186 h 527440"/>
                <a:gd name="connsiteX4" fmla="*/ 468343 w 468342"/>
                <a:gd name="connsiteY4" fmla="*/ 527441 h 527440"/>
                <a:gd name="connsiteX5" fmla="*/ 337987 w 468342"/>
                <a:gd name="connsiteY5" fmla="*/ 441002 h 527440"/>
                <a:gd name="connsiteX6" fmla="*/ 307032 w 468342"/>
                <a:gd name="connsiteY6" fmla="*/ 407086 h 527440"/>
                <a:gd name="connsiteX7" fmla="*/ 48611 w 468342"/>
                <a:gd name="connsiteY7" fmla="*/ 210966 h 527440"/>
                <a:gd name="connsiteX8" fmla="*/ 0 w 468342"/>
                <a:gd name="connsiteY8" fmla="*/ 243262 h 52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8342" h="527440">
                  <a:moveTo>
                    <a:pt x="365701" y="988"/>
                  </a:moveTo>
                  <a:cubicBezTo>
                    <a:pt x="384475" y="-1638"/>
                    <a:pt x="397885" y="932"/>
                    <a:pt x="407998" y="9146"/>
                  </a:cubicBezTo>
                  <a:cubicBezTo>
                    <a:pt x="436606" y="32334"/>
                    <a:pt x="446384" y="105307"/>
                    <a:pt x="455436" y="240579"/>
                  </a:cubicBezTo>
                  <a:cubicBezTo>
                    <a:pt x="458397" y="284944"/>
                    <a:pt x="457838" y="326236"/>
                    <a:pt x="457335" y="366186"/>
                  </a:cubicBezTo>
                  <a:cubicBezTo>
                    <a:pt x="456553" y="427257"/>
                    <a:pt x="455883" y="481120"/>
                    <a:pt x="468343" y="527441"/>
                  </a:cubicBezTo>
                  <a:cubicBezTo>
                    <a:pt x="441746" y="518054"/>
                    <a:pt x="390956" y="494586"/>
                    <a:pt x="337987" y="441002"/>
                  </a:cubicBezTo>
                  <a:cubicBezTo>
                    <a:pt x="330667" y="433627"/>
                    <a:pt x="319716" y="421335"/>
                    <a:pt x="307032" y="407086"/>
                  </a:cubicBezTo>
                  <a:cubicBezTo>
                    <a:pt x="219197" y="308747"/>
                    <a:pt x="119404" y="204317"/>
                    <a:pt x="48611" y="210966"/>
                  </a:cubicBezTo>
                  <a:cubicBezTo>
                    <a:pt x="28161" y="212866"/>
                    <a:pt x="11845" y="223705"/>
                    <a:pt x="0" y="243262"/>
                  </a:cubicBezTo>
                </a:path>
              </a:pathLst>
            </a:custGeom>
            <a:noFill/>
            <a:ln w="5569" cap="rnd">
              <a:solidFill>
                <a:srgbClr val="33333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32" name="Forme libre : forme 21931">
              <a:extLst>
                <a:ext uri="{FF2B5EF4-FFF2-40B4-BE49-F238E27FC236}">
                  <a16:creationId xmlns:a16="http://schemas.microsoft.com/office/drawing/2014/main" id="{3757229A-845C-48F8-8BBA-4E62EA3D8C2E}"/>
                </a:ext>
              </a:extLst>
            </p:cNvPr>
            <p:cNvSpPr/>
            <p:nvPr/>
          </p:nvSpPr>
          <p:spPr>
            <a:xfrm>
              <a:off x="8674688" y="3002970"/>
              <a:ext cx="148347" cy="575531"/>
            </a:xfrm>
            <a:custGeom>
              <a:avLst/>
              <a:gdLst>
                <a:gd name="connsiteX0" fmla="*/ 148348 w 148347"/>
                <a:gd name="connsiteY0" fmla="*/ 575531 h 575531"/>
                <a:gd name="connsiteX1" fmla="*/ 132814 w 148347"/>
                <a:gd name="connsiteY1" fmla="*/ 561283 h 575531"/>
                <a:gd name="connsiteX2" fmla="*/ 117058 w 148347"/>
                <a:gd name="connsiteY2" fmla="*/ 388853 h 575531"/>
                <a:gd name="connsiteX3" fmla="*/ 115102 w 148347"/>
                <a:gd name="connsiteY3" fmla="*/ 261459 h 575531"/>
                <a:gd name="connsiteX4" fmla="*/ 59507 w 148347"/>
                <a:gd name="connsiteY4" fmla="*/ 14157 h 575531"/>
                <a:gd name="connsiteX5" fmla="*/ 0 w 148347"/>
                <a:gd name="connsiteY5" fmla="*/ 1194 h 575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347" h="575531">
                  <a:moveTo>
                    <a:pt x="148348" y="575531"/>
                  </a:moveTo>
                  <a:cubicBezTo>
                    <a:pt x="141084" y="572849"/>
                    <a:pt x="136167" y="567262"/>
                    <a:pt x="132814" y="561283"/>
                  </a:cubicBezTo>
                  <a:cubicBezTo>
                    <a:pt x="115493" y="514739"/>
                    <a:pt x="116220" y="456406"/>
                    <a:pt x="117058" y="388853"/>
                  </a:cubicBezTo>
                  <a:cubicBezTo>
                    <a:pt x="117561" y="348456"/>
                    <a:pt x="118119" y="306717"/>
                    <a:pt x="115102" y="261459"/>
                  </a:cubicBezTo>
                  <a:cubicBezTo>
                    <a:pt x="105268" y="113670"/>
                    <a:pt x="94875" y="42932"/>
                    <a:pt x="59507" y="14157"/>
                  </a:cubicBezTo>
                  <a:cubicBezTo>
                    <a:pt x="44420" y="1920"/>
                    <a:pt x="24976" y="-2326"/>
                    <a:pt x="0" y="1194"/>
                  </a:cubicBezTo>
                </a:path>
              </a:pathLst>
            </a:custGeom>
            <a:noFill/>
            <a:ln w="5569" cap="rnd">
              <a:solidFill>
                <a:srgbClr val="33333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33" name="Forme libre : forme 21932">
              <a:extLst>
                <a:ext uri="{FF2B5EF4-FFF2-40B4-BE49-F238E27FC236}">
                  <a16:creationId xmlns:a16="http://schemas.microsoft.com/office/drawing/2014/main" id="{FB35A58A-DFFC-4249-A777-4D1161E1EDEC}"/>
                </a:ext>
              </a:extLst>
            </p:cNvPr>
            <p:cNvSpPr/>
            <p:nvPr/>
          </p:nvSpPr>
          <p:spPr>
            <a:xfrm>
              <a:off x="8331170" y="3258466"/>
              <a:ext cx="478847" cy="334506"/>
            </a:xfrm>
            <a:custGeom>
              <a:avLst/>
              <a:gdLst>
                <a:gd name="connsiteX0" fmla="*/ 0 w 478847"/>
                <a:gd name="connsiteY0" fmla="*/ 21831 h 334506"/>
                <a:gd name="connsiteX1" fmla="*/ 31569 w 478847"/>
                <a:gd name="connsiteY1" fmla="*/ 208 h 334506"/>
                <a:gd name="connsiteX2" fmla="*/ 271272 w 478847"/>
                <a:gd name="connsiteY2" fmla="*/ 188953 h 334506"/>
                <a:gd name="connsiteX3" fmla="*/ 303009 w 478847"/>
                <a:gd name="connsiteY3" fmla="*/ 223651 h 334506"/>
                <a:gd name="connsiteX4" fmla="*/ 444037 w 478847"/>
                <a:gd name="connsiteY4" fmla="*/ 316348 h 334506"/>
                <a:gd name="connsiteX5" fmla="*/ 478847 w 478847"/>
                <a:gd name="connsiteY5" fmla="*/ 334507 h 334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8847" h="334506">
                  <a:moveTo>
                    <a:pt x="0" y="21831"/>
                  </a:moveTo>
                  <a:cubicBezTo>
                    <a:pt x="8046" y="8477"/>
                    <a:pt x="18383" y="1437"/>
                    <a:pt x="31569" y="208"/>
                  </a:cubicBezTo>
                  <a:cubicBezTo>
                    <a:pt x="97166" y="-5938"/>
                    <a:pt x="214783" y="125703"/>
                    <a:pt x="271272" y="188953"/>
                  </a:cubicBezTo>
                  <a:cubicBezTo>
                    <a:pt x="284682" y="203983"/>
                    <a:pt x="295298" y="215885"/>
                    <a:pt x="303009" y="223651"/>
                  </a:cubicBezTo>
                  <a:cubicBezTo>
                    <a:pt x="360672" y="282040"/>
                    <a:pt x="415541" y="306681"/>
                    <a:pt x="444037" y="316348"/>
                  </a:cubicBezTo>
                  <a:cubicBezTo>
                    <a:pt x="469572" y="324896"/>
                    <a:pt x="478177" y="334283"/>
                    <a:pt x="478847" y="334507"/>
                  </a:cubicBezTo>
                </a:path>
              </a:pathLst>
            </a:custGeom>
            <a:noFill/>
            <a:ln w="5569" cap="rnd">
              <a:solidFill>
                <a:srgbClr val="33333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34" name="Forme libre : forme 21933">
              <a:extLst>
                <a:ext uri="{FF2B5EF4-FFF2-40B4-BE49-F238E27FC236}">
                  <a16:creationId xmlns:a16="http://schemas.microsoft.com/office/drawing/2014/main" id="{B5B86733-DA2F-4DBB-9392-5D7CEAA910C5}"/>
                </a:ext>
              </a:extLst>
            </p:cNvPr>
            <p:cNvSpPr/>
            <p:nvPr/>
          </p:nvSpPr>
          <p:spPr>
            <a:xfrm>
              <a:off x="8899285" y="2960759"/>
              <a:ext cx="138590" cy="523257"/>
            </a:xfrm>
            <a:custGeom>
              <a:avLst/>
              <a:gdLst>
                <a:gd name="connsiteX0" fmla="*/ 2032 w 138590"/>
                <a:gd name="connsiteY0" fmla="*/ 523258 h 523257"/>
                <a:gd name="connsiteX1" fmla="*/ 1417 w 138590"/>
                <a:gd name="connsiteY1" fmla="*/ 484369 h 523257"/>
                <a:gd name="connsiteX2" fmla="*/ 102327 w 138590"/>
                <a:gd name="connsiteY2" fmla="*/ 8986 h 523257"/>
                <a:gd name="connsiteX3" fmla="*/ 138590 w 138590"/>
                <a:gd name="connsiteY3" fmla="*/ 2337 h 523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590" h="523257">
                  <a:moveTo>
                    <a:pt x="2032" y="523258"/>
                  </a:moveTo>
                  <a:cubicBezTo>
                    <a:pt x="2702" y="511413"/>
                    <a:pt x="2591" y="498450"/>
                    <a:pt x="1417" y="484369"/>
                  </a:cubicBezTo>
                  <a:cubicBezTo>
                    <a:pt x="-7690" y="376140"/>
                    <a:pt x="27231" y="66928"/>
                    <a:pt x="102327" y="8986"/>
                  </a:cubicBezTo>
                  <a:cubicBezTo>
                    <a:pt x="114117" y="-121"/>
                    <a:pt x="125683" y="-2245"/>
                    <a:pt x="138590" y="2337"/>
                  </a:cubicBezTo>
                </a:path>
              </a:pathLst>
            </a:custGeom>
            <a:noFill/>
            <a:ln w="5569" cap="rnd">
              <a:solidFill>
                <a:srgbClr val="33333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35" name="Forme libre : forme 21934">
              <a:extLst>
                <a:ext uri="{FF2B5EF4-FFF2-40B4-BE49-F238E27FC236}">
                  <a16:creationId xmlns:a16="http://schemas.microsoft.com/office/drawing/2014/main" id="{1F07AFC9-F167-498F-8C04-8FDD276B873B}"/>
                </a:ext>
              </a:extLst>
            </p:cNvPr>
            <p:cNvSpPr/>
            <p:nvPr/>
          </p:nvSpPr>
          <p:spPr>
            <a:xfrm>
              <a:off x="8862069" y="3531678"/>
              <a:ext cx="31089" cy="83476"/>
            </a:xfrm>
            <a:custGeom>
              <a:avLst/>
              <a:gdLst>
                <a:gd name="connsiteX0" fmla="*/ 31090 w 31089"/>
                <a:gd name="connsiteY0" fmla="*/ 0 h 83476"/>
                <a:gd name="connsiteX1" fmla="*/ 10192 w 31089"/>
                <a:gd name="connsiteY1" fmla="*/ 43973 h 83476"/>
                <a:gd name="connsiteX2" fmla="*/ 3376 w 31089"/>
                <a:gd name="connsiteY2" fmla="*/ 83477 h 83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089" h="83476">
                  <a:moveTo>
                    <a:pt x="31090" y="0"/>
                  </a:moveTo>
                  <a:cubicBezTo>
                    <a:pt x="25335" y="19109"/>
                    <a:pt x="10192" y="43973"/>
                    <a:pt x="10192" y="43973"/>
                  </a:cubicBezTo>
                  <a:cubicBezTo>
                    <a:pt x="4828" y="53305"/>
                    <a:pt x="-5285" y="69732"/>
                    <a:pt x="3376" y="83477"/>
                  </a:cubicBezTo>
                </a:path>
              </a:pathLst>
            </a:custGeom>
            <a:noFill/>
            <a:ln w="5569" cap="rnd">
              <a:solidFill>
                <a:srgbClr val="33333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36" name="Forme libre : forme 21935">
              <a:extLst>
                <a:ext uri="{FF2B5EF4-FFF2-40B4-BE49-F238E27FC236}">
                  <a16:creationId xmlns:a16="http://schemas.microsoft.com/office/drawing/2014/main" id="{ACA0559B-B5C8-4D9A-8CC0-80A05F6C5BE1}"/>
                </a:ext>
              </a:extLst>
            </p:cNvPr>
            <p:cNvSpPr/>
            <p:nvPr/>
          </p:nvSpPr>
          <p:spPr>
            <a:xfrm>
              <a:off x="8874943" y="2938532"/>
              <a:ext cx="173826" cy="574595"/>
            </a:xfrm>
            <a:custGeom>
              <a:avLst/>
              <a:gdLst>
                <a:gd name="connsiteX0" fmla="*/ 173827 w 173826"/>
                <a:gd name="connsiteY0" fmla="*/ 5064 h 574595"/>
                <a:gd name="connsiteX1" fmla="*/ 112979 w 173826"/>
                <a:gd name="connsiteY1" fmla="*/ 13501 h 574595"/>
                <a:gd name="connsiteX2" fmla="*/ 3464 w 173826"/>
                <a:gd name="connsiteY2" fmla="*/ 508440 h 574595"/>
                <a:gd name="connsiteX3" fmla="*/ 0 w 173826"/>
                <a:gd name="connsiteY3" fmla="*/ 574596 h 574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826" h="574595">
                  <a:moveTo>
                    <a:pt x="173827" y="5064"/>
                  </a:moveTo>
                  <a:cubicBezTo>
                    <a:pt x="152874" y="-4379"/>
                    <a:pt x="130635" y="-77"/>
                    <a:pt x="112979" y="13501"/>
                  </a:cubicBezTo>
                  <a:cubicBezTo>
                    <a:pt x="22909" y="83009"/>
                    <a:pt x="-4358" y="415520"/>
                    <a:pt x="3464" y="508440"/>
                  </a:cubicBezTo>
                  <a:cubicBezTo>
                    <a:pt x="5699" y="534980"/>
                    <a:pt x="3855" y="556827"/>
                    <a:pt x="0" y="574596"/>
                  </a:cubicBezTo>
                </a:path>
              </a:pathLst>
            </a:custGeom>
            <a:noFill/>
            <a:ln w="5569" cap="rnd">
              <a:solidFill>
                <a:srgbClr val="33333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41" name="Forme libre : forme 21940">
              <a:extLst>
                <a:ext uri="{FF2B5EF4-FFF2-40B4-BE49-F238E27FC236}">
                  <a16:creationId xmlns:a16="http://schemas.microsoft.com/office/drawing/2014/main" id="{A47343DB-D149-4FCA-B36F-F378DD35E643}"/>
                </a:ext>
              </a:extLst>
            </p:cNvPr>
            <p:cNvSpPr/>
            <p:nvPr/>
          </p:nvSpPr>
          <p:spPr>
            <a:xfrm>
              <a:off x="8677536" y="5018998"/>
              <a:ext cx="286161" cy="210634"/>
            </a:xfrm>
            <a:custGeom>
              <a:avLst/>
              <a:gdLst>
                <a:gd name="connsiteX0" fmla="*/ 2516 w 286161"/>
                <a:gd name="connsiteY0" fmla="*/ 122824 h 210634"/>
                <a:gd name="connsiteX1" fmla="*/ 285913 w 286161"/>
                <a:gd name="connsiteY1" fmla="*/ 130758 h 210634"/>
                <a:gd name="connsiteX2" fmla="*/ 151981 w 286161"/>
                <a:gd name="connsiteY2" fmla="*/ 458 h 210634"/>
                <a:gd name="connsiteX3" fmla="*/ 2516 w 286161"/>
                <a:gd name="connsiteY3" fmla="*/ 122824 h 210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6161" h="210634">
                  <a:moveTo>
                    <a:pt x="2516" y="122824"/>
                  </a:moveTo>
                  <a:cubicBezTo>
                    <a:pt x="26263" y="232004"/>
                    <a:pt x="280326" y="244687"/>
                    <a:pt x="285913" y="130758"/>
                  </a:cubicBezTo>
                  <a:cubicBezTo>
                    <a:pt x="291947" y="8225"/>
                    <a:pt x="186232" y="-2783"/>
                    <a:pt x="151981" y="458"/>
                  </a:cubicBezTo>
                  <a:cubicBezTo>
                    <a:pt x="124714" y="2972"/>
                    <a:pt x="-20784" y="15768"/>
                    <a:pt x="2516" y="122824"/>
                  </a:cubicBezTo>
                  <a:close/>
                </a:path>
              </a:pathLst>
            </a:custGeom>
            <a:solidFill>
              <a:srgbClr val="AA1527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1942" name="Graphique 320">
              <a:extLst>
                <a:ext uri="{FF2B5EF4-FFF2-40B4-BE49-F238E27FC236}">
                  <a16:creationId xmlns:a16="http://schemas.microsoft.com/office/drawing/2014/main" id="{8B699F6E-627C-4EC4-91A7-CBFA467A7341}"/>
                </a:ext>
              </a:extLst>
            </p:cNvPr>
            <p:cNvGrpSpPr/>
            <p:nvPr/>
          </p:nvGrpSpPr>
          <p:grpSpPr>
            <a:xfrm>
              <a:off x="8639027" y="4992629"/>
              <a:ext cx="357698" cy="263337"/>
              <a:chOff x="8639027" y="4992629"/>
              <a:chExt cx="357698" cy="263337"/>
            </a:xfrm>
            <a:noFill/>
          </p:grpSpPr>
          <p:sp>
            <p:nvSpPr>
              <p:cNvPr id="21943" name="Forme libre : forme 21942">
                <a:extLst>
                  <a:ext uri="{FF2B5EF4-FFF2-40B4-BE49-F238E27FC236}">
                    <a16:creationId xmlns:a16="http://schemas.microsoft.com/office/drawing/2014/main" id="{9C80D2C4-6689-4681-8387-42C358DE33A5}"/>
                  </a:ext>
                </a:extLst>
              </p:cNvPr>
              <p:cNvSpPr/>
              <p:nvPr/>
            </p:nvSpPr>
            <p:spPr>
              <a:xfrm>
                <a:off x="8639027" y="4992629"/>
                <a:ext cx="357698" cy="263337"/>
              </a:xfrm>
              <a:custGeom>
                <a:avLst/>
                <a:gdLst>
                  <a:gd name="connsiteX0" fmla="*/ 3142 w 357698"/>
                  <a:gd name="connsiteY0" fmla="*/ 153552 h 263337"/>
                  <a:gd name="connsiteX1" fmla="*/ 357388 w 357698"/>
                  <a:gd name="connsiteY1" fmla="*/ 163441 h 263337"/>
                  <a:gd name="connsiteX2" fmla="*/ 189932 w 357698"/>
                  <a:gd name="connsiteY2" fmla="*/ 566 h 263337"/>
                  <a:gd name="connsiteX3" fmla="*/ 3142 w 357698"/>
                  <a:gd name="connsiteY3" fmla="*/ 153552 h 263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7698" h="263337">
                    <a:moveTo>
                      <a:pt x="3142" y="153552"/>
                    </a:moveTo>
                    <a:cubicBezTo>
                      <a:pt x="32867" y="290054"/>
                      <a:pt x="350348" y="305922"/>
                      <a:pt x="357388" y="163441"/>
                    </a:cubicBezTo>
                    <a:cubicBezTo>
                      <a:pt x="364932" y="10289"/>
                      <a:pt x="232788" y="-3457"/>
                      <a:pt x="189932" y="566"/>
                    </a:cubicBezTo>
                    <a:cubicBezTo>
                      <a:pt x="155904" y="3751"/>
                      <a:pt x="-25969" y="19787"/>
                      <a:pt x="3142" y="153552"/>
                    </a:cubicBezTo>
                    <a:close/>
                  </a:path>
                </a:pathLst>
              </a:custGeom>
              <a:noFill/>
              <a:ln w="5569" cap="rnd">
                <a:solidFill>
                  <a:srgbClr val="33333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944" name="Forme libre : forme 21943">
                <a:extLst>
                  <a:ext uri="{FF2B5EF4-FFF2-40B4-BE49-F238E27FC236}">
                    <a16:creationId xmlns:a16="http://schemas.microsoft.com/office/drawing/2014/main" id="{B402B225-0C17-4A1A-92AA-17239B3CA0F4}"/>
                  </a:ext>
                </a:extLst>
              </p:cNvPr>
              <p:cNvSpPr/>
              <p:nvPr/>
            </p:nvSpPr>
            <p:spPr>
              <a:xfrm>
                <a:off x="8674798" y="5018998"/>
                <a:ext cx="286161" cy="210634"/>
              </a:xfrm>
              <a:custGeom>
                <a:avLst/>
                <a:gdLst>
                  <a:gd name="connsiteX0" fmla="*/ 2516 w 286161"/>
                  <a:gd name="connsiteY0" fmla="*/ 122824 h 210634"/>
                  <a:gd name="connsiteX1" fmla="*/ 285913 w 286161"/>
                  <a:gd name="connsiteY1" fmla="*/ 130758 h 210634"/>
                  <a:gd name="connsiteX2" fmla="*/ 151981 w 286161"/>
                  <a:gd name="connsiteY2" fmla="*/ 458 h 210634"/>
                  <a:gd name="connsiteX3" fmla="*/ 2516 w 286161"/>
                  <a:gd name="connsiteY3" fmla="*/ 122824 h 210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6161" h="210634">
                    <a:moveTo>
                      <a:pt x="2516" y="122824"/>
                    </a:moveTo>
                    <a:cubicBezTo>
                      <a:pt x="26263" y="232004"/>
                      <a:pt x="280325" y="244687"/>
                      <a:pt x="285913" y="130758"/>
                    </a:cubicBezTo>
                    <a:cubicBezTo>
                      <a:pt x="291948" y="8225"/>
                      <a:pt x="186232" y="-2783"/>
                      <a:pt x="151981" y="458"/>
                    </a:cubicBezTo>
                    <a:cubicBezTo>
                      <a:pt x="124714" y="2972"/>
                      <a:pt x="-20784" y="15768"/>
                      <a:pt x="2516" y="122824"/>
                    </a:cubicBezTo>
                    <a:close/>
                  </a:path>
                </a:pathLst>
              </a:custGeom>
              <a:noFill/>
              <a:ln w="5569" cap="rnd">
                <a:solidFill>
                  <a:srgbClr val="33333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1945" name="Graphique 320">
              <a:extLst>
                <a:ext uri="{FF2B5EF4-FFF2-40B4-BE49-F238E27FC236}">
                  <a16:creationId xmlns:a16="http://schemas.microsoft.com/office/drawing/2014/main" id="{8B699F6E-627C-4EC4-91A7-CBFA467A7341}"/>
                </a:ext>
              </a:extLst>
            </p:cNvPr>
            <p:cNvGrpSpPr/>
            <p:nvPr/>
          </p:nvGrpSpPr>
          <p:grpSpPr>
            <a:xfrm>
              <a:off x="8800990" y="5043983"/>
              <a:ext cx="162738" cy="325193"/>
              <a:chOff x="8800990" y="5043983"/>
              <a:chExt cx="162738" cy="325193"/>
            </a:xfrm>
            <a:solidFill>
              <a:srgbClr val="680101"/>
            </a:solidFill>
          </p:grpSpPr>
          <p:sp>
            <p:nvSpPr>
              <p:cNvPr id="21946" name="Forme libre : forme 21945">
                <a:extLst>
                  <a:ext uri="{FF2B5EF4-FFF2-40B4-BE49-F238E27FC236}">
                    <a16:creationId xmlns:a16="http://schemas.microsoft.com/office/drawing/2014/main" id="{57A51B85-6A82-4AD1-B076-E00B8BC00DF5}"/>
                  </a:ext>
                </a:extLst>
              </p:cNvPr>
              <p:cNvSpPr/>
              <p:nvPr/>
            </p:nvSpPr>
            <p:spPr>
              <a:xfrm>
                <a:off x="8800990" y="5043983"/>
                <a:ext cx="118056" cy="282952"/>
              </a:xfrm>
              <a:custGeom>
                <a:avLst/>
                <a:gdLst>
                  <a:gd name="connsiteX0" fmla="*/ 106864 w 118056"/>
                  <a:gd name="connsiteY0" fmla="*/ 282952 h 282952"/>
                  <a:gd name="connsiteX1" fmla="*/ 97980 w 118056"/>
                  <a:gd name="connsiteY1" fmla="*/ 278594 h 282952"/>
                  <a:gd name="connsiteX2" fmla="*/ 1037 w 118056"/>
                  <a:gd name="connsiteY2" fmla="*/ 18329 h 282952"/>
                  <a:gd name="connsiteX3" fmla="*/ 366 w 118056"/>
                  <a:gd name="connsiteY3" fmla="*/ 14027 h 282952"/>
                  <a:gd name="connsiteX4" fmla="*/ 6960 w 118056"/>
                  <a:gd name="connsiteY4" fmla="*/ 840 h 282952"/>
                  <a:gd name="connsiteX5" fmla="*/ 21543 w 118056"/>
                  <a:gd name="connsiteY5" fmla="*/ 6931 h 282952"/>
                  <a:gd name="connsiteX6" fmla="*/ 23163 w 118056"/>
                  <a:gd name="connsiteY6" fmla="*/ 14921 h 282952"/>
                  <a:gd name="connsiteX7" fmla="*/ 115748 w 118056"/>
                  <a:gd name="connsiteY7" fmla="*/ 264961 h 282952"/>
                  <a:gd name="connsiteX8" fmla="*/ 113681 w 118056"/>
                  <a:gd name="connsiteY8" fmla="*/ 280606 h 282952"/>
                  <a:gd name="connsiteX9" fmla="*/ 106864 w 118056"/>
                  <a:gd name="connsiteY9" fmla="*/ 282952 h 282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8056" h="282952">
                    <a:moveTo>
                      <a:pt x="106864" y="282952"/>
                    </a:moveTo>
                    <a:cubicBezTo>
                      <a:pt x="103511" y="282952"/>
                      <a:pt x="100215" y="281444"/>
                      <a:pt x="97980" y="278594"/>
                    </a:cubicBezTo>
                    <a:cubicBezTo>
                      <a:pt x="52051" y="218696"/>
                      <a:pt x="17632" y="126279"/>
                      <a:pt x="1037" y="18329"/>
                    </a:cubicBezTo>
                    <a:cubicBezTo>
                      <a:pt x="702" y="16262"/>
                      <a:pt x="478" y="14809"/>
                      <a:pt x="366" y="14027"/>
                    </a:cubicBezTo>
                    <a:cubicBezTo>
                      <a:pt x="-1030" y="8663"/>
                      <a:pt x="1652" y="2964"/>
                      <a:pt x="6960" y="840"/>
                    </a:cubicBezTo>
                    <a:cubicBezTo>
                      <a:pt x="12659" y="-1506"/>
                      <a:pt x="19196" y="1232"/>
                      <a:pt x="21543" y="6931"/>
                    </a:cubicBezTo>
                    <a:cubicBezTo>
                      <a:pt x="22158" y="8495"/>
                      <a:pt x="22325" y="9334"/>
                      <a:pt x="23163" y="14921"/>
                    </a:cubicBezTo>
                    <a:cubicBezTo>
                      <a:pt x="39199" y="119239"/>
                      <a:pt x="72054" y="208024"/>
                      <a:pt x="115748" y="264961"/>
                    </a:cubicBezTo>
                    <a:cubicBezTo>
                      <a:pt x="119492" y="269878"/>
                      <a:pt x="118598" y="276862"/>
                      <a:pt x="113681" y="280606"/>
                    </a:cubicBezTo>
                    <a:cubicBezTo>
                      <a:pt x="111613" y="282226"/>
                      <a:pt x="109211" y="282952"/>
                      <a:pt x="106864" y="282952"/>
                    </a:cubicBezTo>
                    <a:close/>
                  </a:path>
                </a:pathLst>
              </a:custGeom>
              <a:solidFill>
                <a:srgbClr val="680101"/>
              </a:solidFill>
              <a:ln w="55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947" name="Forme libre : forme 21946">
                <a:extLst>
                  <a:ext uri="{FF2B5EF4-FFF2-40B4-BE49-F238E27FC236}">
                    <a16:creationId xmlns:a16="http://schemas.microsoft.com/office/drawing/2014/main" id="{6D809706-F6D7-4346-903F-28CC735BCE67}"/>
                  </a:ext>
                </a:extLst>
              </p:cNvPr>
              <p:cNvSpPr/>
              <p:nvPr/>
            </p:nvSpPr>
            <p:spPr>
              <a:xfrm>
                <a:off x="8854996" y="5260835"/>
                <a:ext cx="108732" cy="108341"/>
              </a:xfrm>
              <a:custGeom>
                <a:avLst/>
                <a:gdLst>
                  <a:gd name="connsiteX0" fmla="*/ 108732 w 108732"/>
                  <a:gd name="connsiteY0" fmla="*/ 108341 h 108341"/>
                  <a:gd name="connsiteX1" fmla="*/ 0 w 108732"/>
                  <a:gd name="connsiteY1" fmla="*/ 63195 h 108341"/>
                  <a:gd name="connsiteX2" fmla="*/ 49729 w 108732"/>
                  <a:gd name="connsiteY2" fmla="*/ 49785 h 108341"/>
                  <a:gd name="connsiteX3" fmla="*/ 62747 w 108732"/>
                  <a:gd name="connsiteY3" fmla="*/ 0 h 108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732" h="108341">
                    <a:moveTo>
                      <a:pt x="108732" y="108341"/>
                    </a:moveTo>
                    <a:lnTo>
                      <a:pt x="0" y="63195"/>
                    </a:lnTo>
                    <a:lnTo>
                      <a:pt x="49729" y="49785"/>
                    </a:lnTo>
                    <a:lnTo>
                      <a:pt x="62747" y="0"/>
                    </a:lnTo>
                    <a:close/>
                  </a:path>
                </a:pathLst>
              </a:custGeom>
              <a:solidFill>
                <a:srgbClr val="680101"/>
              </a:solidFill>
              <a:ln w="55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1948" name="Forme libre : forme 21947">
              <a:extLst>
                <a:ext uri="{FF2B5EF4-FFF2-40B4-BE49-F238E27FC236}">
                  <a16:creationId xmlns:a16="http://schemas.microsoft.com/office/drawing/2014/main" id="{3B47394E-3282-4A41-82C2-EAA49EF5181B}"/>
                </a:ext>
              </a:extLst>
            </p:cNvPr>
            <p:cNvSpPr/>
            <p:nvPr/>
          </p:nvSpPr>
          <p:spPr>
            <a:xfrm>
              <a:off x="8547126" y="4718908"/>
              <a:ext cx="474041" cy="144266"/>
            </a:xfrm>
            <a:custGeom>
              <a:avLst/>
              <a:gdLst>
                <a:gd name="connsiteX0" fmla="*/ 0 w 474041"/>
                <a:gd name="connsiteY0" fmla="*/ 88504 h 144266"/>
                <a:gd name="connsiteX1" fmla="*/ 474042 w 474041"/>
                <a:gd name="connsiteY1" fmla="*/ 144267 h 144266"/>
                <a:gd name="connsiteX2" fmla="*/ 0 w 474041"/>
                <a:gd name="connsiteY2" fmla="*/ 88504 h 144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4041" h="144266">
                  <a:moveTo>
                    <a:pt x="0" y="88504"/>
                  </a:moveTo>
                  <a:cubicBezTo>
                    <a:pt x="0" y="88504"/>
                    <a:pt x="197182" y="-108455"/>
                    <a:pt x="474042" y="144267"/>
                  </a:cubicBezTo>
                  <a:cubicBezTo>
                    <a:pt x="474042" y="144211"/>
                    <a:pt x="236686" y="-139130"/>
                    <a:pt x="0" y="88504"/>
                  </a:cubicBezTo>
                  <a:close/>
                </a:path>
              </a:pathLst>
            </a:custGeom>
            <a:solidFill>
              <a:srgbClr val="FFFFFF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49" name="Forme libre : forme 21948">
              <a:extLst>
                <a:ext uri="{FF2B5EF4-FFF2-40B4-BE49-F238E27FC236}">
                  <a16:creationId xmlns:a16="http://schemas.microsoft.com/office/drawing/2014/main" id="{1F02360F-A803-431F-B700-FCFF61D02F59}"/>
                </a:ext>
              </a:extLst>
            </p:cNvPr>
            <p:cNvSpPr/>
            <p:nvPr/>
          </p:nvSpPr>
          <p:spPr>
            <a:xfrm>
              <a:off x="8000726" y="2851458"/>
              <a:ext cx="15533" cy="15533"/>
            </a:xfrm>
            <a:custGeom>
              <a:avLst/>
              <a:gdLst>
                <a:gd name="connsiteX0" fmla="*/ 15533 w 15533"/>
                <a:gd name="connsiteY0" fmla="*/ 7767 h 15533"/>
                <a:gd name="connsiteX1" fmla="*/ 7767 w 15533"/>
                <a:gd name="connsiteY1" fmla="*/ 15533 h 15533"/>
                <a:gd name="connsiteX2" fmla="*/ 0 w 15533"/>
                <a:gd name="connsiteY2" fmla="*/ 7767 h 15533"/>
                <a:gd name="connsiteX3" fmla="*/ 7767 w 15533"/>
                <a:gd name="connsiteY3" fmla="*/ 0 h 15533"/>
                <a:gd name="connsiteX4" fmla="*/ 15533 w 15533"/>
                <a:gd name="connsiteY4" fmla="*/ 7767 h 15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33" h="15533">
                  <a:moveTo>
                    <a:pt x="15533" y="7767"/>
                  </a:moveTo>
                  <a:cubicBezTo>
                    <a:pt x="15533" y="12056"/>
                    <a:pt x="12056" y="15533"/>
                    <a:pt x="7767" y="15533"/>
                  </a:cubicBezTo>
                  <a:cubicBezTo>
                    <a:pt x="3477" y="15533"/>
                    <a:pt x="0" y="12056"/>
                    <a:pt x="0" y="7767"/>
                  </a:cubicBezTo>
                  <a:cubicBezTo>
                    <a:pt x="0" y="3477"/>
                    <a:pt x="3477" y="0"/>
                    <a:pt x="7767" y="0"/>
                  </a:cubicBezTo>
                  <a:cubicBezTo>
                    <a:pt x="12056" y="0"/>
                    <a:pt x="15533" y="3477"/>
                    <a:pt x="15533" y="7767"/>
                  </a:cubicBezTo>
                  <a:close/>
                </a:path>
              </a:pathLst>
            </a:custGeom>
            <a:solidFill>
              <a:srgbClr val="4747C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50" name="Forme libre : forme 21949">
              <a:extLst>
                <a:ext uri="{FF2B5EF4-FFF2-40B4-BE49-F238E27FC236}">
                  <a16:creationId xmlns:a16="http://schemas.microsoft.com/office/drawing/2014/main" id="{6FFCB1A3-225C-44CC-98CE-2713D82775AF}"/>
                </a:ext>
              </a:extLst>
            </p:cNvPr>
            <p:cNvSpPr/>
            <p:nvPr/>
          </p:nvSpPr>
          <p:spPr>
            <a:xfrm>
              <a:off x="8030507" y="2866935"/>
              <a:ext cx="22908" cy="22908"/>
            </a:xfrm>
            <a:custGeom>
              <a:avLst/>
              <a:gdLst>
                <a:gd name="connsiteX0" fmla="*/ 22909 w 22908"/>
                <a:gd name="connsiteY0" fmla="*/ 11454 h 22908"/>
                <a:gd name="connsiteX1" fmla="*/ 11454 w 22908"/>
                <a:gd name="connsiteY1" fmla="*/ 22909 h 22908"/>
                <a:gd name="connsiteX2" fmla="*/ 0 w 22908"/>
                <a:gd name="connsiteY2" fmla="*/ 11454 h 22908"/>
                <a:gd name="connsiteX3" fmla="*/ 11454 w 22908"/>
                <a:gd name="connsiteY3" fmla="*/ 0 h 22908"/>
                <a:gd name="connsiteX4" fmla="*/ 22909 w 22908"/>
                <a:gd name="connsiteY4" fmla="*/ 11454 h 22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08" h="22908">
                  <a:moveTo>
                    <a:pt x="22909" y="11454"/>
                  </a:moveTo>
                  <a:cubicBezTo>
                    <a:pt x="22909" y="17780"/>
                    <a:pt x="17780" y="22909"/>
                    <a:pt x="11454" y="22909"/>
                  </a:cubicBezTo>
                  <a:cubicBezTo>
                    <a:pt x="5128" y="22909"/>
                    <a:pt x="0" y="17780"/>
                    <a:pt x="0" y="11454"/>
                  </a:cubicBezTo>
                  <a:cubicBezTo>
                    <a:pt x="0" y="5128"/>
                    <a:pt x="5128" y="0"/>
                    <a:pt x="11454" y="0"/>
                  </a:cubicBezTo>
                  <a:cubicBezTo>
                    <a:pt x="17780" y="0"/>
                    <a:pt x="22909" y="5128"/>
                    <a:pt x="22909" y="11454"/>
                  </a:cubicBezTo>
                  <a:close/>
                </a:path>
              </a:pathLst>
            </a:custGeom>
            <a:solidFill>
              <a:srgbClr val="4747C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51" name="Forme libre : forme 21950">
              <a:extLst>
                <a:ext uri="{FF2B5EF4-FFF2-40B4-BE49-F238E27FC236}">
                  <a16:creationId xmlns:a16="http://schemas.microsoft.com/office/drawing/2014/main" id="{B77C0622-29A0-4BE0-834D-EF2AF5652576}"/>
                </a:ext>
              </a:extLst>
            </p:cNvPr>
            <p:cNvSpPr/>
            <p:nvPr/>
          </p:nvSpPr>
          <p:spPr>
            <a:xfrm>
              <a:off x="8012516" y="2895431"/>
              <a:ext cx="19556" cy="19556"/>
            </a:xfrm>
            <a:custGeom>
              <a:avLst/>
              <a:gdLst>
                <a:gd name="connsiteX0" fmla="*/ 19556 w 19556"/>
                <a:gd name="connsiteY0" fmla="*/ 9778 h 19556"/>
                <a:gd name="connsiteX1" fmla="*/ 9778 w 19556"/>
                <a:gd name="connsiteY1" fmla="*/ 19556 h 19556"/>
                <a:gd name="connsiteX2" fmla="*/ 0 w 19556"/>
                <a:gd name="connsiteY2" fmla="*/ 9778 h 19556"/>
                <a:gd name="connsiteX3" fmla="*/ 9778 w 19556"/>
                <a:gd name="connsiteY3" fmla="*/ 0 h 19556"/>
                <a:gd name="connsiteX4" fmla="*/ 19556 w 19556"/>
                <a:gd name="connsiteY4" fmla="*/ 9778 h 19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56" h="19556">
                  <a:moveTo>
                    <a:pt x="19556" y="9778"/>
                  </a:moveTo>
                  <a:cubicBezTo>
                    <a:pt x="19556" y="15178"/>
                    <a:pt x="15178" y="19556"/>
                    <a:pt x="9778" y="19556"/>
                  </a:cubicBezTo>
                  <a:cubicBezTo>
                    <a:pt x="4378" y="19556"/>
                    <a:pt x="0" y="15178"/>
                    <a:pt x="0" y="9778"/>
                  </a:cubicBezTo>
                  <a:cubicBezTo>
                    <a:pt x="0" y="4378"/>
                    <a:pt x="4378" y="0"/>
                    <a:pt x="9778" y="0"/>
                  </a:cubicBezTo>
                  <a:cubicBezTo>
                    <a:pt x="15178" y="0"/>
                    <a:pt x="19556" y="4378"/>
                    <a:pt x="19556" y="9778"/>
                  </a:cubicBezTo>
                  <a:close/>
                </a:path>
              </a:pathLst>
            </a:custGeom>
            <a:solidFill>
              <a:srgbClr val="4747C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52" name="Forme libre : forme 21951">
              <a:extLst>
                <a:ext uri="{FF2B5EF4-FFF2-40B4-BE49-F238E27FC236}">
                  <a16:creationId xmlns:a16="http://schemas.microsoft.com/office/drawing/2014/main" id="{2BCC8C17-68E4-4879-A2AC-ACD4F6D4A957}"/>
                </a:ext>
              </a:extLst>
            </p:cNvPr>
            <p:cNvSpPr/>
            <p:nvPr/>
          </p:nvSpPr>
          <p:spPr>
            <a:xfrm>
              <a:off x="8022294" y="2834137"/>
              <a:ext cx="13186" cy="13186"/>
            </a:xfrm>
            <a:custGeom>
              <a:avLst/>
              <a:gdLst>
                <a:gd name="connsiteX0" fmla="*/ 13186 w 13186"/>
                <a:gd name="connsiteY0" fmla="*/ 6593 h 13186"/>
                <a:gd name="connsiteX1" fmla="*/ 6593 w 13186"/>
                <a:gd name="connsiteY1" fmla="*/ 13186 h 13186"/>
                <a:gd name="connsiteX2" fmla="*/ 0 w 13186"/>
                <a:gd name="connsiteY2" fmla="*/ 6593 h 13186"/>
                <a:gd name="connsiteX3" fmla="*/ 6593 w 13186"/>
                <a:gd name="connsiteY3" fmla="*/ 0 h 13186"/>
                <a:gd name="connsiteX4" fmla="*/ 13186 w 13186"/>
                <a:gd name="connsiteY4" fmla="*/ 6593 h 1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86" h="13186">
                  <a:moveTo>
                    <a:pt x="13186" y="6593"/>
                  </a:moveTo>
                  <a:cubicBezTo>
                    <a:pt x="13186" y="10235"/>
                    <a:pt x="10235" y="13186"/>
                    <a:pt x="6593" y="13186"/>
                  </a:cubicBezTo>
                  <a:cubicBezTo>
                    <a:pt x="2952" y="13186"/>
                    <a:pt x="0" y="10235"/>
                    <a:pt x="0" y="6593"/>
                  </a:cubicBezTo>
                  <a:cubicBezTo>
                    <a:pt x="0" y="2952"/>
                    <a:pt x="2952" y="0"/>
                    <a:pt x="6593" y="0"/>
                  </a:cubicBezTo>
                  <a:cubicBezTo>
                    <a:pt x="10235" y="0"/>
                    <a:pt x="13186" y="2952"/>
                    <a:pt x="13186" y="6593"/>
                  </a:cubicBezTo>
                  <a:close/>
                </a:path>
              </a:pathLst>
            </a:custGeom>
            <a:solidFill>
              <a:srgbClr val="4747C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53" name="Forme libre : forme 21952">
              <a:extLst>
                <a:ext uri="{FF2B5EF4-FFF2-40B4-BE49-F238E27FC236}">
                  <a16:creationId xmlns:a16="http://schemas.microsoft.com/office/drawing/2014/main" id="{89807D85-348A-420D-8565-720A9CF644F3}"/>
                </a:ext>
              </a:extLst>
            </p:cNvPr>
            <p:cNvSpPr/>
            <p:nvPr/>
          </p:nvSpPr>
          <p:spPr>
            <a:xfrm>
              <a:off x="8076436" y="2889900"/>
              <a:ext cx="15309" cy="15309"/>
            </a:xfrm>
            <a:custGeom>
              <a:avLst/>
              <a:gdLst>
                <a:gd name="connsiteX0" fmla="*/ 15310 w 15309"/>
                <a:gd name="connsiteY0" fmla="*/ 7655 h 15309"/>
                <a:gd name="connsiteX1" fmla="*/ 7655 w 15309"/>
                <a:gd name="connsiteY1" fmla="*/ 15310 h 15309"/>
                <a:gd name="connsiteX2" fmla="*/ 0 w 15309"/>
                <a:gd name="connsiteY2" fmla="*/ 7655 h 15309"/>
                <a:gd name="connsiteX3" fmla="*/ 7655 w 15309"/>
                <a:gd name="connsiteY3" fmla="*/ 0 h 15309"/>
                <a:gd name="connsiteX4" fmla="*/ 15310 w 15309"/>
                <a:gd name="connsiteY4" fmla="*/ 7655 h 15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09" h="15309">
                  <a:moveTo>
                    <a:pt x="15310" y="7655"/>
                  </a:moveTo>
                  <a:cubicBezTo>
                    <a:pt x="15310" y="11883"/>
                    <a:pt x="11882" y="15310"/>
                    <a:pt x="7655" y="15310"/>
                  </a:cubicBezTo>
                  <a:cubicBezTo>
                    <a:pt x="3427" y="15310"/>
                    <a:pt x="0" y="11883"/>
                    <a:pt x="0" y="7655"/>
                  </a:cubicBezTo>
                  <a:cubicBezTo>
                    <a:pt x="0" y="3427"/>
                    <a:pt x="3427" y="0"/>
                    <a:pt x="7655" y="0"/>
                  </a:cubicBezTo>
                  <a:cubicBezTo>
                    <a:pt x="11882" y="0"/>
                    <a:pt x="15310" y="3427"/>
                    <a:pt x="15310" y="7655"/>
                  </a:cubicBezTo>
                  <a:close/>
                </a:path>
              </a:pathLst>
            </a:custGeom>
            <a:solidFill>
              <a:srgbClr val="4747C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54" name="Forme libre : forme 21953">
              <a:extLst>
                <a:ext uri="{FF2B5EF4-FFF2-40B4-BE49-F238E27FC236}">
                  <a16:creationId xmlns:a16="http://schemas.microsoft.com/office/drawing/2014/main" id="{98EE5245-1029-45FF-804E-065A0CDD506A}"/>
                </a:ext>
              </a:extLst>
            </p:cNvPr>
            <p:cNvSpPr/>
            <p:nvPr/>
          </p:nvSpPr>
          <p:spPr>
            <a:xfrm>
              <a:off x="8101077" y="2866935"/>
              <a:ext cx="17991" cy="17991"/>
            </a:xfrm>
            <a:custGeom>
              <a:avLst/>
              <a:gdLst>
                <a:gd name="connsiteX0" fmla="*/ 17992 w 17991"/>
                <a:gd name="connsiteY0" fmla="*/ 8996 h 17991"/>
                <a:gd name="connsiteX1" fmla="*/ 8996 w 17991"/>
                <a:gd name="connsiteY1" fmla="*/ 17992 h 17991"/>
                <a:gd name="connsiteX2" fmla="*/ 0 w 17991"/>
                <a:gd name="connsiteY2" fmla="*/ 8996 h 17991"/>
                <a:gd name="connsiteX3" fmla="*/ 8996 w 17991"/>
                <a:gd name="connsiteY3" fmla="*/ 0 h 17991"/>
                <a:gd name="connsiteX4" fmla="*/ 17992 w 17991"/>
                <a:gd name="connsiteY4" fmla="*/ 8996 h 17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91" h="17991">
                  <a:moveTo>
                    <a:pt x="17992" y="8996"/>
                  </a:moveTo>
                  <a:cubicBezTo>
                    <a:pt x="17992" y="13964"/>
                    <a:pt x="13964" y="17992"/>
                    <a:pt x="8996" y="17992"/>
                  </a:cubicBezTo>
                  <a:cubicBezTo>
                    <a:pt x="4028" y="17992"/>
                    <a:pt x="0" y="13964"/>
                    <a:pt x="0" y="8996"/>
                  </a:cubicBezTo>
                  <a:cubicBezTo>
                    <a:pt x="0" y="4028"/>
                    <a:pt x="4028" y="0"/>
                    <a:pt x="8996" y="0"/>
                  </a:cubicBezTo>
                  <a:cubicBezTo>
                    <a:pt x="13964" y="0"/>
                    <a:pt x="17992" y="4028"/>
                    <a:pt x="17992" y="8996"/>
                  </a:cubicBezTo>
                  <a:close/>
                </a:path>
              </a:pathLst>
            </a:custGeom>
            <a:solidFill>
              <a:srgbClr val="4747C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55" name="Forme libre : forme 21954">
              <a:extLst>
                <a:ext uri="{FF2B5EF4-FFF2-40B4-BE49-F238E27FC236}">
                  <a16:creationId xmlns:a16="http://schemas.microsoft.com/office/drawing/2014/main" id="{23F5188D-7EC7-409C-9F04-81CCA9913198}"/>
                </a:ext>
              </a:extLst>
            </p:cNvPr>
            <p:cNvSpPr/>
            <p:nvPr/>
          </p:nvSpPr>
          <p:spPr>
            <a:xfrm>
              <a:off x="8098619" y="2914932"/>
              <a:ext cx="13521" cy="13521"/>
            </a:xfrm>
            <a:custGeom>
              <a:avLst/>
              <a:gdLst>
                <a:gd name="connsiteX0" fmla="*/ 13522 w 13521"/>
                <a:gd name="connsiteY0" fmla="*/ 6761 h 13521"/>
                <a:gd name="connsiteX1" fmla="*/ 6761 w 13521"/>
                <a:gd name="connsiteY1" fmla="*/ 13522 h 13521"/>
                <a:gd name="connsiteX2" fmla="*/ 0 w 13521"/>
                <a:gd name="connsiteY2" fmla="*/ 6761 h 13521"/>
                <a:gd name="connsiteX3" fmla="*/ 6761 w 13521"/>
                <a:gd name="connsiteY3" fmla="*/ 0 h 13521"/>
                <a:gd name="connsiteX4" fmla="*/ 13522 w 13521"/>
                <a:gd name="connsiteY4" fmla="*/ 6761 h 13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21" h="13521">
                  <a:moveTo>
                    <a:pt x="13522" y="6761"/>
                  </a:moveTo>
                  <a:cubicBezTo>
                    <a:pt x="13522" y="10495"/>
                    <a:pt x="10495" y="13522"/>
                    <a:pt x="6761" y="13522"/>
                  </a:cubicBezTo>
                  <a:cubicBezTo>
                    <a:pt x="3027" y="13522"/>
                    <a:pt x="0" y="10495"/>
                    <a:pt x="0" y="6761"/>
                  </a:cubicBezTo>
                  <a:cubicBezTo>
                    <a:pt x="0" y="3027"/>
                    <a:pt x="3027" y="0"/>
                    <a:pt x="6761" y="0"/>
                  </a:cubicBezTo>
                  <a:cubicBezTo>
                    <a:pt x="10495" y="0"/>
                    <a:pt x="13522" y="3027"/>
                    <a:pt x="13522" y="6761"/>
                  </a:cubicBezTo>
                  <a:close/>
                </a:path>
              </a:pathLst>
            </a:custGeom>
            <a:solidFill>
              <a:srgbClr val="4747C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56" name="Forme libre : forme 21955">
              <a:extLst>
                <a:ext uri="{FF2B5EF4-FFF2-40B4-BE49-F238E27FC236}">
                  <a16:creationId xmlns:a16="http://schemas.microsoft.com/office/drawing/2014/main" id="{2D731C5B-7EBA-45FE-8229-4FBFB0884F9D}"/>
                </a:ext>
              </a:extLst>
            </p:cNvPr>
            <p:cNvSpPr/>
            <p:nvPr/>
          </p:nvSpPr>
          <p:spPr>
            <a:xfrm>
              <a:off x="8053416" y="2899790"/>
              <a:ext cx="15197" cy="15197"/>
            </a:xfrm>
            <a:custGeom>
              <a:avLst/>
              <a:gdLst>
                <a:gd name="connsiteX0" fmla="*/ 15198 w 15197"/>
                <a:gd name="connsiteY0" fmla="*/ 7599 h 15197"/>
                <a:gd name="connsiteX1" fmla="*/ 7599 w 15197"/>
                <a:gd name="connsiteY1" fmla="*/ 15198 h 15197"/>
                <a:gd name="connsiteX2" fmla="*/ 0 w 15197"/>
                <a:gd name="connsiteY2" fmla="*/ 7599 h 15197"/>
                <a:gd name="connsiteX3" fmla="*/ 7599 w 15197"/>
                <a:gd name="connsiteY3" fmla="*/ 0 h 15197"/>
                <a:gd name="connsiteX4" fmla="*/ 15198 w 15197"/>
                <a:gd name="connsiteY4" fmla="*/ 7599 h 15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97" h="15197">
                  <a:moveTo>
                    <a:pt x="15198" y="7599"/>
                  </a:moveTo>
                  <a:cubicBezTo>
                    <a:pt x="15198" y="11796"/>
                    <a:pt x="11796" y="15198"/>
                    <a:pt x="7599" y="15198"/>
                  </a:cubicBezTo>
                  <a:cubicBezTo>
                    <a:pt x="3402" y="15198"/>
                    <a:pt x="0" y="11796"/>
                    <a:pt x="0" y="7599"/>
                  </a:cubicBezTo>
                  <a:cubicBezTo>
                    <a:pt x="0" y="3402"/>
                    <a:pt x="3402" y="0"/>
                    <a:pt x="7599" y="0"/>
                  </a:cubicBezTo>
                  <a:cubicBezTo>
                    <a:pt x="11796" y="0"/>
                    <a:pt x="15198" y="3402"/>
                    <a:pt x="15198" y="7599"/>
                  </a:cubicBezTo>
                  <a:close/>
                </a:path>
              </a:pathLst>
            </a:custGeom>
            <a:solidFill>
              <a:srgbClr val="4747C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57" name="Forme libre : forme 21956">
              <a:extLst>
                <a:ext uri="{FF2B5EF4-FFF2-40B4-BE49-F238E27FC236}">
                  <a16:creationId xmlns:a16="http://schemas.microsoft.com/office/drawing/2014/main" id="{FBDD1C1C-9533-4795-BA15-C7CE81FE8FBB}"/>
                </a:ext>
              </a:extLst>
            </p:cNvPr>
            <p:cNvSpPr/>
            <p:nvPr/>
          </p:nvSpPr>
          <p:spPr>
            <a:xfrm>
              <a:off x="8135105" y="2917726"/>
              <a:ext cx="10727" cy="10727"/>
            </a:xfrm>
            <a:custGeom>
              <a:avLst/>
              <a:gdLst>
                <a:gd name="connsiteX0" fmla="*/ 10728 w 10727"/>
                <a:gd name="connsiteY0" fmla="*/ 5364 h 10727"/>
                <a:gd name="connsiteX1" fmla="*/ 5364 w 10727"/>
                <a:gd name="connsiteY1" fmla="*/ 10728 h 10727"/>
                <a:gd name="connsiteX2" fmla="*/ 0 w 10727"/>
                <a:gd name="connsiteY2" fmla="*/ 5364 h 10727"/>
                <a:gd name="connsiteX3" fmla="*/ 5364 w 10727"/>
                <a:gd name="connsiteY3" fmla="*/ 0 h 10727"/>
                <a:gd name="connsiteX4" fmla="*/ 10728 w 10727"/>
                <a:gd name="connsiteY4" fmla="*/ 5364 h 10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27" h="10727">
                  <a:moveTo>
                    <a:pt x="10728" y="5364"/>
                  </a:moveTo>
                  <a:cubicBezTo>
                    <a:pt x="10728" y="8326"/>
                    <a:pt x="8326" y="10728"/>
                    <a:pt x="5364" y="10728"/>
                  </a:cubicBezTo>
                  <a:cubicBezTo>
                    <a:pt x="2402" y="10728"/>
                    <a:pt x="0" y="8326"/>
                    <a:pt x="0" y="5364"/>
                  </a:cubicBezTo>
                  <a:cubicBezTo>
                    <a:pt x="0" y="2402"/>
                    <a:pt x="2402" y="0"/>
                    <a:pt x="5364" y="0"/>
                  </a:cubicBezTo>
                  <a:cubicBezTo>
                    <a:pt x="8326" y="0"/>
                    <a:pt x="10728" y="2402"/>
                    <a:pt x="10728" y="5364"/>
                  </a:cubicBezTo>
                  <a:close/>
                </a:path>
              </a:pathLst>
            </a:custGeom>
            <a:solidFill>
              <a:srgbClr val="4747C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58" name="Forme libre : forme 21957">
              <a:extLst>
                <a:ext uri="{FF2B5EF4-FFF2-40B4-BE49-F238E27FC236}">
                  <a16:creationId xmlns:a16="http://schemas.microsoft.com/office/drawing/2014/main" id="{635ED559-BD8F-4921-8D9B-8B3B55D779B3}"/>
                </a:ext>
              </a:extLst>
            </p:cNvPr>
            <p:cNvSpPr/>
            <p:nvPr/>
          </p:nvSpPr>
          <p:spPr>
            <a:xfrm>
              <a:off x="8056210" y="2933873"/>
              <a:ext cx="13186" cy="13186"/>
            </a:xfrm>
            <a:custGeom>
              <a:avLst/>
              <a:gdLst>
                <a:gd name="connsiteX0" fmla="*/ 13186 w 13186"/>
                <a:gd name="connsiteY0" fmla="*/ 6593 h 13186"/>
                <a:gd name="connsiteX1" fmla="*/ 6593 w 13186"/>
                <a:gd name="connsiteY1" fmla="*/ 13186 h 13186"/>
                <a:gd name="connsiteX2" fmla="*/ 0 w 13186"/>
                <a:gd name="connsiteY2" fmla="*/ 6593 h 13186"/>
                <a:gd name="connsiteX3" fmla="*/ 6593 w 13186"/>
                <a:gd name="connsiteY3" fmla="*/ 0 h 13186"/>
                <a:gd name="connsiteX4" fmla="*/ 13186 w 13186"/>
                <a:gd name="connsiteY4" fmla="*/ 6593 h 1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86" h="13186">
                  <a:moveTo>
                    <a:pt x="13186" y="6593"/>
                  </a:moveTo>
                  <a:cubicBezTo>
                    <a:pt x="13186" y="10235"/>
                    <a:pt x="10235" y="13186"/>
                    <a:pt x="6593" y="13186"/>
                  </a:cubicBezTo>
                  <a:cubicBezTo>
                    <a:pt x="2952" y="13186"/>
                    <a:pt x="0" y="10235"/>
                    <a:pt x="0" y="6593"/>
                  </a:cubicBezTo>
                  <a:cubicBezTo>
                    <a:pt x="0" y="2952"/>
                    <a:pt x="2952" y="0"/>
                    <a:pt x="6593" y="0"/>
                  </a:cubicBezTo>
                  <a:cubicBezTo>
                    <a:pt x="10235" y="0"/>
                    <a:pt x="13186" y="2952"/>
                    <a:pt x="13186" y="6593"/>
                  </a:cubicBezTo>
                  <a:close/>
                </a:path>
              </a:pathLst>
            </a:custGeom>
            <a:solidFill>
              <a:srgbClr val="4747C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59" name="Forme libre : forme 21958">
              <a:extLst>
                <a:ext uri="{FF2B5EF4-FFF2-40B4-BE49-F238E27FC236}">
                  <a16:creationId xmlns:a16="http://schemas.microsoft.com/office/drawing/2014/main" id="{73A2684A-5E63-4C17-81A9-B1DA70E12BA3}"/>
                </a:ext>
              </a:extLst>
            </p:cNvPr>
            <p:cNvSpPr/>
            <p:nvPr/>
          </p:nvSpPr>
          <p:spPr>
            <a:xfrm>
              <a:off x="7951836" y="2884927"/>
              <a:ext cx="22908" cy="22908"/>
            </a:xfrm>
            <a:custGeom>
              <a:avLst/>
              <a:gdLst>
                <a:gd name="connsiteX0" fmla="*/ 22909 w 22908"/>
                <a:gd name="connsiteY0" fmla="*/ 11454 h 22908"/>
                <a:gd name="connsiteX1" fmla="*/ 11454 w 22908"/>
                <a:gd name="connsiteY1" fmla="*/ 22909 h 22908"/>
                <a:gd name="connsiteX2" fmla="*/ 0 w 22908"/>
                <a:gd name="connsiteY2" fmla="*/ 11454 h 22908"/>
                <a:gd name="connsiteX3" fmla="*/ 11454 w 22908"/>
                <a:gd name="connsiteY3" fmla="*/ 0 h 22908"/>
                <a:gd name="connsiteX4" fmla="*/ 22909 w 22908"/>
                <a:gd name="connsiteY4" fmla="*/ 11454 h 22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08" h="22908">
                  <a:moveTo>
                    <a:pt x="22909" y="11454"/>
                  </a:moveTo>
                  <a:cubicBezTo>
                    <a:pt x="22909" y="17780"/>
                    <a:pt x="17780" y="22909"/>
                    <a:pt x="11454" y="22909"/>
                  </a:cubicBezTo>
                  <a:cubicBezTo>
                    <a:pt x="5128" y="22909"/>
                    <a:pt x="0" y="17780"/>
                    <a:pt x="0" y="11454"/>
                  </a:cubicBezTo>
                  <a:cubicBezTo>
                    <a:pt x="0" y="5128"/>
                    <a:pt x="5128" y="0"/>
                    <a:pt x="11454" y="0"/>
                  </a:cubicBezTo>
                  <a:cubicBezTo>
                    <a:pt x="17780" y="0"/>
                    <a:pt x="22909" y="5128"/>
                    <a:pt x="22909" y="11454"/>
                  </a:cubicBezTo>
                  <a:close/>
                </a:path>
              </a:pathLst>
            </a:custGeom>
            <a:solidFill>
              <a:srgbClr val="4747C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60" name="Forme libre : forme 21959">
              <a:extLst>
                <a:ext uri="{FF2B5EF4-FFF2-40B4-BE49-F238E27FC236}">
                  <a16:creationId xmlns:a16="http://schemas.microsoft.com/office/drawing/2014/main" id="{4D20D433-6827-4B7C-BB81-F7C35501991E}"/>
                </a:ext>
              </a:extLst>
            </p:cNvPr>
            <p:cNvSpPr/>
            <p:nvPr/>
          </p:nvSpPr>
          <p:spPr>
            <a:xfrm>
              <a:off x="7993965" y="2878446"/>
              <a:ext cx="16985" cy="16985"/>
            </a:xfrm>
            <a:custGeom>
              <a:avLst/>
              <a:gdLst>
                <a:gd name="connsiteX0" fmla="*/ 16986 w 16985"/>
                <a:gd name="connsiteY0" fmla="*/ 8493 h 16985"/>
                <a:gd name="connsiteX1" fmla="*/ 8493 w 16985"/>
                <a:gd name="connsiteY1" fmla="*/ 16986 h 16985"/>
                <a:gd name="connsiteX2" fmla="*/ 0 w 16985"/>
                <a:gd name="connsiteY2" fmla="*/ 8493 h 16985"/>
                <a:gd name="connsiteX3" fmla="*/ 8493 w 16985"/>
                <a:gd name="connsiteY3" fmla="*/ 0 h 16985"/>
                <a:gd name="connsiteX4" fmla="*/ 16986 w 16985"/>
                <a:gd name="connsiteY4" fmla="*/ 8493 h 16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85" h="16985">
                  <a:moveTo>
                    <a:pt x="16986" y="8493"/>
                  </a:moveTo>
                  <a:cubicBezTo>
                    <a:pt x="16986" y="13183"/>
                    <a:pt x="13183" y="16986"/>
                    <a:pt x="8493" y="16986"/>
                  </a:cubicBezTo>
                  <a:cubicBezTo>
                    <a:pt x="3802" y="16986"/>
                    <a:pt x="0" y="13183"/>
                    <a:pt x="0" y="8493"/>
                  </a:cubicBezTo>
                  <a:cubicBezTo>
                    <a:pt x="0" y="3802"/>
                    <a:pt x="3802" y="0"/>
                    <a:pt x="8493" y="0"/>
                  </a:cubicBezTo>
                  <a:cubicBezTo>
                    <a:pt x="13183" y="0"/>
                    <a:pt x="16986" y="3802"/>
                    <a:pt x="16986" y="8493"/>
                  </a:cubicBezTo>
                  <a:close/>
                </a:path>
              </a:pathLst>
            </a:custGeom>
            <a:solidFill>
              <a:srgbClr val="4747C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61" name="Forme libre : forme 21960">
              <a:extLst>
                <a:ext uri="{FF2B5EF4-FFF2-40B4-BE49-F238E27FC236}">
                  <a16:creationId xmlns:a16="http://schemas.microsoft.com/office/drawing/2014/main" id="{F6E98EEE-9961-45E8-AC90-02BE4035E5CC}"/>
                </a:ext>
              </a:extLst>
            </p:cNvPr>
            <p:cNvSpPr/>
            <p:nvPr/>
          </p:nvSpPr>
          <p:spPr>
            <a:xfrm>
              <a:off x="7984634" y="2914932"/>
              <a:ext cx="22014" cy="22014"/>
            </a:xfrm>
            <a:custGeom>
              <a:avLst/>
              <a:gdLst>
                <a:gd name="connsiteX0" fmla="*/ 22015 w 22014"/>
                <a:gd name="connsiteY0" fmla="*/ 11007 h 22014"/>
                <a:gd name="connsiteX1" fmla="*/ 11007 w 22014"/>
                <a:gd name="connsiteY1" fmla="*/ 22015 h 22014"/>
                <a:gd name="connsiteX2" fmla="*/ 0 w 22014"/>
                <a:gd name="connsiteY2" fmla="*/ 11007 h 22014"/>
                <a:gd name="connsiteX3" fmla="*/ 11007 w 22014"/>
                <a:gd name="connsiteY3" fmla="*/ 0 h 22014"/>
                <a:gd name="connsiteX4" fmla="*/ 22015 w 22014"/>
                <a:gd name="connsiteY4" fmla="*/ 11007 h 22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14" h="22014">
                  <a:moveTo>
                    <a:pt x="22015" y="11007"/>
                  </a:moveTo>
                  <a:cubicBezTo>
                    <a:pt x="22015" y="17087"/>
                    <a:pt x="17087" y="22015"/>
                    <a:pt x="11007" y="22015"/>
                  </a:cubicBezTo>
                  <a:cubicBezTo>
                    <a:pt x="4928" y="22015"/>
                    <a:pt x="0" y="17087"/>
                    <a:pt x="0" y="11007"/>
                  </a:cubicBezTo>
                  <a:cubicBezTo>
                    <a:pt x="0" y="4928"/>
                    <a:pt x="4928" y="0"/>
                    <a:pt x="11007" y="0"/>
                  </a:cubicBezTo>
                  <a:cubicBezTo>
                    <a:pt x="17087" y="0"/>
                    <a:pt x="22015" y="4928"/>
                    <a:pt x="22015" y="11007"/>
                  </a:cubicBezTo>
                  <a:close/>
                </a:path>
              </a:pathLst>
            </a:custGeom>
            <a:solidFill>
              <a:srgbClr val="4747C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62" name="Forme libre : forme 21961">
              <a:extLst>
                <a:ext uri="{FF2B5EF4-FFF2-40B4-BE49-F238E27FC236}">
                  <a16:creationId xmlns:a16="http://schemas.microsoft.com/office/drawing/2014/main" id="{351972F7-C0FA-48F6-8FE1-F3C76CAEB25A}"/>
                </a:ext>
              </a:extLst>
            </p:cNvPr>
            <p:cNvSpPr/>
            <p:nvPr/>
          </p:nvSpPr>
          <p:spPr>
            <a:xfrm>
              <a:off x="8028887" y="2940467"/>
              <a:ext cx="13074" cy="13074"/>
            </a:xfrm>
            <a:custGeom>
              <a:avLst/>
              <a:gdLst>
                <a:gd name="connsiteX0" fmla="*/ 13075 w 13074"/>
                <a:gd name="connsiteY0" fmla="*/ 6537 h 13074"/>
                <a:gd name="connsiteX1" fmla="*/ 6537 w 13074"/>
                <a:gd name="connsiteY1" fmla="*/ 13075 h 13074"/>
                <a:gd name="connsiteX2" fmla="*/ 0 w 13074"/>
                <a:gd name="connsiteY2" fmla="*/ 6537 h 13074"/>
                <a:gd name="connsiteX3" fmla="*/ 6537 w 13074"/>
                <a:gd name="connsiteY3" fmla="*/ 0 h 13074"/>
                <a:gd name="connsiteX4" fmla="*/ 13075 w 13074"/>
                <a:gd name="connsiteY4" fmla="*/ 6537 h 13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74" h="13074">
                  <a:moveTo>
                    <a:pt x="13075" y="6537"/>
                  </a:moveTo>
                  <a:cubicBezTo>
                    <a:pt x="13075" y="10148"/>
                    <a:pt x="10148" y="13075"/>
                    <a:pt x="6537" y="13075"/>
                  </a:cubicBezTo>
                  <a:cubicBezTo>
                    <a:pt x="2927" y="13075"/>
                    <a:pt x="0" y="10148"/>
                    <a:pt x="0" y="6537"/>
                  </a:cubicBezTo>
                  <a:cubicBezTo>
                    <a:pt x="0" y="2927"/>
                    <a:pt x="2927" y="0"/>
                    <a:pt x="6537" y="0"/>
                  </a:cubicBezTo>
                  <a:cubicBezTo>
                    <a:pt x="10148" y="0"/>
                    <a:pt x="13075" y="2927"/>
                    <a:pt x="13075" y="6537"/>
                  </a:cubicBezTo>
                  <a:close/>
                </a:path>
              </a:pathLst>
            </a:custGeom>
            <a:solidFill>
              <a:srgbClr val="4747C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63" name="Forme libre : forme 21962">
              <a:extLst>
                <a:ext uri="{FF2B5EF4-FFF2-40B4-BE49-F238E27FC236}">
                  <a16:creationId xmlns:a16="http://schemas.microsoft.com/office/drawing/2014/main" id="{698E7D2F-6641-4BE9-A4BA-066C7264B6DA}"/>
                </a:ext>
              </a:extLst>
            </p:cNvPr>
            <p:cNvSpPr/>
            <p:nvPr/>
          </p:nvSpPr>
          <p:spPr>
            <a:xfrm>
              <a:off x="8006705" y="2826705"/>
              <a:ext cx="13968" cy="13968"/>
            </a:xfrm>
            <a:custGeom>
              <a:avLst/>
              <a:gdLst>
                <a:gd name="connsiteX0" fmla="*/ 13969 w 13968"/>
                <a:gd name="connsiteY0" fmla="*/ 6984 h 13968"/>
                <a:gd name="connsiteX1" fmla="*/ 6984 w 13968"/>
                <a:gd name="connsiteY1" fmla="*/ 13969 h 13968"/>
                <a:gd name="connsiteX2" fmla="*/ 0 w 13968"/>
                <a:gd name="connsiteY2" fmla="*/ 6984 h 13968"/>
                <a:gd name="connsiteX3" fmla="*/ 6984 w 13968"/>
                <a:gd name="connsiteY3" fmla="*/ 0 h 13968"/>
                <a:gd name="connsiteX4" fmla="*/ 13969 w 13968"/>
                <a:gd name="connsiteY4" fmla="*/ 6984 h 13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68" h="13968">
                  <a:moveTo>
                    <a:pt x="13969" y="6984"/>
                  </a:moveTo>
                  <a:cubicBezTo>
                    <a:pt x="13969" y="10842"/>
                    <a:pt x="10842" y="13969"/>
                    <a:pt x="6984" y="13969"/>
                  </a:cubicBezTo>
                  <a:cubicBezTo>
                    <a:pt x="3127" y="13969"/>
                    <a:pt x="0" y="10842"/>
                    <a:pt x="0" y="6984"/>
                  </a:cubicBezTo>
                  <a:cubicBezTo>
                    <a:pt x="0" y="3127"/>
                    <a:pt x="3127" y="0"/>
                    <a:pt x="6984" y="0"/>
                  </a:cubicBezTo>
                  <a:cubicBezTo>
                    <a:pt x="10842" y="0"/>
                    <a:pt x="13969" y="3127"/>
                    <a:pt x="13969" y="6984"/>
                  </a:cubicBezTo>
                  <a:close/>
                </a:path>
              </a:pathLst>
            </a:custGeom>
            <a:solidFill>
              <a:srgbClr val="4747C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64" name="Forme libre : forme 21963">
              <a:extLst>
                <a:ext uri="{FF2B5EF4-FFF2-40B4-BE49-F238E27FC236}">
                  <a16:creationId xmlns:a16="http://schemas.microsoft.com/office/drawing/2014/main" id="{A66A7356-816F-416D-860F-154ADD4A7BF2}"/>
                </a:ext>
              </a:extLst>
            </p:cNvPr>
            <p:cNvSpPr/>
            <p:nvPr/>
          </p:nvSpPr>
          <p:spPr>
            <a:xfrm>
              <a:off x="8068558" y="2866935"/>
              <a:ext cx="11510" cy="11510"/>
            </a:xfrm>
            <a:custGeom>
              <a:avLst/>
              <a:gdLst>
                <a:gd name="connsiteX0" fmla="*/ 11510 w 11510"/>
                <a:gd name="connsiteY0" fmla="*/ 5755 h 11510"/>
                <a:gd name="connsiteX1" fmla="*/ 5755 w 11510"/>
                <a:gd name="connsiteY1" fmla="*/ 11510 h 11510"/>
                <a:gd name="connsiteX2" fmla="*/ 0 w 11510"/>
                <a:gd name="connsiteY2" fmla="*/ 5755 h 11510"/>
                <a:gd name="connsiteX3" fmla="*/ 5755 w 11510"/>
                <a:gd name="connsiteY3" fmla="*/ 0 h 11510"/>
                <a:gd name="connsiteX4" fmla="*/ 11510 w 11510"/>
                <a:gd name="connsiteY4" fmla="*/ 5755 h 11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10" h="11510">
                  <a:moveTo>
                    <a:pt x="11510" y="5755"/>
                  </a:moveTo>
                  <a:cubicBezTo>
                    <a:pt x="11510" y="8934"/>
                    <a:pt x="8934" y="11510"/>
                    <a:pt x="5755" y="11510"/>
                  </a:cubicBezTo>
                  <a:cubicBezTo>
                    <a:pt x="2577" y="11510"/>
                    <a:pt x="0" y="8934"/>
                    <a:pt x="0" y="5755"/>
                  </a:cubicBezTo>
                  <a:cubicBezTo>
                    <a:pt x="0" y="2577"/>
                    <a:pt x="2577" y="0"/>
                    <a:pt x="5755" y="0"/>
                  </a:cubicBezTo>
                  <a:cubicBezTo>
                    <a:pt x="8934" y="0"/>
                    <a:pt x="11510" y="2577"/>
                    <a:pt x="11510" y="5755"/>
                  </a:cubicBezTo>
                  <a:close/>
                </a:path>
              </a:pathLst>
            </a:custGeom>
            <a:solidFill>
              <a:srgbClr val="4747C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65" name="Forme libre : forme 21964">
              <a:extLst>
                <a:ext uri="{FF2B5EF4-FFF2-40B4-BE49-F238E27FC236}">
                  <a16:creationId xmlns:a16="http://schemas.microsoft.com/office/drawing/2014/main" id="{36629A2B-E6AE-4E64-822C-0878DBA3FFC8}"/>
                </a:ext>
              </a:extLst>
            </p:cNvPr>
            <p:cNvSpPr/>
            <p:nvPr/>
          </p:nvSpPr>
          <p:spPr>
            <a:xfrm>
              <a:off x="8105380" y="2895487"/>
              <a:ext cx="9722" cy="9722"/>
            </a:xfrm>
            <a:custGeom>
              <a:avLst/>
              <a:gdLst>
                <a:gd name="connsiteX0" fmla="*/ 9722 w 9722"/>
                <a:gd name="connsiteY0" fmla="*/ 4861 h 9722"/>
                <a:gd name="connsiteX1" fmla="*/ 4861 w 9722"/>
                <a:gd name="connsiteY1" fmla="*/ 9722 h 9722"/>
                <a:gd name="connsiteX2" fmla="*/ 0 w 9722"/>
                <a:gd name="connsiteY2" fmla="*/ 4861 h 9722"/>
                <a:gd name="connsiteX3" fmla="*/ 4861 w 9722"/>
                <a:gd name="connsiteY3" fmla="*/ 0 h 9722"/>
                <a:gd name="connsiteX4" fmla="*/ 9722 w 9722"/>
                <a:gd name="connsiteY4" fmla="*/ 4861 h 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22" h="9722">
                  <a:moveTo>
                    <a:pt x="9722" y="4861"/>
                  </a:moveTo>
                  <a:cubicBezTo>
                    <a:pt x="9722" y="7546"/>
                    <a:pt x="7546" y="9722"/>
                    <a:pt x="4861" y="9722"/>
                  </a:cubicBezTo>
                  <a:cubicBezTo>
                    <a:pt x="2176" y="9722"/>
                    <a:pt x="0" y="7546"/>
                    <a:pt x="0" y="4861"/>
                  </a:cubicBezTo>
                  <a:cubicBezTo>
                    <a:pt x="0" y="2176"/>
                    <a:pt x="2176" y="0"/>
                    <a:pt x="4861" y="0"/>
                  </a:cubicBezTo>
                  <a:cubicBezTo>
                    <a:pt x="7546" y="0"/>
                    <a:pt x="9722" y="2177"/>
                    <a:pt x="9722" y="4861"/>
                  </a:cubicBezTo>
                  <a:close/>
                </a:path>
              </a:pathLst>
            </a:custGeom>
            <a:solidFill>
              <a:srgbClr val="4747C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66" name="Forme libre : forme 21965">
              <a:extLst>
                <a:ext uri="{FF2B5EF4-FFF2-40B4-BE49-F238E27FC236}">
                  <a16:creationId xmlns:a16="http://schemas.microsoft.com/office/drawing/2014/main" id="{B7AF3DE5-37D8-45D4-AD32-B3C496CE3576}"/>
                </a:ext>
              </a:extLst>
            </p:cNvPr>
            <p:cNvSpPr/>
            <p:nvPr/>
          </p:nvSpPr>
          <p:spPr>
            <a:xfrm>
              <a:off x="8132032" y="2889844"/>
              <a:ext cx="10504" cy="10504"/>
            </a:xfrm>
            <a:custGeom>
              <a:avLst/>
              <a:gdLst>
                <a:gd name="connsiteX0" fmla="*/ 10504 w 10504"/>
                <a:gd name="connsiteY0" fmla="*/ 5252 h 10504"/>
                <a:gd name="connsiteX1" fmla="*/ 5252 w 10504"/>
                <a:gd name="connsiteY1" fmla="*/ 10505 h 10504"/>
                <a:gd name="connsiteX2" fmla="*/ 0 w 10504"/>
                <a:gd name="connsiteY2" fmla="*/ 5252 h 10504"/>
                <a:gd name="connsiteX3" fmla="*/ 5252 w 10504"/>
                <a:gd name="connsiteY3" fmla="*/ 0 h 10504"/>
                <a:gd name="connsiteX4" fmla="*/ 10504 w 10504"/>
                <a:gd name="connsiteY4" fmla="*/ 5252 h 1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04" h="10504">
                  <a:moveTo>
                    <a:pt x="10504" y="5252"/>
                  </a:moveTo>
                  <a:cubicBezTo>
                    <a:pt x="10504" y="8153"/>
                    <a:pt x="8153" y="10505"/>
                    <a:pt x="5252" y="10505"/>
                  </a:cubicBezTo>
                  <a:cubicBezTo>
                    <a:pt x="2351" y="10505"/>
                    <a:pt x="0" y="8153"/>
                    <a:pt x="0" y="5252"/>
                  </a:cubicBezTo>
                  <a:cubicBezTo>
                    <a:pt x="0" y="2352"/>
                    <a:pt x="2351" y="0"/>
                    <a:pt x="5252" y="0"/>
                  </a:cubicBezTo>
                  <a:cubicBezTo>
                    <a:pt x="8153" y="0"/>
                    <a:pt x="10504" y="2351"/>
                    <a:pt x="10504" y="5252"/>
                  </a:cubicBezTo>
                  <a:close/>
                </a:path>
              </a:pathLst>
            </a:custGeom>
            <a:solidFill>
              <a:srgbClr val="4747C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67" name="Forme libre : forme 21966">
              <a:extLst>
                <a:ext uri="{FF2B5EF4-FFF2-40B4-BE49-F238E27FC236}">
                  <a16:creationId xmlns:a16="http://schemas.microsoft.com/office/drawing/2014/main" id="{A5467C1C-DAE3-45FC-AA9C-1B517D0F7D4D}"/>
                </a:ext>
              </a:extLst>
            </p:cNvPr>
            <p:cNvSpPr/>
            <p:nvPr/>
          </p:nvSpPr>
          <p:spPr>
            <a:xfrm>
              <a:off x="8087556" y="2946948"/>
              <a:ext cx="19109" cy="19109"/>
            </a:xfrm>
            <a:custGeom>
              <a:avLst/>
              <a:gdLst>
                <a:gd name="connsiteX0" fmla="*/ 19109 w 19109"/>
                <a:gd name="connsiteY0" fmla="*/ 9555 h 19109"/>
                <a:gd name="connsiteX1" fmla="*/ 9555 w 19109"/>
                <a:gd name="connsiteY1" fmla="*/ 19109 h 19109"/>
                <a:gd name="connsiteX2" fmla="*/ 0 w 19109"/>
                <a:gd name="connsiteY2" fmla="*/ 9555 h 19109"/>
                <a:gd name="connsiteX3" fmla="*/ 9555 w 19109"/>
                <a:gd name="connsiteY3" fmla="*/ 0 h 19109"/>
                <a:gd name="connsiteX4" fmla="*/ 19109 w 19109"/>
                <a:gd name="connsiteY4" fmla="*/ 9555 h 19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09" h="19109">
                  <a:moveTo>
                    <a:pt x="19109" y="9555"/>
                  </a:moveTo>
                  <a:cubicBezTo>
                    <a:pt x="19109" y="14831"/>
                    <a:pt x="14831" y="19109"/>
                    <a:pt x="9555" y="19109"/>
                  </a:cubicBezTo>
                  <a:cubicBezTo>
                    <a:pt x="4278" y="19109"/>
                    <a:pt x="0" y="14831"/>
                    <a:pt x="0" y="9555"/>
                  </a:cubicBezTo>
                  <a:cubicBezTo>
                    <a:pt x="0" y="4278"/>
                    <a:pt x="4278" y="0"/>
                    <a:pt x="9555" y="0"/>
                  </a:cubicBezTo>
                  <a:cubicBezTo>
                    <a:pt x="14831" y="0"/>
                    <a:pt x="19109" y="4278"/>
                    <a:pt x="19109" y="9555"/>
                  </a:cubicBezTo>
                  <a:close/>
                </a:path>
              </a:pathLst>
            </a:custGeom>
            <a:solidFill>
              <a:srgbClr val="4747C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68" name="Forme libre : forme 21967">
              <a:extLst>
                <a:ext uri="{FF2B5EF4-FFF2-40B4-BE49-F238E27FC236}">
                  <a16:creationId xmlns:a16="http://schemas.microsoft.com/office/drawing/2014/main" id="{58D0F2B8-353C-49E8-9115-83BF01077BEC}"/>
                </a:ext>
              </a:extLst>
            </p:cNvPr>
            <p:cNvSpPr/>
            <p:nvPr/>
          </p:nvSpPr>
          <p:spPr>
            <a:xfrm>
              <a:off x="8135105" y="2957788"/>
              <a:ext cx="12962" cy="12962"/>
            </a:xfrm>
            <a:custGeom>
              <a:avLst/>
              <a:gdLst>
                <a:gd name="connsiteX0" fmla="*/ 12963 w 12962"/>
                <a:gd name="connsiteY0" fmla="*/ 6482 h 12962"/>
                <a:gd name="connsiteX1" fmla="*/ 6481 w 12962"/>
                <a:gd name="connsiteY1" fmla="*/ 12963 h 12962"/>
                <a:gd name="connsiteX2" fmla="*/ 0 w 12962"/>
                <a:gd name="connsiteY2" fmla="*/ 6482 h 12962"/>
                <a:gd name="connsiteX3" fmla="*/ 6481 w 12962"/>
                <a:gd name="connsiteY3" fmla="*/ 0 h 12962"/>
                <a:gd name="connsiteX4" fmla="*/ 12963 w 12962"/>
                <a:gd name="connsiteY4" fmla="*/ 6482 h 12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62" h="12962">
                  <a:moveTo>
                    <a:pt x="12963" y="6482"/>
                  </a:moveTo>
                  <a:cubicBezTo>
                    <a:pt x="12963" y="10061"/>
                    <a:pt x="10061" y="12963"/>
                    <a:pt x="6481" y="12963"/>
                  </a:cubicBezTo>
                  <a:cubicBezTo>
                    <a:pt x="2902" y="12963"/>
                    <a:pt x="0" y="10061"/>
                    <a:pt x="0" y="6482"/>
                  </a:cubicBezTo>
                  <a:cubicBezTo>
                    <a:pt x="0" y="2902"/>
                    <a:pt x="2902" y="0"/>
                    <a:pt x="6481" y="0"/>
                  </a:cubicBezTo>
                  <a:cubicBezTo>
                    <a:pt x="10061" y="0"/>
                    <a:pt x="12963" y="2902"/>
                    <a:pt x="12963" y="6482"/>
                  </a:cubicBezTo>
                  <a:close/>
                </a:path>
              </a:pathLst>
            </a:custGeom>
            <a:solidFill>
              <a:srgbClr val="4747C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69" name="Forme libre : forme 21968">
              <a:extLst>
                <a:ext uri="{FF2B5EF4-FFF2-40B4-BE49-F238E27FC236}">
                  <a16:creationId xmlns:a16="http://schemas.microsoft.com/office/drawing/2014/main" id="{8DDAD701-D704-4727-8E70-3450568ABE35}"/>
                </a:ext>
              </a:extLst>
            </p:cNvPr>
            <p:cNvSpPr/>
            <p:nvPr/>
          </p:nvSpPr>
          <p:spPr>
            <a:xfrm>
              <a:off x="8041962" y="2984664"/>
              <a:ext cx="14862" cy="14862"/>
            </a:xfrm>
            <a:custGeom>
              <a:avLst/>
              <a:gdLst>
                <a:gd name="connsiteX0" fmla="*/ 14863 w 14862"/>
                <a:gd name="connsiteY0" fmla="*/ 7431 h 14862"/>
                <a:gd name="connsiteX1" fmla="*/ 7431 w 14862"/>
                <a:gd name="connsiteY1" fmla="*/ 14863 h 14862"/>
                <a:gd name="connsiteX2" fmla="*/ 0 w 14862"/>
                <a:gd name="connsiteY2" fmla="*/ 7431 h 14862"/>
                <a:gd name="connsiteX3" fmla="*/ 7431 w 14862"/>
                <a:gd name="connsiteY3" fmla="*/ 0 h 14862"/>
                <a:gd name="connsiteX4" fmla="*/ 14863 w 14862"/>
                <a:gd name="connsiteY4" fmla="*/ 7431 h 14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62" h="14862">
                  <a:moveTo>
                    <a:pt x="14863" y="7431"/>
                  </a:moveTo>
                  <a:cubicBezTo>
                    <a:pt x="14863" y="11535"/>
                    <a:pt x="11536" y="14863"/>
                    <a:pt x="7431" y="14863"/>
                  </a:cubicBezTo>
                  <a:cubicBezTo>
                    <a:pt x="3327" y="14863"/>
                    <a:pt x="0" y="11535"/>
                    <a:pt x="0" y="7431"/>
                  </a:cubicBezTo>
                  <a:cubicBezTo>
                    <a:pt x="0" y="3327"/>
                    <a:pt x="3327" y="0"/>
                    <a:pt x="7431" y="0"/>
                  </a:cubicBezTo>
                  <a:cubicBezTo>
                    <a:pt x="11536" y="0"/>
                    <a:pt x="14863" y="3327"/>
                    <a:pt x="14863" y="7431"/>
                  </a:cubicBezTo>
                  <a:close/>
                </a:path>
              </a:pathLst>
            </a:custGeom>
            <a:solidFill>
              <a:srgbClr val="4747C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70" name="Forme libre : forme 21969">
              <a:extLst>
                <a:ext uri="{FF2B5EF4-FFF2-40B4-BE49-F238E27FC236}">
                  <a16:creationId xmlns:a16="http://schemas.microsoft.com/office/drawing/2014/main" id="{59D0EA84-FD8C-46AB-98DB-6EEA5D125EFE}"/>
                </a:ext>
              </a:extLst>
            </p:cNvPr>
            <p:cNvSpPr/>
            <p:nvPr/>
          </p:nvSpPr>
          <p:spPr>
            <a:xfrm>
              <a:off x="7963346" y="2970751"/>
              <a:ext cx="13856" cy="13856"/>
            </a:xfrm>
            <a:custGeom>
              <a:avLst/>
              <a:gdLst>
                <a:gd name="connsiteX0" fmla="*/ 13857 w 13856"/>
                <a:gd name="connsiteY0" fmla="*/ 6929 h 13856"/>
                <a:gd name="connsiteX1" fmla="*/ 6928 w 13856"/>
                <a:gd name="connsiteY1" fmla="*/ 13857 h 13856"/>
                <a:gd name="connsiteX2" fmla="*/ 0 w 13856"/>
                <a:gd name="connsiteY2" fmla="*/ 6929 h 13856"/>
                <a:gd name="connsiteX3" fmla="*/ 6928 w 13856"/>
                <a:gd name="connsiteY3" fmla="*/ 0 h 13856"/>
                <a:gd name="connsiteX4" fmla="*/ 13857 w 13856"/>
                <a:gd name="connsiteY4" fmla="*/ 6929 h 13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56" h="13856">
                  <a:moveTo>
                    <a:pt x="13857" y="6929"/>
                  </a:moveTo>
                  <a:cubicBezTo>
                    <a:pt x="13857" y="10755"/>
                    <a:pt x="10755" y="13857"/>
                    <a:pt x="6928" y="13857"/>
                  </a:cubicBezTo>
                  <a:cubicBezTo>
                    <a:pt x="3102" y="13857"/>
                    <a:pt x="0" y="10755"/>
                    <a:pt x="0" y="6929"/>
                  </a:cubicBezTo>
                  <a:cubicBezTo>
                    <a:pt x="0" y="3102"/>
                    <a:pt x="3102" y="0"/>
                    <a:pt x="6928" y="0"/>
                  </a:cubicBezTo>
                  <a:cubicBezTo>
                    <a:pt x="10755" y="0"/>
                    <a:pt x="13857" y="3102"/>
                    <a:pt x="13857" y="6929"/>
                  </a:cubicBezTo>
                  <a:close/>
                </a:path>
              </a:pathLst>
            </a:custGeom>
            <a:solidFill>
              <a:srgbClr val="4747C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71" name="Forme libre : forme 21970">
              <a:extLst>
                <a:ext uri="{FF2B5EF4-FFF2-40B4-BE49-F238E27FC236}">
                  <a16:creationId xmlns:a16="http://schemas.microsoft.com/office/drawing/2014/main" id="{62C239CF-EBD8-4920-A0BA-DF505C2F8F59}"/>
                </a:ext>
              </a:extLst>
            </p:cNvPr>
            <p:cNvSpPr/>
            <p:nvPr/>
          </p:nvSpPr>
          <p:spPr>
            <a:xfrm>
              <a:off x="7928927" y="2914988"/>
              <a:ext cx="6704" cy="6704"/>
            </a:xfrm>
            <a:custGeom>
              <a:avLst/>
              <a:gdLst>
                <a:gd name="connsiteX0" fmla="*/ 6705 w 6704"/>
                <a:gd name="connsiteY0" fmla="*/ 3353 h 6704"/>
                <a:gd name="connsiteX1" fmla="*/ 3353 w 6704"/>
                <a:gd name="connsiteY1" fmla="*/ 6705 h 6704"/>
                <a:gd name="connsiteX2" fmla="*/ 0 w 6704"/>
                <a:gd name="connsiteY2" fmla="*/ 3353 h 6704"/>
                <a:gd name="connsiteX3" fmla="*/ 3353 w 6704"/>
                <a:gd name="connsiteY3" fmla="*/ 0 h 6704"/>
                <a:gd name="connsiteX4" fmla="*/ 6705 w 6704"/>
                <a:gd name="connsiteY4" fmla="*/ 3353 h 6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04" h="6704">
                  <a:moveTo>
                    <a:pt x="6705" y="3353"/>
                  </a:moveTo>
                  <a:cubicBezTo>
                    <a:pt x="6705" y="5204"/>
                    <a:pt x="5204" y="6705"/>
                    <a:pt x="3353" y="6705"/>
                  </a:cubicBezTo>
                  <a:cubicBezTo>
                    <a:pt x="1501" y="6705"/>
                    <a:pt x="0" y="5204"/>
                    <a:pt x="0" y="3353"/>
                  </a:cubicBezTo>
                  <a:cubicBezTo>
                    <a:pt x="0" y="1501"/>
                    <a:pt x="1501" y="0"/>
                    <a:pt x="3353" y="0"/>
                  </a:cubicBezTo>
                  <a:cubicBezTo>
                    <a:pt x="5204" y="0"/>
                    <a:pt x="6705" y="1501"/>
                    <a:pt x="6705" y="3353"/>
                  </a:cubicBezTo>
                  <a:close/>
                </a:path>
              </a:pathLst>
            </a:custGeom>
            <a:solidFill>
              <a:srgbClr val="4747C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72" name="Forme libre : forme 21971">
              <a:extLst>
                <a:ext uri="{FF2B5EF4-FFF2-40B4-BE49-F238E27FC236}">
                  <a16:creationId xmlns:a16="http://schemas.microsoft.com/office/drawing/2014/main" id="{A98B7E03-AA1C-4628-A070-A03AB911DDA0}"/>
                </a:ext>
              </a:extLst>
            </p:cNvPr>
            <p:cNvSpPr/>
            <p:nvPr/>
          </p:nvSpPr>
          <p:spPr>
            <a:xfrm>
              <a:off x="9560974" y="2952591"/>
              <a:ext cx="17768" cy="17768"/>
            </a:xfrm>
            <a:custGeom>
              <a:avLst/>
              <a:gdLst>
                <a:gd name="connsiteX0" fmla="*/ 17768 w 17768"/>
                <a:gd name="connsiteY0" fmla="*/ 8884 h 17768"/>
                <a:gd name="connsiteX1" fmla="*/ 8884 w 17768"/>
                <a:gd name="connsiteY1" fmla="*/ 17768 h 17768"/>
                <a:gd name="connsiteX2" fmla="*/ 0 w 17768"/>
                <a:gd name="connsiteY2" fmla="*/ 8884 h 17768"/>
                <a:gd name="connsiteX3" fmla="*/ 8884 w 17768"/>
                <a:gd name="connsiteY3" fmla="*/ 0 h 17768"/>
                <a:gd name="connsiteX4" fmla="*/ 17768 w 17768"/>
                <a:gd name="connsiteY4" fmla="*/ 8884 h 17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68" h="17768">
                  <a:moveTo>
                    <a:pt x="17768" y="8884"/>
                  </a:moveTo>
                  <a:cubicBezTo>
                    <a:pt x="17768" y="13791"/>
                    <a:pt x="13791" y="17768"/>
                    <a:pt x="8884" y="17768"/>
                  </a:cubicBezTo>
                  <a:cubicBezTo>
                    <a:pt x="3978" y="17768"/>
                    <a:pt x="0" y="13791"/>
                    <a:pt x="0" y="8884"/>
                  </a:cubicBezTo>
                  <a:cubicBezTo>
                    <a:pt x="0" y="3978"/>
                    <a:pt x="3978" y="0"/>
                    <a:pt x="8884" y="0"/>
                  </a:cubicBezTo>
                  <a:cubicBezTo>
                    <a:pt x="13791" y="0"/>
                    <a:pt x="17768" y="3978"/>
                    <a:pt x="17768" y="8884"/>
                  </a:cubicBezTo>
                  <a:close/>
                </a:path>
              </a:pathLst>
            </a:custGeom>
            <a:solidFill>
              <a:srgbClr val="4747C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73" name="Forme libre : forme 21972">
              <a:extLst>
                <a:ext uri="{FF2B5EF4-FFF2-40B4-BE49-F238E27FC236}">
                  <a16:creationId xmlns:a16="http://schemas.microsoft.com/office/drawing/2014/main" id="{25455CC4-92A7-4F3D-BCBA-64C1A7BC3C25}"/>
                </a:ext>
              </a:extLst>
            </p:cNvPr>
            <p:cNvSpPr/>
            <p:nvPr/>
          </p:nvSpPr>
          <p:spPr>
            <a:xfrm>
              <a:off x="9604277" y="2986507"/>
              <a:ext cx="13521" cy="13521"/>
            </a:xfrm>
            <a:custGeom>
              <a:avLst/>
              <a:gdLst>
                <a:gd name="connsiteX0" fmla="*/ 13522 w 13521"/>
                <a:gd name="connsiteY0" fmla="*/ 6761 h 13521"/>
                <a:gd name="connsiteX1" fmla="*/ 6761 w 13521"/>
                <a:gd name="connsiteY1" fmla="*/ 13522 h 13521"/>
                <a:gd name="connsiteX2" fmla="*/ 0 w 13521"/>
                <a:gd name="connsiteY2" fmla="*/ 6761 h 13521"/>
                <a:gd name="connsiteX3" fmla="*/ 6761 w 13521"/>
                <a:gd name="connsiteY3" fmla="*/ 0 h 13521"/>
                <a:gd name="connsiteX4" fmla="*/ 13522 w 13521"/>
                <a:gd name="connsiteY4" fmla="*/ 6761 h 13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21" h="13521">
                  <a:moveTo>
                    <a:pt x="13522" y="6761"/>
                  </a:moveTo>
                  <a:cubicBezTo>
                    <a:pt x="13522" y="10495"/>
                    <a:pt x="10495" y="13522"/>
                    <a:pt x="6761" y="13522"/>
                  </a:cubicBezTo>
                  <a:cubicBezTo>
                    <a:pt x="3027" y="13522"/>
                    <a:pt x="0" y="10495"/>
                    <a:pt x="0" y="6761"/>
                  </a:cubicBezTo>
                  <a:cubicBezTo>
                    <a:pt x="0" y="3027"/>
                    <a:pt x="3027" y="0"/>
                    <a:pt x="6761" y="0"/>
                  </a:cubicBezTo>
                  <a:cubicBezTo>
                    <a:pt x="10495" y="0"/>
                    <a:pt x="13522" y="3027"/>
                    <a:pt x="13522" y="6761"/>
                  </a:cubicBezTo>
                  <a:close/>
                </a:path>
              </a:pathLst>
            </a:custGeom>
            <a:solidFill>
              <a:srgbClr val="4747C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74" name="Forme libre : forme 21973">
              <a:extLst>
                <a:ext uri="{FF2B5EF4-FFF2-40B4-BE49-F238E27FC236}">
                  <a16:creationId xmlns:a16="http://schemas.microsoft.com/office/drawing/2014/main" id="{1163B1DD-CC68-46ED-A41D-E81124AA6725}"/>
                </a:ext>
              </a:extLst>
            </p:cNvPr>
            <p:cNvSpPr/>
            <p:nvPr/>
          </p:nvSpPr>
          <p:spPr>
            <a:xfrm>
              <a:off x="9558460" y="2993268"/>
              <a:ext cx="13633" cy="13633"/>
            </a:xfrm>
            <a:custGeom>
              <a:avLst/>
              <a:gdLst>
                <a:gd name="connsiteX0" fmla="*/ 13633 w 13633"/>
                <a:gd name="connsiteY0" fmla="*/ 6817 h 13633"/>
                <a:gd name="connsiteX1" fmla="*/ 6817 w 13633"/>
                <a:gd name="connsiteY1" fmla="*/ 13633 h 13633"/>
                <a:gd name="connsiteX2" fmla="*/ 0 w 13633"/>
                <a:gd name="connsiteY2" fmla="*/ 6817 h 13633"/>
                <a:gd name="connsiteX3" fmla="*/ 6817 w 13633"/>
                <a:gd name="connsiteY3" fmla="*/ 0 h 13633"/>
                <a:gd name="connsiteX4" fmla="*/ 13633 w 13633"/>
                <a:gd name="connsiteY4" fmla="*/ 6817 h 13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33" h="13633">
                  <a:moveTo>
                    <a:pt x="13633" y="6817"/>
                  </a:moveTo>
                  <a:cubicBezTo>
                    <a:pt x="13633" y="10581"/>
                    <a:pt x="10582" y="13633"/>
                    <a:pt x="6817" y="13633"/>
                  </a:cubicBezTo>
                  <a:cubicBezTo>
                    <a:pt x="3052" y="13633"/>
                    <a:pt x="0" y="10581"/>
                    <a:pt x="0" y="6817"/>
                  </a:cubicBezTo>
                  <a:cubicBezTo>
                    <a:pt x="0" y="3052"/>
                    <a:pt x="3052" y="0"/>
                    <a:pt x="6817" y="0"/>
                  </a:cubicBezTo>
                  <a:cubicBezTo>
                    <a:pt x="10582" y="0"/>
                    <a:pt x="13633" y="3052"/>
                    <a:pt x="13633" y="6817"/>
                  </a:cubicBezTo>
                  <a:close/>
                </a:path>
              </a:pathLst>
            </a:custGeom>
            <a:solidFill>
              <a:srgbClr val="4747C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75" name="Forme libre : forme 21974">
              <a:extLst>
                <a:ext uri="{FF2B5EF4-FFF2-40B4-BE49-F238E27FC236}">
                  <a16:creationId xmlns:a16="http://schemas.microsoft.com/office/drawing/2014/main" id="{7529E8C1-AE59-4386-A6F1-4219AED90FAC}"/>
                </a:ext>
              </a:extLst>
            </p:cNvPr>
            <p:cNvSpPr/>
            <p:nvPr/>
          </p:nvSpPr>
          <p:spPr>
            <a:xfrm>
              <a:off x="9583827" y="2986507"/>
              <a:ext cx="11174" cy="11174"/>
            </a:xfrm>
            <a:custGeom>
              <a:avLst/>
              <a:gdLst>
                <a:gd name="connsiteX0" fmla="*/ 11175 w 11174"/>
                <a:gd name="connsiteY0" fmla="*/ 5587 h 11174"/>
                <a:gd name="connsiteX1" fmla="*/ 5588 w 11174"/>
                <a:gd name="connsiteY1" fmla="*/ 11175 h 11174"/>
                <a:gd name="connsiteX2" fmla="*/ 0 w 11174"/>
                <a:gd name="connsiteY2" fmla="*/ 5587 h 11174"/>
                <a:gd name="connsiteX3" fmla="*/ 5588 w 11174"/>
                <a:gd name="connsiteY3" fmla="*/ 0 h 11174"/>
                <a:gd name="connsiteX4" fmla="*/ 11175 w 11174"/>
                <a:gd name="connsiteY4" fmla="*/ 5587 h 11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74" h="11174">
                  <a:moveTo>
                    <a:pt x="11175" y="5587"/>
                  </a:moveTo>
                  <a:cubicBezTo>
                    <a:pt x="11175" y="8673"/>
                    <a:pt x="8673" y="11175"/>
                    <a:pt x="5588" y="11175"/>
                  </a:cubicBezTo>
                  <a:cubicBezTo>
                    <a:pt x="2502" y="11175"/>
                    <a:pt x="0" y="8673"/>
                    <a:pt x="0" y="5587"/>
                  </a:cubicBezTo>
                  <a:cubicBezTo>
                    <a:pt x="0" y="2502"/>
                    <a:pt x="2502" y="0"/>
                    <a:pt x="5588" y="0"/>
                  </a:cubicBezTo>
                  <a:cubicBezTo>
                    <a:pt x="8673" y="0"/>
                    <a:pt x="11175" y="2502"/>
                    <a:pt x="11175" y="5587"/>
                  </a:cubicBezTo>
                  <a:close/>
                </a:path>
              </a:pathLst>
            </a:custGeom>
            <a:solidFill>
              <a:srgbClr val="4747C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76" name="Forme libre : forme 21975">
              <a:extLst>
                <a:ext uri="{FF2B5EF4-FFF2-40B4-BE49-F238E27FC236}">
                  <a16:creationId xmlns:a16="http://schemas.microsoft.com/office/drawing/2014/main" id="{72D254BB-B690-4C59-8565-F3AEAA5EC4D2}"/>
                </a:ext>
              </a:extLst>
            </p:cNvPr>
            <p:cNvSpPr/>
            <p:nvPr/>
          </p:nvSpPr>
          <p:spPr>
            <a:xfrm>
              <a:off x="9589471" y="3031096"/>
              <a:ext cx="12962" cy="12962"/>
            </a:xfrm>
            <a:custGeom>
              <a:avLst/>
              <a:gdLst>
                <a:gd name="connsiteX0" fmla="*/ 12963 w 12962"/>
                <a:gd name="connsiteY0" fmla="*/ 6482 h 12962"/>
                <a:gd name="connsiteX1" fmla="*/ 6481 w 12962"/>
                <a:gd name="connsiteY1" fmla="*/ 12963 h 12962"/>
                <a:gd name="connsiteX2" fmla="*/ 0 w 12962"/>
                <a:gd name="connsiteY2" fmla="*/ 6482 h 12962"/>
                <a:gd name="connsiteX3" fmla="*/ 6481 w 12962"/>
                <a:gd name="connsiteY3" fmla="*/ 0 h 12962"/>
                <a:gd name="connsiteX4" fmla="*/ 12963 w 12962"/>
                <a:gd name="connsiteY4" fmla="*/ 6482 h 12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62" h="12962">
                  <a:moveTo>
                    <a:pt x="12963" y="6482"/>
                  </a:moveTo>
                  <a:cubicBezTo>
                    <a:pt x="12963" y="10061"/>
                    <a:pt x="10061" y="12963"/>
                    <a:pt x="6481" y="12963"/>
                  </a:cubicBezTo>
                  <a:cubicBezTo>
                    <a:pt x="2902" y="12963"/>
                    <a:pt x="0" y="10061"/>
                    <a:pt x="0" y="6482"/>
                  </a:cubicBezTo>
                  <a:cubicBezTo>
                    <a:pt x="0" y="2902"/>
                    <a:pt x="2902" y="0"/>
                    <a:pt x="6481" y="0"/>
                  </a:cubicBezTo>
                  <a:cubicBezTo>
                    <a:pt x="10061" y="0"/>
                    <a:pt x="12963" y="2902"/>
                    <a:pt x="12963" y="6482"/>
                  </a:cubicBezTo>
                  <a:close/>
                </a:path>
              </a:pathLst>
            </a:custGeom>
            <a:solidFill>
              <a:srgbClr val="4747C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77" name="Forme libre : forme 21976">
              <a:extLst>
                <a:ext uri="{FF2B5EF4-FFF2-40B4-BE49-F238E27FC236}">
                  <a16:creationId xmlns:a16="http://schemas.microsoft.com/office/drawing/2014/main" id="{C6748BC0-ED22-4D7B-9CC2-D7E2D3489FFD}"/>
                </a:ext>
              </a:extLst>
            </p:cNvPr>
            <p:cNvSpPr/>
            <p:nvPr/>
          </p:nvSpPr>
          <p:spPr>
            <a:xfrm>
              <a:off x="9537395" y="3015562"/>
              <a:ext cx="15533" cy="15533"/>
            </a:xfrm>
            <a:custGeom>
              <a:avLst/>
              <a:gdLst>
                <a:gd name="connsiteX0" fmla="*/ 15533 w 15533"/>
                <a:gd name="connsiteY0" fmla="*/ 7767 h 15533"/>
                <a:gd name="connsiteX1" fmla="*/ 7767 w 15533"/>
                <a:gd name="connsiteY1" fmla="*/ 15533 h 15533"/>
                <a:gd name="connsiteX2" fmla="*/ 0 w 15533"/>
                <a:gd name="connsiteY2" fmla="*/ 7767 h 15533"/>
                <a:gd name="connsiteX3" fmla="*/ 7767 w 15533"/>
                <a:gd name="connsiteY3" fmla="*/ 0 h 15533"/>
                <a:gd name="connsiteX4" fmla="*/ 15533 w 15533"/>
                <a:gd name="connsiteY4" fmla="*/ 7767 h 15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33" h="15533">
                  <a:moveTo>
                    <a:pt x="15533" y="7767"/>
                  </a:moveTo>
                  <a:cubicBezTo>
                    <a:pt x="15533" y="12056"/>
                    <a:pt x="12056" y="15533"/>
                    <a:pt x="7767" y="15533"/>
                  </a:cubicBezTo>
                  <a:cubicBezTo>
                    <a:pt x="3477" y="15533"/>
                    <a:pt x="0" y="12056"/>
                    <a:pt x="0" y="7767"/>
                  </a:cubicBezTo>
                  <a:cubicBezTo>
                    <a:pt x="0" y="3477"/>
                    <a:pt x="3477" y="0"/>
                    <a:pt x="7767" y="0"/>
                  </a:cubicBezTo>
                  <a:cubicBezTo>
                    <a:pt x="12056" y="0"/>
                    <a:pt x="15533" y="3477"/>
                    <a:pt x="15533" y="7767"/>
                  </a:cubicBezTo>
                  <a:close/>
                </a:path>
              </a:pathLst>
            </a:custGeom>
            <a:solidFill>
              <a:srgbClr val="4747C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78" name="Forme libre : forme 21977">
              <a:extLst>
                <a:ext uri="{FF2B5EF4-FFF2-40B4-BE49-F238E27FC236}">
                  <a16:creationId xmlns:a16="http://schemas.microsoft.com/office/drawing/2014/main" id="{6D399E58-D4E4-4677-872F-DB1537D3A378}"/>
                </a:ext>
              </a:extLst>
            </p:cNvPr>
            <p:cNvSpPr/>
            <p:nvPr/>
          </p:nvSpPr>
          <p:spPr>
            <a:xfrm>
              <a:off x="9633388" y="2961475"/>
              <a:ext cx="17544" cy="17544"/>
            </a:xfrm>
            <a:custGeom>
              <a:avLst/>
              <a:gdLst>
                <a:gd name="connsiteX0" fmla="*/ 17545 w 17544"/>
                <a:gd name="connsiteY0" fmla="*/ 8772 h 17544"/>
                <a:gd name="connsiteX1" fmla="*/ 8772 w 17544"/>
                <a:gd name="connsiteY1" fmla="*/ 17545 h 17544"/>
                <a:gd name="connsiteX2" fmla="*/ 0 w 17544"/>
                <a:gd name="connsiteY2" fmla="*/ 8772 h 17544"/>
                <a:gd name="connsiteX3" fmla="*/ 8772 w 17544"/>
                <a:gd name="connsiteY3" fmla="*/ 0 h 17544"/>
                <a:gd name="connsiteX4" fmla="*/ 17545 w 17544"/>
                <a:gd name="connsiteY4" fmla="*/ 8772 h 17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44" h="17544">
                  <a:moveTo>
                    <a:pt x="17545" y="8772"/>
                  </a:moveTo>
                  <a:cubicBezTo>
                    <a:pt x="17545" y="13617"/>
                    <a:pt x="13617" y="17545"/>
                    <a:pt x="8772" y="17545"/>
                  </a:cubicBezTo>
                  <a:cubicBezTo>
                    <a:pt x="3928" y="17545"/>
                    <a:pt x="0" y="13617"/>
                    <a:pt x="0" y="8772"/>
                  </a:cubicBezTo>
                  <a:cubicBezTo>
                    <a:pt x="0" y="3927"/>
                    <a:pt x="3928" y="0"/>
                    <a:pt x="8772" y="0"/>
                  </a:cubicBezTo>
                  <a:cubicBezTo>
                    <a:pt x="13617" y="0"/>
                    <a:pt x="17545" y="3927"/>
                    <a:pt x="17545" y="8772"/>
                  </a:cubicBezTo>
                  <a:close/>
                </a:path>
              </a:pathLst>
            </a:custGeom>
            <a:solidFill>
              <a:srgbClr val="4747C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79" name="Forme libre : forme 21978">
              <a:extLst>
                <a:ext uri="{FF2B5EF4-FFF2-40B4-BE49-F238E27FC236}">
                  <a16:creationId xmlns:a16="http://schemas.microsoft.com/office/drawing/2014/main" id="{E44E7EB9-4EC7-4E00-B6CC-075DF72844EF}"/>
                </a:ext>
              </a:extLst>
            </p:cNvPr>
            <p:cNvSpPr/>
            <p:nvPr/>
          </p:nvSpPr>
          <p:spPr>
            <a:xfrm>
              <a:off x="9598690" y="2962984"/>
              <a:ext cx="16091" cy="16091"/>
            </a:xfrm>
            <a:custGeom>
              <a:avLst/>
              <a:gdLst>
                <a:gd name="connsiteX0" fmla="*/ 16092 w 16091"/>
                <a:gd name="connsiteY0" fmla="*/ 8046 h 16091"/>
                <a:gd name="connsiteX1" fmla="*/ 8046 w 16091"/>
                <a:gd name="connsiteY1" fmla="*/ 16092 h 16091"/>
                <a:gd name="connsiteX2" fmla="*/ 0 w 16091"/>
                <a:gd name="connsiteY2" fmla="*/ 8046 h 16091"/>
                <a:gd name="connsiteX3" fmla="*/ 8046 w 16091"/>
                <a:gd name="connsiteY3" fmla="*/ 0 h 16091"/>
                <a:gd name="connsiteX4" fmla="*/ 16092 w 16091"/>
                <a:gd name="connsiteY4" fmla="*/ 8046 h 16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91" h="16091">
                  <a:moveTo>
                    <a:pt x="16092" y="8046"/>
                  </a:moveTo>
                  <a:cubicBezTo>
                    <a:pt x="16092" y="12490"/>
                    <a:pt x="12490" y="16092"/>
                    <a:pt x="8046" y="16092"/>
                  </a:cubicBezTo>
                  <a:cubicBezTo>
                    <a:pt x="3602" y="16092"/>
                    <a:pt x="0" y="12490"/>
                    <a:pt x="0" y="8046"/>
                  </a:cubicBezTo>
                  <a:cubicBezTo>
                    <a:pt x="0" y="3602"/>
                    <a:pt x="3602" y="0"/>
                    <a:pt x="8046" y="0"/>
                  </a:cubicBezTo>
                  <a:cubicBezTo>
                    <a:pt x="12490" y="0"/>
                    <a:pt x="16092" y="3602"/>
                    <a:pt x="16092" y="8046"/>
                  </a:cubicBezTo>
                  <a:close/>
                </a:path>
              </a:pathLst>
            </a:custGeom>
            <a:solidFill>
              <a:srgbClr val="4747C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80" name="Forme libre : forme 21979">
              <a:extLst>
                <a:ext uri="{FF2B5EF4-FFF2-40B4-BE49-F238E27FC236}">
                  <a16:creationId xmlns:a16="http://schemas.microsoft.com/office/drawing/2014/main" id="{10C2EF9D-8127-465D-BDE1-091615D90C35}"/>
                </a:ext>
              </a:extLst>
            </p:cNvPr>
            <p:cNvSpPr/>
            <p:nvPr/>
          </p:nvSpPr>
          <p:spPr>
            <a:xfrm>
              <a:off x="9654453" y="3000029"/>
              <a:ext cx="13409" cy="13409"/>
            </a:xfrm>
            <a:custGeom>
              <a:avLst/>
              <a:gdLst>
                <a:gd name="connsiteX0" fmla="*/ 13410 w 13409"/>
                <a:gd name="connsiteY0" fmla="*/ 6705 h 13409"/>
                <a:gd name="connsiteX1" fmla="*/ 6705 w 13409"/>
                <a:gd name="connsiteY1" fmla="*/ 13410 h 13409"/>
                <a:gd name="connsiteX2" fmla="*/ 0 w 13409"/>
                <a:gd name="connsiteY2" fmla="*/ 6705 h 13409"/>
                <a:gd name="connsiteX3" fmla="*/ 6705 w 13409"/>
                <a:gd name="connsiteY3" fmla="*/ 0 h 13409"/>
                <a:gd name="connsiteX4" fmla="*/ 13410 w 13409"/>
                <a:gd name="connsiteY4" fmla="*/ 6705 h 13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09" h="13409">
                  <a:moveTo>
                    <a:pt x="13410" y="6705"/>
                  </a:moveTo>
                  <a:cubicBezTo>
                    <a:pt x="13410" y="10408"/>
                    <a:pt x="10408" y="13410"/>
                    <a:pt x="6705" y="13410"/>
                  </a:cubicBezTo>
                  <a:cubicBezTo>
                    <a:pt x="3002" y="13410"/>
                    <a:pt x="0" y="10408"/>
                    <a:pt x="0" y="6705"/>
                  </a:cubicBezTo>
                  <a:cubicBezTo>
                    <a:pt x="0" y="3002"/>
                    <a:pt x="3002" y="0"/>
                    <a:pt x="6705" y="0"/>
                  </a:cubicBezTo>
                  <a:cubicBezTo>
                    <a:pt x="10408" y="0"/>
                    <a:pt x="13410" y="3002"/>
                    <a:pt x="13410" y="6705"/>
                  </a:cubicBezTo>
                  <a:close/>
                </a:path>
              </a:pathLst>
            </a:custGeom>
            <a:solidFill>
              <a:srgbClr val="4747C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81" name="Forme libre : forme 21980">
              <a:extLst>
                <a:ext uri="{FF2B5EF4-FFF2-40B4-BE49-F238E27FC236}">
                  <a16:creationId xmlns:a16="http://schemas.microsoft.com/office/drawing/2014/main" id="{99398DEB-AC1E-44B2-B4A2-3A4771AF05AC}"/>
                </a:ext>
              </a:extLst>
            </p:cNvPr>
            <p:cNvSpPr/>
            <p:nvPr/>
          </p:nvSpPr>
          <p:spPr>
            <a:xfrm>
              <a:off x="9591315" y="3006734"/>
              <a:ext cx="15421" cy="15421"/>
            </a:xfrm>
            <a:custGeom>
              <a:avLst/>
              <a:gdLst>
                <a:gd name="connsiteX0" fmla="*/ 15422 w 15421"/>
                <a:gd name="connsiteY0" fmla="*/ 7711 h 15421"/>
                <a:gd name="connsiteX1" fmla="*/ 7711 w 15421"/>
                <a:gd name="connsiteY1" fmla="*/ 15421 h 15421"/>
                <a:gd name="connsiteX2" fmla="*/ 0 w 15421"/>
                <a:gd name="connsiteY2" fmla="*/ 7711 h 15421"/>
                <a:gd name="connsiteX3" fmla="*/ 7711 w 15421"/>
                <a:gd name="connsiteY3" fmla="*/ 0 h 15421"/>
                <a:gd name="connsiteX4" fmla="*/ 15422 w 15421"/>
                <a:gd name="connsiteY4" fmla="*/ 7711 h 15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21" h="15421">
                  <a:moveTo>
                    <a:pt x="15422" y="7711"/>
                  </a:moveTo>
                  <a:cubicBezTo>
                    <a:pt x="15422" y="11969"/>
                    <a:pt x="11969" y="15421"/>
                    <a:pt x="7711" y="15421"/>
                  </a:cubicBezTo>
                  <a:cubicBezTo>
                    <a:pt x="3452" y="15421"/>
                    <a:pt x="0" y="11969"/>
                    <a:pt x="0" y="7711"/>
                  </a:cubicBezTo>
                  <a:cubicBezTo>
                    <a:pt x="0" y="3452"/>
                    <a:pt x="3452" y="0"/>
                    <a:pt x="7711" y="0"/>
                  </a:cubicBezTo>
                  <a:cubicBezTo>
                    <a:pt x="11969" y="0"/>
                    <a:pt x="15422" y="3452"/>
                    <a:pt x="15422" y="7711"/>
                  </a:cubicBezTo>
                  <a:close/>
                </a:path>
              </a:pathLst>
            </a:custGeom>
            <a:solidFill>
              <a:srgbClr val="4747C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82" name="Forme libre : forme 21981">
              <a:extLst>
                <a:ext uri="{FF2B5EF4-FFF2-40B4-BE49-F238E27FC236}">
                  <a16:creationId xmlns:a16="http://schemas.microsoft.com/office/drawing/2014/main" id="{46EDF330-BF24-4963-90D7-9B02A26FB99D}"/>
                </a:ext>
              </a:extLst>
            </p:cNvPr>
            <p:cNvSpPr/>
            <p:nvPr/>
          </p:nvSpPr>
          <p:spPr>
            <a:xfrm>
              <a:off x="9633388" y="2997626"/>
              <a:ext cx="15756" cy="15756"/>
            </a:xfrm>
            <a:custGeom>
              <a:avLst/>
              <a:gdLst>
                <a:gd name="connsiteX0" fmla="*/ 15757 w 15756"/>
                <a:gd name="connsiteY0" fmla="*/ 7878 h 15756"/>
                <a:gd name="connsiteX1" fmla="*/ 7878 w 15756"/>
                <a:gd name="connsiteY1" fmla="*/ 15757 h 15756"/>
                <a:gd name="connsiteX2" fmla="*/ 0 w 15756"/>
                <a:gd name="connsiteY2" fmla="*/ 7878 h 15756"/>
                <a:gd name="connsiteX3" fmla="*/ 7878 w 15756"/>
                <a:gd name="connsiteY3" fmla="*/ 0 h 15756"/>
                <a:gd name="connsiteX4" fmla="*/ 15757 w 15756"/>
                <a:gd name="connsiteY4" fmla="*/ 7878 h 1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56" h="15756">
                  <a:moveTo>
                    <a:pt x="15757" y="7878"/>
                  </a:moveTo>
                  <a:cubicBezTo>
                    <a:pt x="15757" y="12229"/>
                    <a:pt x="12229" y="15757"/>
                    <a:pt x="7878" y="15757"/>
                  </a:cubicBezTo>
                  <a:cubicBezTo>
                    <a:pt x="3527" y="15757"/>
                    <a:pt x="0" y="12229"/>
                    <a:pt x="0" y="7878"/>
                  </a:cubicBezTo>
                  <a:cubicBezTo>
                    <a:pt x="0" y="3527"/>
                    <a:pt x="3527" y="0"/>
                    <a:pt x="7878" y="0"/>
                  </a:cubicBezTo>
                  <a:cubicBezTo>
                    <a:pt x="12229" y="0"/>
                    <a:pt x="15757" y="3527"/>
                    <a:pt x="15757" y="7878"/>
                  </a:cubicBezTo>
                  <a:close/>
                </a:path>
              </a:pathLst>
            </a:custGeom>
            <a:solidFill>
              <a:srgbClr val="4747C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83" name="Forme libre : forme 21982">
              <a:extLst>
                <a:ext uri="{FF2B5EF4-FFF2-40B4-BE49-F238E27FC236}">
                  <a16:creationId xmlns:a16="http://schemas.microsoft.com/office/drawing/2014/main" id="{D671D88B-BD40-416A-A67D-2CDABDCAFB28}"/>
                </a:ext>
              </a:extLst>
            </p:cNvPr>
            <p:cNvSpPr/>
            <p:nvPr/>
          </p:nvSpPr>
          <p:spPr>
            <a:xfrm>
              <a:off x="9552873" y="2974103"/>
              <a:ext cx="8045" cy="8045"/>
            </a:xfrm>
            <a:custGeom>
              <a:avLst/>
              <a:gdLst>
                <a:gd name="connsiteX0" fmla="*/ 8046 w 8045"/>
                <a:gd name="connsiteY0" fmla="*/ 4023 h 8045"/>
                <a:gd name="connsiteX1" fmla="*/ 4023 w 8045"/>
                <a:gd name="connsiteY1" fmla="*/ 8046 h 8045"/>
                <a:gd name="connsiteX2" fmla="*/ 0 w 8045"/>
                <a:gd name="connsiteY2" fmla="*/ 4023 h 8045"/>
                <a:gd name="connsiteX3" fmla="*/ 4023 w 8045"/>
                <a:gd name="connsiteY3" fmla="*/ 0 h 8045"/>
                <a:gd name="connsiteX4" fmla="*/ 8046 w 8045"/>
                <a:gd name="connsiteY4" fmla="*/ 4023 h 8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45" h="8045">
                  <a:moveTo>
                    <a:pt x="8046" y="4023"/>
                  </a:moveTo>
                  <a:cubicBezTo>
                    <a:pt x="8046" y="6245"/>
                    <a:pt x="6245" y="8046"/>
                    <a:pt x="4023" y="8046"/>
                  </a:cubicBezTo>
                  <a:cubicBezTo>
                    <a:pt x="1801" y="8046"/>
                    <a:pt x="0" y="6245"/>
                    <a:pt x="0" y="4023"/>
                  </a:cubicBezTo>
                  <a:cubicBezTo>
                    <a:pt x="0" y="1801"/>
                    <a:pt x="1801" y="0"/>
                    <a:pt x="4023" y="0"/>
                  </a:cubicBezTo>
                  <a:cubicBezTo>
                    <a:pt x="6245" y="0"/>
                    <a:pt x="8046" y="1801"/>
                    <a:pt x="8046" y="4023"/>
                  </a:cubicBezTo>
                  <a:close/>
                </a:path>
              </a:pathLst>
            </a:custGeom>
            <a:solidFill>
              <a:srgbClr val="4747C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84" name="Forme libre : forme 21983">
              <a:extLst>
                <a:ext uri="{FF2B5EF4-FFF2-40B4-BE49-F238E27FC236}">
                  <a16:creationId xmlns:a16="http://schemas.microsoft.com/office/drawing/2014/main" id="{FAB4F34F-B226-4362-B487-3488E0427DD3}"/>
                </a:ext>
              </a:extLst>
            </p:cNvPr>
            <p:cNvSpPr/>
            <p:nvPr/>
          </p:nvSpPr>
          <p:spPr>
            <a:xfrm>
              <a:off x="9661102" y="2974103"/>
              <a:ext cx="17991" cy="17991"/>
            </a:xfrm>
            <a:custGeom>
              <a:avLst/>
              <a:gdLst>
                <a:gd name="connsiteX0" fmla="*/ 17992 w 17991"/>
                <a:gd name="connsiteY0" fmla="*/ 8996 h 17991"/>
                <a:gd name="connsiteX1" fmla="*/ 8996 w 17991"/>
                <a:gd name="connsiteY1" fmla="*/ 17992 h 17991"/>
                <a:gd name="connsiteX2" fmla="*/ 0 w 17991"/>
                <a:gd name="connsiteY2" fmla="*/ 8996 h 17991"/>
                <a:gd name="connsiteX3" fmla="*/ 8996 w 17991"/>
                <a:gd name="connsiteY3" fmla="*/ 0 h 17991"/>
                <a:gd name="connsiteX4" fmla="*/ 17992 w 17991"/>
                <a:gd name="connsiteY4" fmla="*/ 8996 h 17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91" h="17991">
                  <a:moveTo>
                    <a:pt x="17992" y="8996"/>
                  </a:moveTo>
                  <a:cubicBezTo>
                    <a:pt x="17992" y="13964"/>
                    <a:pt x="13964" y="17992"/>
                    <a:pt x="8996" y="17992"/>
                  </a:cubicBezTo>
                  <a:cubicBezTo>
                    <a:pt x="4028" y="17992"/>
                    <a:pt x="0" y="13964"/>
                    <a:pt x="0" y="8996"/>
                  </a:cubicBezTo>
                  <a:cubicBezTo>
                    <a:pt x="0" y="4028"/>
                    <a:pt x="4028" y="0"/>
                    <a:pt x="8996" y="0"/>
                  </a:cubicBezTo>
                  <a:cubicBezTo>
                    <a:pt x="13964" y="0"/>
                    <a:pt x="17992" y="4028"/>
                    <a:pt x="17992" y="8996"/>
                  </a:cubicBezTo>
                  <a:close/>
                </a:path>
              </a:pathLst>
            </a:custGeom>
            <a:solidFill>
              <a:srgbClr val="4747C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85" name="Forme libre : forme 21984">
              <a:extLst>
                <a:ext uri="{FF2B5EF4-FFF2-40B4-BE49-F238E27FC236}">
                  <a16:creationId xmlns:a16="http://schemas.microsoft.com/office/drawing/2014/main" id="{64E63705-E160-4E17-B2AC-6FA87B7AC979}"/>
                </a:ext>
              </a:extLst>
            </p:cNvPr>
            <p:cNvSpPr/>
            <p:nvPr/>
          </p:nvSpPr>
          <p:spPr>
            <a:xfrm>
              <a:off x="9679094" y="2952536"/>
              <a:ext cx="12739" cy="12739"/>
            </a:xfrm>
            <a:custGeom>
              <a:avLst/>
              <a:gdLst>
                <a:gd name="connsiteX0" fmla="*/ 12739 w 12739"/>
                <a:gd name="connsiteY0" fmla="*/ 6370 h 12739"/>
                <a:gd name="connsiteX1" fmla="*/ 6370 w 12739"/>
                <a:gd name="connsiteY1" fmla="*/ 12739 h 12739"/>
                <a:gd name="connsiteX2" fmla="*/ 0 w 12739"/>
                <a:gd name="connsiteY2" fmla="*/ 6370 h 12739"/>
                <a:gd name="connsiteX3" fmla="*/ 6370 w 12739"/>
                <a:gd name="connsiteY3" fmla="*/ 0 h 12739"/>
                <a:gd name="connsiteX4" fmla="*/ 12739 w 12739"/>
                <a:gd name="connsiteY4" fmla="*/ 6370 h 12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39" h="12739">
                  <a:moveTo>
                    <a:pt x="12739" y="6370"/>
                  </a:moveTo>
                  <a:cubicBezTo>
                    <a:pt x="12739" y="9888"/>
                    <a:pt x="9888" y="12739"/>
                    <a:pt x="6370" y="12739"/>
                  </a:cubicBezTo>
                  <a:cubicBezTo>
                    <a:pt x="2852" y="12739"/>
                    <a:pt x="0" y="9888"/>
                    <a:pt x="0" y="6370"/>
                  </a:cubicBezTo>
                  <a:cubicBezTo>
                    <a:pt x="0" y="2852"/>
                    <a:pt x="2852" y="0"/>
                    <a:pt x="6370" y="0"/>
                  </a:cubicBezTo>
                  <a:cubicBezTo>
                    <a:pt x="9888" y="0"/>
                    <a:pt x="12739" y="2852"/>
                    <a:pt x="12739" y="6370"/>
                  </a:cubicBezTo>
                  <a:close/>
                </a:path>
              </a:pathLst>
            </a:custGeom>
            <a:solidFill>
              <a:srgbClr val="4747C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86" name="Forme libre : forme 21985">
              <a:extLst>
                <a:ext uri="{FF2B5EF4-FFF2-40B4-BE49-F238E27FC236}">
                  <a16:creationId xmlns:a16="http://schemas.microsoft.com/office/drawing/2014/main" id="{94EEE7E8-EF0F-4072-AE5B-63B0DB42293F}"/>
                </a:ext>
              </a:extLst>
            </p:cNvPr>
            <p:cNvSpPr/>
            <p:nvPr/>
          </p:nvSpPr>
          <p:spPr>
            <a:xfrm>
              <a:off x="9703399" y="2983099"/>
              <a:ext cx="14527" cy="14527"/>
            </a:xfrm>
            <a:custGeom>
              <a:avLst/>
              <a:gdLst>
                <a:gd name="connsiteX0" fmla="*/ 14527 w 14527"/>
                <a:gd name="connsiteY0" fmla="*/ 7264 h 14527"/>
                <a:gd name="connsiteX1" fmla="*/ 7264 w 14527"/>
                <a:gd name="connsiteY1" fmla="*/ 14527 h 14527"/>
                <a:gd name="connsiteX2" fmla="*/ 0 w 14527"/>
                <a:gd name="connsiteY2" fmla="*/ 7264 h 14527"/>
                <a:gd name="connsiteX3" fmla="*/ 7264 w 14527"/>
                <a:gd name="connsiteY3" fmla="*/ 0 h 14527"/>
                <a:gd name="connsiteX4" fmla="*/ 14527 w 14527"/>
                <a:gd name="connsiteY4" fmla="*/ 7264 h 14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27" h="14527">
                  <a:moveTo>
                    <a:pt x="14527" y="7264"/>
                  </a:moveTo>
                  <a:cubicBezTo>
                    <a:pt x="14527" y="11275"/>
                    <a:pt x="11275" y="14527"/>
                    <a:pt x="7264" y="14527"/>
                  </a:cubicBezTo>
                  <a:cubicBezTo>
                    <a:pt x="3252" y="14527"/>
                    <a:pt x="0" y="11275"/>
                    <a:pt x="0" y="7264"/>
                  </a:cubicBezTo>
                  <a:cubicBezTo>
                    <a:pt x="0" y="3252"/>
                    <a:pt x="3252" y="0"/>
                    <a:pt x="7264" y="0"/>
                  </a:cubicBezTo>
                  <a:cubicBezTo>
                    <a:pt x="11275" y="0"/>
                    <a:pt x="14527" y="3252"/>
                    <a:pt x="14527" y="7264"/>
                  </a:cubicBezTo>
                  <a:close/>
                </a:path>
              </a:pathLst>
            </a:custGeom>
            <a:solidFill>
              <a:srgbClr val="4747C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87" name="Forme libre : forme 21986">
              <a:extLst>
                <a:ext uri="{FF2B5EF4-FFF2-40B4-BE49-F238E27FC236}">
                  <a16:creationId xmlns:a16="http://schemas.microsoft.com/office/drawing/2014/main" id="{03A153D0-9303-45B1-AE62-A12F2CDD53F9}"/>
                </a:ext>
              </a:extLst>
            </p:cNvPr>
            <p:cNvSpPr/>
            <p:nvPr/>
          </p:nvSpPr>
          <p:spPr>
            <a:xfrm>
              <a:off x="9685408" y="3005505"/>
              <a:ext cx="17991" cy="17991"/>
            </a:xfrm>
            <a:custGeom>
              <a:avLst/>
              <a:gdLst>
                <a:gd name="connsiteX0" fmla="*/ 17992 w 17991"/>
                <a:gd name="connsiteY0" fmla="*/ 8996 h 17991"/>
                <a:gd name="connsiteX1" fmla="*/ 8996 w 17991"/>
                <a:gd name="connsiteY1" fmla="*/ 17992 h 17991"/>
                <a:gd name="connsiteX2" fmla="*/ 0 w 17991"/>
                <a:gd name="connsiteY2" fmla="*/ 8996 h 17991"/>
                <a:gd name="connsiteX3" fmla="*/ 8996 w 17991"/>
                <a:gd name="connsiteY3" fmla="*/ 0 h 17991"/>
                <a:gd name="connsiteX4" fmla="*/ 17992 w 17991"/>
                <a:gd name="connsiteY4" fmla="*/ 8996 h 17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91" h="17991">
                  <a:moveTo>
                    <a:pt x="17992" y="8996"/>
                  </a:moveTo>
                  <a:cubicBezTo>
                    <a:pt x="17992" y="13964"/>
                    <a:pt x="13964" y="17992"/>
                    <a:pt x="8996" y="17992"/>
                  </a:cubicBezTo>
                  <a:cubicBezTo>
                    <a:pt x="4028" y="17992"/>
                    <a:pt x="0" y="13964"/>
                    <a:pt x="0" y="8996"/>
                  </a:cubicBezTo>
                  <a:cubicBezTo>
                    <a:pt x="0" y="4028"/>
                    <a:pt x="4028" y="0"/>
                    <a:pt x="8996" y="0"/>
                  </a:cubicBezTo>
                  <a:cubicBezTo>
                    <a:pt x="13964" y="0"/>
                    <a:pt x="17992" y="4028"/>
                    <a:pt x="17992" y="8996"/>
                  </a:cubicBezTo>
                  <a:close/>
                </a:path>
              </a:pathLst>
            </a:custGeom>
            <a:solidFill>
              <a:srgbClr val="4747C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88" name="Forme libre : forme 21987">
              <a:extLst>
                <a:ext uri="{FF2B5EF4-FFF2-40B4-BE49-F238E27FC236}">
                  <a16:creationId xmlns:a16="http://schemas.microsoft.com/office/drawing/2014/main" id="{690B3404-AF85-431B-94A1-4CFBC0769B78}"/>
                </a:ext>
              </a:extLst>
            </p:cNvPr>
            <p:cNvSpPr/>
            <p:nvPr/>
          </p:nvSpPr>
          <p:spPr>
            <a:xfrm>
              <a:off x="9626572" y="2979076"/>
              <a:ext cx="11286" cy="11286"/>
            </a:xfrm>
            <a:custGeom>
              <a:avLst/>
              <a:gdLst>
                <a:gd name="connsiteX0" fmla="*/ 11287 w 11286"/>
                <a:gd name="connsiteY0" fmla="*/ 5643 h 11286"/>
                <a:gd name="connsiteX1" fmla="*/ 5643 w 11286"/>
                <a:gd name="connsiteY1" fmla="*/ 11287 h 11286"/>
                <a:gd name="connsiteX2" fmla="*/ 0 w 11286"/>
                <a:gd name="connsiteY2" fmla="*/ 5643 h 11286"/>
                <a:gd name="connsiteX3" fmla="*/ 5643 w 11286"/>
                <a:gd name="connsiteY3" fmla="*/ 0 h 11286"/>
                <a:gd name="connsiteX4" fmla="*/ 11287 w 11286"/>
                <a:gd name="connsiteY4" fmla="*/ 5643 h 11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86" h="11286">
                  <a:moveTo>
                    <a:pt x="11287" y="5643"/>
                  </a:moveTo>
                  <a:cubicBezTo>
                    <a:pt x="11287" y="8760"/>
                    <a:pt x="8760" y="11287"/>
                    <a:pt x="5643" y="11287"/>
                  </a:cubicBezTo>
                  <a:cubicBezTo>
                    <a:pt x="2527" y="11287"/>
                    <a:pt x="0" y="8760"/>
                    <a:pt x="0" y="5643"/>
                  </a:cubicBezTo>
                  <a:cubicBezTo>
                    <a:pt x="0" y="2527"/>
                    <a:pt x="2526" y="0"/>
                    <a:pt x="5643" y="0"/>
                  </a:cubicBezTo>
                  <a:cubicBezTo>
                    <a:pt x="8760" y="0"/>
                    <a:pt x="11287" y="2526"/>
                    <a:pt x="11287" y="5643"/>
                  </a:cubicBezTo>
                  <a:close/>
                </a:path>
              </a:pathLst>
            </a:custGeom>
            <a:solidFill>
              <a:srgbClr val="4747C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89" name="Forme libre : forme 21988">
              <a:extLst>
                <a:ext uri="{FF2B5EF4-FFF2-40B4-BE49-F238E27FC236}">
                  <a16:creationId xmlns:a16="http://schemas.microsoft.com/office/drawing/2014/main" id="{CF75202D-5793-4D8E-AD72-8323DD0CF36E}"/>
                </a:ext>
              </a:extLst>
            </p:cNvPr>
            <p:cNvSpPr/>
            <p:nvPr/>
          </p:nvSpPr>
          <p:spPr>
            <a:xfrm>
              <a:off x="9617855" y="3014501"/>
              <a:ext cx="20003" cy="20003"/>
            </a:xfrm>
            <a:custGeom>
              <a:avLst/>
              <a:gdLst>
                <a:gd name="connsiteX0" fmla="*/ 20003 w 20003"/>
                <a:gd name="connsiteY0" fmla="*/ 10002 h 20003"/>
                <a:gd name="connsiteX1" fmla="*/ 10001 w 20003"/>
                <a:gd name="connsiteY1" fmla="*/ 20003 h 20003"/>
                <a:gd name="connsiteX2" fmla="*/ 0 w 20003"/>
                <a:gd name="connsiteY2" fmla="*/ 10002 h 20003"/>
                <a:gd name="connsiteX3" fmla="*/ 10001 w 20003"/>
                <a:gd name="connsiteY3" fmla="*/ 0 h 20003"/>
                <a:gd name="connsiteX4" fmla="*/ 20003 w 20003"/>
                <a:gd name="connsiteY4" fmla="*/ 10002 h 2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03" h="20003">
                  <a:moveTo>
                    <a:pt x="20003" y="10002"/>
                  </a:moveTo>
                  <a:cubicBezTo>
                    <a:pt x="20003" y="15525"/>
                    <a:pt x="15525" y="20003"/>
                    <a:pt x="10001" y="20003"/>
                  </a:cubicBezTo>
                  <a:cubicBezTo>
                    <a:pt x="4478" y="20003"/>
                    <a:pt x="0" y="15525"/>
                    <a:pt x="0" y="10002"/>
                  </a:cubicBezTo>
                  <a:cubicBezTo>
                    <a:pt x="0" y="4478"/>
                    <a:pt x="4478" y="0"/>
                    <a:pt x="10001" y="0"/>
                  </a:cubicBezTo>
                  <a:cubicBezTo>
                    <a:pt x="15525" y="0"/>
                    <a:pt x="20003" y="4478"/>
                    <a:pt x="20003" y="10002"/>
                  </a:cubicBezTo>
                  <a:close/>
                </a:path>
              </a:pathLst>
            </a:custGeom>
            <a:solidFill>
              <a:srgbClr val="4747C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90" name="Forme libre : forme 21989">
              <a:extLst>
                <a:ext uri="{FF2B5EF4-FFF2-40B4-BE49-F238E27FC236}">
                  <a16:creationId xmlns:a16="http://schemas.microsoft.com/office/drawing/2014/main" id="{DFBA6BC4-9240-43E9-8768-1C4C9B057B7A}"/>
                </a:ext>
              </a:extLst>
            </p:cNvPr>
            <p:cNvSpPr/>
            <p:nvPr/>
          </p:nvSpPr>
          <p:spPr>
            <a:xfrm>
              <a:off x="9675518" y="3044058"/>
              <a:ext cx="12739" cy="12739"/>
            </a:xfrm>
            <a:custGeom>
              <a:avLst/>
              <a:gdLst>
                <a:gd name="connsiteX0" fmla="*/ 12740 w 12739"/>
                <a:gd name="connsiteY0" fmla="*/ 6370 h 12739"/>
                <a:gd name="connsiteX1" fmla="*/ 6370 w 12739"/>
                <a:gd name="connsiteY1" fmla="*/ 12740 h 12739"/>
                <a:gd name="connsiteX2" fmla="*/ 0 w 12739"/>
                <a:gd name="connsiteY2" fmla="*/ 6370 h 12739"/>
                <a:gd name="connsiteX3" fmla="*/ 6370 w 12739"/>
                <a:gd name="connsiteY3" fmla="*/ 0 h 12739"/>
                <a:gd name="connsiteX4" fmla="*/ 12740 w 12739"/>
                <a:gd name="connsiteY4" fmla="*/ 6370 h 12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39" h="12739">
                  <a:moveTo>
                    <a:pt x="12740" y="6370"/>
                  </a:moveTo>
                  <a:cubicBezTo>
                    <a:pt x="12740" y="9888"/>
                    <a:pt x="9888" y="12740"/>
                    <a:pt x="6370" y="12740"/>
                  </a:cubicBezTo>
                  <a:cubicBezTo>
                    <a:pt x="2852" y="12740"/>
                    <a:pt x="0" y="9888"/>
                    <a:pt x="0" y="6370"/>
                  </a:cubicBezTo>
                  <a:cubicBezTo>
                    <a:pt x="0" y="2852"/>
                    <a:pt x="2852" y="0"/>
                    <a:pt x="6370" y="0"/>
                  </a:cubicBezTo>
                  <a:cubicBezTo>
                    <a:pt x="9888" y="0"/>
                    <a:pt x="12740" y="2852"/>
                    <a:pt x="12740" y="6370"/>
                  </a:cubicBezTo>
                  <a:close/>
                </a:path>
              </a:pathLst>
            </a:custGeom>
            <a:solidFill>
              <a:srgbClr val="4747C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91" name="Forme libre : forme 21990">
              <a:extLst>
                <a:ext uri="{FF2B5EF4-FFF2-40B4-BE49-F238E27FC236}">
                  <a16:creationId xmlns:a16="http://schemas.microsoft.com/office/drawing/2014/main" id="{83ACEA43-D823-44E9-AEAB-F84A0A52539B}"/>
                </a:ext>
              </a:extLst>
            </p:cNvPr>
            <p:cNvSpPr/>
            <p:nvPr/>
          </p:nvSpPr>
          <p:spPr>
            <a:xfrm>
              <a:off x="9731281" y="3014501"/>
              <a:ext cx="15086" cy="15086"/>
            </a:xfrm>
            <a:custGeom>
              <a:avLst/>
              <a:gdLst>
                <a:gd name="connsiteX0" fmla="*/ 15086 w 15086"/>
                <a:gd name="connsiteY0" fmla="*/ 7543 h 15086"/>
                <a:gd name="connsiteX1" fmla="*/ 7543 w 15086"/>
                <a:gd name="connsiteY1" fmla="*/ 15086 h 15086"/>
                <a:gd name="connsiteX2" fmla="*/ 0 w 15086"/>
                <a:gd name="connsiteY2" fmla="*/ 7543 h 15086"/>
                <a:gd name="connsiteX3" fmla="*/ 7543 w 15086"/>
                <a:gd name="connsiteY3" fmla="*/ 0 h 15086"/>
                <a:gd name="connsiteX4" fmla="*/ 15086 w 15086"/>
                <a:gd name="connsiteY4" fmla="*/ 7543 h 15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86" h="15086">
                  <a:moveTo>
                    <a:pt x="15086" y="7543"/>
                  </a:moveTo>
                  <a:cubicBezTo>
                    <a:pt x="15086" y="11709"/>
                    <a:pt x="11709" y="15086"/>
                    <a:pt x="7543" y="15086"/>
                  </a:cubicBezTo>
                  <a:cubicBezTo>
                    <a:pt x="3377" y="15086"/>
                    <a:pt x="0" y="11709"/>
                    <a:pt x="0" y="7543"/>
                  </a:cubicBezTo>
                  <a:cubicBezTo>
                    <a:pt x="0" y="3377"/>
                    <a:pt x="3377" y="0"/>
                    <a:pt x="7543" y="0"/>
                  </a:cubicBezTo>
                  <a:cubicBezTo>
                    <a:pt x="11709" y="0"/>
                    <a:pt x="15086" y="3377"/>
                    <a:pt x="15086" y="7543"/>
                  </a:cubicBezTo>
                  <a:close/>
                </a:path>
              </a:pathLst>
            </a:custGeom>
            <a:solidFill>
              <a:srgbClr val="4747C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92" name="Forme libre : forme 21991">
              <a:extLst>
                <a:ext uri="{FF2B5EF4-FFF2-40B4-BE49-F238E27FC236}">
                  <a16:creationId xmlns:a16="http://schemas.microsoft.com/office/drawing/2014/main" id="{FF5882A9-4D5D-40F5-B0A4-A41053301795}"/>
                </a:ext>
              </a:extLst>
            </p:cNvPr>
            <p:cNvSpPr/>
            <p:nvPr/>
          </p:nvSpPr>
          <p:spPr>
            <a:xfrm>
              <a:off x="9661158" y="3024502"/>
              <a:ext cx="15868" cy="15868"/>
            </a:xfrm>
            <a:custGeom>
              <a:avLst/>
              <a:gdLst>
                <a:gd name="connsiteX0" fmla="*/ 15868 w 15868"/>
                <a:gd name="connsiteY0" fmla="*/ 7934 h 15868"/>
                <a:gd name="connsiteX1" fmla="*/ 7934 w 15868"/>
                <a:gd name="connsiteY1" fmla="*/ 15868 h 15868"/>
                <a:gd name="connsiteX2" fmla="*/ 0 w 15868"/>
                <a:gd name="connsiteY2" fmla="*/ 7934 h 15868"/>
                <a:gd name="connsiteX3" fmla="*/ 7934 w 15868"/>
                <a:gd name="connsiteY3" fmla="*/ 0 h 15868"/>
                <a:gd name="connsiteX4" fmla="*/ 15868 w 15868"/>
                <a:gd name="connsiteY4" fmla="*/ 7934 h 15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68" h="15868">
                  <a:moveTo>
                    <a:pt x="15868" y="7934"/>
                  </a:moveTo>
                  <a:cubicBezTo>
                    <a:pt x="15868" y="12316"/>
                    <a:pt x="12316" y="15868"/>
                    <a:pt x="7934" y="15868"/>
                  </a:cubicBezTo>
                  <a:cubicBezTo>
                    <a:pt x="3552" y="15868"/>
                    <a:pt x="0" y="12316"/>
                    <a:pt x="0" y="7934"/>
                  </a:cubicBezTo>
                  <a:cubicBezTo>
                    <a:pt x="0" y="3552"/>
                    <a:pt x="3552" y="0"/>
                    <a:pt x="7934" y="0"/>
                  </a:cubicBezTo>
                  <a:cubicBezTo>
                    <a:pt x="12316" y="0"/>
                    <a:pt x="15868" y="3552"/>
                    <a:pt x="15868" y="7934"/>
                  </a:cubicBezTo>
                  <a:close/>
                </a:path>
              </a:pathLst>
            </a:custGeom>
            <a:solidFill>
              <a:srgbClr val="4747C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93" name="Forme libre : forme 21992">
              <a:extLst>
                <a:ext uri="{FF2B5EF4-FFF2-40B4-BE49-F238E27FC236}">
                  <a16:creationId xmlns:a16="http://schemas.microsoft.com/office/drawing/2014/main" id="{CEC64DB1-3E99-4F21-8F28-9F67E4999B01}"/>
                </a:ext>
              </a:extLst>
            </p:cNvPr>
            <p:cNvSpPr/>
            <p:nvPr/>
          </p:nvSpPr>
          <p:spPr>
            <a:xfrm>
              <a:off x="9617855" y="3068867"/>
              <a:ext cx="12962" cy="12962"/>
            </a:xfrm>
            <a:custGeom>
              <a:avLst/>
              <a:gdLst>
                <a:gd name="connsiteX0" fmla="*/ 12963 w 12962"/>
                <a:gd name="connsiteY0" fmla="*/ 6481 h 12962"/>
                <a:gd name="connsiteX1" fmla="*/ 6482 w 12962"/>
                <a:gd name="connsiteY1" fmla="*/ 12963 h 12962"/>
                <a:gd name="connsiteX2" fmla="*/ 0 w 12962"/>
                <a:gd name="connsiteY2" fmla="*/ 6481 h 12962"/>
                <a:gd name="connsiteX3" fmla="*/ 6482 w 12962"/>
                <a:gd name="connsiteY3" fmla="*/ 0 h 12962"/>
                <a:gd name="connsiteX4" fmla="*/ 12963 w 12962"/>
                <a:gd name="connsiteY4" fmla="*/ 6481 h 12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62" h="12962">
                  <a:moveTo>
                    <a:pt x="12963" y="6481"/>
                  </a:moveTo>
                  <a:cubicBezTo>
                    <a:pt x="12963" y="10061"/>
                    <a:pt x="10061" y="12963"/>
                    <a:pt x="6482" y="12963"/>
                  </a:cubicBezTo>
                  <a:cubicBezTo>
                    <a:pt x="2902" y="12963"/>
                    <a:pt x="0" y="10061"/>
                    <a:pt x="0" y="6481"/>
                  </a:cubicBezTo>
                  <a:cubicBezTo>
                    <a:pt x="0" y="2902"/>
                    <a:pt x="2902" y="0"/>
                    <a:pt x="6482" y="0"/>
                  </a:cubicBezTo>
                  <a:cubicBezTo>
                    <a:pt x="10061" y="0"/>
                    <a:pt x="12963" y="2902"/>
                    <a:pt x="12963" y="6481"/>
                  </a:cubicBezTo>
                  <a:close/>
                </a:path>
              </a:pathLst>
            </a:custGeom>
            <a:solidFill>
              <a:srgbClr val="4747C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94" name="Forme libre : forme 21993">
              <a:extLst>
                <a:ext uri="{FF2B5EF4-FFF2-40B4-BE49-F238E27FC236}">
                  <a16:creationId xmlns:a16="http://schemas.microsoft.com/office/drawing/2014/main" id="{98906B27-7F21-4D12-9750-8C54A4E3B209}"/>
                </a:ext>
              </a:extLst>
            </p:cNvPr>
            <p:cNvSpPr/>
            <p:nvPr/>
          </p:nvSpPr>
          <p:spPr>
            <a:xfrm>
              <a:off x="9558460" y="3044058"/>
              <a:ext cx="12739" cy="12739"/>
            </a:xfrm>
            <a:custGeom>
              <a:avLst/>
              <a:gdLst>
                <a:gd name="connsiteX0" fmla="*/ 12739 w 12739"/>
                <a:gd name="connsiteY0" fmla="*/ 6370 h 12739"/>
                <a:gd name="connsiteX1" fmla="*/ 6370 w 12739"/>
                <a:gd name="connsiteY1" fmla="*/ 12740 h 12739"/>
                <a:gd name="connsiteX2" fmla="*/ 0 w 12739"/>
                <a:gd name="connsiteY2" fmla="*/ 6370 h 12739"/>
                <a:gd name="connsiteX3" fmla="*/ 6370 w 12739"/>
                <a:gd name="connsiteY3" fmla="*/ 0 h 12739"/>
                <a:gd name="connsiteX4" fmla="*/ 12739 w 12739"/>
                <a:gd name="connsiteY4" fmla="*/ 6370 h 12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39" h="12739">
                  <a:moveTo>
                    <a:pt x="12739" y="6370"/>
                  </a:moveTo>
                  <a:cubicBezTo>
                    <a:pt x="12739" y="9888"/>
                    <a:pt x="9888" y="12740"/>
                    <a:pt x="6370" y="12740"/>
                  </a:cubicBezTo>
                  <a:cubicBezTo>
                    <a:pt x="2852" y="12740"/>
                    <a:pt x="0" y="9888"/>
                    <a:pt x="0" y="6370"/>
                  </a:cubicBezTo>
                  <a:cubicBezTo>
                    <a:pt x="0" y="2852"/>
                    <a:pt x="2852" y="0"/>
                    <a:pt x="6370" y="0"/>
                  </a:cubicBezTo>
                  <a:cubicBezTo>
                    <a:pt x="9888" y="0"/>
                    <a:pt x="12739" y="2852"/>
                    <a:pt x="12739" y="6370"/>
                  </a:cubicBezTo>
                  <a:close/>
                </a:path>
              </a:pathLst>
            </a:custGeom>
            <a:solidFill>
              <a:srgbClr val="4747C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95" name="Forme libre : forme 21994">
              <a:extLst>
                <a:ext uri="{FF2B5EF4-FFF2-40B4-BE49-F238E27FC236}">
                  <a16:creationId xmlns:a16="http://schemas.microsoft.com/office/drawing/2014/main" id="{31399281-87E6-42EF-B639-F52B5FF54023}"/>
                </a:ext>
              </a:extLst>
            </p:cNvPr>
            <p:cNvSpPr/>
            <p:nvPr/>
          </p:nvSpPr>
          <p:spPr>
            <a:xfrm>
              <a:off x="9495936" y="3015618"/>
              <a:ext cx="13968" cy="13968"/>
            </a:xfrm>
            <a:custGeom>
              <a:avLst/>
              <a:gdLst>
                <a:gd name="connsiteX0" fmla="*/ 13969 w 13968"/>
                <a:gd name="connsiteY0" fmla="*/ 6984 h 13968"/>
                <a:gd name="connsiteX1" fmla="*/ 6984 w 13968"/>
                <a:gd name="connsiteY1" fmla="*/ 13969 h 13968"/>
                <a:gd name="connsiteX2" fmla="*/ 0 w 13968"/>
                <a:gd name="connsiteY2" fmla="*/ 6984 h 13968"/>
                <a:gd name="connsiteX3" fmla="*/ 6984 w 13968"/>
                <a:gd name="connsiteY3" fmla="*/ 0 h 13968"/>
                <a:gd name="connsiteX4" fmla="*/ 13969 w 13968"/>
                <a:gd name="connsiteY4" fmla="*/ 6984 h 13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68" h="13968">
                  <a:moveTo>
                    <a:pt x="13969" y="6984"/>
                  </a:moveTo>
                  <a:cubicBezTo>
                    <a:pt x="13969" y="10842"/>
                    <a:pt x="10842" y="13969"/>
                    <a:pt x="6984" y="13969"/>
                  </a:cubicBezTo>
                  <a:cubicBezTo>
                    <a:pt x="3127" y="13969"/>
                    <a:pt x="0" y="10842"/>
                    <a:pt x="0" y="6984"/>
                  </a:cubicBezTo>
                  <a:cubicBezTo>
                    <a:pt x="0" y="3127"/>
                    <a:pt x="3127" y="0"/>
                    <a:pt x="6984" y="0"/>
                  </a:cubicBezTo>
                  <a:cubicBezTo>
                    <a:pt x="10842" y="0"/>
                    <a:pt x="13969" y="3127"/>
                    <a:pt x="13969" y="6984"/>
                  </a:cubicBezTo>
                  <a:close/>
                </a:path>
              </a:pathLst>
            </a:custGeom>
            <a:solidFill>
              <a:srgbClr val="4747C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96" name="Forme libre : forme 21995">
              <a:extLst>
                <a:ext uri="{FF2B5EF4-FFF2-40B4-BE49-F238E27FC236}">
                  <a16:creationId xmlns:a16="http://schemas.microsoft.com/office/drawing/2014/main" id="{106E0FB9-8A7F-41A6-8588-FE6A976BAC3A}"/>
                </a:ext>
              </a:extLst>
            </p:cNvPr>
            <p:cNvSpPr/>
            <p:nvPr/>
          </p:nvSpPr>
          <p:spPr>
            <a:xfrm>
              <a:off x="9521918" y="3044058"/>
              <a:ext cx="16762" cy="16762"/>
            </a:xfrm>
            <a:custGeom>
              <a:avLst/>
              <a:gdLst>
                <a:gd name="connsiteX0" fmla="*/ 16762 w 16762"/>
                <a:gd name="connsiteY0" fmla="*/ 8381 h 16762"/>
                <a:gd name="connsiteX1" fmla="*/ 8381 w 16762"/>
                <a:gd name="connsiteY1" fmla="*/ 16763 h 16762"/>
                <a:gd name="connsiteX2" fmla="*/ 0 w 16762"/>
                <a:gd name="connsiteY2" fmla="*/ 8381 h 16762"/>
                <a:gd name="connsiteX3" fmla="*/ 8381 w 16762"/>
                <a:gd name="connsiteY3" fmla="*/ 0 h 16762"/>
                <a:gd name="connsiteX4" fmla="*/ 16762 w 16762"/>
                <a:gd name="connsiteY4" fmla="*/ 8381 h 16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62" h="16762">
                  <a:moveTo>
                    <a:pt x="16762" y="8381"/>
                  </a:moveTo>
                  <a:cubicBezTo>
                    <a:pt x="16762" y="13010"/>
                    <a:pt x="13010" y="16763"/>
                    <a:pt x="8381" y="16763"/>
                  </a:cubicBezTo>
                  <a:cubicBezTo>
                    <a:pt x="3752" y="16763"/>
                    <a:pt x="0" y="13010"/>
                    <a:pt x="0" y="8381"/>
                  </a:cubicBezTo>
                  <a:cubicBezTo>
                    <a:pt x="0" y="3752"/>
                    <a:pt x="3752" y="0"/>
                    <a:pt x="8381" y="0"/>
                  </a:cubicBezTo>
                  <a:cubicBezTo>
                    <a:pt x="13010" y="0"/>
                    <a:pt x="16762" y="3752"/>
                    <a:pt x="16762" y="8381"/>
                  </a:cubicBezTo>
                  <a:close/>
                </a:path>
              </a:pathLst>
            </a:custGeom>
            <a:solidFill>
              <a:srgbClr val="4747C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97" name="Forme libre : forme 21996">
              <a:extLst>
                <a:ext uri="{FF2B5EF4-FFF2-40B4-BE49-F238E27FC236}">
                  <a16:creationId xmlns:a16="http://schemas.microsoft.com/office/drawing/2014/main" id="{7FC8A4AB-4D9A-4F67-8C43-EEB04727DB76}"/>
                </a:ext>
              </a:extLst>
            </p:cNvPr>
            <p:cNvSpPr/>
            <p:nvPr/>
          </p:nvSpPr>
          <p:spPr>
            <a:xfrm>
              <a:off x="9591259" y="3078142"/>
              <a:ext cx="11174" cy="11174"/>
            </a:xfrm>
            <a:custGeom>
              <a:avLst/>
              <a:gdLst>
                <a:gd name="connsiteX0" fmla="*/ 11175 w 11174"/>
                <a:gd name="connsiteY0" fmla="*/ 5587 h 11174"/>
                <a:gd name="connsiteX1" fmla="*/ 5587 w 11174"/>
                <a:gd name="connsiteY1" fmla="*/ 11175 h 11174"/>
                <a:gd name="connsiteX2" fmla="*/ 0 w 11174"/>
                <a:gd name="connsiteY2" fmla="*/ 5587 h 11174"/>
                <a:gd name="connsiteX3" fmla="*/ 5587 w 11174"/>
                <a:gd name="connsiteY3" fmla="*/ 0 h 11174"/>
                <a:gd name="connsiteX4" fmla="*/ 11175 w 11174"/>
                <a:gd name="connsiteY4" fmla="*/ 5587 h 11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74" h="11174">
                  <a:moveTo>
                    <a:pt x="11175" y="5587"/>
                  </a:moveTo>
                  <a:cubicBezTo>
                    <a:pt x="11175" y="8673"/>
                    <a:pt x="8673" y="11175"/>
                    <a:pt x="5587" y="11175"/>
                  </a:cubicBezTo>
                  <a:cubicBezTo>
                    <a:pt x="2502" y="11175"/>
                    <a:pt x="0" y="8673"/>
                    <a:pt x="0" y="5587"/>
                  </a:cubicBezTo>
                  <a:cubicBezTo>
                    <a:pt x="0" y="2502"/>
                    <a:pt x="2502" y="0"/>
                    <a:pt x="5587" y="0"/>
                  </a:cubicBezTo>
                  <a:cubicBezTo>
                    <a:pt x="8673" y="0"/>
                    <a:pt x="11175" y="2502"/>
                    <a:pt x="11175" y="5587"/>
                  </a:cubicBezTo>
                  <a:close/>
                </a:path>
              </a:pathLst>
            </a:custGeom>
            <a:solidFill>
              <a:srgbClr val="4747C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98" name="Forme libre : forme 21997">
              <a:extLst>
                <a:ext uri="{FF2B5EF4-FFF2-40B4-BE49-F238E27FC236}">
                  <a16:creationId xmlns:a16="http://schemas.microsoft.com/office/drawing/2014/main" id="{14142B51-2DB9-4B58-8BE6-AAAE3FF4EE6F}"/>
                </a:ext>
              </a:extLst>
            </p:cNvPr>
            <p:cNvSpPr/>
            <p:nvPr/>
          </p:nvSpPr>
          <p:spPr>
            <a:xfrm>
              <a:off x="9645066" y="3050428"/>
              <a:ext cx="6369" cy="6369"/>
            </a:xfrm>
            <a:custGeom>
              <a:avLst/>
              <a:gdLst>
                <a:gd name="connsiteX0" fmla="*/ 6370 w 6369"/>
                <a:gd name="connsiteY0" fmla="*/ 3185 h 6369"/>
                <a:gd name="connsiteX1" fmla="*/ 3185 w 6369"/>
                <a:gd name="connsiteY1" fmla="*/ 6370 h 6369"/>
                <a:gd name="connsiteX2" fmla="*/ 0 w 6369"/>
                <a:gd name="connsiteY2" fmla="*/ 3185 h 6369"/>
                <a:gd name="connsiteX3" fmla="*/ 3185 w 6369"/>
                <a:gd name="connsiteY3" fmla="*/ 0 h 6369"/>
                <a:gd name="connsiteX4" fmla="*/ 6370 w 6369"/>
                <a:gd name="connsiteY4" fmla="*/ 3185 h 6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69" h="6369">
                  <a:moveTo>
                    <a:pt x="6370" y="3185"/>
                  </a:moveTo>
                  <a:cubicBezTo>
                    <a:pt x="6370" y="4944"/>
                    <a:pt x="4944" y="6370"/>
                    <a:pt x="3185" y="6370"/>
                  </a:cubicBezTo>
                  <a:cubicBezTo>
                    <a:pt x="1426" y="6370"/>
                    <a:pt x="0" y="4944"/>
                    <a:pt x="0" y="3185"/>
                  </a:cubicBezTo>
                  <a:cubicBezTo>
                    <a:pt x="0" y="1426"/>
                    <a:pt x="1426" y="0"/>
                    <a:pt x="3185" y="0"/>
                  </a:cubicBezTo>
                  <a:cubicBezTo>
                    <a:pt x="4944" y="0"/>
                    <a:pt x="6370" y="1426"/>
                    <a:pt x="6370" y="3185"/>
                  </a:cubicBezTo>
                  <a:close/>
                </a:path>
              </a:pathLst>
            </a:custGeom>
            <a:solidFill>
              <a:srgbClr val="4747C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99" name="Forme libre : forme 21998">
              <a:extLst>
                <a:ext uri="{FF2B5EF4-FFF2-40B4-BE49-F238E27FC236}">
                  <a16:creationId xmlns:a16="http://schemas.microsoft.com/office/drawing/2014/main" id="{6E1E46C6-9E07-4D6A-A709-2C391EE2BF8C}"/>
                </a:ext>
              </a:extLst>
            </p:cNvPr>
            <p:cNvSpPr/>
            <p:nvPr/>
          </p:nvSpPr>
          <p:spPr>
            <a:xfrm>
              <a:off x="9688201" y="3075348"/>
              <a:ext cx="6257" cy="6257"/>
            </a:xfrm>
            <a:custGeom>
              <a:avLst/>
              <a:gdLst>
                <a:gd name="connsiteX0" fmla="*/ 6258 w 6257"/>
                <a:gd name="connsiteY0" fmla="*/ 3129 h 6257"/>
                <a:gd name="connsiteX1" fmla="*/ 3129 w 6257"/>
                <a:gd name="connsiteY1" fmla="*/ 6258 h 6257"/>
                <a:gd name="connsiteX2" fmla="*/ 0 w 6257"/>
                <a:gd name="connsiteY2" fmla="*/ 3129 h 6257"/>
                <a:gd name="connsiteX3" fmla="*/ 3129 w 6257"/>
                <a:gd name="connsiteY3" fmla="*/ 0 h 6257"/>
                <a:gd name="connsiteX4" fmla="*/ 6258 w 6257"/>
                <a:gd name="connsiteY4" fmla="*/ 3129 h 6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57" h="6257">
                  <a:moveTo>
                    <a:pt x="6258" y="3129"/>
                  </a:moveTo>
                  <a:cubicBezTo>
                    <a:pt x="6258" y="4857"/>
                    <a:pt x="4857" y="6258"/>
                    <a:pt x="3129" y="6258"/>
                  </a:cubicBezTo>
                  <a:cubicBezTo>
                    <a:pt x="1401" y="6258"/>
                    <a:pt x="0" y="4857"/>
                    <a:pt x="0" y="3129"/>
                  </a:cubicBezTo>
                  <a:cubicBezTo>
                    <a:pt x="0" y="1401"/>
                    <a:pt x="1401" y="0"/>
                    <a:pt x="3129" y="0"/>
                  </a:cubicBezTo>
                  <a:cubicBezTo>
                    <a:pt x="4857" y="0"/>
                    <a:pt x="6258" y="1401"/>
                    <a:pt x="6258" y="3129"/>
                  </a:cubicBezTo>
                  <a:close/>
                </a:path>
              </a:pathLst>
            </a:custGeom>
            <a:solidFill>
              <a:srgbClr val="4747C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00" name="Forme libre : forme 21999">
              <a:extLst>
                <a:ext uri="{FF2B5EF4-FFF2-40B4-BE49-F238E27FC236}">
                  <a16:creationId xmlns:a16="http://schemas.microsoft.com/office/drawing/2014/main" id="{128068B6-DC99-4C9E-B042-DAE53E74C7C9}"/>
                </a:ext>
              </a:extLst>
            </p:cNvPr>
            <p:cNvSpPr/>
            <p:nvPr/>
          </p:nvSpPr>
          <p:spPr>
            <a:xfrm>
              <a:off x="9710663" y="3022044"/>
              <a:ext cx="7263" cy="7263"/>
            </a:xfrm>
            <a:custGeom>
              <a:avLst/>
              <a:gdLst>
                <a:gd name="connsiteX0" fmla="*/ 7264 w 7263"/>
                <a:gd name="connsiteY0" fmla="*/ 3632 h 7263"/>
                <a:gd name="connsiteX1" fmla="*/ 3632 w 7263"/>
                <a:gd name="connsiteY1" fmla="*/ 7264 h 7263"/>
                <a:gd name="connsiteX2" fmla="*/ 0 w 7263"/>
                <a:gd name="connsiteY2" fmla="*/ 3632 h 7263"/>
                <a:gd name="connsiteX3" fmla="*/ 3632 w 7263"/>
                <a:gd name="connsiteY3" fmla="*/ 0 h 7263"/>
                <a:gd name="connsiteX4" fmla="*/ 7264 w 7263"/>
                <a:gd name="connsiteY4" fmla="*/ 3632 h 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63" h="7263">
                  <a:moveTo>
                    <a:pt x="7264" y="3632"/>
                  </a:moveTo>
                  <a:cubicBezTo>
                    <a:pt x="7264" y="5638"/>
                    <a:pt x="5638" y="7264"/>
                    <a:pt x="3632" y="7264"/>
                  </a:cubicBezTo>
                  <a:cubicBezTo>
                    <a:pt x="1626" y="7264"/>
                    <a:pt x="0" y="5638"/>
                    <a:pt x="0" y="3632"/>
                  </a:cubicBezTo>
                  <a:cubicBezTo>
                    <a:pt x="0" y="1626"/>
                    <a:pt x="1626" y="0"/>
                    <a:pt x="3632" y="0"/>
                  </a:cubicBezTo>
                  <a:cubicBezTo>
                    <a:pt x="5638" y="0"/>
                    <a:pt x="7264" y="1626"/>
                    <a:pt x="7264" y="3632"/>
                  </a:cubicBezTo>
                  <a:close/>
                </a:path>
              </a:pathLst>
            </a:custGeom>
            <a:solidFill>
              <a:srgbClr val="4747C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01" name="Forme libre : forme 22000">
              <a:extLst>
                <a:ext uri="{FF2B5EF4-FFF2-40B4-BE49-F238E27FC236}">
                  <a16:creationId xmlns:a16="http://schemas.microsoft.com/office/drawing/2014/main" id="{C25D825C-7BDF-4D48-96D4-2AFD3BAC1D5D}"/>
                </a:ext>
              </a:extLst>
            </p:cNvPr>
            <p:cNvSpPr/>
            <p:nvPr/>
          </p:nvSpPr>
          <p:spPr>
            <a:xfrm>
              <a:off x="8472086" y="2680816"/>
              <a:ext cx="15868" cy="15868"/>
            </a:xfrm>
            <a:custGeom>
              <a:avLst/>
              <a:gdLst>
                <a:gd name="connsiteX0" fmla="*/ 15868 w 15868"/>
                <a:gd name="connsiteY0" fmla="*/ 7934 h 15868"/>
                <a:gd name="connsiteX1" fmla="*/ 7934 w 15868"/>
                <a:gd name="connsiteY1" fmla="*/ 15869 h 15868"/>
                <a:gd name="connsiteX2" fmla="*/ 0 w 15868"/>
                <a:gd name="connsiteY2" fmla="*/ 7934 h 15868"/>
                <a:gd name="connsiteX3" fmla="*/ 7934 w 15868"/>
                <a:gd name="connsiteY3" fmla="*/ 0 h 15868"/>
                <a:gd name="connsiteX4" fmla="*/ 15868 w 15868"/>
                <a:gd name="connsiteY4" fmla="*/ 7934 h 15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68" h="15868">
                  <a:moveTo>
                    <a:pt x="15868" y="7934"/>
                  </a:moveTo>
                  <a:cubicBezTo>
                    <a:pt x="15868" y="12316"/>
                    <a:pt x="12316" y="15869"/>
                    <a:pt x="7934" y="15869"/>
                  </a:cubicBezTo>
                  <a:cubicBezTo>
                    <a:pt x="3552" y="15869"/>
                    <a:pt x="0" y="12316"/>
                    <a:pt x="0" y="7934"/>
                  </a:cubicBezTo>
                  <a:cubicBezTo>
                    <a:pt x="0" y="3552"/>
                    <a:pt x="3552" y="0"/>
                    <a:pt x="7934" y="0"/>
                  </a:cubicBezTo>
                  <a:cubicBezTo>
                    <a:pt x="12316" y="0"/>
                    <a:pt x="15868" y="3552"/>
                    <a:pt x="15868" y="7934"/>
                  </a:cubicBezTo>
                  <a:close/>
                </a:path>
              </a:pathLst>
            </a:custGeom>
            <a:solidFill>
              <a:srgbClr val="F90618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02" name="Forme libre : forme 22001">
              <a:extLst>
                <a:ext uri="{FF2B5EF4-FFF2-40B4-BE49-F238E27FC236}">
                  <a16:creationId xmlns:a16="http://schemas.microsoft.com/office/drawing/2014/main" id="{32A5A673-31D2-4C46-9719-28623861582F}"/>
                </a:ext>
              </a:extLst>
            </p:cNvPr>
            <p:cNvSpPr/>
            <p:nvPr/>
          </p:nvSpPr>
          <p:spPr>
            <a:xfrm>
              <a:off x="8513880" y="2680816"/>
              <a:ext cx="23243" cy="23243"/>
            </a:xfrm>
            <a:custGeom>
              <a:avLst/>
              <a:gdLst>
                <a:gd name="connsiteX0" fmla="*/ 23244 w 23243"/>
                <a:gd name="connsiteY0" fmla="*/ 11622 h 23243"/>
                <a:gd name="connsiteX1" fmla="*/ 11622 w 23243"/>
                <a:gd name="connsiteY1" fmla="*/ 23244 h 23243"/>
                <a:gd name="connsiteX2" fmla="*/ 0 w 23243"/>
                <a:gd name="connsiteY2" fmla="*/ 11622 h 23243"/>
                <a:gd name="connsiteX3" fmla="*/ 11622 w 23243"/>
                <a:gd name="connsiteY3" fmla="*/ 0 h 23243"/>
                <a:gd name="connsiteX4" fmla="*/ 23244 w 23243"/>
                <a:gd name="connsiteY4" fmla="*/ 11622 h 23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43" h="23243">
                  <a:moveTo>
                    <a:pt x="23244" y="11622"/>
                  </a:moveTo>
                  <a:cubicBezTo>
                    <a:pt x="23244" y="18040"/>
                    <a:pt x="18041" y="23244"/>
                    <a:pt x="11622" y="23244"/>
                  </a:cubicBezTo>
                  <a:cubicBezTo>
                    <a:pt x="5203" y="23244"/>
                    <a:pt x="0" y="18040"/>
                    <a:pt x="0" y="11622"/>
                  </a:cubicBezTo>
                  <a:cubicBezTo>
                    <a:pt x="0" y="5203"/>
                    <a:pt x="5203" y="0"/>
                    <a:pt x="11622" y="0"/>
                  </a:cubicBezTo>
                  <a:cubicBezTo>
                    <a:pt x="18041" y="0"/>
                    <a:pt x="23244" y="5203"/>
                    <a:pt x="23244" y="11622"/>
                  </a:cubicBezTo>
                  <a:close/>
                </a:path>
              </a:pathLst>
            </a:custGeom>
            <a:solidFill>
              <a:srgbClr val="F90618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03" name="Forme libre : forme 22002">
              <a:extLst>
                <a:ext uri="{FF2B5EF4-FFF2-40B4-BE49-F238E27FC236}">
                  <a16:creationId xmlns:a16="http://schemas.microsoft.com/office/drawing/2014/main" id="{65869863-5CB8-47F4-9BC1-E2B000D8F451}"/>
                </a:ext>
              </a:extLst>
            </p:cNvPr>
            <p:cNvSpPr/>
            <p:nvPr/>
          </p:nvSpPr>
          <p:spPr>
            <a:xfrm>
              <a:off x="8491307" y="2655784"/>
              <a:ext cx="17544" cy="17544"/>
            </a:xfrm>
            <a:custGeom>
              <a:avLst/>
              <a:gdLst>
                <a:gd name="connsiteX0" fmla="*/ 17545 w 17544"/>
                <a:gd name="connsiteY0" fmla="*/ 8772 h 17544"/>
                <a:gd name="connsiteX1" fmla="*/ 8772 w 17544"/>
                <a:gd name="connsiteY1" fmla="*/ 17545 h 17544"/>
                <a:gd name="connsiteX2" fmla="*/ 0 w 17544"/>
                <a:gd name="connsiteY2" fmla="*/ 8772 h 17544"/>
                <a:gd name="connsiteX3" fmla="*/ 8772 w 17544"/>
                <a:gd name="connsiteY3" fmla="*/ 0 h 17544"/>
                <a:gd name="connsiteX4" fmla="*/ 17545 w 17544"/>
                <a:gd name="connsiteY4" fmla="*/ 8772 h 17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44" h="17544">
                  <a:moveTo>
                    <a:pt x="17545" y="8772"/>
                  </a:moveTo>
                  <a:cubicBezTo>
                    <a:pt x="17545" y="13617"/>
                    <a:pt x="13617" y="17545"/>
                    <a:pt x="8772" y="17545"/>
                  </a:cubicBezTo>
                  <a:cubicBezTo>
                    <a:pt x="3928" y="17545"/>
                    <a:pt x="0" y="13617"/>
                    <a:pt x="0" y="8772"/>
                  </a:cubicBezTo>
                  <a:cubicBezTo>
                    <a:pt x="0" y="3927"/>
                    <a:pt x="3927" y="0"/>
                    <a:pt x="8772" y="0"/>
                  </a:cubicBezTo>
                  <a:cubicBezTo>
                    <a:pt x="13617" y="0"/>
                    <a:pt x="17545" y="3927"/>
                    <a:pt x="17545" y="8772"/>
                  </a:cubicBezTo>
                  <a:close/>
                </a:path>
              </a:pathLst>
            </a:custGeom>
            <a:solidFill>
              <a:srgbClr val="F90618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04" name="Forme libre : forme 22003">
              <a:extLst>
                <a:ext uri="{FF2B5EF4-FFF2-40B4-BE49-F238E27FC236}">
                  <a16:creationId xmlns:a16="http://schemas.microsoft.com/office/drawing/2014/main" id="{260CB235-AF52-4155-B7B9-0F120B4FFAB3}"/>
                </a:ext>
              </a:extLst>
            </p:cNvPr>
            <p:cNvSpPr/>
            <p:nvPr/>
          </p:nvSpPr>
          <p:spPr>
            <a:xfrm>
              <a:off x="8552937" y="2674335"/>
              <a:ext cx="17656" cy="17656"/>
            </a:xfrm>
            <a:custGeom>
              <a:avLst/>
              <a:gdLst>
                <a:gd name="connsiteX0" fmla="*/ 17656 w 17656"/>
                <a:gd name="connsiteY0" fmla="*/ 8828 h 17656"/>
                <a:gd name="connsiteX1" fmla="*/ 8828 w 17656"/>
                <a:gd name="connsiteY1" fmla="*/ 17656 h 17656"/>
                <a:gd name="connsiteX2" fmla="*/ 0 w 17656"/>
                <a:gd name="connsiteY2" fmla="*/ 8828 h 17656"/>
                <a:gd name="connsiteX3" fmla="*/ 8828 w 17656"/>
                <a:gd name="connsiteY3" fmla="*/ 0 h 17656"/>
                <a:gd name="connsiteX4" fmla="*/ 17656 w 17656"/>
                <a:gd name="connsiteY4" fmla="*/ 8828 h 17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56" h="17656">
                  <a:moveTo>
                    <a:pt x="17656" y="8828"/>
                  </a:moveTo>
                  <a:cubicBezTo>
                    <a:pt x="17656" y="13704"/>
                    <a:pt x="13704" y="17656"/>
                    <a:pt x="8828" y="17656"/>
                  </a:cubicBezTo>
                  <a:cubicBezTo>
                    <a:pt x="3953" y="17656"/>
                    <a:pt x="0" y="13704"/>
                    <a:pt x="0" y="8828"/>
                  </a:cubicBezTo>
                  <a:cubicBezTo>
                    <a:pt x="0" y="3953"/>
                    <a:pt x="3953" y="0"/>
                    <a:pt x="8828" y="0"/>
                  </a:cubicBezTo>
                  <a:cubicBezTo>
                    <a:pt x="13704" y="0"/>
                    <a:pt x="17656" y="3953"/>
                    <a:pt x="17656" y="8828"/>
                  </a:cubicBezTo>
                  <a:close/>
                </a:path>
              </a:pathLst>
            </a:custGeom>
            <a:solidFill>
              <a:srgbClr val="F90618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05" name="Forme libre : forme 22004">
              <a:extLst>
                <a:ext uri="{FF2B5EF4-FFF2-40B4-BE49-F238E27FC236}">
                  <a16:creationId xmlns:a16="http://schemas.microsoft.com/office/drawing/2014/main" id="{A59460C2-8C33-4634-B074-F0E00DF18D72}"/>
                </a:ext>
              </a:extLst>
            </p:cNvPr>
            <p:cNvSpPr/>
            <p:nvPr/>
          </p:nvSpPr>
          <p:spPr>
            <a:xfrm>
              <a:off x="8546232" y="2709648"/>
              <a:ext cx="15533" cy="15533"/>
            </a:xfrm>
            <a:custGeom>
              <a:avLst/>
              <a:gdLst>
                <a:gd name="connsiteX0" fmla="*/ 15533 w 15533"/>
                <a:gd name="connsiteY0" fmla="*/ 7767 h 15533"/>
                <a:gd name="connsiteX1" fmla="*/ 7767 w 15533"/>
                <a:gd name="connsiteY1" fmla="*/ 15533 h 15533"/>
                <a:gd name="connsiteX2" fmla="*/ 0 w 15533"/>
                <a:gd name="connsiteY2" fmla="*/ 7767 h 15533"/>
                <a:gd name="connsiteX3" fmla="*/ 7767 w 15533"/>
                <a:gd name="connsiteY3" fmla="*/ 0 h 15533"/>
                <a:gd name="connsiteX4" fmla="*/ 15533 w 15533"/>
                <a:gd name="connsiteY4" fmla="*/ 7767 h 15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33" h="15533">
                  <a:moveTo>
                    <a:pt x="15533" y="7767"/>
                  </a:moveTo>
                  <a:cubicBezTo>
                    <a:pt x="15533" y="12056"/>
                    <a:pt x="12056" y="15533"/>
                    <a:pt x="7767" y="15533"/>
                  </a:cubicBezTo>
                  <a:cubicBezTo>
                    <a:pt x="3477" y="15533"/>
                    <a:pt x="0" y="12056"/>
                    <a:pt x="0" y="7767"/>
                  </a:cubicBezTo>
                  <a:cubicBezTo>
                    <a:pt x="0" y="3477"/>
                    <a:pt x="3477" y="0"/>
                    <a:pt x="7767" y="0"/>
                  </a:cubicBezTo>
                  <a:cubicBezTo>
                    <a:pt x="12056" y="0"/>
                    <a:pt x="15533" y="3477"/>
                    <a:pt x="15533" y="7767"/>
                  </a:cubicBezTo>
                  <a:close/>
                </a:path>
              </a:pathLst>
            </a:custGeom>
            <a:solidFill>
              <a:srgbClr val="F90618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06" name="Forme libre : forme 22005">
              <a:extLst>
                <a:ext uri="{FF2B5EF4-FFF2-40B4-BE49-F238E27FC236}">
                  <a16:creationId xmlns:a16="http://schemas.microsoft.com/office/drawing/2014/main" id="{8C88F804-EFD5-4646-B3BE-A569E3F04FBD}"/>
                </a:ext>
              </a:extLst>
            </p:cNvPr>
            <p:cNvSpPr/>
            <p:nvPr/>
          </p:nvSpPr>
          <p:spPr>
            <a:xfrm>
              <a:off x="8582662" y="2709648"/>
              <a:ext cx="10951" cy="10951"/>
            </a:xfrm>
            <a:custGeom>
              <a:avLst/>
              <a:gdLst>
                <a:gd name="connsiteX0" fmla="*/ 10951 w 10951"/>
                <a:gd name="connsiteY0" fmla="*/ 5476 h 10951"/>
                <a:gd name="connsiteX1" fmla="*/ 5476 w 10951"/>
                <a:gd name="connsiteY1" fmla="*/ 10951 h 10951"/>
                <a:gd name="connsiteX2" fmla="*/ 0 w 10951"/>
                <a:gd name="connsiteY2" fmla="*/ 5476 h 10951"/>
                <a:gd name="connsiteX3" fmla="*/ 5476 w 10951"/>
                <a:gd name="connsiteY3" fmla="*/ 0 h 10951"/>
                <a:gd name="connsiteX4" fmla="*/ 10951 w 10951"/>
                <a:gd name="connsiteY4" fmla="*/ 5476 h 10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51" h="10951">
                  <a:moveTo>
                    <a:pt x="10951" y="5476"/>
                  </a:moveTo>
                  <a:cubicBezTo>
                    <a:pt x="10951" y="8500"/>
                    <a:pt x="8500" y="10951"/>
                    <a:pt x="5476" y="10951"/>
                  </a:cubicBezTo>
                  <a:cubicBezTo>
                    <a:pt x="2452" y="10951"/>
                    <a:pt x="0" y="8500"/>
                    <a:pt x="0" y="5476"/>
                  </a:cubicBezTo>
                  <a:cubicBezTo>
                    <a:pt x="0" y="2452"/>
                    <a:pt x="2452" y="0"/>
                    <a:pt x="5476" y="0"/>
                  </a:cubicBezTo>
                  <a:cubicBezTo>
                    <a:pt x="8500" y="0"/>
                    <a:pt x="10951" y="2451"/>
                    <a:pt x="10951" y="5476"/>
                  </a:cubicBezTo>
                  <a:close/>
                </a:path>
              </a:pathLst>
            </a:custGeom>
            <a:solidFill>
              <a:srgbClr val="F90618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07" name="Forme libre : forme 22006">
              <a:extLst>
                <a:ext uri="{FF2B5EF4-FFF2-40B4-BE49-F238E27FC236}">
                  <a16:creationId xmlns:a16="http://schemas.microsoft.com/office/drawing/2014/main" id="{5FA6A272-63D6-4E1A-8B6D-16740CAD47E7}"/>
                </a:ext>
              </a:extLst>
            </p:cNvPr>
            <p:cNvSpPr/>
            <p:nvPr/>
          </p:nvSpPr>
          <p:spPr>
            <a:xfrm>
              <a:off x="8508796" y="2725125"/>
              <a:ext cx="20673" cy="20673"/>
            </a:xfrm>
            <a:custGeom>
              <a:avLst/>
              <a:gdLst>
                <a:gd name="connsiteX0" fmla="*/ 20674 w 20673"/>
                <a:gd name="connsiteY0" fmla="*/ 10337 h 20673"/>
                <a:gd name="connsiteX1" fmla="*/ 10337 w 20673"/>
                <a:gd name="connsiteY1" fmla="*/ 20674 h 20673"/>
                <a:gd name="connsiteX2" fmla="*/ 0 w 20673"/>
                <a:gd name="connsiteY2" fmla="*/ 10337 h 20673"/>
                <a:gd name="connsiteX3" fmla="*/ 10337 w 20673"/>
                <a:gd name="connsiteY3" fmla="*/ 0 h 20673"/>
                <a:gd name="connsiteX4" fmla="*/ 20674 w 20673"/>
                <a:gd name="connsiteY4" fmla="*/ 10337 h 20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73" h="20673">
                  <a:moveTo>
                    <a:pt x="20674" y="10337"/>
                  </a:moveTo>
                  <a:cubicBezTo>
                    <a:pt x="20674" y="16046"/>
                    <a:pt x="16046" y="20674"/>
                    <a:pt x="10337" y="20674"/>
                  </a:cubicBezTo>
                  <a:cubicBezTo>
                    <a:pt x="4628" y="20674"/>
                    <a:pt x="0" y="16046"/>
                    <a:pt x="0" y="10337"/>
                  </a:cubicBezTo>
                  <a:cubicBezTo>
                    <a:pt x="0" y="4628"/>
                    <a:pt x="4628" y="0"/>
                    <a:pt x="10337" y="0"/>
                  </a:cubicBezTo>
                  <a:cubicBezTo>
                    <a:pt x="16046" y="0"/>
                    <a:pt x="20674" y="4628"/>
                    <a:pt x="20674" y="10337"/>
                  </a:cubicBezTo>
                  <a:close/>
                </a:path>
              </a:pathLst>
            </a:custGeom>
            <a:solidFill>
              <a:srgbClr val="F90618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08" name="Forme libre : forme 22007">
              <a:extLst>
                <a:ext uri="{FF2B5EF4-FFF2-40B4-BE49-F238E27FC236}">
                  <a16:creationId xmlns:a16="http://schemas.microsoft.com/office/drawing/2014/main" id="{AB5C8430-C570-42B3-80B9-609F3D7FDBF5}"/>
                </a:ext>
              </a:extLst>
            </p:cNvPr>
            <p:cNvSpPr/>
            <p:nvPr/>
          </p:nvSpPr>
          <p:spPr>
            <a:xfrm>
              <a:off x="8576125" y="2735462"/>
              <a:ext cx="18773" cy="18773"/>
            </a:xfrm>
            <a:custGeom>
              <a:avLst/>
              <a:gdLst>
                <a:gd name="connsiteX0" fmla="*/ 18774 w 18773"/>
                <a:gd name="connsiteY0" fmla="*/ 9387 h 18773"/>
                <a:gd name="connsiteX1" fmla="*/ 9387 w 18773"/>
                <a:gd name="connsiteY1" fmla="*/ 18774 h 18773"/>
                <a:gd name="connsiteX2" fmla="*/ 0 w 18773"/>
                <a:gd name="connsiteY2" fmla="*/ 9387 h 18773"/>
                <a:gd name="connsiteX3" fmla="*/ 9387 w 18773"/>
                <a:gd name="connsiteY3" fmla="*/ 0 h 18773"/>
                <a:gd name="connsiteX4" fmla="*/ 18774 w 18773"/>
                <a:gd name="connsiteY4" fmla="*/ 9387 h 1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73" h="18773">
                  <a:moveTo>
                    <a:pt x="18774" y="9387"/>
                  </a:moveTo>
                  <a:cubicBezTo>
                    <a:pt x="18774" y="14571"/>
                    <a:pt x="14571" y="18774"/>
                    <a:pt x="9387" y="18774"/>
                  </a:cubicBezTo>
                  <a:cubicBezTo>
                    <a:pt x="4203" y="18774"/>
                    <a:pt x="0" y="14571"/>
                    <a:pt x="0" y="9387"/>
                  </a:cubicBezTo>
                  <a:cubicBezTo>
                    <a:pt x="0" y="4203"/>
                    <a:pt x="4203" y="0"/>
                    <a:pt x="9387" y="0"/>
                  </a:cubicBezTo>
                  <a:cubicBezTo>
                    <a:pt x="14571" y="0"/>
                    <a:pt x="18774" y="4203"/>
                    <a:pt x="18774" y="9387"/>
                  </a:cubicBezTo>
                  <a:close/>
                </a:path>
              </a:pathLst>
            </a:custGeom>
            <a:solidFill>
              <a:srgbClr val="F90618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09" name="Forme libre : forme 22008">
              <a:extLst>
                <a:ext uri="{FF2B5EF4-FFF2-40B4-BE49-F238E27FC236}">
                  <a16:creationId xmlns:a16="http://schemas.microsoft.com/office/drawing/2014/main" id="{275B6808-80CA-4DB6-B9B6-0912A714AD9F}"/>
                </a:ext>
              </a:extLst>
            </p:cNvPr>
            <p:cNvSpPr/>
            <p:nvPr/>
          </p:nvSpPr>
          <p:spPr>
            <a:xfrm>
              <a:off x="8497900" y="2704060"/>
              <a:ext cx="10951" cy="10951"/>
            </a:xfrm>
            <a:custGeom>
              <a:avLst/>
              <a:gdLst>
                <a:gd name="connsiteX0" fmla="*/ 10951 w 10951"/>
                <a:gd name="connsiteY0" fmla="*/ 5476 h 10951"/>
                <a:gd name="connsiteX1" fmla="*/ 5476 w 10951"/>
                <a:gd name="connsiteY1" fmla="*/ 10951 h 10951"/>
                <a:gd name="connsiteX2" fmla="*/ 0 w 10951"/>
                <a:gd name="connsiteY2" fmla="*/ 5476 h 10951"/>
                <a:gd name="connsiteX3" fmla="*/ 5476 w 10951"/>
                <a:gd name="connsiteY3" fmla="*/ 0 h 10951"/>
                <a:gd name="connsiteX4" fmla="*/ 10951 w 10951"/>
                <a:gd name="connsiteY4" fmla="*/ 5476 h 10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51" h="10951">
                  <a:moveTo>
                    <a:pt x="10951" y="5476"/>
                  </a:moveTo>
                  <a:cubicBezTo>
                    <a:pt x="10951" y="8500"/>
                    <a:pt x="8500" y="10951"/>
                    <a:pt x="5476" y="10951"/>
                  </a:cubicBezTo>
                  <a:cubicBezTo>
                    <a:pt x="2452" y="10951"/>
                    <a:pt x="0" y="8500"/>
                    <a:pt x="0" y="5476"/>
                  </a:cubicBezTo>
                  <a:cubicBezTo>
                    <a:pt x="0" y="2452"/>
                    <a:pt x="2452" y="0"/>
                    <a:pt x="5476" y="0"/>
                  </a:cubicBezTo>
                  <a:cubicBezTo>
                    <a:pt x="8500" y="0"/>
                    <a:pt x="10951" y="2451"/>
                    <a:pt x="10951" y="5476"/>
                  </a:cubicBezTo>
                  <a:close/>
                </a:path>
              </a:pathLst>
            </a:custGeom>
            <a:solidFill>
              <a:srgbClr val="F90618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10" name="Forme libre : forme 22009">
              <a:extLst>
                <a:ext uri="{FF2B5EF4-FFF2-40B4-BE49-F238E27FC236}">
                  <a16:creationId xmlns:a16="http://schemas.microsoft.com/office/drawing/2014/main" id="{53728AAE-ABA1-4F65-BB92-CD60B5D10466}"/>
                </a:ext>
              </a:extLst>
            </p:cNvPr>
            <p:cNvSpPr/>
            <p:nvPr/>
          </p:nvSpPr>
          <p:spPr>
            <a:xfrm>
              <a:off x="8456273" y="2704060"/>
              <a:ext cx="16538" cy="16538"/>
            </a:xfrm>
            <a:custGeom>
              <a:avLst/>
              <a:gdLst>
                <a:gd name="connsiteX0" fmla="*/ 16539 w 16538"/>
                <a:gd name="connsiteY0" fmla="*/ 8269 h 16538"/>
                <a:gd name="connsiteX1" fmla="*/ 8269 w 16538"/>
                <a:gd name="connsiteY1" fmla="*/ 16539 h 16538"/>
                <a:gd name="connsiteX2" fmla="*/ 0 w 16538"/>
                <a:gd name="connsiteY2" fmla="*/ 8269 h 16538"/>
                <a:gd name="connsiteX3" fmla="*/ 8269 w 16538"/>
                <a:gd name="connsiteY3" fmla="*/ 0 h 16538"/>
                <a:gd name="connsiteX4" fmla="*/ 16539 w 16538"/>
                <a:gd name="connsiteY4" fmla="*/ 8269 h 16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38" h="16538">
                  <a:moveTo>
                    <a:pt x="16539" y="8269"/>
                  </a:moveTo>
                  <a:cubicBezTo>
                    <a:pt x="16539" y="12837"/>
                    <a:pt x="12837" y="16539"/>
                    <a:pt x="8269" y="16539"/>
                  </a:cubicBezTo>
                  <a:cubicBezTo>
                    <a:pt x="3702" y="16539"/>
                    <a:pt x="0" y="12837"/>
                    <a:pt x="0" y="8269"/>
                  </a:cubicBezTo>
                  <a:cubicBezTo>
                    <a:pt x="0" y="3702"/>
                    <a:pt x="3702" y="0"/>
                    <a:pt x="8269" y="0"/>
                  </a:cubicBezTo>
                  <a:cubicBezTo>
                    <a:pt x="12837" y="0"/>
                    <a:pt x="16539" y="3702"/>
                    <a:pt x="16539" y="8269"/>
                  </a:cubicBezTo>
                  <a:close/>
                </a:path>
              </a:pathLst>
            </a:custGeom>
            <a:solidFill>
              <a:srgbClr val="F90618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11" name="Forme libre : forme 22010">
              <a:extLst>
                <a:ext uri="{FF2B5EF4-FFF2-40B4-BE49-F238E27FC236}">
                  <a16:creationId xmlns:a16="http://schemas.microsoft.com/office/drawing/2014/main" id="{4A3D61A2-0641-4A5B-B54D-866039F285C3}"/>
                </a:ext>
              </a:extLst>
            </p:cNvPr>
            <p:cNvSpPr/>
            <p:nvPr/>
          </p:nvSpPr>
          <p:spPr>
            <a:xfrm>
              <a:off x="8426995" y="2717414"/>
              <a:ext cx="18103" cy="18103"/>
            </a:xfrm>
            <a:custGeom>
              <a:avLst/>
              <a:gdLst>
                <a:gd name="connsiteX0" fmla="*/ 18103 w 18103"/>
                <a:gd name="connsiteY0" fmla="*/ 9052 h 18103"/>
                <a:gd name="connsiteX1" fmla="*/ 9052 w 18103"/>
                <a:gd name="connsiteY1" fmla="*/ 18103 h 18103"/>
                <a:gd name="connsiteX2" fmla="*/ 0 w 18103"/>
                <a:gd name="connsiteY2" fmla="*/ 9052 h 18103"/>
                <a:gd name="connsiteX3" fmla="*/ 9052 w 18103"/>
                <a:gd name="connsiteY3" fmla="*/ 0 h 18103"/>
                <a:gd name="connsiteX4" fmla="*/ 18103 w 18103"/>
                <a:gd name="connsiteY4" fmla="*/ 9052 h 18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03" h="18103">
                  <a:moveTo>
                    <a:pt x="18103" y="9052"/>
                  </a:moveTo>
                  <a:cubicBezTo>
                    <a:pt x="18103" y="14051"/>
                    <a:pt x="14051" y="18103"/>
                    <a:pt x="9052" y="18103"/>
                  </a:cubicBezTo>
                  <a:cubicBezTo>
                    <a:pt x="4053" y="18103"/>
                    <a:pt x="0" y="14051"/>
                    <a:pt x="0" y="9052"/>
                  </a:cubicBezTo>
                  <a:cubicBezTo>
                    <a:pt x="0" y="4053"/>
                    <a:pt x="4053" y="0"/>
                    <a:pt x="9052" y="0"/>
                  </a:cubicBezTo>
                  <a:cubicBezTo>
                    <a:pt x="14051" y="0"/>
                    <a:pt x="18103" y="4053"/>
                    <a:pt x="18103" y="9052"/>
                  </a:cubicBezTo>
                  <a:close/>
                </a:path>
              </a:pathLst>
            </a:custGeom>
            <a:solidFill>
              <a:srgbClr val="F90618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12" name="Forme libre : forme 22011">
              <a:extLst>
                <a:ext uri="{FF2B5EF4-FFF2-40B4-BE49-F238E27FC236}">
                  <a16:creationId xmlns:a16="http://schemas.microsoft.com/office/drawing/2014/main" id="{CE33E474-65D3-4960-A4BC-5FBA5FD3BE11}"/>
                </a:ext>
              </a:extLst>
            </p:cNvPr>
            <p:cNvSpPr/>
            <p:nvPr/>
          </p:nvSpPr>
          <p:spPr>
            <a:xfrm>
              <a:off x="8487954" y="2729986"/>
              <a:ext cx="14862" cy="14862"/>
            </a:xfrm>
            <a:custGeom>
              <a:avLst/>
              <a:gdLst>
                <a:gd name="connsiteX0" fmla="*/ 14863 w 14862"/>
                <a:gd name="connsiteY0" fmla="*/ 7431 h 14862"/>
                <a:gd name="connsiteX1" fmla="*/ 7431 w 14862"/>
                <a:gd name="connsiteY1" fmla="*/ 14863 h 14862"/>
                <a:gd name="connsiteX2" fmla="*/ 0 w 14862"/>
                <a:gd name="connsiteY2" fmla="*/ 7431 h 14862"/>
                <a:gd name="connsiteX3" fmla="*/ 7431 w 14862"/>
                <a:gd name="connsiteY3" fmla="*/ 0 h 14862"/>
                <a:gd name="connsiteX4" fmla="*/ 14863 w 14862"/>
                <a:gd name="connsiteY4" fmla="*/ 7431 h 14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62" h="14862">
                  <a:moveTo>
                    <a:pt x="14863" y="7431"/>
                  </a:moveTo>
                  <a:cubicBezTo>
                    <a:pt x="14863" y="11536"/>
                    <a:pt x="11536" y="14863"/>
                    <a:pt x="7431" y="14863"/>
                  </a:cubicBezTo>
                  <a:cubicBezTo>
                    <a:pt x="3327" y="14863"/>
                    <a:pt x="0" y="11536"/>
                    <a:pt x="0" y="7431"/>
                  </a:cubicBezTo>
                  <a:cubicBezTo>
                    <a:pt x="0" y="3327"/>
                    <a:pt x="3327" y="0"/>
                    <a:pt x="7431" y="0"/>
                  </a:cubicBezTo>
                  <a:cubicBezTo>
                    <a:pt x="11536" y="0"/>
                    <a:pt x="14863" y="3327"/>
                    <a:pt x="14863" y="7431"/>
                  </a:cubicBezTo>
                  <a:close/>
                </a:path>
              </a:pathLst>
            </a:custGeom>
            <a:solidFill>
              <a:srgbClr val="F90618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13" name="Forme libre : forme 22012">
              <a:extLst>
                <a:ext uri="{FF2B5EF4-FFF2-40B4-BE49-F238E27FC236}">
                  <a16:creationId xmlns:a16="http://schemas.microsoft.com/office/drawing/2014/main" id="{6DF20D2D-BD8B-417C-A24F-27FAB816F6D8}"/>
                </a:ext>
              </a:extLst>
            </p:cNvPr>
            <p:cNvSpPr/>
            <p:nvPr/>
          </p:nvSpPr>
          <p:spPr>
            <a:xfrm>
              <a:off x="8462755" y="2760717"/>
              <a:ext cx="10057" cy="10057"/>
            </a:xfrm>
            <a:custGeom>
              <a:avLst/>
              <a:gdLst>
                <a:gd name="connsiteX0" fmla="*/ 10057 w 10057"/>
                <a:gd name="connsiteY0" fmla="*/ 5029 h 10057"/>
                <a:gd name="connsiteX1" fmla="*/ 5029 w 10057"/>
                <a:gd name="connsiteY1" fmla="*/ 10058 h 10057"/>
                <a:gd name="connsiteX2" fmla="*/ 0 w 10057"/>
                <a:gd name="connsiteY2" fmla="*/ 5029 h 10057"/>
                <a:gd name="connsiteX3" fmla="*/ 5029 w 10057"/>
                <a:gd name="connsiteY3" fmla="*/ 0 h 10057"/>
                <a:gd name="connsiteX4" fmla="*/ 10057 w 10057"/>
                <a:gd name="connsiteY4" fmla="*/ 5029 h 10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57" h="10057">
                  <a:moveTo>
                    <a:pt x="10057" y="5029"/>
                  </a:moveTo>
                  <a:cubicBezTo>
                    <a:pt x="10057" y="7806"/>
                    <a:pt x="7806" y="10058"/>
                    <a:pt x="5029" y="10058"/>
                  </a:cubicBezTo>
                  <a:cubicBezTo>
                    <a:pt x="2251" y="10058"/>
                    <a:pt x="0" y="7806"/>
                    <a:pt x="0" y="5029"/>
                  </a:cubicBezTo>
                  <a:cubicBezTo>
                    <a:pt x="0" y="2251"/>
                    <a:pt x="2251" y="0"/>
                    <a:pt x="5029" y="0"/>
                  </a:cubicBezTo>
                  <a:cubicBezTo>
                    <a:pt x="7806" y="0"/>
                    <a:pt x="10057" y="2252"/>
                    <a:pt x="10057" y="5029"/>
                  </a:cubicBezTo>
                  <a:close/>
                </a:path>
              </a:pathLst>
            </a:custGeom>
            <a:solidFill>
              <a:srgbClr val="F90618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14" name="Forme libre : forme 22013">
              <a:extLst>
                <a:ext uri="{FF2B5EF4-FFF2-40B4-BE49-F238E27FC236}">
                  <a16:creationId xmlns:a16="http://schemas.microsoft.com/office/drawing/2014/main" id="{BD8A7072-F5DF-4932-84D3-FF57A54CC2A7}"/>
                </a:ext>
              </a:extLst>
            </p:cNvPr>
            <p:cNvSpPr/>
            <p:nvPr/>
          </p:nvSpPr>
          <p:spPr>
            <a:xfrm>
              <a:off x="8472086" y="2655729"/>
              <a:ext cx="10951" cy="10951"/>
            </a:xfrm>
            <a:custGeom>
              <a:avLst/>
              <a:gdLst>
                <a:gd name="connsiteX0" fmla="*/ 10951 w 10951"/>
                <a:gd name="connsiteY0" fmla="*/ 5476 h 10951"/>
                <a:gd name="connsiteX1" fmla="*/ 5476 w 10951"/>
                <a:gd name="connsiteY1" fmla="*/ 10951 h 10951"/>
                <a:gd name="connsiteX2" fmla="*/ 0 w 10951"/>
                <a:gd name="connsiteY2" fmla="*/ 5476 h 10951"/>
                <a:gd name="connsiteX3" fmla="*/ 5476 w 10951"/>
                <a:gd name="connsiteY3" fmla="*/ 0 h 10951"/>
                <a:gd name="connsiteX4" fmla="*/ 10951 w 10951"/>
                <a:gd name="connsiteY4" fmla="*/ 5476 h 10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51" h="10951">
                  <a:moveTo>
                    <a:pt x="10951" y="5476"/>
                  </a:moveTo>
                  <a:cubicBezTo>
                    <a:pt x="10951" y="8500"/>
                    <a:pt x="8500" y="10951"/>
                    <a:pt x="5476" y="10951"/>
                  </a:cubicBezTo>
                  <a:cubicBezTo>
                    <a:pt x="2452" y="10951"/>
                    <a:pt x="0" y="8500"/>
                    <a:pt x="0" y="5476"/>
                  </a:cubicBezTo>
                  <a:cubicBezTo>
                    <a:pt x="0" y="2452"/>
                    <a:pt x="2452" y="0"/>
                    <a:pt x="5476" y="0"/>
                  </a:cubicBezTo>
                  <a:cubicBezTo>
                    <a:pt x="8500" y="0"/>
                    <a:pt x="10951" y="2451"/>
                    <a:pt x="10951" y="5476"/>
                  </a:cubicBezTo>
                  <a:close/>
                </a:path>
              </a:pathLst>
            </a:custGeom>
            <a:solidFill>
              <a:srgbClr val="F90618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15" name="Forme libre : forme 22014">
              <a:extLst>
                <a:ext uri="{FF2B5EF4-FFF2-40B4-BE49-F238E27FC236}">
                  <a16:creationId xmlns:a16="http://schemas.microsoft.com/office/drawing/2014/main" id="{B08A6881-B8F0-43F4-8751-503911A044A4}"/>
                </a:ext>
              </a:extLst>
            </p:cNvPr>
            <p:cNvSpPr/>
            <p:nvPr/>
          </p:nvSpPr>
          <p:spPr>
            <a:xfrm>
              <a:off x="8541315" y="2742614"/>
              <a:ext cx="11621" cy="11621"/>
            </a:xfrm>
            <a:custGeom>
              <a:avLst/>
              <a:gdLst>
                <a:gd name="connsiteX0" fmla="*/ 11622 w 11621"/>
                <a:gd name="connsiteY0" fmla="*/ 5811 h 11621"/>
                <a:gd name="connsiteX1" fmla="*/ 5811 w 11621"/>
                <a:gd name="connsiteY1" fmla="*/ 11622 h 11621"/>
                <a:gd name="connsiteX2" fmla="*/ 0 w 11621"/>
                <a:gd name="connsiteY2" fmla="*/ 5811 h 11621"/>
                <a:gd name="connsiteX3" fmla="*/ 5811 w 11621"/>
                <a:gd name="connsiteY3" fmla="*/ 0 h 11621"/>
                <a:gd name="connsiteX4" fmla="*/ 11622 w 11621"/>
                <a:gd name="connsiteY4" fmla="*/ 5811 h 11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21" h="11621">
                  <a:moveTo>
                    <a:pt x="11622" y="5811"/>
                  </a:moveTo>
                  <a:cubicBezTo>
                    <a:pt x="11622" y="9020"/>
                    <a:pt x="9020" y="11622"/>
                    <a:pt x="5811" y="11622"/>
                  </a:cubicBezTo>
                  <a:cubicBezTo>
                    <a:pt x="2602" y="11622"/>
                    <a:pt x="0" y="9020"/>
                    <a:pt x="0" y="5811"/>
                  </a:cubicBezTo>
                  <a:cubicBezTo>
                    <a:pt x="0" y="2602"/>
                    <a:pt x="2602" y="0"/>
                    <a:pt x="5811" y="0"/>
                  </a:cubicBezTo>
                  <a:cubicBezTo>
                    <a:pt x="9020" y="0"/>
                    <a:pt x="11622" y="2602"/>
                    <a:pt x="11622" y="5811"/>
                  </a:cubicBezTo>
                  <a:close/>
                </a:path>
              </a:pathLst>
            </a:custGeom>
            <a:solidFill>
              <a:srgbClr val="F90618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16" name="Forme libre : forme 22015">
              <a:extLst>
                <a:ext uri="{FF2B5EF4-FFF2-40B4-BE49-F238E27FC236}">
                  <a16:creationId xmlns:a16="http://schemas.microsoft.com/office/drawing/2014/main" id="{108CD42C-D1D5-4793-8625-497287038981}"/>
                </a:ext>
              </a:extLst>
            </p:cNvPr>
            <p:cNvSpPr/>
            <p:nvPr/>
          </p:nvSpPr>
          <p:spPr>
            <a:xfrm>
              <a:off x="8534386" y="2673329"/>
              <a:ext cx="9833" cy="9833"/>
            </a:xfrm>
            <a:custGeom>
              <a:avLst/>
              <a:gdLst>
                <a:gd name="connsiteX0" fmla="*/ 9834 w 9833"/>
                <a:gd name="connsiteY0" fmla="*/ 4917 h 9833"/>
                <a:gd name="connsiteX1" fmla="*/ 4917 w 9833"/>
                <a:gd name="connsiteY1" fmla="*/ 9834 h 9833"/>
                <a:gd name="connsiteX2" fmla="*/ 0 w 9833"/>
                <a:gd name="connsiteY2" fmla="*/ 4917 h 9833"/>
                <a:gd name="connsiteX3" fmla="*/ 4917 w 9833"/>
                <a:gd name="connsiteY3" fmla="*/ 0 h 9833"/>
                <a:gd name="connsiteX4" fmla="*/ 9834 w 9833"/>
                <a:gd name="connsiteY4" fmla="*/ 4917 h 9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33" h="9833">
                  <a:moveTo>
                    <a:pt x="9834" y="4917"/>
                  </a:moveTo>
                  <a:cubicBezTo>
                    <a:pt x="9834" y="7633"/>
                    <a:pt x="7633" y="9834"/>
                    <a:pt x="4917" y="9834"/>
                  </a:cubicBezTo>
                  <a:cubicBezTo>
                    <a:pt x="2201" y="9834"/>
                    <a:pt x="0" y="7633"/>
                    <a:pt x="0" y="4917"/>
                  </a:cubicBezTo>
                  <a:cubicBezTo>
                    <a:pt x="0" y="2201"/>
                    <a:pt x="2201" y="0"/>
                    <a:pt x="4917" y="0"/>
                  </a:cubicBezTo>
                  <a:cubicBezTo>
                    <a:pt x="7633" y="0"/>
                    <a:pt x="9834" y="2201"/>
                    <a:pt x="9834" y="4917"/>
                  </a:cubicBezTo>
                  <a:close/>
                </a:path>
              </a:pathLst>
            </a:custGeom>
            <a:solidFill>
              <a:srgbClr val="F90618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17" name="Forme libre : forme 22016">
              <a:extLst>
                <a:ext uri="{FF2B5EF4-FFF2-40B4-BE49-F238E27FC236}">
                  <a16:creationId xmlns:a16="http://schemas.microsoft.com/office/drawing/2014/main" id="{02562128-A8C3-4CAD-8442-DFC17B8CC339}"/>
                </a:ext>
              </a:extLst>
            </p:cNvPr>
            <p:cNvSpPr/>
            <p:nvPr/>
          </p:nvSpPr>
          <p:spPr>
            <a:xfrm>
              <a:off x="8513936" y="2757477"/>
              <a:ext cx="8269" cy="8269"/>
            </a:xfrm>
            <a:custGeom>
              <a:avLst/>
              <a:gdLst>
                <a:gd name="connsiteX0" fmla="*/ 8270 w 8269"/>
                <a:gd name="connsiteY0" fmla="*/ 4135 h 8269"/>
                <a:gd name="connsiteX1" fmla="*/ 4135 w 8269"/>
                <a:gd name="connsiteY1" fmla="*/ 8269 h 8269"/>
                <a:gd name="connsiteX2" fmla="*/ 0 w 8269"/>
                <a:gd name="connsiteY2" fmla="*/ 4135 h 8269"/>
                <a:gd name="connsiteX3" fmla="*/ 4135 w 8269"/>
                <a:gd name="connsiteY3" fmla="*/ 0 h 8269"/>
                <a:gd name="connsiteX4" fmla="*/ 8270 w 8269"/>
                <a:gd name="connsiteY4" fmla="*/ 4135 h 8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69" h="8269">
                  <a:moveTo>
                    <a:pt x="8270" y="4135"/>
                  </a:moveTo>
                  <a:cubicBezTo>
                    <a:pt x="8270" y="6418"/>
                    <a:pt x="6418" y="8269"/>
                    <a:pt x="4135" y="8269"/>
                  </a:cubicBezTo>
                  <a:cubicBezTo>
                    <a:pt x="1851" y="8269"/>
                    <a:pt x="0" y="6418"/>
                    <a:pt x="0" y="4135"/>
                  </a:cubicBezTo>
                  <a:cubicBezTo>
                    <a:pt x="0" y="1851"/>
                    <a:pt x="1851" y="0"/>
                    <a:pt x="4135" y="0"/>
                  </a:cubicBezTo>
                  <a:cubicBezTo>
                    <a:pt x="6418" y="0"/>
                    <a:pt x="8270" y="1851"/>
                    <a:pt x="8270" y="4135"/>
                  </a:cubicBezTo>
                  <a:close/>
                </a:path>
              </a:pathLst>
            </a:custGeom>
            <a:solidFill>
              <a:srgbClr val="F90618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18" name="Forme libre : forme 22017">
              <a:extLst>
                <a:ext uri="{FF2B5EF4-FFF2-40B4-BE49-F238E27FC236}">
                  <a16:creationId xmlns:a16="http://schemas.microsoft.com/office/drawing/2014/main" id="{6AA74BC3-7075-4B1B-A45D-35129ABE66CA}"/>
                </a:ext>
              </a:extLst>
            </p:cNvPr>
            <p:cNvSpPr/>
            <p:nvPr/>
          </p:nvSpPr>
          <p:spPr>
            <a:xfrm>
              <a:off x="8472142" y="2730042"/>
              <a:ext cx="7375" cy="7375"/>
            </a:xfrm>
            <a:custGeom>
              <a:avLst/>
              <a:gdLst>
                <a:gd name="connsiteX0" fmla="*/ 7376 w 7375"/>
                <a:gd name="connsiteY0" fmla="*/ 3688 h 7375"/>
                <a:gd name="connsiteX1" fmla="*/ 3688 w 7375"/>
                <a:gd name="connsiteY1" fmla="*/ 7376 h 7375"/>
                <a:gd name="connsiteX2" fmla="*/ 0 w 7375"/>
                <a:gd name="connsiteY2" fmla="*/ 3688 h 7375"/>
                <a:gd name="connsiteX3" fmla="*/ 3688 w 7375"/>
                <a:gd name="connsiteY3" fmla="*/ 0 h 7375"/>
                <a:gd name="connsiteX4" fmla="*/ 7376 w 7375"/>
                <a:gd name="connsiteY4" fmla="*/ 3688 h 7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5" h="7375">
                  <a:moveTo>
                    <a:pt x="7376" y="3688"/>
                  </a:moveTo>
                  <a:cubicBezTo>
                    <a:pt x="7376" y="5724"/>
                    <a:pt x="5724" y="7376"/>
                    <a:pt x="3688" y="7376"/>
                  </a:cubicBezTo>
                  <a:cubicBezTo>
                    <a:pt x="1651" y="7376"/>
                    <a:pt x="0" y="5724"/>
                    <a:pt x="0" y="3688"/>
                  </a:cubicBezTo>
                  <a:cubicBezTo>
                    <a:pt x="0" y="1651"/>
                    <a:pt x="1651" y="0"/>
                    <a:pt x="3688" y="0"/>
                  </a:cubicBezTo>
                  <a:cubicBezTo>
                    <a:pt x="5724" y="0"/>
                    <a:pt x="7376" y="1651"/>
                    <a:pt x="7376" y="3688"/>
                  </a:cubicBezTo>
                  <a:close/>
                </a:path>
              </a:pathLst>
            </a:custGeom>
            <a:solidFill>
              <a:srgbClr val="F90618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19" name="Forme libre : forme 22018">
              <a:extLst>
                <a:ext uri="{FF2B5EF4-FFF2-40B4-BE49-F238E27FC236}">
                  <a16:creationId xmlns:a16="http://schemas.microsoft.com/office/drawing/2014/main" id="{FA0FD6C8-92A0-4DFB-933B-A4C10B732E8E}"/>
                </a:ext>
              </a:extLst>
            </p:cNvPr>
            <p:cNvSpPr/>
            <p:nvPr/>
          </p:nvSpPr>
          <p:spPr>
            <a:xfrm>
              <a:off x="8613785" y="2750548"/>
              <a:ext cx="10169" cy="10169"/>
            </a:xfrm>
            <a:custGeom>
              <a:avLst/>
              <a:gdLst>
                <a:gd name="connsiteX0" fmla="*/ 10169 w 10169"/>
                <a:gd name="connsiteY0" fmla="*/ 5085 h 10169"/>
                <a:gd name="connsiteX1" fmla="*/ 5085 w 10169"/>
                <a:gd name="connsiteY1" fmla="*/ 10169 h 10169"/>
                <a:gd name="connsiteX2" fmla="*/ 0 w 10169"/>
                <a:gd name="connsiteY2" fmla="*/ 5085 h 10169"/>
                <a:gd name="connsiteX3" fmla="*/ 5085 w 10169"/>
                <a:gd name="connsiteY3" fmla="*/ 0 h 10169"/>
                <a:gd name="connsiteX4" fmla="*/ 10169 w 10169"/>
                <a:gd name="connsiteY4" fmla="*/ 5085 h 10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9" h="10169">
                  <a:moveTo>
                    <a:pt x="10169" y="5085"/>
                  </a:moveTo>
                  <a:cubicBezTo>
                    <a:pt x="10169" y="7893"/>
                    <a:pt x="7893" y="10169"/>
                    <a:pt x="5085" y="10169"/>
                  </a:cubicBezTo>
                  <a:cubicBezTo>
                    <a:pt x="2276" y="10169"/>
                    <a:pt x="0" y="7893"/>
                    <a:pt x="0" y="5085"/>
                  </a:cubicBezTo>
                  <a:cubicBezTo>
                    <a:pt x="0" y="2276"/>
                    <a:pt x="2276" y="0"/>
                    <a:pt x="5085" y="0"/>
                  </a:cubicBezTo>
                  <a:cubicBezTo>
                    <a:pt x="7893" y="0"/>
                    <a:pt x="10169" y="2276"/>
                    <a:pt x="10169" y="5085"/>
                  </a:cubicBezTo>
                  <a:close/>
                </a:path>
              </a:pathLst>
            </a:custGeom>
            <a:solidFill>
              <a:srgbClr val="F90618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20" name="Forme libre : forme 22019">
              <a:extLst>
                <a:ext uri="{FF2B5EF4-FFF2-40B4-BE49-F238E27FC236}">
                  <a16:creationId xmlns:a16="http://schemas.microsoft.com/office/drawing/2014/main" id="{A42A246B-79CF-4859-92F9-14468496D88F}"/>
                </a:ext>
              </a:extLst>
            </p:cNvPr>
            <p:cNvSpPr/>
            <p:nvPr/>
          </p:nvSpPr>
          <p:spPr>
            <a:xfrm>
              <a:off x="8570593" y="2765746"/>
              <a:ext cx="11733" cy="11733"/>
            </a:xfrm>
            <a:custGeom>
              <a:avLst/>
              <a:gdLst>
                <a:gd name="connsiteX0" fmla="*/ 11734 w 11733"/>
                <a:gd name="connsiteY0" fmla="*/ 5867 h 11733"/>
                <a:gd name="connsiteX1" fmla="*/ 5867 w 11733"/>
                <a:gd name="connsiteY1" fmla="*/ 11734 h 11733"/>
                <a:gd name="connsiteX2" fmla="*/ 0 w 11733"/>
                <a:gd name="connsiteY2" fmla="*/ 5867 h 11733"/>
                <a:gd name="connsiteX3" fmla="*/ 5867 w 11733"/>
                <a:gd name="connsiteY3" fmla="*/ 0 h 11733"/>
                <a:gd name="connsiteX4" fmla="*/ 11734 w 11733"/>
                <a:gd name="connsiteY4" fmla="*/ 5867 h 11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33" h="11733">
                  <a:moveTo>
                    <a:pt x="11734" y="5867"/>
                  </a:moveTo>
                  <a:cubicBezTo>
                    <a:pt x="11734" y="9107"/>
                    <a:pt x="9107" y="11734"/>
                    <a:pt x="5867" y="11734"/>
                  </a:cubicBezTo>
                  <a:cubicBezTo>
                    <a:pt x="2627" y="11734"/>
                    <a:pt x="0" y="9107"/>
                    <a:pt x="0" y="5867"/>
                  </a:cubicBezTo>
                  <a:cubicBezTo>
                    <a:pt x="0" y="2627"/>
                    <a:pt x="2627" y="0"/>
                    <a:pt x="5867" y="0"/>
                  </a:cubicBezTo>
                  <a:cubicBezTo>
                    <a:pt x="9107" y="0"/>
                    <a:pt x="11734" y="2627"/>
                    <a:pt x="11734" y="5867"/>
                  </a:cubicBezTo>
                  <a:close/>
                </a:path>
              </a:pathLst>
            </a:custGeom>
            <a:solidFill>
              <a:srgbClr val="F90618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21" name="Forme libre : forme 22020">
              <a:extLst>
                <a:ext uri="{FF2B5EF4-FFF2-40B4-BE49-F238E27FC236}">
                  <a16:creationId xmlns:a16="http://schemas.microsoft.com/office/drawing/2014/main" id="{9D359903-D057-4052-A223-800822DD758D}"/>
                </a:ext>
              </a:extLst>
            </p:cNvPr>
            <p:cNvSpPr/>
            <p:nvPr/>
          </p:nvSpPr>
          <p:spPr>
            <a:xfrm>
              <a:off x="8539303" y="2777480"/>
              <a:ext cx="4916" cy="4916"/>
            </a:xfrm>
            <a:custGeom>
              <a:avLst/>
              <a:gdLst>
                <a:gd name="connsiteX0" fmla="*/ 4917 w 4916"/>
                <a:gd name="connsiteY0" fmla="*/ 2458 h 4916"/>
                <a:gd name="connsiteX1" fmla="*/ 2459 w 4916"/>
                <a:gd name="connsiteY1" fmla="*/ 4917 h 4916"/>
                <a:gd name="connsiteX2" fmla="*/ 0 w 4916"/>
                <a:gd name="connsiteY2" fmla="*/ 2458 h 4916"/>
                <a:gd name="connsiteX3" fmla="*/ 2459 w 4916"/>
                <a:gd name="connsiteY3" fmla="*/ 0 h 4916"/>
                <a:gd name="connsiteX4" fmla="*/ 4917 w 4916"/>
                <a:gd name="connsiteY4" fmla="*/ 2458 h 4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16" h="4916">
                  <a:moveTo>
                    <a:pt x="4917" y="2458"/>
                  </a:moveTo>
                  <a:cubicBezTo>
                    <a:pt x="4917" y="3816"/>
                    <a:pt x="3816" y="4917"/>
                    <a:pt x="2459" y="4917"/>
                  </a:cubicBezTo>
                  <a:cubicBezTo>
                    <a:pt x="1101" y="4917"/>
                    <a:pt x="0" y="3816"/>
                    <a:pt x="0" y="2458"/>
                  </a:cubicBezTo>
                  <a:cubicBezTo>
                    <a:pt x="0" y="1101"/>
                    <a:pt x="1101" y="0"/>
                    <a:pt x="2459" y="0"/>
                  </a:cubicBezTo>
                  <a:cubicBezTo>
                    <a:pt x="3816" y="0"/>
                    <a:pt x="4917" y="1101"/>
                    <a:pt x="4917" y="2458"/>
                  </a:cubicBezTo>
                  <a:close/>
                </a:path>
              </a:pathLst>
            </a:custGeom>
            <a:solidFill>
              <a:srgbClr val="F90618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22" name="Forme libre : forme 22021">
              <a:extLst>
                <a:ext uri="{FF2B5EF4-FFF2-40B4-BE49-F238E27FC236}">
                  <a16:creationId xmlns:a16="http://schemas.microsoft.com/office/drawing/2014/main" id="{477F97FF-F08B-4FF2-8F59-CF5D349518D4}"/>
                </a:ext>
              </a:extLst>
            </p:cNvPr>
            <p:cNvSpPr/>
            <p:nvPr/>
          </p:nvSpPr>
          <p:spPr>
            <a:xfrm>
              <a:off x="8963505" y="2686404"/>
              <a:ext cx="14192" cy="14192"/>
            </a:xfrm>
            <a:custGeom>
              <a:avLst/>
              <a:gdLst>
                <a:gd name="connsiteX0" fmla="*/ 14192 w 14192"/>
                <a:gd name="connsiteY0" fmla="*/ 7096 h 14192"/>
                <a:gd name="connsiteX1" fmla="*/ 7096 w 14192"/>
                <a:gd name="connsiteY1" fmla="*/ 14192 h 14192"/>
                <a:gd name="connsiteX2" fmla="*/ 0 w 14192"/>
                <a:gd name="connsiteY2" fmla="*/ 7096 h 14192"/>
                <a:gd name="connsiteX3" fmla="*/ 7096 w 14192"/>
                <a:gd name="connsiteY3" fmla="*/ 0 h 14192"/>
                <a:gd name="connsiteX4" fmla="*/ 14192 w 14192"/>
                <a:gd name="connsiteY4" fmla="*/ 7096 h 14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192">
                  <a:moveTo>
                    <a:pt x="14192" y="7096"/>
                  </a:moveTo>
                  <a:cubicBezTo>
                    <a:pt x="14192" y="11015"/>
                    <a:pt x="11015" y="14192"/>
                    <a:pt x="7096" y="14192"/>
                  </a:cubicBezTo>
                  <a:cubicBezTo>
                    <a:pt x="3177" y="14192"/>
                    <a:pt x="0" y="11015"/>
                    <a:pt x="0" y="7096"/>
                  </a:cubicBezTo>
                  <a:cubicBezTo>
                    <a:pt x="0" y="3177"/>
                    <a:pt x="3177" y="0"/>
                    <a:pt x="7096" y="0"/>
                  </a:cubicBezTo>
                  <a:cubicBezTo>
                    <a:pt x="11015" y="0"/>
                    <a:pt x="14192" y="3177"/>
                    <a:pt x="14192" y="7096"/>
                  </a:cubicBezTo>
                  <a:close/>
                </a:path>
              </a:pathLst>
            </a:custGeom>
            <a:solidFill>
              <a:srgbClr val="F90618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23" name="Forme libre : forme 22022">
              <a:extLst>
                <a:ext uri="{FF2B5EF4-FFF2-40B4-BE49-F238E27FC236}">
                  <a16:creationId xmlns:a16="http://schemas.microsoft.com/office/drawing/2014/main" id="{0B8C10B5-FA9B-40E2-8C35-4A7B8EB99211}"/>
                </a:ext>
              </a:extLst>
            </p:cNvPr>
            <p:cNvSpPr/>
            <p:nvPr/>
          </p:nvSpPr>
          <p:spPr>
            <a:xfrm>
              <a:off x="8994180" y="2691265"/>
              <a:ext cx="12851" cy="12851"/>
            </a:xfrm>
            <a:custGeom>
              <a:avLst/>
              <a:gdLst>
                <a:gd name="connsiteX0" fmla="*/ 12851 w 12851"/>
                <a:gd name="connsiteY0" fmla="*/ 6426 h 12851"/>
                <a:gd name="connsiteX1" fmla="*/ 6426 w 12851"/>
                <a:gd name="connsiteY1" fmla="*/ 12851 h 12851"/>
                <a:gd name="connsiteX2" fmla="*/ 0 w 12851"/>
                <a:gd name="connsiteY2" fmla="*/ 6426 h 12851"/>
                <a:gd name="connsiteX3" fmla="*/ 6426 w 12851"/>
                <a:gd name="connsiteY3" fmla="*/ 0 h 12851"/>
                <a:gd name="connsiteX4" fmla="*/ 12851 w 12851"/>
                <a:gd name="connsiteY4" fmla="*/ 6426 h 12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51" h="12851">
                  <a:moveTo>
                    <a:pt x="12851" y="6426"/>
                  </a:moveTo>
                  <a:cubicBezTo>
                    <a:pt x="12851" y="9974"/>
                    <a:pt x="9974" y="12851"/>
                    <a:pt x="6426" y="12851"/>
                  </a:cubicBezTo>
                  <a:cubicBezTo>
                    <a:pt x="2877" y="12851"/>
                    <a:pt x="0" y="9974"/>
                    <a:pt x="0" y="6426"/>
                  </a:cubicBezTo>
                  <a:cubicBezTo>
                    <a:pt x="0" y="2877"/>
                    <a:pt x="2877" y="0"/>
                    <a:pt x="6426" y="0"/>
                  </a:cubicBezTo>
                  <a:cubicBezTo>
                    <a:pt x="9974" y="0"/>
                    <a:pt x="12851" y="2877"/>
                    <a:pt x="12851" y="6426"/>
                  </a:cubicBezTo>
                  <a:close/>
                </a:path>
              </a:pathLst>
            </a:custGeom>
            <a:solidFill>
              <a:srgbClr val="F90618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24" name="Forme libre : forme 22023">
              <a:extLst>
                <a:ext uri="{FF2B5EF4-FFF2-40B4-BE49-F238E27FC236}">
                  <a16:creationId xmlns:a16="http://schemas.microsoft.com/office/drawing/2014/main" id="{B15F6198-41FE-4E54-B7BB-6668B96FF9FA}"/>
                </a:ext>
              </a:extLst>
            </p:cNvPr>
            <p:cNvSpPr/>
            <p:nvPr/>
          </p:nvSpPr>
          <p:spPr>
            <a:xfrm>
              <a:off x="9007032" y="2674335"/>
              <a:ext cx="15421" cy="15421"/>
            </a:xfrm>
            <a:custGeom>
              <a:avLst/>
              <a:gdLst>
                <a:gd name="connsiteX0" fmla="*/ 15421 w 15421"/>
                <a:gd name="connsiteY0" fmla="*/ 7711 h 15421"/>
                <a:gd name="connsiteX1" fmla="*/ 7711 w 15421"/>
                <a:gd name="connsiteY1" fmla="*/ 15421 h 15421"/>
                <a:gd name="connsiteX2" fmla="*/ 0 w 15421"/>
                <a:gd name="connsiteY2" fmla="*/ 7711 h 15421"/>
                <a:gd name="connsiteX3" fmla="*/ 7711 w 15421"/>
                <a:gd name="connsiteY3" fmla="*/ 0 h 15421"/>
                <a:gd name="connsiteX4" fmla="*/ 15421 w 15421"/>
                <a:gd name="connsiteY4" fmla="*/ 7711 h 15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21" h="15421">
                  <a:moveTo>
                    <a:pt x="15421" y="7711"/>
                  </a:moveTo>
                  <a:cubicBezTo>
                    <a:pt x="15421" y="11969"/>
                    <a:pt x="11969" y="15421"/>
                    <a:pt x="7711" y="15421"/>
                  </a:cubicBezTo>
                  <a:cubicBezTo>
                    <a:pt x="3452" y="15421"/>
                    <a:pt x="0" y="11969"/>
                    <a:pt x="0" y="7711"/>
                  </a:cubicBezTo>
                  <a:cubicBezTo>
                    <a:pt x="0" y="3452"/>
                    <a:pt x="3452" y="0"/>
                    <a:pt x="7711" y="0"/>
                  </a:cubicBezTo>
                  <a:cubicBezTo>
                    <a:pt x="11969" y="0"/>
                    <a:pt x="15421" y="3452"/>
                    <a:pt x="15421" y="7711"/>
                  </a:cubicBezTo>
                  <a:close/>
                </a:path>
              </a:pathLst>
            </a:custGeom>
            <a:solidFill>
              <a:srgbClr val="F90618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25" name="Forme libre : forme 22024">
              <a:extLst>
                <a:ext uri="{FF2B5EF4-FFF2-40B4-BE49-F238E27FC236}">
                  <a16:creationId xmlns:a16="http://schemas.microsoft.com/office/drawing/2014/main" id="{CC6BE49A-9E58-47D2-B0E6-A0FE799EBEC0}"/>
                </a:ext>
              </a:extLst>
            </p:cNvPr>
            <p:cNvSpPr/>
            <p:nvPr/>
          </p:nvSpPr>
          <p:spPr>
            <a:xfrm>
              <a:off x="9024520" y="2697691"/>
              <a:ext cx="11510" cy="11510"/>
            </a:xfrm>
            <a:custGeom>
              <a:avLst/>
              <a:gdLst>
                <a:gd name="connsiteX0" fmla="*/ 11510 w 11510"/>
                <a:gd name="connsiteY0" fmla="*/ 5755 h 11510"/>
                <a:gd name="connsiteX1" fmla="*/ 5755 w 11510"/>
                <a:gd name="connsiteY1" fmla="*/ 11510 h 11510"/>
                <a:gd name="connsiteX2" fmla="*/ 0 w 11510"/>
                <a:gd name="connsiteY2" fmla="*/ 5755 h 11510"/>
                <a:gd name="connsiteX3" fmla="*/ 5755 w 11510"/>
                <a:gd name="connsiteY3" fmla="*/ 0 h 11510"/>
                <a:gd name="connsiteX4" fmla="*/ 11510 w 11510"/>
                <a:gd name="connsiteY4" fmla="*/ 5755 h 11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10" h="11510">
                  <a:moveTo>
                    <a:pt x="11510" y="5755"/>
                  </a:moveTo>
                  <a:cubicBezTo>
                    <a:pt x="11510" y="8933"/>
                    <a:pt x="8934" y="11510"/>
                    <a:pt x="5755" y="11510"/>
                  </a:cubicBezTo>
                  <a:cubicBezTo>
                    <a:pt x="2577" y="11510"/>
                    <a:pt x="0" y="8933"/>
                    <a:pt x="0" y="5755"/>
                  </a:cubicBezTo>
                  <a:cubicBezTo>
                    <a:pt x="0" y="2577"/>
                    <a:pt x="2577" y="0"/>
                    <a:pt x="5755" y="0"/>
                  </a:cubicBezTo>
                  <a:cubicBezTo>
                    <a:pt x="8934" y="0"/>
                    <a:pt x="11510" y="2577"/>
                    <a:pt x="11510" y="5755"/>
                  </a:cubicBezTo>
                  <a:close/>
                </a:path>
              </a:pathLst>
            </a:custGeom>
            <a:solidFill>
              <a:srgbClr val="F90618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26" name="Forme libre : forme 22025">
              <a:extLst>
                <a:ext uri="{FF2B5EF4-FFF2-40B4-BE49-F238E27FC236}">
                  <a16:creationId xmlns:a16="http://schemas.microsoft.com/office/drawing/2014/main" id="{E5B74600-979C-498E-81FE-7264F23BBACE}"/>
                </a:ext>
              </a:extLst>
            </p:cNvPr>
            <p:cNvSpPr/>
            <p:nvPr/>
          </p:nvSpPr>
          <p:spPr>
            <a:xfrm>
              <a:off x="8968590" y="2709648"/>
              <a:ext cx="12962" cy="12962"/>
            </a:xfrm>
            <a:custGeom>
              <a:avLst/>
              <a:gdLst>
                <a:gd name="connsiteX0" fmla="*/ 12963 w 12962"/>
                <a:gd name="connsiteY0" fmla="*/ 6482 h 12962"/>
                <a:gd name="connsiteX1" fmla="*/ 6481 w 12962"/>
                <a:gd name="connsiteY1" fmla="*/ 12963 h 12962"/>
                <a:gd name="connsiteX2" fmla="*/ 0 w 12962"/>
                <a:gd name="connsiteY2" fmla="*/ 6482 h 12962"/>
                <a:gd name="connsiteX3" fmla="*/ 6481 w 12962"/>
                <a:gd name="connsiteY3" fmla="*/ 0 h 12962"/>
                <a:gd name="connsiteX4" fmla="*/ 12963 w 12962"/>
                <a:gd name="connsiteY4" fmla="*/ 6482 h 12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62" h="12962">
                  <a:moveTo>
                    <a:pt x="12963" y="6482"/>
                  </a:moveTo>
                  <a:cubicBezTo>
                    <a:pt x="12963" y="10061"/>
                    <a:pt x="10061" y="12963"/>
                    <a:pt x="6481" y="12963"/>
                  </a:cubicBezTo>
                  <a:cubicBezTo>
                    <a:pt x="2902" y="12963"/>
                    <a:pt x="0" y="10061"/>
                    <a:pt x="0" y="6482"/>
                  </a:cubicBezTo>
                  <a:cubicBezTo>
                    <a:pt x="0" y="2902"/>
                    <a:pt x="2902" y="0"/>
                    <a:pt x="6481" y="0"/>
                  </a:cubicBezTo>
                  <a:cubicBezTo>
                    <a:pt x="10061" y="0"/>
                    <a:pt x="12963" y="2902"/>
                    <a:pt x="12963" y="6482"/>
                  </a:cubicBezTo>
                  <a:close/>
                </a:path>
              </a:pathLst>
            </a:custGeom>
            <a:solidFill>
              <a:srgbClr val="F90618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27" name="Forme libre : forme 22026">
              <a:extLst>
                <a:ext uri="{FF2B5EF4-FFF2-40B4-BE49-F238E27FC236}">
                  <a16:creationId xmlns:a16="http://schemas.microsoft.com/office/drawing/2014/main" id="{D38FF506-BE5E-407E-AB35-ED60445B8A50}"/>
                </a:ext>
              </a:extLst>
            </p:cNvPr>
            <p:cNvSpPr/>
            <p:nvPr/>
          </p:nvSpPr>
          <p:spPr>
            <a:xfrm>
              <a:off x="9002115" y="2714956"/>
              <a:ext cx="17097" cy="17097"/>
            </a:xfrm>
            <a:custGeom>
              <a:avLst/>
              <a:gdLst>
                <a:gd name="connsiteX0" fmla="*/ 17098 w 17097"/>
                <a:gd name="connsiteY0" fmla="*/ 8549 h 17097"/>
                <a:gd name="connsiteX1" fmla="*/ 8549 w 17097"/>
                <a:gd name="connsiteY1" fmla="*/ 17098 h 17097"/>
                <a:gd name="connsiteX2" fmla="*/ 0 w 17097"/>
                <a:gd name="connsiteY2" fmla="*/ 8549 h 17097"/>
                <a:gd name="connsiteX3" fmla="*/ 8549 w 17097"/>
                <a:gd name="connsiteY3" fmla="*/ 0 h 17097"/>
                <a:gd name="connsiteX4" fmla="*/ 17098 w 17097"/>
                <a:gd name="connsiteY4" fmla="*/ 8549 h 17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97" h="17097">
                  <a:moveTo>
                    <a:pt x="17098" y="8549"/>
                  </a:moveTo>
                  <a:cubicBezTo>
                    <a:pt x="17098" y="13270"/>
                    <a:pt x="13270" y="17098"/>
                    <a:pt x="8549" y="17098"/>
                  </a:cubicBezTo>
                  <a:cubicBezTo>
                    <a:pt x="3827" y="17098"/>
                    <a:pt x="0" y="13270"/>
                    <a:pt x="0" y="8549"/>
                  </a:cubicBezTo>
                  <a:cubicBezTo>
                    <a:pt x="0" y="3827"/>
                    <a:pt x="3827" y="0"/>
                    <a:pt x="8549" y="0"/>
                  </a:cubicBezTo>
                  <a:cubicBezTo>
                    <a:pt x="13270" y="0"/>
                    <a:pt x="17098" y="3827"/>
                    <a:pt x="17098" y="8549"/>
                  </a:cubicBezTo>
                  <a:close/>
                </a:path>
              </a:pathLst>
            </a:custGeom>
            <a:solidFill>
              <a:srgbClr val="F90618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28" name="Forme libre : forme 22027">
              <a:extLst>
                <a:ext uri="{FF2B5EF4-FFF2-40B4-BE49-F238E27FC236}">
                  <a16:creationId xmlns:a16="http://schemas.microsoft.com/office/drawing/2014/main" id="{2AC7FAEA-F0E8-410E-B53A-F45829AE915E}"/>
                </a:ext>
              </a:extLst>
            </p:cNvPr>
            <p:cNvSpPr/>
            <p:nvPr/>
          </p:nvSpPr>
          <p:spPr>
            <a:xfrm>
              <a:off x="9036031" y="2735462"/>
              <a:ext cx="12962" cy="12962"/>
            </a:xfrm>
            <a:custGeom>
              <a:avLst/>
              <a:gdLst>
                <a:gd name="connsiteX0" fmla="*/ 12963 w 12962"/>
                <a:gd name="connsiteY0" fmla="*/ 6481 h 12962"/>
                <a:gd name="connsiteX1" fmla="*/ 6481 w 12962"/>
                <a:gd name="connsiteY1" fmla="*/ 12963 h 12962"/>
                <a:gd name="connsiteX2" fmla="*/ 0 w 12962"/>
                <a:gd name="connsiteY2" fmla="*/ 6481 h 12962"/>
                <a:gd name="connsiteX3" fmla="*/ 6481 w 12962"/>
                <a:gd name="connsiteY3" fmla="*/ 0 h 12962"/>
                <a:gd name="connsiteX4" fmla="*/ 12963 w 12962"/>
                <a:gd name="connsiteY4" fmla="*/ 6481 h 12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62" h="12962">
                  <a:moveTo>
                    <a:pt x="12963" y="6481"/>
                  </a:moveTo>
                  <a:cubicBezTo>
                    <a:pt x="12963" y="10061"/>
                    <a:pt x="10061" y="12963"/>
                    <a:pt x="6481" y="12963"/>
                  </a:cubicBezTo>
                  <a:cubicBezTo>
                    <a:pt x="2902" y="12963"/>
                    <a:pt x="0" y="10061"/>
                    <a:pt x="0" y="6481"/>
                  </a:cubicBezTo>
                  <a:cubicBezTo>
                    <a:pt x="0" y="2902"/>
                    <a:pt x="2902" y="0"/>
                    <a:pt x="6481" y="0"/>
                  </a:cubicBezTo>
                  <a:cubicBezTo>
                    <a:pt x="10061" y="0"/>
                    <a:pt x="12963" y="2902"/>
                    <a:pt x="12963" y="6481"/>
                  </a:cubicBezTo>
                  <a:close/>
                </a:path>
              </a:pathLst>
            </a:custGeom>
            <a:solidFill>
              <a:srgbClr val="F90618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29" name="Forme libre : forme 22028">
              <a:extLst>
                <a:ext uri="{FF2B5EF4-FFF2-40B4-BE49-F238E27FC236}">
                  <a16:creationId xmlns:a16="http://schemas.microsoft.com/office/drawing/2014/main" id="{E7FF2D3C-DE16-4E2D-A555-B2FC48D5F861}"/>
                </a:ext>
              </a:extLst>
            </p:cNvPr>
            <p:cNvSpPr/>
            <p:nvPr/>
          </p:nvSpPr>
          <p:spPr>
            <a:xfrm>
              <a:off x="8946854" y="2697635"/>
              <a:ext cx="11063" cy="11063"/>
            </a:xfrm>
            <a:custGeom>
              <a:avLst/>
              <a:gdLst>
                <a:gd name="connsiteX0" fmla="*/ 11063 w 11063"/>
                <a:gd name="connsiteY0" fmla="*/ 5532 h 11063"/>
                <a:gd name="connsiteX1" fmla="*/ 5532 w 11063"/>
                <a:gd name="connsiteY1" fmla="*/ 11063 h 11063"/>
                <a:gd name="connsiteX2" fmla="*/ 0 w 11063"/>
                <a:gd name="connsiteY2" fmla="*/ 5532 h 11063"/>
                <a:gd name="connsiteX3" fmla="*/ 5532 w 11063"/>
                <a:gd name="connsiteY3" fmla="*/ 0 h 11063"/>
                <a:gd name="connsiteX4" fmla="*/ 11063 w 11063"/>
                <a:gd name="connsiteY4" fmla="*/ 5532 h 11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63" h="11063">
                  <a:moveTo>
                    <a:pt x="11063" y="5532"/>
                  </a:moveTo>
                  <a:cubicBezTo>
                    <a:pt x="11063" y="8587"/>
                    <a:pt x="8587" y="11063"/>
                    <a:pt x="5532" y="11063"/>
                  </a:cubicBezTo>
                  <a:cubicBezTo>
                    <a:pt x="2477" y="11063"/>
                    <a:pt x="0" y="8587"/>
                    <a:pt x="0" y="5532"/>
                  </a:cubicBezTo>
                  <a:cubicBezTo>
                    <a:pt x="0" y="2477"/>
                    <a:pt x="2477" y="0"/>
                    <a:pt x="5532" y="0"/>
                  </a:cubicBezTo>
                  <a:cubicBezTo>
                    <a:pt x="8587" y="0"/>
                    <a:pt x="11063" y="2477"/>
                    <a:pt x="11063" y="5532"/>
                  </a:cubicBezTo>
                  <a:close/>
                </a:path>
              </a:pathLst>
            </a:custGeom>
            <a:solidFill>
              <a:srgbClr val="F90618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30" name="Forme libre : forme 22029">
              <a:extLst>
                <a:ext uri="{FF2B5EF4-FFF2-40B4-BE49-F238E27FC236}">
                  <a16:creationId xmlns:a16="http://schemas.microsoft.com/office/drawing/2014/main" id="{C7662FD6-B3B1-4000-A841-D8D793D43A9F}"/>
                </a:ext>
              </a:extLst>
            </p:cNvPr>
            <p:cNvSpPr/>
            <p:nvPr/>
          </p:nvSpPr>
          <p:spPr>
            <a:xfrm>
              <a:off x="8929310" y="2712888"/>
              <a:ext cx="7710" cy="7710"/>
            </a:xfrm>
            <a:custGeom>
              <a:avLst/>
              <a:gdLst>
                <a:gd name="connsiteX0" fmla="*/ 7711 w 7710"/>
                <a:gd name="connsiteY0" fmla="*/ 3855 h 7710"/>
                <a:gd name="connsiteX1" fmla="*/ 3855 w 7710"/>
                <a:gd name="connsiteY1" fmla="*/ 7711 h 7710"/>
                <a:gd name="connsiteX2" fmla="*/ 0 w 7710"/>
                <a:gd name="connsiteY2" fmla="*/ 3855 h 7710"/>
                <a:gd name="connsiteX3" fmla="*/ 3855 w 7710"/>
                <a:gd name="connsiteY3" fmla="*/ 0 h 7710"/>
                <a:gd name="connsiteX4" fmla="*/ 7711 w 7710"/>
                <a:gd name="connsiteY4" fmla="*/ 3855 h 7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10" h="7710">
                  <a:moveTo>
                    <a:pt x="7711" y="3855"/>
                  </a:moveTo>
                  <a:cubicBezTo>
                    <a:pt x="7711" y="5985"/>
                    <a:pt x="5985" y="7711"/>
                    <a:pt x="3855" y="7711"/>
                  </a:cubicBezTo>
                  <a:cubicBezTo>
                    <a:pt x="1726" y="7711"/>
                    <a:pt x="0" y="5985"/>
                    <a:pt x="0" y="3855"/>
                  </a:cubicBezTo>
                  <a:cubicBezTo>
                    <a:pt x="0" y="1726"/>
                    <a:pt x="1726" y="0"/>
                    <a:pt x="3855" y="0"/>
                  </a:cubicBezTo>
                  <a:cubicBezTo>
                    <a:pt x="5985" y="0"/>
                    <a:pt x="7711" y="1726"/>
                    <a:pt x="7711" y="3855"/>
                  </a:cubicBezTo>
                  <a:close/>
                </a:path>
              </a:pathLst>
            </a:custGeom>
            <a:solidFill>
              <a:srgbClr val="F90618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31" name="Forme libre : forme 22030">
              <a:extLst>
                <a:ext uri="{FF2B5EF4-FFF2-40B4-BE49-F238E27FC236}">
                  <a16:creationId xmlns:a16="http://schemas.microsoft.com/office/drawing/2014/main" id="{23DB34C5-F053-47BA-8C07-F7160AA1980E}"/>
                </a:ext>
              </a:extLst>
            </p:cNvPr>
            <p:cNvSpPr/>
            <p:nvPr/>
          </p:nvSpPr>
          <p:spPr>
            <a:xfrm>
              <a:off x="8946854" y="2730042"/>
              <a:ext cx="7375" cy="7375"/>
            </a:xfrm>
            <a:custGeom>
              <a:avLst/>
              <a:gdLst>
                <a:gd name="connsiteX0" fmla="*/ 7376 w 7375"/>
                <a:gd name="connsiteY0" fmla="*/ 3688 h 7375"/>
                <a:gd name="connsiteX1" fmla="*/ 3688 w 7375"/>
                <a:gd name="connsiteY1" fmla="*/ 7376 h 7375"/>
                <a:gd name="connsiteX2" fmla="*/ 0 w 7375"/>
                <a:gd name="connsiteY2" fmla="*/ 3688 h 7375"/>
                <a:gd name="connsiteX3" fmla="*/ 3688 w 7375"/>
                <a:gd name="connsiteY3" fmla="*/ 0 h 7375"/>
                <a:gd name="connsiteX4" fmla="*/ 7376 w 7375"/>
                <a:gd name="connsiteY4" fmla="*/ 3688 h 7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5" h="7375">
                  <a:moveTo>
                    <a:pt x="7376" y="3688"/>
                  </a:moveTo>
                  <a:cubicBezTo>
                    <a:pt x="7376" y="5724"/>
                    <a:pt x="5724" y="7376"/>
                    <a:pt x="3688" y="7376"/>
                  </a:cubicBezTo>
                  <a:cubicBezTo>
                    <a:pt x="1651" y="7376"/>
                    <a:pt x="0" y="5724"/>
                    <a:pt x="0" y="3688"/>
                  </a:cubicBezTo>
                  <a:cubicBezTo>
                    <a:pt x="0" y="1651"/>
                    <a:pt x="1651" y="0"/>
                    <a:pt x="3688" y="0"/>
                  </a:cubicBezTo>
                  <a:cubicBezTo>
                    <a:pt x="5724" y="0"/>
                    <a:pt x="7376" y="1651"/>
                    <a:pt x="7376" y="3688"/>
                  </a:cubicBezTo>
                  <a:close/>
                </a:path>
              </a:pathLst>
            </a:custGeom>
            <a:solidFill>
              <a:srgbClr val="F90618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32" name="Forme libre : forme 22031">
              <a:extLst>
                <a:ext uri="{FF2B5EF4-FFF2-40B4-BE49-F238E27FC236}">
                  <a16:creationId xmlns:a16="http://schemas.microsoft.com/office/drawing/2014/main" id="{235D6A9F-C947-4796-BEF1-AE6E5BAA1B52}"/>
                </a:ext>
              </a:extLst>
            </p:cNvPr>
            <p:cNvSpPr/>
            <p:nvPr/>
          </p:nvSpPr>
          <p:spPr>
            <a:xfrm>
              <a:off x="8968590" y="2726857"/>
              <a:ext cx="8604" cy="8604"/>
            </a:xfrm>
            <a:custGeom>
              <a:avLst/>
              <a:gdLst>
                <a:gd name="connsiteX0" fmla="*/ 8605 w 8604"/>
                <a:gd name="connsiteY0" fmla="*/ 4302 h 8604"/>
                <a:gd name="connsiteX1" fmla="*/ 4302 w 8604"/>
                <a:gd name="connsiteY1" fmla="*/ 8605 h 8604"/>
                <a:gd name="connsiteX2" fmla="*/ 0 w 8604"/>
                <a:gd name="connsiteY2" fmla="*/ 4302 h 8604"/>
                <a:gd name="connsiteX3" fmla="*/ 4302 w 8604"/>
                <a:gd name="connsiteY3" fmla="*/ 0 h 8604"/>
                <a:gd name="connsiteX4" fmla="*/ 8605 w 8604"/>
                <a:gd name="connsiteY4" fmla="*/ 4302 h 8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04" h="8604">
                  <a:moveTo>
                    <a:pt x="8605" y="4302"/>
                  </a:moveTo>
                  <a:cubicBezTo>
                    <a:pt x="8605" y="6679"/>
                    <a:pt x="6679" y="8605"/>
                    <a:pt x="4302" y="8605"/>
                  </a:cubicBezTo>
                  <a:cubicBezTo>
                    <a:pt x="1926" y="8605"/>
                    <a:pt x="0" y="6679"/>
                    <a:pt x="0" y="4302"/>
                  </a:cubicBezTo>
                  <a:cubicBezTo>
                    <a:pt x="0" y="1926"/>
                    <a:pt x="1926" y="0"/>
                    <a:pt x="4302" y="0"/>
                  </a:cubicBezTo>
                  <a:cubicBezTo>
                    <a:pt x="6679" y="0"/>
                    <a:pt x="8605" y="1926"/>
                    <a:pt x="8605" y="4302"/>
                  </a:cubicBezTo>
                  <a:close/>
                </a:path>
              </a:pathLst>
            </a:custGeom>
            <a:solidFill>
              <a:srgbClr val="F90618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33" name="Forme libre : forme 22032">
              <a:extLst>
                <a:ext uri="{FF2B5EF4-FFF2-40B4-BE49-F238E27FC236}">
                  <a16:creationId xmlns:a16="http://schemas.microsoft.com/office/drawing/2014/main" id="{2078FACA-2234-42D8-B8D8-EA5CA5EB64F1}"/>
                </a:ext>
              </a:extLst>
            </p:cNvPr>
            <p:cNvSpPr/>
            <p:nvPr/>
          </p:nvSpPr>
          <p:spPr>
            <a:xfrm>
              <a:off x="8917576" y="2741943"/>
              <a:ext cx="21567" cy="21567"/>
            </a:xfrm>
            <a:custGeom>
              <a:avLst/>
              <a:gdLst>
                <a:gd name="connsiteX0" fmla="*/ 21568 w 21567"/>
                <a:gd name="connsiteY0" fmla="*/ 10784 h 21567"/>
                <a:gd name="connsiteX1" fmla="*/ 10784 w 21567"/>
                <a:gd name="connsiteY1" fmla="*/ 21568 h 21567"/>
                <a:gd name="connsiteX2" fmla="*/ 0 w 21567"/>
                <a:gd name="connsiteY2" fmla="*/ 10784 h 21567"/>
                <a:gd name="connsiteX3" fmla="*/ 10784 w 21567"/>
                <a:gd name="connsiteY3" fmla="*/ 0 h 21567"/>
                <a:gd name="connsiteX4" fmla="*/ 21568 w 21567"/>
                <a:gd name="connsiteY4" fmla="*/ 10784 h 21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67" h="21567">
                  <a:moveTo>
                    <a:pt x="21568" y="10784"/>
                  </a:moveTo>
                  <a:cubicBezTo>
                    <a:pt x="21568" y="16740"/>
                    <a:pt x="16740" y="21568"/>
                    <a:pt x="10784" y="21568"/>
                  </a:cubicBezTo>
                  <a:cubicBezTo>
                    <a:pt x="4828" y="21568"/>
                    <a:pt x="0" y="16739"/>
                    <a:pt x="0" y="10784"/>
                  </a:cubicBezTo>
                  <a:cubicBezTo>
                    <a:pt x="0" y="4828"/>
                    <a:pt x="4828" y="0"/>
                    <a:pt x="10784" y="0"/>
                  </a:cubicBezTo>
                  <a:cubicBezTo>
                    <a:pt x="16740" y="0"/>
                    <a:pt x="21568" y="4828"/>
                    <a:pt x="21568" y="10784"/>
                  </a:cubicBezTo>
                  <a:close/>
                </a:path>
              </a:pathLst>
            </a:custGeom>
            <a:solidFill>
              <a:srgbClr val="F90618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34" name="Forme libre : forme 22033">
              <a:extLst>
                <a:ext uri="{FF2B5EF4-FFF2-40B4-BE49-F238E27FC236}">
                  <a16:creationId xmlns:a16="http://schemas.microsoft.com/office/drawing/2014/main" id="{70CA7696-BE88-4AF8-A455-38575D731B1D}"/>
                </a:ext>
              </a:extLst>
            </p:cNvPr>
            <p:cNvSpPr/>
            <p:nvPr/>
          </p:nvSpPr>
          <p:spPr>
            <a:xfrm>
              <a:off x="8957918" y="2742670"/>
              <a:ext cx="12962" cy="12962"/>
            </a:xfrm>
            <a:custGeom>
              <a:avLst/>
              <a:gdLst>
                <a:gd name="connsiteX0" fmla="*/ 12963 w 12962"/>
                <a:gd name="connsiteY0" fmla="*/ 6482 h 12962"/>
                <a:gd name="connsiteX1" fmla="*/ 6481 w 12962"/>
                <a:gd name="connsiteY1" fmla="*/ 12963 h 12962"/>
                <a:gd name="connsiteX2" fmla="*/ 0 w 12962"/>
                <a:gd name="connsiteY2" fmla="*/ 6482 h 12962"/>
                <a:gd name="connsiteX3" fmla="*/ 6481 w 12962"/>
                <a:gd name="connsiteY3" fmla="*/ 0 h 12962"/>
                <a:gd name="connsiteX4" fmla="*/ 12963 w 12962"/>
                <a:gd name="connsiteY4" fmla="*/ 6482 h 12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62" h="12962">
                  <a:moveTo>
                    <a:pt x="12963" y="6482"/>
                  </a:moveTo>
                  <a:cubicBezTo>
                    <a:pt x="12963" y="10061"/>
                    <a:pt x="10061" y="12963"/>
                    <a:pt x="6481" y="12963"/>
                  </a:cubicBezTo>
                  <a:cubicBezTo>
                    <a:pt x="2902" y="12963"/>
                    <a:pt x="0" y="10061"/>
                    <a:pt x="0" y="6482"/>
                  </a:cubicBezTo>
                  <a:cubicBezTo>
                    <a:pt x="0" y="2902"/>
                    <a:pt x="2902" y="0"/>
                    <a:pt x="6481" y="0"/>
                  </a:cubicBezTo>
                  <a:cubicBezTo>
                    <a:pt x="10061" y="0"/>
                    <a:pt x="12963" y="2902"/>
                    <a:pt x="12963" y="6482"/>
                  </a:cubicBezTo>
                  <a:close/>
                </a:path>
              </a:pathLst>
            </a:custGeom>
            <a:solidFill>
              <a:srgbClr val="F90618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35" name="Forme libre : forme 22034">
              <a:extLst>
                <a:ext uri="{FF2B5EF4-FFF2-40B4-BE49-F238E27FC236}">
                  <a16:creationId xmlns:a16="http://schemas.microsoft.com/office/drawing/2014/main" id="{89674C73-EBD1-4285-A18F-FAB0C6933A5A}"/>
                </a:ext>
              </a:extLst>
            </p:cNvPr>
            <p:cNvSpPr/>
            <p:nvPr/>
          </p:nvSpPr>
          <p:spPr>
            <a:xfrm>
              <a:off x="8990157" y="2737418"/>
              <a:ext cx="11957" cy="11957"/>
            </a:xfrm>
            <a:custGeom>
              <a:avLst/>
              <a:gdLst>
                <a:gd name="connsiteX0" fmla="*/ 11957 w 11957"/>
                <a:gd name="connsiteY0" fmla="*/ 5979 h 11957"/>
                <a:gd name="connsiteX1" fmla="*/ 5979 w 11957"/>
                <a:gd name="connsiteY1" fmla="*/ 11957 h 11957"/>
                <a:gd name="connsiteX2" fmla="*/ 0 w 11957"/>
                <a:gd name="connsiteY2" fmla="*/ 5979 h 11957"/>
                <a:gd name="connsiteX3" fmla="*/ 5979 w 11957"/>
                <a:gd name="connsiteY3" fmla="*/ 0 h 11957"/>
                <a:gd name="connsiteX4" fmla="*/ 11957 w 11957"/>
                <a:gd name="connsiteY4" fmla="*/ 5979 h 11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57" h="11957">
                  <a:moveTo>
                    <a:pt x="11957" y="5979"/>
                  </a:moveTo>
                  <a:cubicBezTo>
                    <a:pt x="11957" y="9281"/>
                    <a:pt x="9280" y="11957"/>
                    <a:pt x="5979" y="11957"/>
                  </a:cubicBezTo>
                  <a:cubicBezTo>
                    <a:pt x="2677" y="11957"/>
                    <a:pt x="0" y="9281"/>
                    <a:pt x="0" y="5979"/>
                  </a:cubicBezTo>
                  <a:cubicBezTo>
                    <a:pt x="0" y="2677"/>
                    <a:pt x="2677" y="0"/>
                    <a:pt x="5979" y="0"/>
                  </a:cubicBezTo>
                  <a:cubicBezTo>
                    <a:pt x="9280" y="0"/>
                    <a:pt x="11957" y="2677"/>
                    <a:pt x="11957" y="5979"/>
                  </a:cubicBezTo>
                  <a:close/>
                </a:path>
              </a:pathLst>
            </a:custGeom>
            <a:solidFill>
              <a:srgbClr val="F90618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36" name="Forme libre : forme 22035">
              <a:extLst>
                <a:ext uri="{FF2B5EF4-FFF2-40B4-BE49-F238E27FC236}">
                  <a16:creationId xmlns:a16="http://schemas.microsoft.com/office/drawing/2014/main" id="{F925F7A5-CE3D-464A-9369-305CAE22DC4D}"/>
                </a:ext>
              </a:extLst>
            </p:cNvPr>
            <p:cNvSpPr/>
            <p:nvPr/>
          </p:nvSpPr>
          <p:spPr>
            <a:xfrm>
              <a:off x="8972892" y="2771613"/>
              <a:ext cx="16538" cy="16538"/>
            </a:xfrm>
            <a:custGeom>
              <a:avLst/>
              <a:gdLst>
                <a:gd name="connsiteX0" fmla="*/ 16539 w 16538"/>
                <a:gd name="connsiteY0" fmla="*/ 8270 h 16538"/>
                <a:gd name="connsiteX1" fmla="*/ 8269 w 16538"/>
                <a:gd name="connsiteY1" fmla="*/ 16539 h 16538"/>
                <a:gd name="connsiteX2" fmla="*/ 0 w 16538"/>
                <a:gd name="connsiteY2" fmla="*/ 8270 h 16538"/>
                <a:gd name="connsiteX3" fmla="*/ 8269 w 16538"/>
                <a:gd name="connsiteY3" fmla="*/ 0 h 16538"/>
                <a:gd name="connsiteX4" fmla="*/ 16539 w 16538"/>
                <a:gd name="connsiteY4" fmla="*/ 8270 h 16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38" h="16538">
                  <a:moveTo>
                    <a:pt x="16539" y="8270"/>
                  </a:moveTo>
                  <a:cubicBezTo>
                    <a:pt x="16539" y="12837"/>
                    <a:pt x="12837" y="16539"/>
                    <a:pt x="8269" y="16539"/>
                  </a:cubicBezTo>
                  <a:cubicBezTo>
                    <a:pt x="3702" y="16539"/>
                    <a:pt x="0" y="12837"/>
                    <a:pt x="0" y="8270"/>
                  </a:cubicBezTo>
                  <a:cubicBezTo>
                    <a:pt x="0" y="3702"/>
                    <a:pt x="3702" y="0"/>
                    <a:pt x="8269" y="0"/>
                  </a:cubicBezTo>
                  <a:cubicBezTo>
                    <a:pt x="12837" y="0"/>
                    <a:pt x="16539" y="3702"/>
                    <a:pt x="16539" y="8270"/>
                  </a:cubicBezTo>
                  <a:close/>
                </a:path>
              </a:pathLst>
            </a:custGeom>
            <a:solidFill>
              <a:srgbClr val="F90618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37" name="Forme libre : forme 22036">
              <a:extLst>
                <a:ext uri="{FF2B5EF4-FFF2-40B4-BE49-F238E27FC236}">
                  <a16:creationId xmlns:a16="http://schemas.microsoft.com/office/drawing/2014/main" id="{A67DA1D5-D43F-48BD-A18B-40076A4C28F1}"/>
                </a:ext>
              </a:extLst>
            </p:cNvPr>
            <p:cNvSpPr/>
            <p:nvPr/>
          </p:nvSpPr>
          <p:spPr>
            <a:xfrm>
              <a:off x="9019268" y="2760773"/>
              <a:ext cx="16762" cy="16762"/>
            </a:xfrm>
            <a:custGeom>
              <a:avLst/>
              <a:gdLst>
                <a:gd name="connsiteX0" fmla="*/ 16762 w 16762"/>
                <a:gd name="connsiteY0" fmla="*/ 8381 h 16762"/>
                <a:gd name="connsiteX1" fmla="*/ 8381 w 16762"/>
                <a:gd name="connsiteY1" fmla="*/ 16762 h 16762"/>
                <a:gd name="connsiteX2" fmla="*/ 0 w 16762"/>
                <a:gd name="connsiteY2" fmla="*/ 8381 h 16762"/>
                <a:gd name="connsiteX3" fmla="*/ 8381 w 16762"/>
                <a:gd name="connsiteY3" fmla="*/ 0 h 16762"/>
                <a:gd name="connsiteX4" fmla="*/ 16762 w 16762"/>
                <a:gd name="connsiteY4" fmla="*/ 8381 h 16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62" h="16762">
                  <a:moveTo>
                    <a:pt x="16762" y="8381"/>
                  </a:moveTo>
                  <a:cubicBezTo>
                    <a:pt x="16762" y="13010"/>
                    <a:pt x="13010" y="16762"/>
                    <a:pt x="8381" y="16762"/>
                  </a:cubicBezTo>
                  <a:cubicBezTo>
                    <a:pt x="3752" y="16762"/>
                    <a:pt x="0" y="13010"/>
                    <a:pt x="0" y="8381"/>
                  </a:cubicBezTo>
                  <a:cubicBezTo>
                    <a:pt x="0" y="3752"/>
                    <a:pt x="3752" y="0"/>
                    <a:pt x="8381" y="0"/>
                  </a:cubicBezTo>
                  <a:cubicBezTo>
                    <a:pt x="13010" y="0"/>
                    <a:pt x="16762" y="3752"/>
                    <a:pt x="16762" y="8381"/>
                  </a:cubicBezTo>
                  <a:close/>
                </a:path>
              </a:pathLst>
            </a:custGeom>
            <a:solidFill>
              <a:srgbClr val="F90618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38" name="Forme libre : forme 22037">
              <a:extLst>
                <a:ext uri="{FF2B5EF4-FFF2-40B4-BE49-F238E27FC236}">
                  <a16:creationId xmlns:a16="http://schemas.microsoft.com/office/drawing/2014/main" id="{C33FB227-BB52-430B-BCA0-38012E68775E}"/>
                </a:ext>
              </a:extLst>
            </p:cNvPr>
            <p:cNvSpPr/>
            <p:nvPr/>
          </p:nvSpPr>
          <p:spPr>
            <a:xfrm>
              <a:off x="9000662" y="2761667"/>
              <a:ext cx="7487" cy="7487"/>
            </a:xfrm>
            <a:custGeom>
              <a:avLst/>
              <a:gdLst>
                <a:gd name="connsiteX0" fmla="*/ 7487 w 7487"/>
                <a:gd name="connsiteY0" fmla="*/ 3744 h 7487"/>
                <a:gd name="connsiteX1" fmla="*/ 3744 w 7487"/>
                <a:gd name="connsiteY1" fmla="*/ 7487 h 7487"/>
                <a:gd name="connsiteX2" fmla="*/ 0 w 7487"/>
                <a:gd name="connsiteY2" fmla="*/ 3744 h 7487"/>
                <a:gd name="connsiteX3" fmla="*/ 3744 w 7487"/>
                <a:gd name="connsiteY3" fmla="*/ 0 h 7487"/>
                <a:gd name="connsiteX4" fmla="*/ 7487 w 7487"/>
                <a:gd name="connsiteY4" fmla="*/ 3744 h 7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87" h="7487">
                  <a:moveTo>
                    <a:pt x="7487" y="3744"/>
                  </a:moveTo>
                  <a:cubicBezTo>
                    <a:pt x="7487" y="5811"/>
                    <a:pt x="5811" y="7487"/>
                    <a:pt x="3744" y="7487"/>
                  </a:cubicBezTo>
                  <a:cubicBezTo>
                    <a:pt x="1676" y="7487"/>
                    <a:pt x="0" y="5811"/>
                    <a:pt x="0" y="3744"/>
                  </a:cubicBezTo>
                  <a:cubicBezTo>
                    <a:pt x="0" y="1676"/>
                    <a:pt x="1676" y="0"/>
                    <a:pt x="3744" y="0"/>
                  </a:cubicBezTo>
                  <a:cubicBezTo>
                    <a:pt x="5811" y="0"/>
                    <a:pt x="7487" y="1676"/>
                    <a:pt x="7487" y="3744"/>
                  </a:cubicBezTo>
                  <a:close/>
                </a:path>
              </a:pathLst>
            </a:custGeom>
            <a:solidFill>
              <a:srgbClr val="F90618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39" name="Forme libre : forme 22038">
              <a:extLst>
                <a:ext uri="{FF2B5EF4-FFF2-40B4-BE49-F238E27FC236}">
                  <a16:creationId xmlns:a16="http://schemas.microsoft.com/office/drawing/2014/main" id="{7F2A3938-B9D8-49B3-8330-C3E7D3A1631D}"/>
                </a:ext>
              </a:extLst>
            </p:cNvPr>
            <p:cNvSpPr/>
            <p:nvPr/>
          </p:nvSpPr>
          <p:spPr>
            <a:xfrm>
              <a:off x="9022509" y="2739373"/>
              <a:ext cx="5140" cy="5140"/>
            </a:xfrm>
            <a:custGeom>
              <a:avLst/>
              <a:gdLst>
                <a:gd name="connsiteX0" fmla="*/ 5140 w 5140"/>
                <a:gd name="connsiteY0" fmla="*/ 2570 h 5140"/>
                <a:gd name="connsiteX1" fmla="*/ 2570 w 5140"/>
                <a:gd name="connsiteY1" fmla="*/ 5140 h 5140"/>
                <a:gd name="connsiteX2" fmla="*/ 0 w 5140"/>
                <a:gd name="connsiteY2" fmla="*/ 2570 h 5140"/>
                <a:gd name="connsiteX3" fmla="*/ 2570 w 5140"/>
                <a:gd name="connsiteY3" fmla="*/ 0 h 5140"/>
                <a:gd name="connsiteX4" fmla="*/ 5140 w 5140"/>
                <a:gd name="connsiteY4" fmla="*/ 2570 h 5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0" h="5140">
                  <a:moveTo>
                    <a:pt x="5140" y="2570"/>
                  </a:moveTo>
                  <a:cubicBezTo>
                    <a:pt x="5140" y="3990"/>
                    <a:pt x="3990" y="5140"/>
                    <a:pt x="2570" y="5140"/>
                  </a:cubicBezTo>
                  <a:cubicBezTo>
                    <a:pt x="1151" y="5140"/>
                    <a:pt x="0" y="3990"/>
                    <a:pt x="0" y="2570"/>
                  </a:cubicBezTo>
                  <a:cubicBezTo>
                    <a:pt x="0" y="1151"/>
                    <a:pt x="1151" y="0"/>
                    <a:pt x="2570" y="0"/>
                  </a:cubicBezTo>
                  <a:cubicBezTo>
                    <a:pt x="3990" y="0"/>
                    <a:pt x="5140" y="1151"/>
                    <a:pt x="5140" y="2570"/>
                  </a:cubicBezTo>
                  <a:close/>
                </a:path>
              </a:pathLst>
            </a:custGeom>
            <a:solidFill>
              <a:srgbClr val="F90618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40" name="Forme libre : forme 22039">
              <a:extLst>
                <a:ext uri="{FF2B5EF4-FFF2-40B4-BE49-F238E27FC236}">
                  <a16:creationId xmlns:a16="http://schemas.microsoft.com/office/drawing/2014/main" id="{88D27920-331B-4B49-88C8-7018BC9098B4}"/>
                </a:ext>
              </a:extLst>
            </p:cNvPr>
            <p:cNvSpPr/>
            <p:nvPr/>
          </p:nvSpPr>
          <p:spPr>
            <a:xfrm>
              <a:off x="8949089" y="2763511"/>
              <a:ext cx="8828" cy="8828"/>
            </a:xfrm>
            <a:custGeom>
              <a:avLst/>
              <a:gdLst>
                <a:gd name="connsiteX0" fmla="*/ 8828 w 8828"/>
                <a:gd name="connsiteY0" fmla="*/ 4414 h 8828"/>
                <a:gd name="connsiteX1" fmla="*/ 4414 w 8828"/>
                <a:gd name="connsiteY1" fmla="*/ 8828 h 8828"/>
                <a:gd name="connsiteX2" fmla="*/ 0 w 8828"/>
                <a:gd name="connsiteY2" fmla="*/ 4414 h 8828"/>
                <a:gd name="connsiteX3" fmla="*/ 4414 w 8828"/>
                <a:gd name="connsiteY3" fmla="*/ 0 h 8828"/>
                <a:gd name="connsiteX4" fmla="*/ 8828 w 8828"/>
                <a:gd name="connsiteY4" fmla="*/ 4414 h 8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28" h="8828">
                  <a:moveTo>
                    <a:pt x="8828" y="4414"/>
                  </a:moveTo>
                  <a:cubicBezTo>
                    <a:pt x="8828" y="6852"/>
                    <a:pt x="6852" y="8828"/>
                    <a:pt x="4414" y="8828"/>
                  </a:cubicBezTo>
                  <a:cubicBezTo>
                    <a:pt x="1976" y="8828"/>
                    <a:pt x="0" y="6852"/>
                    <a:pt x="0" y="4414"/>
                  </a:cubicBezTo>
                  <a:cubicBezTo>
                    <a:pt x="0" y="1976"/>
                    <a:pt x="1976" y="0"/>
                    <a:pt x="4414" y="0"/>
                  </a:cubicBezTo>
                  <a:cubicBezTo>
                    <a:pt x="6852" y="0"/>
                    <a:pt x="8828" y="1976"/>
                    <a:pt x="8828" y="4414"/>
                  </a:cubicBezTo>
                  <a:close/>
                </a:path>
              </a:pathLst>
            </a:custGeom>
            <a:solidFill>
              <a:srgbClr val="F90618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41" name="Forme libre : forme 22040">
              <a:extLst>
                <a:ext uri="{FF2B5EF4-FFF2-40B4-BE49-F238E27FC236}">
                  <a16:creationId xmlns:a16="http://schemas.microsoft.com/office/drawing/2014/main" id="{4BBBA6C3-9F66-42C7-A779-B473781A4183}"/>
                </a:ext>
              </a:extLst>
            </p:cNvPr>
            <p:cNvSpPr/>
            <p:nvPr/>
          </p:nvSpPr>
          <p:spPr>
            <a:xfrm>
              <a:off x="8902210" y="2765746"/>
              <a:ext cx="11733" cy="11733"/>
            </a:xfrm>
            <a:custGeom>
              <a:avLst/>
              <a:gdLst>
                <a:gd name="connsiteX0" fmla="*/ 11734 w 11733"/>
                <a:gd name="connsiteY0" fmla="*/ 5867 h 11733"/>
                <a:gd name="connsiteX1" fmla="*/ 5867 w 11733"/>
                <a:gd name="connsiteY1" fmla="*/ 11734 h 11733"/>
                <a:gd name="connsiteX2" fmla="*/ 0 w 11733"/>
                <a:gd name="connsiteY2" fmla="*/ 5867 h 11733"/>
                <a:gd name="connsiteX3" fmla="*/ 5867 w 11733"/>
                <a:gd name="connsiteY3" fmla="*/ 0 h 11733"/>
                <a:gd name="connsiteX4" fmla="*/ 11734 w 11733"/>
                <a:gd name="connsiteY4" fmla="*/ 5867 h 11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33" h="11733">
                  <a:moveTo>
                    <a:pt x="11734" y="5867"/>
                  </a:moveTo>
                  <a:cubicBezTo>
                    <a:pt x="11734" y="9107"/>
                    <a:pt x="9107" y="11734"/>
                    <a:pt x="5867" y="11734"/>
                  </a:cubicBezTo>
                  <a:cubicBezTo>
                    <a:pt x="2627" y="11734"/>
                    <a:pt x="0" y="9107"/>
                    <a:pt x="0" y="5867"/>
                  </a:cubicBezTo>
                  <a:cubicBezTo>
                    <a:pt x="0" y="2627"/>
                    <a:pt x="2627" y="0"/>
                    <a:pt x="5867" y="0"/>
                  </a:cubicBezTo>
                  <a:cubicBezTo>
                    <a:pt x="9107" y="0"/>
                    <a:pt x="11734" y="2627"/>
                    <a:pt x="11734" y="5867"/>
                  </a:cubicBezTo>
                  <a:close/>
                </a:path>
              </a:pathLst>
            </a:custGeom>
            <a:solidFill>
              <a:srgbClr val="F90618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42" name="Forme libre : forme 22041">
              <a:extLst>
                <a:ext uri="{FF2B5EF4-FFF2-40B4-BE49-F238E27FC236}">
                  <a16:creationId xmlns:a16="http://schemas.microsoft.com/office/drawing/2014/main" id="{EBE4408A-2C19-4B2D-961A-B443726F4447}"/>
                </a:ext>
              </a:extLst>
            </p:cNvPr>
            <p:cNvSpPr/>
            <p:nvPr/>
          </p:nvSpPr>
          <p:spPr>
            <a:xfrm>
              <a:off x="8929366" y="2775636"/>
              <a:ext cx="12515" cy="12515"/>
            </a:xfrm>
            <a:custGeom>
              <a:avLst/>
              <a:gdLst>
                <a:gd name="connsiteX0" fmla="*/ 12516 w 12515"/>
                <a:gd name="connsiteY0" fmla="*/ 6258 h 12515"/>
                <a:gd name="connsiteX1" fmla="*/ 6258 w 12515"/>
                <a:gd name="connsiteY1" fmla="*/ 12516 h 12515"/>
                <a:gd name="connsiteX2" fmla="*/ 0 w 12515"/>
                <a:gd name="connsiteY2" fmla="*/ 6258 h 12515"/>
                <a:gd name="connsiteX3" fmla="*/ 6258 w 12515"/>
                <a:gd name="connsiteY3" fmla="*/ 0 h 12515"/>
                <a:gd name="connsiteX4" fmla="*/ 12516 w 12515"/>
                <a:gd name="connsiteY4" fmla="*/ 6258 h 12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15" h="12515">
                  <a:moveTo>
                    <a:pt x="12516" y="6258"/>
                  </a:moveTo>
                  <a:cubicBezTo>
                    <a:pt x="12516" y="9714"/>
                    <a:pt x="9714" y="12516"/>
                    <a:pt x="6258" y="12516"/>
                  </a:cubicBezTo>
                  <a:cubicBezTo>
                    <a:pt x="2802" y="12516"/>
                    <a:pt x="0" y="9714"/>
                    <a:pt x="0" y="6258"/>
                  </a:cubicBezTo>
                  <a:cubicBezTo>
                    <a:pt x="0" y="2802"/>
                    <a:pt x="2802" y="0"/>
                    <a:pt x="6258" y="0"/>
                  </a:cubicBezTo>
                  <a:cubicBezTo>
                    <a:pt x="9714" y="0"/>
                    <a:pt x="12516" y="2802"/>
                    <a:pt x="12516" y="6258"/>
                  </a:cubicBezTo>
                  <a:close/>
                </a:path>
              </a:pathLst>
            </a:custGeom>
            <a:solidFill>
              <a:srgbClr val="F90618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43" name="Forme libre : forme 22042">
              <a:extLst>
                <a:ext uri="{FF2B5EF4-FFF2-40B4-BE49-F238E27FC236}">
                  <a16:creationId xmlns:a16="http://schemas.microsoft.com/office/drawing/2014/main" id="{E248466B-3B83-4D82-B078-4A559B1820F2}"/>
                </a:ext>
              </a:extLst>
            </p:cNvPr>
            <p:cNvSpPr/>
            <p:nvPr/>
          </p:nvSpPr>
          <p:spPr>
            <a:xfrm>
              <a:off x="9014742" y="2789996"/>
              <a:ext cx="7710" cy="7710"/>
            </a:xfrm>
            <a:custGeom>
              <a:avLst/>
              <a:gdLst>
                <a:gd name="connsiteX0" fmla="*/ 7711 w 7710"/>
                <a:gd name="connsiteY0" fmla="*/ 3855 h 7710"/>
                <a:gd name="connsiteX1" fmla="*/ 3855 w 7710"/>
                <a:gd name="connsiteY1" fmla="*/ 7711 h 7710"/>
                <a:gd name="connsiteX2" fmla="*/ 0 w 7710"/>
                <a:gd name="connsiteY2" fmla="*/ 3855 h 7710"/>
                <a:gd name="connsiteX3" fmla="*/ 3855 w 7710"/>
                <a:gd name="connsiteY3" fmla="*/ 0 h 7710"/>
                <a:gd name="connsiteX4" fmla="*/ 7711 w 7710"/>
                <a:gd name="connsiteY4" fmla="*/ 3855 h 7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10" h="7710">
                  <a:moveTo>
                    <a:pt x="7711" y="3855"/>
                  </a:moveTo>
                  <a:cubicBezTo>
                    <a:pt x="7711" y="5985"/>
                    <a:pt x="5985" y="7711"/>
                    <a:pt x="3855" y="7711"/>
                  </a:cubicBezTo>
                  <a:cubicBezTo>
                    <a:pt x="1726" y="7711"/>
                    <a:pt x="0" y="5985"/>
                    <a:pt x="0" y="3855"/>
                  </a:cubicBezTo>
                  <a:cubicBezTo>
                    <a:pt x="0" y="1726"/>
                    <a:pt x="1726" y="0"/>
                    <a:pt x="3855" y="0"/>
                  </a:cubicBezTo>
                  <a:cubicBezTo>
                    <a:pt x="5985" y="0"/>
                    <a:pt x="7711" y="1726"/>
                    <a:pt x="7711" y="3855"/>
                  </a:cubicBezTo>
                  <a:close/>
                </a:path>
              </a:pathLst>
            </a:custGeom>
            <a:solidFill>
              <a:srgbClr val="F90618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44" name="Forme libre : forme 22043">
              <a:extLst>
                <a:ext uri="{FF2B5EF4-FFF2-40B4-BE49-F238E27FC236}">
                  <a16:creationId xmlns:a16="http://schemas.microsoft.com/office/drawing/2014/main" id="{821A0DE6-DE6A-4F8A-BAA7-1FEEC024B62D}"/>
                </a:ext>
              </a:extLst>
            </p:cNvPr>
            <p:cNvSpPr/>
            <p:nvPr/>
          </p:nvSpPr>
          <p:spPr>
            <a:xfrm>
              <a:off x="9060168" y="2755633"/>
              <a:ext cx="12292" cy="12292"/>
            </a:xfrm>
            <a:custGeom>
              <a:avLst/>
              <a:gdLst>
                <a:gd name="connsiteX0" fmla="*/ 12292 w 12292"/>
                <a:gd name="connsiteY0" fmla="*/ 6146 h 12292"/>
                <a:gd name="connsiteX1" fmla="*/ 6146 w 12292"/>
                <a:gd name="connsiteY1" fmla="*/ 12292 h 12292"/>
                <a:gd name="connsiteX2" fmla="*/ 0 w 12292"/>
                <a:gd name="connsiteY2" fmla="*/ 6146 h 12292"/>
                <a:gd name="connsiteX3" fmla="*/ 6146 w 12292"/>
                <a:gd name="connsiteY3" fmla="*/ 0 h 12292"/>
                <a:gd name="connsiteX4" fmla="*/ 12292 w 12292"/>
                <a:gd name="connsiteY4" fmla="*/ 6146 h 12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92" h="12292">
                  <a:moveTo>
                    <a:pt x="12292" y="6146"/>
                  </a:moveTo>
                  <a:cubicBezTo>
                    <a:pt x="12292" y="9541"/>
                    <a:pt x="9541" y="12292"/>
                    <a:pt x="6146" y="12292"/>
                  </a:cubicBezTo>
                  <a:cubicBezTo>
                    <a:pt x="2752" y="12292"/>
                    <a:pt x="0" y="9541"/>
                    <a:pt x="0" y="6146"/>
                  </a:cubicBezTo>
                  <a:cubicBezTo>
                    <a:pt x="0" y="2752"/>
                    <a:pt x="2752" y="0"/>
                    <a:pt x="6146" y="0"/>
                  </a:cubicBezTo>
                  <a:cubicBezTo>
                    <a:pt x="9541" y="0"/>
                    <a:pt x="12292" y="2752"/>
                    <a:pt x="12292" y="6146"/>
                  </a:cubicBezTo>
                  <a:close/>
                </a:path>
              </a:pathLst>
            </a:custGeom>
            <a:solidFill>
              <a:srgbClr val="F90618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45" name="Forme libre : forme 22044">
              <a:extLst>
                <a:ext uri="{FF2B5EF4-FFF2-40B4-BE49-F238E27FC236}">
                  <a16:creationId xmlns:a16="http://schemas.microsoft.com/office/drawing/2014/main" id="{CA3D0391-B08B-4CC3-8468-FBC05B1CF95E}"/>
                </a:ext>
              </a:extLst>
            </p:cNvPr>
            <p:cNvSpPr/>
            <p:nvPr/>
          </p:nvSpPr>
          <p:spPr>
            <a:xfrm>
              <a:off x="9051340" y="2779882"/>
              <a:ext cx="8269" cy="8269"/>
            </a:xfrm>
            <a:custGeom>
              <a:avLst/>
              <a:gdLst>
                <a:gd name="connsiteX0" fmla="*/ 8269 w 8269"/>
                <a:gd name="connsiteY0" fmla="*/ 4135 h 8269"/>
                <a:gd name="connsiteX1" fmla="*/ 4135 w 8269"/>
                <a:gd name="connsiteY1" fmla="*/ 8269 h 8269"/>
                <a:gd name="connsiteX2" fmla="*/ 0 w 8269"/>
                <a:gd name="connsiteY2" fmla="*/ 4135 h 8269"/>
                <a:gd name="connsiteX3" fmla="*/ 4135 w 8269"/>
                <a:gd name="connsiteY3" fmla="*/ 0 h 8269"/>
                <a:gd name="connsiteX4" fmla="*/ 8269 w 8269"/>
                <a:gd name="connsiteY4" fmla="*/ 4135 h 8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69" h="8269">
                  <a:moveTo>
                    <a:pt x="8269" y="4135"/>
                  </a:moveTo>
                  <a:cubicBezTo>
                    <a:pt x="8269" y="6418"/>
                    <a:pt x="6418" y="8269"/>
                    <a:pt x="4135" y="8269"/>
                  </a:cubicBezTo>
                  <a:cubicBezTo>
                    <a:pt x="1851" y="8269"/>
                    <a:pt x="0" y="6418"/>
                    <a:pt x="0" y="4135"/>
                  </a:cubicBezTo>
                  <a:cubicBezTo>
                    <a:pt x="0" y="1851"/>
                    <a:pt x="1851" y="0"/>
                    <a:pt x="4135" y="0"/>
                  </a:cubicBezTo>
                  <a:cubicBezTo>
                    <a:pt x="6418" y="0"/>
                    <a:pt x="8269" y="1851"/>
                    <a:pt x="8269" y="4135"/>
                  </a:cubicBezTo>
                  <a:close/>
                </a:path>
              </a:pathLst>
            </a:custGeom>
            <a:solidFill>
              <a:srgbClr val="F90618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46" name="Forme libre : forme 22045">
              <a:extLst>
                <a:ext uri="{FF2B5EF4-FFF2-40B4-BE49-F238E27FC236}">
                  <a16:creationId xmlns:a16="http://schemas.microsoft.com/office/drawing/2014/main" id="{5816E136-8969-46E2-AE66-D14A745B2D75}"/>
                </a:ext>
              </a:extLst>
            </p:cNvPr>
            <p:cNvSpPr/>
            <p:nvPr/>
          </p:nvSpPr>
          <p:spPr>
            <a:xfrm>
              <a:off x="9088497" y="2769154"/>
              <a:ext cx="8828" cy="8828"/>
            </a:xfrm>
            <a:custGeom>
              <a:avLst/>
              <a:gdLst>
                <a:gd name="connsiteX0" fmla="*/ 8828 w 8828"/>
                <a:gd name="connsiteY0" fmla="*/ 4414 h 8828"/>
                <a:gd name="connsiteX1" fmla="*/ 4414 w 8828"/>
                <a:gd name="connsiteY1" fmla="*/ 8828 h 8828"/>
                <a:gd name="connsiteX2" fmla="*/ 0 w 8828"/>
                <a:gd name="connsiteY2" fmla="*/ 4414 h 8828"/>
                <a:gd name="connsiteX3" fmla="*/ 4414 w 8828"/>
                <a:gd name="connsiteY3" fmla="*/ 0 h 8828"/>
                <a:gd name="connsiteX4" fmla="*/ 8828 w 8828"/>
                <a:gd name="connsiteY4" fmla="*/ 4414 h 8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28" h="8828">
                  <a:moveTo>
                    <a:pt x="8828" y="4414"/>
                  </a:moveTo>
                  <a:cubicBezTo>
                    <a:pt x="8828" y="6852"/>
                    <a:pt x="6852" y="8828"/>
                    <a:pt x="4414" y="8828"/>
                  </a:cubicBezTo>
                  <a:cubicBezTo>
                    <a:pt x="1976" y="8828"/>
                    <a:pt x="0" y="6852"/>
                    <a:pt x="0" y="4414"/>
                  </a:cubicBezTo>
                  <a:cubicBezTo>
                    <a:pt x="0" y="1976"/>
                    <a:pt x="1976" y="0"/>
                    <a:pt x="4414" y="0"/>
                  </a:cubicBezTo>
                  <a:cubicBezTo>
                    <a:pt x="6852" y="0"/>
                    <a:pt x="8828" y="1976"/>
                    <a:pt x="8828" y="4414"/>
                  </a:cubicBezTo>
                  <a:close/>
                </a:path>
              </a:pathLst>
            </a:custGeom>
            <a:solidFill>
              <a:srgbClr val="F90618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47" name="Forme libre : forme 22046">
              <a:extLst>
                <a:ext uri="{FF2B5EF4-FFF2-40B4-BE49-F238E27FC236}">
                  <a16:creationId xmlns:a16="http://schemas.microsoft.com/office/drawing/2014/main" id="{8B7C8ACB-BA99-4AA5-B343-DDF3C3FF81E2}"/>
                </a:ext>
              </a:extLst>
            </p:cNvPr>
            <p:cNvSpPr/>
            <p:nvPr/>
          </p:nvSpPr>
          <p:spPr>
            <a:xfrm>
              <a:off x="8041962" y="2833690"/>
              <a:ext cx="11510" cy="11510"/>
            </a:xfrm>
            <a:custGeom>
              <a:avLst/>
              <a:gdLst>
                <a:gd name="connsiteX0" fmla="*/ 11510 w 11510"/>
                <a:gd name="connsiteY0" fmla="*/ 5755 h 11510"/>
                <a:gd name="connsiteX1" fmla="*/ 5755 w 11510"/>
                <a:gd name="connsiteY1" fmla="*/ 11510 h 11510"/>
                <a:gd name="connsiteX2" fmla="*/ 0 w 11510"/>
                <a:gd name="connsiteY2" fmla="*/ 5755 h 11510"/>
                <a:gd name="connsiteX3" fmla="*/ 5755 w 11510"/>
                <a:gd name="connsiteY3" fmla="*/ 0 h 11510"/>
                <a:gd name="connsiteX4" fmla="*/ 11510 w 11510"/>
                <a:gd name="connsiteY4" fmla="*/ 5755 h 11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10" h="11510">
                  <a:moveTo>
                    <a:pt x="11510" y="5755"/>
                  </a:moveTo>
                  <a:cubicBezTo>
                    <a:pt x="11510" y="8933"/>
                    <a:pt x="8934" y="11510"/>
                    <a:pt x="5755" y="11510"/>
                  </a:cubicBezTo>
                  <a:cubicBezTo>
                    <a:pt x="2577" y="11510"/>
                    <a:pt x="0" y="8933"/>
                    <a:pt x="0" y="5755"/>
                  </a:cubicBezTo>
                  <a:cubicBezTo>
                    <a:pt x="0" y="2577"/>
                    <a:pt x="2577" y="0"/>
                    <a:pt x="5755" y="0"/>
                  </a:cubicBezTo>
                  <a:cubicBezTo>
                    <a:pt x="8934" y="0"/>
                    <a:pt x="11510" y="2577"/>
                    <a:pt x="11510" y="5755"/>
                  </a:cubicBezTo>
                  <a:close/>
                </a:path>
              </a:pathLst>
            </a:custGeom>
            <a:solidFill>
              <a:srgbClr val="A97AF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48" name="Forme libre : forme 22047">
              <a:extLst>
                <a:ext uri="{FF2B5EF4-FFF2-40B4-BE49-F238E27FC236}">
                  <a16:creationId xmlns:a16="http://schemas.microsoft.com/office/drawing/2014/main" id="{628EB657-5133-47C7-AEC7-D4B032F86C04}"/>
                </a:ext>
              </a:extLst>
            </p:cNvPr>
            <p:cNvSpPr/>
            <p:nvPr/>
          </p:nvSpPr>
          <p:spPr>
            <a:xfrm>
              <a:off x="8069396" y="2833690"/>
              <a:ext cx="18215" cy="18215"/>
            </a:xfrm>
            <a:custGeom>
              <a:avLst/>
              <a:gdLst>
                <a:gd name="connsiteX0" fmla="*/ 18215 w 18215"/>
                <a:gd name="connsiteY0" fmla="*/ 9108 h 18215"/>
                <a:gd name="connsiteX1" fmla="*/ 9108 w 18215"/>
                <a:gd name="connsiteY1" fmla="*/ 18215 h 18215"/>
                <a:gd name="connsiteX2" fmla="*/ 0 w 18215"/>
                <a:gd name="connsiteY2" fmla="*/ 9108 h 18215"/>
                <a:gd name="connsiteX3" fmla="*/ 9108 w 18215"/>
                <a:gd name="connsiteY3" fmla="*/ 0 h 18215"/>
                <a:gd name="connsiteX4" fmla="*/ 18215 w 18215"/>
                <a:gd name="connsiteY4" fmla="*/ 9108 h 18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15" h="18215">
                  <a:moveTo>
                    <a:pt x="18215" y="9108"/>
                  </a:moveTo>
                  <a:cubicBezTo>
                    <a:pt x="18215" y="14138"/>
                    <a:pt x="14138" y="18215"/>
                    <a:pt x="9108" y="18215"/>
                  </a:cubicBezTo>
                  <a:cubicBezTo>
                    <a:pt x="4078" y="18215"/>
                    <a:pt x="0" y="14138"/>
                    <a:pt x="0" y="9108"/>
                  </a:cubicBezTo>
                  <a:cubicBezTo>
                    <a:pt x="0" y="4077"/>
                    <a:pt x="4078" y="0"/>
                    <a:pt x="9108" y="0"/>
                  </a:cubicBezTo>
                  <a:cubicBezTo>
                    <a:pt x="14138" y="0"/>
                    <a:pt x="18215" y="4077"/>
                    <a:pt x="18215" y="9108"/>
                  </a:cubicBezTo>
                  <a:close/>
                </a:path>
              </a:pathLst>
            </a:custGeom>
            <a:solidFill>
              <a:srgbClr val="A97AF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49" name="Forme libre : forme 22048">
              <a:extLst>
                <a:ext uri="{FF2B5EF4-FFF2-40B4-BE49-F238E27FC236}">
                  <a16:creationId xmlns:a16="http://schemas.microsoft.com/office/drawing/2014/main" id="{995ABFF8-0C2C-4AE5-88A5-7D7E48741DA2}"/>
                </a:ext>
              </a:extLst>
            </p:cNvPr>
            <p:cNvSpPr/>
            <p:nvPr/>
          </p:nvSpPr>
          <p:spPr>
            <a:xfrm>
              <a:off x="8047717" y="2854587"/>
              <a:ext cx="15086" cy="15086"/>
            </a:xfrm>
            <a:custGeom>
              <a:avLst/>
              <a:gdLst>
                <a:gd name="connsiteX0" fmla="*/ 15086 w 15086"/>
                <a:gd name="connsiteY0" fmla="*/ 7543 h 15086"/>
                <a:gd name="connsiteX1" fmla="*/ 7543 w 15086"/>
                <a:gd name="connsiteY1" fmla="*/ 15086 h 15086"/>
                <a:gd name="connsiteX2" fmla="*/ 0 w 15086"/>
                <a:gd name="connsiteY2" fmla="*/ 7543 h 15086"/>
                <a:gd name="connsiteX3" fmla="*/ 7543 w 15086"/>
                <a:gd name="connsiteY3" fmla="*/ 0 h 15086"/>
                <a:gd name="connsiteX4" fmla="*/ 15086 w 15086"/>
                <a:gd name="connsiteY4" fmla="*/ 7543 h 15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86" h="15086">
                  <a:moveTo>
                    <a:pt x="15086" y="7543"/>
                  </a:moveTo>
                  <a:cubicBezTo>
                    <a:pt x="15086" y="11709"/>
                    <a:pt x="11709" y="15086"/>
                    <a:pt x="7543" y="15086"/>
                  </a:cubicBezTo>
                  <a:cubicBezTo>
                    <a:pt x="3377" y="15086"/>
                    <a:pt x="0" y="11709"/>
                    <a:pt x="0" y="7543"/>
                  </a:cubicBezTo>
                  <a:cubicBezTo>
                    <a:pt x="0" y="3377"/>
                    <a:pt x="3377" y="0"/>
                    <a:pt x="7543" y="0"/>
                  </a:cubicBezTo>
                  <a:cubicBezTo>
                    <a:pt x="11709" y="0"/>
                    <a:pt x="15086" y="3377"/>
                    <a:pt x="15086" y="7543"/>
                  </a:cubicBezTo>
                  <a:close/>
                </a:path>
              </a:pathLst>
            </a:custGeom>
            <a:solidFill>
              <a:srgbClr val="A97AF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50" name="Forme libre : forme 22049">
              <a:extLst>
                <a:ext uri="{FF2B5EF4-FFF2-40B4-BE49-F238E27FC236}">
                  <a16:creationId xmlns:a16="http://schemas.microsoft.com/office/drawing/2014/main" id="{06A59D00-807B-4F13-B64C-9A39682AD382}"/>
                </a:ext>
              </a:extLst>
            </p:cNvPr>
            <p:cNvSpPr/>
            <p:nvPr/>
          </p:nvSpPr>
          <p:spPr>
            <a:xfrm>
              <a:off x="8080068" y="2799774"/>
              <a:ext cx="17097" cy="17097"/>
            </a:xfrm>
            <a:custGeom>
              <a:avLst/>
              <a:gdLst>
                <a:gd name="connsiteX0" fmla="*/ 17098 w 17097"/>
                <a:gd name="connsiteY0" fmla="*/ 8549 h 17097"/>
                <a:gd name="connsiteX1" fmla="*/ 8549 w 17097"/>
                <a:gd name="connsiteY1" fmla="*/ 17098 h 17097"/>
                <a:gd name="connsiteX2" fmla="*/ 0 w 17097"/>
                <a:gd name="connsiteY2" fmla="*/ 8549 h 17097"/>
                <a:gd name="connsiteX3" fmla="*/ 8549 w 17097"/>
                <a:gd name="connsiteY3" fmla="*/ 0 h 17097"/>
                <a:gd name="connsiteX4" fmla="*/ 17098 w 17097"/>
                <a:gd name="connsiteY4" fmla="*/ 8549 h 17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97" h="17097">
                  <a:moveTo>
                    <a:pt x="17098" y="8549"/>
                  </a:moveTo>
                  <a:cubicBezTo>
                    <a:pt x="17098" y="13270"/>
                    <a:pt x="13270" y="17098"/>
                    <a:pt x="8549" y="17098"/>
                  </a:cubicBezTo>
                  <a:cubicBezTo>
                    <a:pt x="3827" y="17098"/>
                    <a:pt x="0" y="13270"/>
                    <a:pt x="0" y="8549"/>
                  </a:cubicBezTo>
                  <a:cubicBezTo>
                    <a:pt x="0" y="3827"/>
                    <a:pt x="3827" y="0"/>
                    <a:pt x="8549" y="0"/>
                  </a:cubicBezTo>
                  <a:cubicBezTo>
                    <a:pt x="13270" y="0"/>
                    <a:pt x="17098" y="3827"/>
                    <a:pt x="17098" y="8549"/>
                  </a:cubicBezTo>
                  <a:close/>
                </a:path>
              </a:pathLst>
            </a:custGeom>
            <a:solidFill>
              <a:srgbClr val="A97AF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51" name="Forme libre : forme 22050">
              <a:extLst>
                <a:ext uri="{FF2B5EF4-FFF2-40B4-BE49-F238E27FC236}">
                  <a16:creationId xmlns:a16="http://schemas.microsoft.com/office/drawing/2014/main" id="{563ECA03-8F20-457C-BDDD-F96EFC005C1F}"/>
                </a:ext>
              </a:extLst>
            </p:cNvPr>
            <p:cNvSpPr/>
            <p:nvPr/>
          </p:nvSpPr>
          <p:spPr>
            <a:xfrm>
              <a:off x="8098619" y="2851849"/>
              <a:ext cx="10280" cy="10280"/>
            </a:xfrm>
            <a:custGeom>
              <a:avLst/>
              <a:gdLst>
                <a:gd name="connsiteX0" fmla="*/ 10281 w 10280"/>
                <a:gd name="connsiteY0" fmla="*/ 5140 h 10280"/>
                <a:gd name="connsiteX1" fmla="*/ 5141 w 10280"/>
                <a:gd name="connsiteY1" fmla="*/ 10281 h 10280"/>
                <a:gd name="connsiteX2" fmla="*/ 0 w 10280"/>
                <a:gd name="connsiteY2" fmla="*/ 5140 h 10280"/>
                <a:gd name="connsiteX3" fmla="*/ 5141 w 10280"/>
                <a:gd name="connsiteY3" fmla="*/ 0 h 10280"/>
                <a:gd name="connsiteX4" fmla="*/ 10281 w 10280"/>
                <a:gd name="connsiteY4" fmla="*/ 5140 h 10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80" h="10280">
                  <a:moveTo>
                    <a:pt x="10281" y="5140"/>
                  </a:moveTo>
                  <a:cubicBezTo>
                    <a:pt x="10281" y="7979"/>
                    <a:pt x="7980" y="10281"/>
                    <a:pt x="5141" y="10281"/>
                  </a:cubicBezTo>
                  <a:cubicBezTo>
                    <a:pt x="2302" y="10281"/>
                    <a:pt x="0" y="7980"/>
                    <a:pt x="0" y="5140"/>
                  </a:cubicBezTo>
                  <a:cubicBezTo>
                    <a:pt x="0" y="2302"/>
                    <a:pt x="2302" y="0"/>
                    <a:pt x="5141" y="0"/>
                  </a:cubicBezTo>
                  <a:cubicBezTo>
                    <a:pt x="7980" y="0"/>
                    <a:pt x="10281" y="2301"/>
                    <a:pt x="10281" y="5140"/>
                  </a:cubicBezTo>
                  <a:close/>
                </a:path>
              </a:pathLst>
            </a:custGeom>
            <a:solidFill>
              <a:srgbClr val="A97AF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52" name="Forme libre : forme 22051">
              <a:extLst>
                <a:ext uri="{FF2B5EF4-FFF2-40B4-BE49-F238E27FC236}">
                  <a16:creationId xmlns:a16="http://schemas.microsoft.com/office/drawing/2014/main" id="{DDC7E0EB-3229-496A-9705-7E884747D34F}"/>
                </a:ext>
              </a:extLst>
            </p:cNvPr>
            <p:cNvSpPr/>
            <p:nvPr/>
          </p:nvSpPr>
          <p:spPr>
            <a:xfrm>
              <a:off x="8020673" y="2808323"/>
              <a:ext cx="14750" cy="14750"/>
            </a:xfrm>
            <a:custGeom>
              <a:avLst/>
              <a:gdLst>
                <a:gd name="connsiteX0" fmla="*/ 14751 w 14750"/>
                <a:gd name="connsiteY0" fmla="*/ 7375 h 14750"/>
                <a:gd name="connsiteX1" fmla="*/ 7375 w 14750"/>
                <a:gd name="connsiteY1" fmla="*/ 14751 h 14750"/>
                <a:gd name="connsiteX2" fmla="*/ 0 w 14750"/>
                <a:gd name="connsiteY2" fmla="*/ 7375 h 14750"/>
                <a:gd name="connsiteX3" fmla="*/ 7375 w 14750"/>
                <a:gd name="connsiteY3" fmla="*/ 0 h 14750"/>
                <a:gd name="connsiteX4" fmla="*/ 14751 w 14750"/>
                <a:gd name="connsiteY4" fmla="*/ 7375 h 14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50" h="14750">
                  <a:moveTo>
                    <a:pt x="14751" y="7375"/>
                  </a:moveTo>
                  <a:cubicBezTo>
                    <a:pt x="14751" y="11449"/>
                    <a:pt x="11449" y="14751"/>
                    <a:pt x="7375" y="14751"/>
                  </a:cubicBezTo>
                  <a:cubicBezTo>
                    <a:pt x="3302" y="14751"/>
                    <a:pt x="0" y="11449"/>
                    <a:pt x="0" y="7375"/>
                  </a:cubicBezTo>
                  <a:cubicBezTo>
                    <a:pt x="0" y="3302"/>
                    <a:pt x="3302" y="0"/>
                    <a:pt x="7375" y="0"/>
                  </a:cubicBezTo>
                  <a:cubicBezTo>
                    <a:pt x="11449" y="0"/>
                    <a:pt x="14751" y="3302"/>
                    <a:pt x="14751" y="7375"/>
                  </a:cubicBezTo>
                  <a:close/>
                </a:path>
              </a:pathLst>
            </a:custGeom>
            <a:solidFill>
              <a:srgbClr val="A97AF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53" name="Forme libre : forme 22052">
              <a:extLst>
                <a:ext uri="{FF2B5EF4-FFF2-40B4-BE49-F238E27FC236}">
                  <a16:creationId xmlns:a16="http://schemas.microsoft.com/office/drawing/2014/main" id="{248A1421-7F2E-474A-89A0-AB519C6901A7}"/>
                </a:ext>
              </a:extLst>
            </p:cNvPr>
            <p:cNvSpPr/>
            <p:nvPr/>
          </p:nvSpPr>
          <p:spPr>
            <a:xfrm>
              <a:off x="8041962" y="2782397"/>
              <a:ext cx="20897" cy="20897"/>
            </a:xfrm>
            <a:custGeom>
              <a:avLst/>
              <a:gdLst>
                <a:gd name="connsiteX0" fmla="*/ 20897 w 20897"/>
                <a:gd name="connsiteY0" fmla="*/ 10449 h 20897"/>
                <a:gd name="connsiteX1" fmla="*/ 10449 w 20897"/>
                <a:gd name="connsiteY1" fmla="*/ 20897 h 20897"/>
                <a:gd name="connsiteX2" fmla="*/ 0 w 20897"/>
                <a:gd name="connsiteY2" fmla="*/ 10449 h 20897"/>
                <a:gd name="connsiteX3" fmla="*/ 10449 w 20897"/>
                <a:gd name="connsiteY3" fmla="*/ 0 h 20897"/>
                <a:gd name="connsiteX4" fmla="*/ 20897 w 20897"/>
                <a:gd name="connsiteY4" fmla="*/ 10449 h 2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97" h="20897">
                  <a:moveTo>
                    <a:pt x="20897" y="10449"/>
                  </a:moveTo>
                  <a:cubicBezTo>
                    <a:pt x="20897" y="16219"/>
                    <a:pt x="16219" y="20897"/>
                    <a:pt x="10449" y="20897"/>
                  </a:cubicBezTo>
                  <a:cubicBezTo>
                    <a:pt x="4678" y="20897"/>
                    <a:pt x="0" y="16219"/>
                    <a:pt x="0" y="10449"/>
                  </a:cubicBezTo>
                  <a:cubicBezTo>
                    <a:pt x="0" y="4678"/>
                    <a:pt x="4678" y="0"/>
                    <a:pt x="10449" y="0"/>
                  </a:cubicBezTo>
                  <a:cubicBezTo>
                    <a:pt x="16219" y="0"/>
                    <a:pt x="20897" y="4678"/>
                    <a:pt x="20897" y="10449"/>
                  </a:cubicBezTo>
                  <a:close/>
                </a:path>
              </a:pathLst>
            </a:custGeom>
            <a:solidFill>
              <a:srgbClr val="A97AF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54" name="Forme libre : forme 22053">
              <a:extLst>
                <a:ext uri="{FF2B5EF4-FFF2-40B4-BE49-F238E27FC236}">
                  <a16:creationId xmlns:a16="http://schemas.microsoft.com/office/drawing/2014/main" id="{4DED9E02-8DA8-493C-A786-7A7272112117}"/>
                </a:ext>
              </a:extLst>
            </p:cNvPr>
            <p:cNvSpPr/>
            <p:nvPr/>
          </p:nvSpPr>
          <p:spPr>
            <a:xfrm>
              <a:off x="8035424" y="2760717"/>
              <a:ext cx="17991" cy="17991"/>
            </a:xfrm>
            <a:custGeom>
              <a:avLst/>
              <a:gdLst>
                <a:gd name="connsiteX0" fmla="*/ 17992 w 17991"/>
                <a:gd name="connsiteY0" fmla="*/ 8996 h 17991"/>
                <a:gd name="connsiteX1" fmla="*/ 8996 w 17991"/>
                <a:gd name="connsiteY1" fmla="*/ 17992 h 17991"/>
                <a:gd name="connsiteX2" fmla="*/ 0 w 17991"/>
                <a:gd name="connsiteY2" fmla="*/ 8996 h 17991"/>
                <a:gd name="connsiteX3" fmla="*/ 8996 w 17991"/>
                <a:gd name="connsiteY3" fmla="*/ 0 h 17991"/>
                <a:gd name="connsiteX4" fmla="*/ 17992 w 17991"/>
                <a:gd name="connsiteY4" fmla="*/ 8996 h 17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91" h="17991">
                  <a:moveTo>
                    <a:pt x="17992" y="8996"/>
                  </a:moveTo>
                  <a:cubicBezTo>
                    <a:pt x="17992" y="13964"/>
                    <a:pt x="13964" y="17992"/>
                    <a:pt x="8996" y="17992"/>
                  </a:cubicBezTo>
                  <a:cubicBezTo>
                    <a:pt x="4028" y="17992"/>
                    <a:pt x="0" y="13964"/>
                    <a:pt x="0" y="8996"/>
                  </a:cubicBezTo>
                  <a:cubicBezTo>
                    <a:pt x="0" y="4028"/>
                    <a:pt x="4028" y="0"/>
                    <a:pt x="8996" y="0"/>
                  </a:cubicBezTo>
                  <a:cubicBezTo>
                    <a:pt x="13964" y="0"/>
                    <a:pt x="17992" y="4028"/>
                    <a:pt x="17992" y="8996"/>
                  </a:cubicBezTo>
                  <a:close/>
                </a:path>
              </a:pathLst>
            </a:custGeom>
            <a:solidFill>
              <a:srgbClr val="A97AF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55" name="Forme libre : forme 22054">
              <a:extLst>
                <a:ext uri="{FF2B5EF4-FFF2-40B4-BE49-F238E27FC236}">
                  <a16:creationId xmlns:a16="http://schemas.microsoft.com/office/drawing/2014/main" id="{0E811755-08CA-410E-A2C0-940BB8799F62}"/>
                </a:ext>
              </a:extLst>
            </p:cNvPr>
            <p:cNvSpPr/>
            <p:nvPr/>
          </p:nvSpPr>
          <p:spPr>
            <a:xfrm>
              <a:off x="8065206" y="2735462"/>
              <a:ext cx="14862" cy="14862"/>
            </a:xfrm>
            <a:custGeom>
              <a:avLst/>
              <a:gdLst>
                <a:gd name="connsiteX0" fmla="*/ 14863 w 14862"/>
                <a:gd name="connsiteY0" fmla="*/ 7431 h 14862"/>
                <a:gd name="connsiteX1" fmla="*/ 7431 w 14862"/>
                <a:gd name="connsiteY1" fmla="*/ 14863 h 14862"/>
                <a:gd name="connsiteX2" fmla="*/ 0 w 14862"/>
                <a:gd name="connsiteY2" fmla="*/ 7431 h 14862"/>
                <a:gd name="connsiteX3" fmla="*/ 7431 w 14862"/>
                <a:gd name="connsiteY3" fmla="*/ 0 h 14862"/>
                <a:gd name="connsiteX4" fmla="*/ 14863 w 14862"/>
                <a:gd name="connsiteY4" fmla="*/ 7431 h 14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62" h="14862">
                  <a:moveTo>
                    <a:pt x="14863" y="7431"/>
                  </a:moveTo>
                  <a:cubicBezTo>
                    <a:pt x="14863" y="11535"/>
                    <a:pt x="11536" y="14863"/>
                    <a:pt x="7431" y="14863"/>
                  </a:cubicBezTo>
                  <a:cubicBezTo>
                    <a:pt x="3327" y="14863"/>
                    <a:pt x="0" y="11535"/>
                    <a:pt x="0" y="7431"/>
                  </a:cubicBezTo>
                  <a:cubicBezTo>
                    <a:pt x="0" y="3327"/>
                    <a:pt x="3327" y="0"/>
                    <a:pt x="7431" y="0"/>
                  </a:cubicBezTo>
                  <a:cubicBezTo>
                    <a:pt x="11536" y="0"/>
                    <a:pt x="14863" y="3327"/>
                    <a:pt x="14863" y="7431"/>
                  </a:cubicBezTo>
                  <a:close/>
                </a:path>
              </a:pathLst>
            </a:custGeom>
            <a:solidFill>
              <a:srgbClr val="A97AF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56" name="Forme libre : forme 22055">
              <a:extLst>
                <a:ext uri="{FF2B5EF4-FFF2-40B4-BE49-F238E27FC236}">
                  <a16:creationId xmlns:a16="http://schemas.microsoft.com/office/drawing/2014/main" id="{432F976D-5011-4588-84F6-BD90B7380C06}"/>
                </a:ext>
              </a:extLst>
            </p:cNvPr>
            <p:cNvSpPr/>
            <p:nvPr/>
          </p:nvSpPr>
          <p:spPr>
            <a:xfrm>
              <a:off x="8024864" y="2725181"/>
              <a:ext cx="12292" cy="12292"/>
            </a:xfrm>
            <a:custGeom>
              <a:avLst/>
              <a:gdLst>
                <a:gd name="connsiteX0" fmla="*/ 12292 w 12292"/>
                <a:gd name="connsiteY0" fmla="*/ 6146 h 12292"/>
                <a:gd name="connsiteX1" fmla="*/ 6146 w 12292"/>
                <a:gd name="connsiteY1" fmla="*/ 12293 h 12292"/>
                <a:gd name="connsiteX2" fmla="*/ 0 w 12292"/>
                <a:gd name="connsiteY2" fmla="*/ 6146 h 12292"/>
                <a:gd name="connsiteX3" fmla="*/ 6146 w 12292"/>
                <a:gd name="connsiteY3" fmla="*/ 0 h 12292"/>
                <a:gd name="connsiteX4" fmla="*/ 12292 w 12292"/>
                <a:gd name="connsiteY4" fmla="*/ 6146 h 12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92" h="12292">
                  <a:moveTo>
                    <a:pt x="12292" y="6146"/>
                  </a:moveTo>
                  <a:cubicBezTo>
                    <a:pt x="12292" y="9541"/>
                    <a:pt x="9541" y="12293"/>
                    <a:pt x="6146" y="12293"/>
                  </a:cubicBezTo>
                  <a:cubicBezTo>
                    <a:pt x="2752" y="12293"/>
                    <a:pt x="0" y="9541"/>
                    <a:pt x="0" y="6146"/>
                  </a:cubicBezTo>
                  <a:cubicBezTo>
                    <a:pt x="0" y="2752"/>
                    <a:pt x="2752" y="0"/>
                    <a:pt x="6146" y="0"/>
                  </a:cubicBezTo>
                  <a:cubicBezTo>
                    <a:pt x="9541" y="0"/>
                    <a:pt x="12292" y="2752"/>
                    <a:pt x="12292" y="6146"/>
                  </a:cubicBezTo>
                  <a:close/>
                </a:path>
              </a:pathLst>
            </a:custGeom>
            <a:solidFill>
              <a:srgbClr val="A97AF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57" name="Forme libre : forme 22056">
              <a:extLst>
                <a:ext uri="{FF2B5EF4-FFF2-40B4-BE49-F238E27FC236}">
                  <a16:creationId xmlns:a16="http://schemas.microsoft.com/office/drawing/2014/main" id="{1C6A6A79-081C-486E-A25A-BCC6453F15D0}"/>
                </a:ext>
              </a:extLst>
            </p:cNvPr>
            <p:cNvSpPr/>
            <p:nvPr/>
          </p:nvSpPr>
          <p:spPr>
            <a:xfrm>
              <a:off x="8076436" y="2765746"/>
              <a:ext cx="12180" cy="12180"/>
            </a:xfrm>
            <a:custGeom>
              <a:avLst/>
              <a:gdLst>
                <a:gd name="connsiteX0" fmla="*/ 12181 w 12180"/>
                <a:gd name="connsiteY0" fmla="*/ 6090 h 12180"/>
                <a:gd name="connsiteX1" fmla="*/ 6090 w 12180"/>
                <a:gd name="connsiteY1" fmla="*/ 12181 h 12180"/>
                <a:gd name="connsiteX2" fmla="*/ 0 w 12180"/>
                <a:gd name="connsiteY2" fmla="*/ 6090 h 12180"/>
                <a:gd name="connsiteX3" fmla="*/ 6090 w 12180"/>
                <a:gd name="connsiteY3" fmla="*/ 0 h 12180"/>
                <a:gd name="connsiteX4" fmla="*/ 12181 w 12180"/>
                <a:gd name="connsiteY4" fmla="*/ 6090 h 12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80" h="12180">
                  <a:moveTo>
                    <a:pt x="12181" y="6090"/>
                  </a:moveTo>
                  <a:cubicBezTo>
                    <a:pt x="12181" y="9454"/>
                    <a:pt x="9454" y="12181"/>
                    <a:pt x="6090" y="12181"/>
                  </a:cubicBezTo>
                  <a:cubicBezTo>
                    <a:pt x="2727" y="12181"/>
                    <a:pt x="0" y="9454"/>
                    <a:pt x="0" y="6090"/>
                  </a:cubicBezTo>
                  <a:cubicBezTo>
                    <a:pt x="0" y="2727"/>
                    <a:pt x="2727" y="0"/>
                    <a:pt x="6090" y="0"/>
                  </a:cubicBezTo>
                  <a:cubicBezTo>
                    <a:pt x="9454" y="0"/>
                    <a:pt x="12181" y="2727"/>
                    <a:pt x="12181" y="6090"/>
                  </a:cubicBezTo>
                  <a:close/>
                </a:path>
              </a:pathLst>
            </a:custGeom>
            <a:solidFill>
              <a:srgbClr val="A97AF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58" name="Forme libre : forme 22057">
              <a:extLst>
                <a:ext uri="{FF2B5EF4-FFF2-40B4-BE49-F238E27FC236}">
                  <a16:creationId xmlns:a16="http://schemas.microsoft.com/office/drawing/2014/main" id="{6AA3201F-D744-4DC2-8A93-14F56D01A3ED}"/>
                </a:ext>
              </a:extLst>
            </p:cNvPr>
            <p:cNvSpPr/>
            <p:nvPr/>
          </p:nvSpPr>
          <p:spPr>
            <a:xfrm>
              <a:off x="8112085" y="2748425"/>
              <a:ext cx="15644" cy="15644"/>
            </a:xfrm>
            <a:custGeom>
              <a:avLst/>
              <a:gdLst>
                <a:gd name="connsiteX0" fmla="*/ 15645 w 15644"/>
                <a:gd name="connsiteY0" fmla="*/ 7822 h 15644"/>
                <a:gd name="connsiteX1" fmla="*/ 7822 w 15644"/>
                <a:gd name="connsiteY1" fmla="*/ 15645 h 15644"/>
                <a:gd name="connsiteX2" fmla="*/ 0 w 15644"/>
                <a:gd name="connsiteY2" fmla="*/ 7822 h 15644"/>
                <a:gd name="connsiteX3" fmla="*/ 7822 w 15644"/>
                <a:gd name="connsiteY3" fmla="*/ 0 h 15644"/>
                <a:gd name="connsiteX4" fmla="*/ 15645 w 15644"/>
                <a:gd name="connsiteY4" fmla="*/ 7822 h 15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44" h="15644">
                  <a:moveTo>
                    <a:pt x="15645" y="7822"/>
                  </a:moveTo>
                  <a:cubicBezTo>
                    <a:pt x="15645" y="12143"/>
                    <a:pt x="12143" y="15645"/>
                    <a:pt x="7822" y="15645"/>
                  </a:cubicBezTo>
                  <a:cubicBezTo>
                    <a:pt x="3502" y="15645"/>
                    <a:pt x="0" y="12143"/>
                    <a:pt x="0" y="7822"/>
                  </a:cubicBezTo>
                  <a:cubicBezTo>
                    <a:pt x="0" y="3502"/>
                    <a:pt x="3502" y="0"/>
                    <a:pt x="7822" y="0"/>
                  </a:cubicBezTo>
                  <a:cubicBezTo>
                    <a:pt x="12143" y="0"/>
                    <a:pt x="15645" y="3502"/>
                    <a:pt x="15645" y="7822"/>
                  </a:cubicBezTo>
                  <a:close/>
                </a:path>
              </a:pathLst>
            </a:custGeom>
            <a:solidFill>
              <a:srgbClr val="A97AF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59" name="Forme libre : forme 22058">
              <a:extLst>
                <a:ext uri="{FF2B5EF4-FFF2-40B4-BE49-F238E27FC236}">
                  <a16:creationId xmlns:a16="http://schemas.microsoft.com/office/drawing/2014/main" id="{4F21C7F8-6A30-4EA0-A2DC-D9FAD2386E29}"/>
                </a:ext>
              </a:extLst>
            </p:cNvPr>
            <p:cNvSpPr/>
            <p:nvPr/>
          </p:nvSpPr>
          <p:spPr>
            <a:xfrm>
              <a:off x="8108900" y="2823129"/>
              <a:ext cx="14527" cy="14527"/>
            </a:xfrm>
            <a:custGeom>
              <a:avLst/>
              <a:gdLst>
                <a:gd name="connsiteX0" fmla="*/ 14527 w 14527"/>
                <a:gd name="connsiteY0" fmla="*/ 7264 h 14527"/>
                <a:gd name="connsiteX1" fmla="*/ 7264 w 14527"/>
                <a:gd name="connsiteY1" fmla="*/ 14527 h 14527"/>
                <a:gd name="connsiteX2" fmla="*/ 0 w 14527"/>
                <a:gd name="connsiteY2" fmla="*/ 7264 h 14527"/>
                <a:gd name="connsiteX3" fmla="*/ 7264 w 14527"/>
                <a:gd name="connsiteY3" fmla="*/ 0 h 14527"/>
                <a:gd name="connsiteX4" fmla="*/ 14527 w 14527"/>
                <a:gd name="connsiteY4" fmla="*/ 7264 h 14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27" h="14527">
                  <a:moveTo>
                    <a:pt x="14527" y="7264"/>
                  </a:moveTo>
                  <a:cubicBezTo>
                    <a:pt x="14527" y="11275"/>
                    <a:pt x="11275" y="14527"/>
                    <a:pt x="7264" y="14527"/>
                  </a:cubicBezTo>
                  <a:cubicBezTo>
                    <a:pt x="3252" y="14527"/>
                    <a:pt x="0" y="11275"/>
                    <a:pt x="0" y="7264"/>
                  </a:cubicBezTo>
                  <a:cubicBezTo>
                    <a:pt x="0" y="3252"/>
                    <a:pt x="3252" y="0"/>
                    <a:pt x="7264" y="0"/>
                  </a:cubicBezTo>
                  <a:cubicBezTo>
                    <a:pt x="11275" y="0"/>
                    <a:pt x="14527" y="3252"/>
                    <a:pt x="14527" y="7264"/>
                  </a:cubicBezTo>
                  <a:close/>
                </a:path>
              </a:pathLst>
            </a:custGeom>
            <a:solidFill>
              <a:srgbClr val="A97AF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60" name="Forme libre : forme 22059">
              <a:extLst>
                <a:ext uri="{FF2B5EF4-FFF2-40B4-BE49-F238E27FC236}">
                  <a16:creationId xmlns:a16="http://schemas.microsoft.com/office/drawing/2014/main" id="{E09B0B3E-F6F9-4914-B189-38A7B66EE598}"/>
                </a:ext>
              </a:extLst>
            </p:cNvPr>
            <p:cNvSpPr/>
            <p:nvPr/>
          </p:nvSpPr>
          <p:spPr>
            <a:xfrm>
              <a:off x="8110241" y="2782397"/>
              <a:ext cx="11957" cy="11957"/>
            </a:xfrm>
            <a:custGeom>
              <a:avLst/>
              <a:gdLst>
                <a:gd name="connsiteX0" fmla="*/ 11957 w 11957"/>
                <a:gd name="connsiteY0" fmla="*/ 5979 h 11957"/>
                <a:gd name="connsiteX1" fmla="*/ 5979 w 11957"/>
                <a:gd name="connsiteY1" fmla="*/ 11957 h 11957"/>
                <a:gd name="connsiteX2" fmla="*/ 0 w 11957"/>
                <a:gd name="connsiteY2" fmla="*/ 5979 h 11957"/>
                <a:gd name="connsiteX3" fmla="*/ 5979 w 11957"/>
                <a:gd name="connsiteY3" fmla="*/ 0 h 11957"/>
                <a:gd name="connsiteX4" fmla="*/ 11957 w 11957"/>
                <a:gd name="connsiteY4" fmla="*/ 5979 h 11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57" h="11957">
                  <a:moveTo>
                    <a:pt x="11957" y="5979"/>
                  </a:moveTo>
                  <a:cubicBezTo>
                    <a:pt x="11957" y="9280"/>
                    <a:pt x="9280" y="11957"/>
                    <a:pt x="5979" y="11957"/>
                  </a:cubicBezTo>
                  <a:cubicBezTo>
                    <a:pt x="2677" y="11957"/>
                    <a:pt x="0" y="9280"/>
                    <a:pt x="0" y="5979"/>
                  </a:cubicBezTo>
                  <a:cubicBezTo>
                    <a:pt x="0" y="2677"/>
                    <a:pt x="2677" y="0"/>
                    <a:pt x="5979" y="0"/>
                  </a:cubicBezTo>
                  <a:cubicBezTo>
                    <a:pt x="9280" y="0"/>
                    <a:pt x="11957" y="2677"/>
                    <a:pt x="11957" y="5979"/>
                  </a:cubicBezTo>
                  <a:close/>
                </a:path>
              </a:pathLst>
            </a:custGeom>
            <a:solidFill>
              <a:srgbClr val="A97AF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61" name="Forme libre : forme 22060">
              <a:extLst>
                <a:ext uri="{FF2B5EF4-FFF2-40B4-BE49-F238E27FC236}">
                  <a16:creationId xmlns:a16="http://schemas.microsoft.com/office/drawing/2014/main" id="{B80C7B08-75EE-4AE6-9363-06691C95AB4E}"/>
                </a:ext>
              </a:extLst>
            </p:cNvPr>
            <p:cNvSpPr/>
            <p:nvPr/>
          </p:nvSpPr>
          <p:spPr>
            <a:xfrm>
              <a:off x="8098619" y="2726466"/>
              <a:ext cx="11621" cy="11621"/>
            </a:xfrm>
            <a:custGeom>
              <a:avLst/>
              <a:gdLst>
                <a:gd name="connsiteX0" fmla="*/ 11622 w 11621"/>
                <a:gd name="connsiteY0" fmla="*/ 5811 h 11621"/>
                <a:gd name="connsiteX1" fmla="*/ 5811 w 11621"/>
                <a:gd name="connsiteY1" fmla="*/ 11622 h 11621"/>
                <a:gd name="connsiteX2" fmla="*/ 0 w 11621"/>
                <a:gd name="connsiteY2" fmla="*/ 5811 h 11621"/>
                <a:gd name="connsiteX3" fmla="*/ 5811 w 11621"/>
                <a:gd name="connsiteY3" fmla="*/ 0 h 11621"/>
                <a:gd name="connsiteX4" fmla="*/ 11622 w 11621"/>
                <a:gd name="connsiteY4" fmla="*/ 5811 h 11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21" h="11621">
                  <a:moveTo>
                    <a:pt x="11622" y="5811"/>
                  </a:moveTo>
                  <a:cubicBezTo>
                    <a:pt x="11622" y="9020"/>
                    <a:pt x="9020" y="11622"/>
                    <a:pt x="5811" y="11622"/>
                  </a:cubicBezTo>
                  <a:cubicBezTo>
                    <a:pt x="2602" y="11622"/>
                    <a:pt x="0" y="9020"/>
                    <a:pt x="0" y="5811"/>
                  </a:cubicBezTo>
                  <a:cubicBezTo>
                    <a:pt x="0" y="2602"/>
                    <a:pt x="2602" y="0"/>
                    <a:pt x="5811" y="0"/>
                  </a:cubicBezTo>
                  <a:cubicBezTo>
                    <a:pt x="9020" y="0"/>
                    <a:pt x="11622" y="2602"/>
                    <a:pt x="11622" y="5811"/>
                  </a:cubicBezTo>
                  <a:close/>
                </a:path>
              </a:pathLst>
            </a:custGeom>
            <a:solidFill>
              <a:srgbClr val="A97AF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62" name="Forme libre : forme 22061">
              <a:extLst>
                <a:ext uri="{FF2B5EF4-FFF2-40B4-BE49-F238E27FC236}">
                  <a16:creationId xmlns:a16="http://schemas.microsoft.com/office/drawing/2014/main" id="{5878B436-68E2-48B2-B962-FBAFA6ADB972}"/>
                </a:ext>
              </a:extLst>
            </p:cNvPr>
            <p:cNvSpPr/>
            <p:nvPr/>
          </p:nvSpPr>
          <p:spPr>
            <a:xfrm>
              <a:off x="8020673" y="2782397"/>
              <a:ext cx="9833" cy="9833"/>
            </a:xfrm>
            <a:custGeom>
              <a:avLst/>
              <a:gdLst>
                <a:gd name="connsiteX0" fmla="*/ 9834 w 9833"/>
                <a:gd name="connsiteY0" fmla="*/ 4917 h 9833"/>
                <a:gd name="connsiteX1" fmla="*/ 4917 w 9833"/>
                <a:gd name="connsiteY1" fmla="*/ 9834 h 9833"/>
                <a:gd name="connsiteX2" fmla="*/ 0 w 9833"/>
                <a:gd name="connsiteY2" fmla="*/ 4917 h 9833"/>
                <a:gd name="connsiteX3" fmla="*/ 4917 w 9833"/>
                <a:gd name="connsiteY3" fmla="*/ 0 h 9833"/>
                <a:gd name="connsiteX4" fmla="*/ 9834 w 9833"/>
                <a:gd name="connsiteY4" fmla="*/ 4917 h 9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33" h="9833">
                  <a:moveTo>
                    <a:pt x="9834" y="4917"/>
                  </a:moveTo>
                  <a:cubicBezTo>
                    <a:pt x="9834" y="7633"/>
                    <a:pt x="7633" y="9834"/>
                    <a:pt x="4917" y="9834"/>
                  </a:cubicBezTo>
                  <a:cubicBezTo>
                    <a:pt x="2201" y="9834"/>
                    <a:pt x="0" y="7633"/>
                    <a:pt x="0" y="4917"/>
                  </a:cubicBezTo>
                  <a:cubicBezTo>
                    <a:pt x="0" y="2201"/>
                    <a:pt x="2201" y="0"/>
                    <a:pt x="4917" y="0"/>
                  </a:cubicBezTo>
                  <a:cubicBezTo>
                    <a:pt x="7633" y="0"/>
                    <a:pt x="9834" y="2201"/>
                    <a:pt x="9834" y="4917"/>
                  </a:cubicBezTo>
                  <a:close/>
                </a:path>
              </a:pathLst>
            </a:custGeom>
            <a:solidFill>
              <a:srgbClr val="A97AF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63" name="Forme libre : forme 22062">
              <a:extLst>
                <a:ext uri="{FF2B5EF4-FFF2-40B4-BE49-F238E27FC236}">
                  <a16:creationId xmlns:a16="http://schemas.microsoft.com/office/drawing/2014/main" id="{70EB77AC-37DE-4AFC-81C1-ADBF1D902FE2}"/>
                </a:ext>
              </a:extLst>
            </p:cNvPr>
            <p:cNvSpPr/>
            <p:nvPr/>
          </p:nvSpPr>
          <p:spPr>
            <a:xfrm>
              <a:off x="8008493" y="2816872"/>
              <a:ext cx="6257" cy="6257"/>
            </a:xfrm>
            <a:custGeom>
              <a:avLst/>
              <a:gdLst>
                <a:gd name="connsiteX0" fmla="*/ 6258 w 6257"/>
                <a:gd name="connsiteY0" fmla="*/ 3129 h 6257"/>
                <a:gd name="connsiteX1" fmla="*/ 3129 w 6257"/>
                <a:gd name="connsiteY1" fmla="*/ 6258 h 6257"/>
                <a:gd name="connsiteX2" fmla="*/ 0 w 6257"/>
                <a:gd name="connsiteY2" fmla="*/ 3129 h 6257"/>
                <a:gd name="connsiteX3" fmla="*/ 3129 w 6257"/>
                <a:gd name="connsiteY3" fmla="*/ 0 h 6257"/>
                <a:gd name="connsiteX4" fmla="*/ 6258 w 6257"/>
                <a:gd name="connsiteY4" fmla="*/ 3129 h 6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57" h="6257">
                  <a:moveTo>
                    <a:pt x="6258" y="3129"/>
                  </a:moveTo>
                  <a:cubicBezTo>
                    <a:pt x="6258" y="4857"/>
                    <a:pt x="4857" y="6258"/>
                    <a:pt x="3129" y="6258"/>
                  </a:cubicBezTo>
                  <a:cubicBezTo>
                    <a:pt x="1401" y="6258"/>
                    <a:pt x="0" y="4857"/>
                    <a:pt x="0" y="3129"/>
                  </a:cubicBezTo>
                  <a:cubicBezTo>
                    <a:pt x="0" y="1401"/>
                    <a:pt x="1401" y="0"/>
                    <a:pt x="3129" y="0"/>
                  </a:cubicBezTo>
                  <a:cubicBezTo>
                    <a:pt x="4857" y="0"/>
                    <a:pt x="6258" y="1401"/>
                    <a:pt x="6258" y="3129"/>
                  </a:cubicBezTo>
                  <a:close/>
                </a:path>
              </a:pathLst>
            </a:custGeom>
            <a:solidFill>
              <a:srgbClr val="A97AF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64" name="Forme libre : forme 22063">
              <a:extLst>
                <a:ext uri="{FF2B5EF4-FFF2-40B4-BE49-F238E27FC236}">
                  <a16:creationId xmlns:a16="http://schemas.microsoft.com/office/drawing/2014/main" id="{FA7E9EE8-B8A0-4D8B-8013-43BC9B2579D8}"/>
                </a:ext>
              </a:extLst>
            </p:cNvPr>
            <p:cNvSpPr/>
            <p:nvPr/>
          </p:nvSpPr>
          <p:spPr>
            <a:xfrm>
              <a:off x="8056210" y="2813072"/>
              <a:ext cx="12404" cy="12404"/>
            </a:xfrm>
            <a:custGeom>
              <a:avLst/>
              <a:gdLst>
                <a:gd name="connsiteX0" fmla="*/ 12404 w 12404"/>
                <a:gd name="connsiteY0" fmla="*/ 6202 h 12404"/>
                <a:gd name="connsiteX1" fmla="*/ 6202 w 12404"/>
                <a:gd name="connsiteY1" fmla="*/ 12404 h 12404"/>
                <a:gd name="connsiteX2" fmla="*/ 0 w 12404"/>
                <a:gd name="connsiteY2" fmla="*/ 6202 h 12404"/>
                <a:gd name="connsiteX3" fmla="*/ 6202 w 12404"/>
                <a:gd name="connsiteY3" fmla="*/ 0 h 12404"/>
                <a:gd name="connsiteX4" fmla="*/ 12404 w 12404"/>
                <a:gd name="connsiteY4" fmla="*/ 6202 h 12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04" h="12404">
                  <a:moveTo>
                    <a:pt x="12404" y="6202"/>
                  </a:moveTo>
                  <a:cubicBezTo>
                    <a:pt x="12404" y="9627"/>
                    <a:pt x="9627" y="12404"/>
                    <a:pt x="6202" y="12404"/>
                  </a:cubicBezTo>
                  <a:cubicBezTo>
                    <a:pt x="2777" y="12404"/>
                    <a:pt x="0" y="9627"/>
                    <a:pt x="0" y="6202"/>
                  </a:cubicBezTo>
                  <a:cubicBezTo>
                    <a:pt x="0" y="2777"/>
                    <a:pt x="2777" y="0"/>
                    <a:pt x="6202" y="0"/>
                  </a:cubicBezTo>
                  <a:cubicBezTo>
                    <a:pt x="9627" y="0"/>
                    <a:pt x="12404" y="2777"/>
                    <a:pt x="12404" y="6202"/>
                  </a:cubicBezTo>
                  <a:close/>
                </a:path>
              </a:pathLst>
            </a:custGeom>
            <a:solidFill>
              <a:srgbClr val="A97AF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65" name="Forme libre : forme 22064">
              <a:extLst>
                <a:ext uri="{FF2B5EF4-FFF2-40B4-BE49-F238E27FC236}">
                  <a16:creationId xmlns:a16="http://schemas.microsoft.com/office/drawing/2014/main" id="{5DC65509-0DCE-4C40-8594-9EACE883D81E}"/>
                </a:ext>
              </a:extLst>
            </p:cNvPr>
            <p:cNvSpPr/>
            <p:nvPr/>
          </p:nvSpPr>
          <p:spPr>
            <a:xfrm>
              <a:off x="8080068" y="2866935"/>
              <a:ext cx="11733" cy="11733"/>
            </a:xfrm>
            <a:custGeom>
              <a:avLst/>
              <a:gdLst>
                <a:gd name="connsiteX0" fmla="*/ 11734 w 11733"/>
                <a:gd name="connsiteY0" fmla="*/ 5867 h 11733"/>
                <a:gd name="connsiteX1" fmla="*/ 5867 w 11733"/>
                <a:gd name="connsiteY1" fmla="*/ 11734 h 11733"/>
                <a:gd name="connsiteX2" fmla="*/ 0 w 11733"/>
                <a:gd name="connsiteY2" fmla="*/ 5867 h 11733"/>
                <a:gd name="connsiteX3" fmla="*/ 5867 w 11733"/>
                <a:gd name="connsiteY3" fmla="*/ 0 h 11733"/>
                <a:gd name="connsiteX4" fmla="*/ 11734 w 11733"/>
                <a:gd name="connsiteY4" fmla="*/ 5867 h 11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33" h="11733">
                  <a:moveTo>
                    <a:pt x="11734" y="5867"/>
                  </a:moveTo>
                  <a:cubicBezTo>
                    <a:pt x="11734" y="9107"/>
                    <a:pt x="9107" y="11734"/>
                    <a:pt x="5867" y="11734"/>
                  </a:cubicBezTo>
                  <a:cubicBezTo>
                    <a:pt x="2627" y="11734"/>
                    <a:pt x="0" y="9107"/>
                    <a:pt x="0" y="5867"/>
                  </a:cubicBezTo>
                  <a:cubicBezTo>
                    <a:pt x="0" y="2627"/>
                    <a:pt x="2627" y="0"/>
                    <a:pt x="5867" y="0"/>
                  </a:cubicBezTo>
                  <a:cubicBezTo>
                    <a:pt x="9107" y="0"/>
                    <a:pt x="11734" y="2627"/>
                    <a:pt x="11734" y="5867"/>
                  </a:cubicBezTo>
                  <a:close/>
                </a:path>
              </a:pathLst>
            </a:custGeom>
            <a:solidFill>
              <a:srgbClr val="A97AF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66" name="Forme libre : forme 22065">
              <a:extLst>
                <a:ext uri="{FF2B5EF4-FFF2-40B4-BE49-F238E27FC236}">
                  <a16:creationId xmlns:a16="http://schemas.microsoft.com/office/drawing/2014/main" id="{74913278-E129-4D8E-994B-45F372342812}"/>
                </a:ext>
              </a:extLst>
            </p:cNvPr>
            <p:cNvSpPr/>
            <p:nvPr/>
          </p:nvSpPr>
          <p:spPr>
            <a:xfrm>
              <a:off x="8119907" y="2808323"/>
              <a:ext cx="7822" cy="7822"/>
            </a:xfrm>
            <a:custGeom>
              <a:avLst/>
              <a:gdLst>
                <a:gd name="connsiteX0" fmla="*/ 7822 w 7822"/>
                <a:gd name="connsiteY0" fmla="*/ 3911 h 7822"/>
                <a:gd name="connsiteX1" fmla="*/ 3911 w 7822"/>
                <a:gd name="connsiteY1" fmla="*/ 7822 h 7822"/>
                <a:gd name="connsiteX2" fmla="*/ 0 w 7822"/>
                <a:gd name="connsiteY2" fmla="*/ 3911 h 7822"/>
                <a:gd name="connsiteX3" fmla="*/ 3911 w 7822"/>
                <a:gd name="connsiteY3" fmla="*/ 0 h 7822"/>
                <a:gd name="connsiteX4" fmla="*/ 7822 w 7822"/>
                <a:gd name="connsiteY4" fmla="*/ 3911 h 7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22" h="7822">
                  <a:moveTo>
                    <a:pt x="7822" y="3911"/>
                  </a:moveTo>
                  <a:cubicBezTo>
                    <a:pt x="7822" y="6071"/>
                    <a:pt x="6071" y="7822"/>
                    <a:pt x="3911" y="7822"/>
                  </a:cubicBezTo>
                  <a:cubicBezTo>
                    <a:pt x="1751" y="7822"/>
                    <a:pt x="0" y="6071"/>
                    <a:pt x="0" y="3911"/>
                  </a:cubicBezTo>
                  <a:cubicBezTo>
                    <a:pt x="0" y="1751"/>
                    <a:pt x="1751" y="0"/>
                    <a:pt x="3911" y="0"/>
                  </a:cubicBezTo>
                  <a:cubicBezTo>
                    <a:pt x="6071" y="0"/>
                    <a:pt x="7822" y="1751"/>
                    <a:pt x="7822" y="3911"/>
                  </a:cubicBezTo>
                  <a:close/>
                </a:path>
              </a:pathLst>
            </a:custGeom>
            <a:solidFill>
              <a:srgbClr val="A97AF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67" name="Forme libre : forme 22066">
              <a:extLst>
                <a:ext uri="{FF2B5EF4-FFF2-40B4-BE49-F238E27FC236}">
                  <a16:creationId xmlns:a16="http://schemas.microsoft.com/office/drawing/2014/main" id="{4CDF8B7A-0F2C-44A1-B28A-7F29C0227086}"/>
                </a:ext>
              </a:extLst>
            </p:cNvPr>
            <p:cNvSpPr/>
            <p:nvPr/>
          </p:nvSpPr>
          <p:spPr>
            <a:xfrm>
              <a:off x="8137284" y="2742614"/>
              <a:ext cx="8492" cy="8492"/>
            </a:xfrm>
            <a:custGeom>
              <a:avLst/>
              <a:gdLst>
                <a:gd name="connsiteX0" fmla="*/ 8493 w 8492"/>
                <a:gd name="connsiteY0" fmla="*/ 4247 h 8492"/>
                <a:gd name="connsiteX1" fmla="*/ 4246 w 8492"/>
                <a:gd name="connsiteY1" fmla="*/ 8493 h 8492"/>
                <a:gd name="connsiteX2" fmla="*/ 0 w 8492"/>
                <a:gd name="connsiteY2" fmla="*/ 4247 h 8492"/>
                <a:gd name="connsiteX3" fmla="*/ 4246 w 8492"/>
                <a:gd name="connsiteY3" fmla="*/ 0 h 8492"/>
                <a:gd name="connsiteX4" fmla="*/ 8493 w 8492"/>
                <a:gd name="connsiteY4" fmla="*/ 4247 h 8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2" h="8492">
                  <a:moveTo>
                    <a:pt x="8493" y="4247"/>
                  </a:moveTo>
                  <a:cubicBezTo>
                    <a:pt x="8493" y="6592"/>
                    <a:pt x="6592" y="8493"/>
                    <a:pt x="4246" y="8493"/>
                  </a:cubicBezTo>
                  <a:cubicBezTo>
                    <a:pt x="1901" y="8493"/>
                    <a:pt x="0" y="6592"/>
                    <a:pt x="0" y="4247"/>
                  </a:cubicBezTo>
                  <a:cubicBezTo>
                    <a:pt x="0" y="1901"/>
                    <a:pt x="1901" y="0"/>
                    <a:pt x="4246" y="0"/>
                  </a:cubicBezTo>
                  <a:cubicBezTo>
                    <a:pt x="6592" y="0"/>
                    <a:pt x="8493" y="1901"/>
                    <a:pt x="8493" y="4247"/>
                  </a:cubicBezTo>
                  <a:close/>
                </a:path>
              </a:pathLst>
            </a:custGeom>
            <a:solidFill>
              <a:srgbClr val="A97AF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68" name="Forme libre : forme 22067">
              <a:extLst>
                <a:ext uri="{FF2B5EF4-FFF2-40B4-BE49-F238E27FC236}">
                  <a16:creationId xmlns:a16="http://schemas.microsoft.com/office/drawing/2014/main" id="{ED11E55A-CBA5-4331-8769-08C93CC609D3}"/>
                </a:ext>
              </a:extLst>
            </p:cNvPr>
            <p:cNvSpPr/>
            <p:nvPr/>
          </p:nvSpPr>
          <p:spPr>
            <a:xfrm>
              <a:off x="8519188" y="2659863"/>
              <a:ext cx="10280" cy="10280"/>
            </a:xfrm>
            <a:custGeom>
              <a:avLst/>
              <a:gdLst>
                <a:gd name="connsiteX0" fmla="*/ 10281 w 10280"/>
                <a:gd name="connsiteY0" fmla="*/ 5141 h 10280"/>
                <a:gd name="connsiteX1" fmla="*/ 5140 w 10280"/>
                <a:gd name="connsiteY1" fmla="*/ 10281 h 10280"/>
                <a:gd name="connsiteX2" fmla="*/ 0 w 10280"/>
                <a:gd name="connsiteY2" fmla="*/ 5141 h 10280"/>
                <a:gd name="connsiteX3" fmla="*/ 5140 w 10280"/>
                <a:gd name="connsiteY3" fmla="*/ 0 h 10280"/>
                <a:gd name="connsiteX4" fmla="*/ 10281 w 10280"/>
                <a:gd name="connsiteY4" fmla="*/ 5141 h 10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80" h="10280">
                  <a:moveTo>
                    <a:pt x="10281" y="5141"/>
                  </a:moveTo>
                  <a:cubicBezTo>
                    <a:pt x="10281" y="7979"/>
                    <a:pt x="7979" y="10281"/>
                    <a:pt x="5140" y="10281"/>
                  </a:cubicBezTo>
                  <a:cubicBezTo>
                    <a:pt x="2301" y="10281"/>
                    <a:pt x="0" y="7980"/>
                    <a:pt x="0" y="5141"/>
                  </a:cubicBezTo>
                  <a:cubicBezTo>
                    <a:pt x="0" y="2302"/>
                    <a:pt x="2301" y="0"/>
                    <a:pt x="5140" y="0"/>
                  </a:cubicBezTo>
                  <a:cubicBezTo>
                    <a:pt x="7979" y="0"/>
                    <a:pt x="10281" y="2301"/>
                    <a:pt x="10281" y="5141"/>
                  </a:cubicBezTo>
                  <a:close/>
                </a:path>
              </a:pathLst>
            </a:custGeom>
            <a:solidFill>
              <a:srgbClr val="A97AF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69" name="Forme libre : forme 22068">
              <a:extLst>
                <a:ext uri="{FF2B5EF4-FFF2-40B4-BE49-F238E27FC236}">
                  <a16:creationId xmlns:a16="http://schemas.microsoft.com/office/drawing/2014/main" id="{0710B506-E3B6-427C-B2D4-E3FC9F393E13}"/>
                </a:ext>
              </a:extLst>
            </p:cNvPr>
            <p:cNvSpPr/>
            <p:nvPr/>
          </p:nvSpPr>
          <p:spPr>
            <a:xfrm>
              <a:off x="8579422" y="2683163"/>
              <a:ext cx="13521" cy="13521"/>
            </a:xfrm>
            <a:custGeom>
              <a:avLst/>
              <a:gdLst>
                <a:gd name="connsiteX0" fmla="*/ 13522 w 13521"/>
                <a:gd name="connsiteY0" fmla="*/ 6761 h 13521"/>
                <a:gd name="connsiteX1" fmla="*/ 6761 w 13521"/>
                <a:gd name="connsiteY1" fmla="*/ 13522 h 13521"/>
                <a:gd name="connsiteX2" fmla="*/ 0 w 13521"/>
                <a:gd name="connsiteY2" fmla="*/ 6761 h 13521"/>
                <a:gd name="connsiteX3" fmla="*/ 6761 w 13521"/>
                <a:gd name="connsiteY3" fmla="*/ 0 h 13521"/>
                <a:gd name="connsiteX4" fmla="*/ 13522 w 13521"/>
                <a:gd name="connsiteY4" fmla="*/ 6761 h 13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21" h="13521">
                  <a:moveTo>
                    <a:pt x="13522" y="6761"/>
                  </a:moveTo>
                  <a:cubicBezTo>
                    <a:pt x="13522" y="10495"/>
                    <a:pt x="10495" y="13522"/>
                    <a:pt x="6761" y="13522"/>
                  </a:cubicBezTo>
                  <a:cubicBezTo>
                    <a:pt x="3027" y="13522"/>
                    <a:pt x="0" y="10495"/>
                    <a:pt x="0" y="6761"/>
                  </a:cubicBezTo>
                  <a:cubicBezTo>
                    <a:pt x="0" y="3027"/>
                    <a:pt x="3027" y="0"/>
                    <a:pt x="6761" y="0"/>
                  </a:cubicBezTo>
                  <a:cubicBezTo>
                    <a:pt x="10495" y="0"/>
                    <a:pt x="13522" y="3027"/>
                    <a:pt x="13522" y="6761"/>
                  </a:cubicBezTo>
                  <a:close/>
                </a:path>
              </a:pathLst>
            </a:custGeom>
            <a:solidFill>
              <a:srgbClr val="A97AF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70" name="Forme libre : forme 22069">
              <a:extLst>
                <a:ext uri="{FF2B5EF4-FFF2-40B4-BE49-F238E27FC236}">
                  <a16:creationId xmlns:a16="http://schemas.microsoft.com/office/drawing/2014/main" id="{8BB997F8-36F0-42F5-977C-F3128C2D5D68}"/>
                </a:ext>
              </a:extLst>
            </p:cNvPr>
            <p:cNvSpPr/>
            <p:nvPr/>
          </p:nvSpPr>
          <p:spPr>
            <a:xfrm>
              <a:off x="8553999" y="2666680"/>
              <a:ext cx="11957" cy="11957"/>
            </a:xfrm>
            <a:custGeom>
              <a:avLst/>
              <a:gdLst>
                <a:gd name="connsiteX0" fmla="*/ 11957 w 11957"/>
                <a:gd name="connsiteY0" fmla="*/ 5979 h 11957"/>
                <a:gd name="connsiteX1" fmla="*/ 5979 w 11957"/>
                <a:gd name="connsiteY1" fmla="*/ 11957 h 11957"/>
                <a:gd name="connsiteX2" fmla="*/ 0 w 11957"/>
                <a:gd name="connsiteY2" fmla="*/ 5979 h 11957"/>
                <a:gd name="connsiteX3" fmla="*/ 5979 w 11957"/>
                <a:gd name="connsiteY3" fmla="*/ 0 h 11957"/>
                <a:gd name="connsiteX4" fmla="*/ 11957 w 11957"/>
                <a:gd name="connsiteY4" fmla="*/ 5979 h 11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57" h="11957">
                  <a:moveTo>
                    <a:pt x="11957" y="5979"/>
                  </a:moveTo>
                  <a:cubicBezTo>
                    <a:pt x="11957" y="9281"/>
                    <a:pt x="9281" y="11957"/>
                    <a:pt x="5979" y="11957"/>
                  </a:cubicBezTo>
                  <a:cubicBezTo>
                    <a:pt x="2677" y="11957"/>
                    <a:pt x="0" y="9281"/>
                    <a:pt x="0" y="5979"/>
                  </a:cubicBezTo>
                  <a:cubicBezTo>
                    <a:pt x="0" y="2677"/>
                    <a:pt x="2677" y="0"/>
                    <a:pt x="5979" y="0"/>
                  </a:cubicBezTo>
                  <a:cubicBezTo>
                    <a:pt x="9280" y="0"/>
                    <a:pt x="11957" y="2677"/>
                    <a:pt x="11957" y="5979"/>
                  </a:cubicBezTo>
                  <a:close/>
                </a:path>
              </a:pathLst>
            </a:custGeom>
            <a:solidFill>
              <a:srgbClr val="A97AF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71" name="Forme libre : forme 22070">
              <a:extLst>
                <a:ext uri="{FF2B5EF4-FFF2-40B4-BE49-F238E27FC236}">
                  <a16:creationId xmlns:a16="http://schemas.microsoft.com/office/drawing/2014/main" id="{935A874C-49D8-4B41-B5C8-5F89F652ADCF}"/>
                </a:ext>
              </a:extLst>
            </p:cNvPr>
            <p:cNvSpPr/>
            <p:nvPr/>
          </p:nvSpPr>
          <p:spPr>
            <a:xfrm>
              <a:off x="8559977" y="2650197"/>
              <a:ext cx="10616" cy="10616"/>
            </a:xfrm>
            <a:custGeom>
              <a:avLst/>
              <a:gdLst>
                <a:gd name="connsiteX0" fmla="*/ 10616 w 10616"/>
                <a:gd name="connsiteY0" fmla="*/ 5308 h 10616"/>
                <a:gd name="connsiteX1" fmla="*/ 5308 w 10616"/>
                <a:gd name="connsiteY1" fmla="*/ 10616 h 10616"/>
                <a:gd name="connsiteX2" fmla="*/ 0 w 10616"/>
                <a:gd name="connsiteY2" fmla="*/ 5308 h 10616"/>
                <a:gd name="connsiteX3" fmla="*/ 5308 w 10616"/>
                <a:gd name="connsiteY3" fmla="*/ 0 h 10616"/>
                <a:gd name="connsiteX4" fmla="*/ 10616 w 10616"/>
                <a:gd name="connsiteY4" fmla="*/ 5308 h 10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16" h="10616">
                  <a:moveTo>
                    <a:pt x="10616" y="5308"/>
                  </a:moveTo>
                  <a:cubicBezTo>
                    <a:pt x="10616" y="8240"/>
                    <a:pt x="8240" y="10616"/>
                    <a:pt x="5308" y="10616"/>
                  </a:cubicBezTo>
                  <a:cubicBezTo>
                    <a:pt x="2376" y="10616"/>
                    <a:pt x="0" y="8240"/>
                    <a:pt x="0" y="5308"/>
                  </a:cubicBezTo>
                  <a:cubicBezTo>
                    <a:pt x="0" y="2377"/>
                    <a:pt x="2376" y="0"/>
                    <a:pt x="5308" y="0"/>
                  </a:cubicBezTo>
                  <a:cubicBezTo>
                    <a:pt x="8240" y="0"/>
                    <a:pt x="10616" y="2376"/>
                    <a:pt x="10616" y="5308"/>
                  </a:cubicBezTo>
                  <a:close/>
                </a:path>
              </a:pathLst>
            </a:custGeom>
            <a:solidFill>
              <a:srgbClr val="A97AF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72" name="Forme libre : forme 22071">
              <a:extLst>
                <a:ext uri="{FF2B5EF4-FFF2-40B4-BE49-F238E27FC236}">
                  <a16:creationId xmlns:a16="http://schemas.microsoft.com/office/drawing/2014/main" id="{480719B2-B729-4F39-B480-6A0EA5A58E0B}"/>
                </a:ext>
              </a:extLst>
            </p:cNvPr>
            <p:cNvSpPr/>
            <p:nvPr/>
          </p:nvSpPr>
          <p:spPr>
            <a:xfrm>
              <a:off x="8483037" y="2650197"/>
              <a:ext cx="11063" cy="11063"/>
            </a:xfrm>
            <a:custGeom>
              <a:avLst/>
              <a:gdLst>
                <a:gd name="connsiteX0" fmla="*/ 11063 w 11063"/>
                <a:gd name="connsiteY0" fmla="*/ 5532 h 11063"/>
                <a:gd name="connsiteX1" fmla="*/ 5532 w 11063"/>
                <a:gd name="connsiteY1" fmla="*/ 11063 h 11063"/>
                <a:gd name="connsiteX2" fmla="*/ 0 w 11063"/>
                <a:gd name="connsiteY2" fmla="*/ 5532 h 11063"/>
                <a:gd name="connsiteX3" fmla="*/ 5532 w 11063"/>
                <a:gd name="connsiteY3" fmla="*/ 0 h 11063"/>
                <a:gd name="connsiteX4" fmla="*/ 11063 w 11063"/>
                <a:gd name="connsiteY4" fmla="*/ 5532 h 11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63" h="11063">
                  <a:moveTo>
                    <a:pt x="11063" y="5532"/>
                  </a:moveTo>
                  <a:cubicBezTo>
                    <a:pt x="11063" y="8587"/>
                    <a:pt x="8587" y="11063"/>
                    <a:pt x="5532" y="11063"/>
                  </a:cubicBezTo>
                  <a:cubicBezTo>
                    <a:pt x="2477" y="11063"/>
                    <a:pt x="0" y="8587"/>
                    <a:pt x="0" y="5532"/>
                  </a:cubicBezTo>
                  <a:cubicBezTo>
                    <a:pt x="0" y="2477"/>
                    <a:pt x="2477" y="0"/>
                    <a:pt x="5532" y="0"/>
                  </a:cubicBezTo>
                  <a:cubicBezTo>
                    <a:pt x="8587" y="0"/>
                    <a:pt x="11063" y="2477"/>
                    <a:pt x="11063" y="5532"/>
                  </a:cubicBezTo>
                  <a:close/>
                </a:path>
              </a:pathLst>
            </a:custGeom>
            <a:solidFill>
              <a:srgbClr val="A97AF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73" name="Forme libre : forme 22072">
              <a:extLst>
                <a:ext uri="{FF2B5EF4-FFF2-40B4-BE49-F238E27FC236}">
                  <a16:creationId xmlns:a16="http://schemas.microsoft.com/office/drawing/2014/main" id="{AD41A899-2094-4F2D-88A8-DB6AE14954B8}"/>
                </a:ext>
              </a:extLst>
            </p:cNvPr>
            <p:cNvSpPr/>
            <p:nvPr/>
          </p:nvSpPr>
          <p:spPr>
            <a:xfrm>
              <a:off x="8502817" y="2644162"/>
              <a:ext cx="11063" cy="11063"/>
            </a:xfrm>
            <a:custGeom>
              <a:avLst/>
              <a:gdLst>
                <a:gd name="connsiteX0" fmla="*/ 11063 w 11063"/>
                <a:gd name="connsiteY0" fmla="*/ 5532 h 11063"/>
                <a:gd name="connsiteX1" fmla="*/ 5532 w 11063"/>
                <a:gd name="connsiteY1" fmla="*/ 11063 h 11063"/>
                <a:gd name="connsiteX2" fmla="*/ 0 w 11063"/>
                <a:gd name="connsiteY2" fmla="*/ 5532 h 11063"/>
                <a:gd name="connsiteX3" fmla="*/ 5532 w 11063"/>
                <a:gd name="connsiteY3" fmla="*/ 0 h 11063"/>
                <a:gd name="connsiteX4" fmla="*/ 11063 w 11063"/>
                <a:gd name="connsiteY4" fmla="*/ 5532 h 11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63" h="11063">
                  <a:moveTo>
                    <a:pt x="11063" y="5532"/>
                  </a:moveTo>
                  <a:cubicBezTo>
                    <a:pt x="11063" y="8587"/>
                    <a:pt x="8587" y="11063"/>
                    <a:pt x="5532" y="11063"/>
                  </a:cubicBezTo>
                  <a:cubicBezTo>
                    <a:pt x="2477" y="11063"/>
                    <a:pt x="0" y="8587"/>
                    <a:pt x="0" y="5532"/>
                  </a:cubicBezTo>
                  <a:cubicBezTo>
                    <a:pt x="0" y="2477"/>
                    <a:pt x="2477" y="0"/>
                    <a:pt x="5532" y="0"/>
                  </a:cubicBezTo>
                  <a:cubicBezTo>
                    <a:pt x="8587" y="0"/>
                    <a:pt x="11063" y="2477"/>
                    <a:pt x="11063" y="5532"/>
                  </a:cubicBezTo>
                  <a:close/>
                </a:path>
              </a:pathLst>
            </a:custGeom>
            <a:solidFill>
              <a:srgbClr val="A97AF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74" name="Forme libre : forme 22073">
              <a:extLst>
                <a:ext uri="{FF2B5EF4-FFF2-40B4-BE49-F238E27FC236}">
                  <a16:creationId xmlns:a16="http://schemas.microsoft.com/office/drawing/2014/main" id="{7A3F43A1-A574-4C9C-9B9A-D12E23F5419D}"/>
                </a:ext>
              </a:extLst>
            </p:cNvPr>
            <p:cNvSpPr/>
            <p:nvPr/>
          </p:nvSpPr>
          <p:spPr>
            <a:xfrm>
              <a:off x="8488569" y="2632541"/>
              <a:ext cx="11510" cy="11510"/>
            </a:xfrm>
            <a:custGeom>
              <a:avLst/>
              <a:gdLst>
                <a:gd name="connsiteX0" fmla="*/ 11510 w 11510"/>
                <a:gd name="connsiteY0" fmla="*/ 5755 h 11510"/>
                <a:gd name="connsiteX1" fmla="*/ 5755 w 11510"/>
                <a:gd name="connsiteY1" fmla="*/ 11510 h 11510"/>
                <a:gd name="connsiteX2" fmla="*/ 0 w 11510"/>
                <a:gd name="connsiteY2" fmla="*/ 5755 h 11510"/>
                <a:gd name="connsiteX3" fmla="*/ 5755 w 11510"/>
                <a:gd name="connsiteY3" fmla="*/ 0 h 11510"/>
                <a:gd name="connsiteX4" fmla="*/ 11510 w 11510"/>
                <a:gd name="connsiteY4" fmla="*/ 5755 h 11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10" h="11510">
                  <a:moveTo>
                    <a:pt x="11510" y="5755"/>
                  </a:moveTo>
                  <a:cubicBezTo>
                    <a:pt x="11510" y="8933"/>
                    <a:pt x="8934" y="11510"/>
                    <a:pt x="5755" y="11510"/>
                  </a:cubicBezTo>
                  <a:cubicBezTo>
                    <a:pt x="2577" y="11510"/>
                    <a:pt x="0" y="8933"/>
                    <a:pt x="0" y="5755"/>
                  </a:cubicBezTo>
                  <a:cubicBezTo>
                    <a:pt x="0" y="2577"/>
                    <a:pt x="2577" y="0"/>
                    <a:pt x="5755" y="0"/>
                  </a:cubicBezTo>
                  <a:cubicBezTo>
                    <a:pt x="8934" y="0"/>
                    <a:pt x="11510" y="2577"/>
                    <a:pt x="11510" y="5755"/>
                  </a:cubicBezTo>
                  <a:close/>
                </a:path>
              </a:pathLst>
            </a:custGeom>
            <a:solidFill>
              <a:srgbClr val="A97AF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75" name="Forme libre : forme 22074">
              <a:extLst>
                <a:ext uri="{FF2B5EF4-FFF2-40B4-BE49-F238E27FC236}">
                  <a16:creationId xmlns:a16="http://schemas.microsoft.com/office/drawing/2014/main" id="{CE5FBB17-873F-4C77-8439-1B355A5F9893}"/>
                </a:ext>
              </a:extLst>
            </p:cNvPr>
            <p:cNvSpPr/>
            <p:nvPr/>
          </p:nvSpPr>
          <p:spPr>
            <a:xfrm>
              <a:off x="8518071" y="2612537"/>
              <a:ext cx="21232" cy="21232"/>
            </a:xfrm>
            <a:custGeom>
              <a:avLst/>
              <a:gdLst>
                <a:gd name="connsiteX0" fmla="*/ 21232 w 21232"/>
                <a:gd name="connsiteY0" fmla="*/ 10616 h 21232"/>
                <a:gd name="connsiteX1" fmla="*/ 10616 w 21232"/>
                <a:gd name="connsiteY1" fmla="*/ 21232 h 21232"/>
                <a:gd name="connsiteX2" fmla="*/ 0 w 21232"/>
                <a:gd name="connsiteY2" fmla="*/ 10616 h 21232"/>
                <a:gd name="connsiteX3" fmla="*/ 10616 w 21232"/>
                <a:gd name="connsiteY3" fmla="*/ 0 h 21232"/>
                <a:gd name="connsiteX4" fmla="*/ 21232 w 21232"/>
                <a:gd name="connsiteY4" fmla="*/ 10616 h 21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32" h="21232">
                  <a:moveTo>
                    <a:pt x="21232" y="10616"/>
                  </a:moveTo>
                  <a:cubicBezTo>
                    <a:pt x="21232" y="16479"/>
                    <a:pt x="16479" y="21232"/>
                    <a:pt x="10616" y="21232"/>
                  </a:cubicBezTo>
                  <a:cubicBezTo>
                    <a:pt x="4753" y="21232"/>
                    <a:pt x="0" y="16479"/>
                    <a:pt x="0" y="10616"/>
                  </a:cubicBezTo>
                  <a:cubicBezTo>
                    <a:pt x="0" y="4753"/>
                    <a:pt x="4753" y="0"/>
                    <a:pt x="10616" y="0"/>
                  </a:cubicBezTo>
                  <a:cubicBezTo>
                    <a:pt x="16479" y="0"/>
                    <a:pt x="21232" y="4753"/>
                    <a:pt x="21232" y="10616"/>
                  </a:cubicBezTo>
                  <a:close/>
                </a:path>
              </a:pathLst>
            </a:custGeom>
            <a:solidFill>
              <a:srgbClr val="A97AF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76" name="Forme libre : forme 22075">
              <a:extLst>
                <a:ext uri="{FF2B5EF4-FFF2-40B4-BE49-F238E27FC236}">
                  <a16:creationId xmlns:a16="http://schemas.microsoft.com/office/drawing/2014/main" id="{52996313-B8A9-4539-A42A-8E57316E58AE}"/>
                </a:ext>
              </a:extLst>
            </p:cNvPr>
            <p:cNvSpPr/>
            <p:nvPr/>
          </p:nvSpPr>
          <p:spPr>
            <a:xfrm>
              <a:off x="8531146" y="2644051"/>
              <a:ext cx="15980" cy="15980"/>
            </a:xfrm>
            <a:custGeom>
              <a:avLst/>
              <a:gdLst>
                <a:gd name="connsiteX0" fmla="*/ 15980 w 15980"/>
                <a:gd name="connsiteY0" fmla="*/ 7990 h 15980"/>
                <a:gd name="connsiteX1" fmla="*/ 7990 w 15980"/>
                <a:gd name="connsiteY1" fmla="*/ 15980 h 15980"/>
                <a:gd name="connsiteX2" fmla="*/ 0 w 15980"/>
                <a:gd name="connsiteY2" fmla="*/ 7990 h 15980"/>
                <a:gd name="connsiteX3" fmla="*/ 7990 w 15980"/>
                <a:gd name="connsiteY3" fmla="*/ 0 h 15980"/>
                <a:gd name="connsiteX4" fmla="*/ 15980 w 15980"/>
                <a:gd name="connsiteY4" fmla="*/ 7990 h 15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80" h="15980">
                  <a:moveTo>
                    <a:pt x="15980" y="7990"/>
                  </a:moveTo>
                  <a:cubicBezTo>
                    <a:pt x="15980" y="12403"/>
                    <a:pt x="12403" y="15980"/>
                    <a:pt x="7990" y="15980"/>
                  </a:cubicBezTo>
                  <a:cubicBezTo>
                    <a:pt x="3577" y="15980"/>
                    <a:pt x="0" y="12403"/>
                    <a:pt x="0" y="7990"/>
                  </a:cubicBezTo>
                  <a:cubicBezTo>
                    <a:pt x="0" y="3577"/>
                    <a:pt x="3577" y="0"/>
                    <a:pt x="7990" y="0"/>
                  </a:cubicBezTo>
                  <a:cubicBezTo>
                    <a:pt x="12403" y="0"/>
                    <a:pt x="15980" y="3577"/>
                    <a:pt x="15980" y="7990"/>
                  </a:cubicBezTo>
                  <a:close/>
                </a:path>
              </a:pathLst>
            </a:custGeom>
            <a:solidFill>
              <a:srgbClr val="A97AF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77" name="Forme libre : forme 22076">
              <a:extLst>
                <a:ext uri="{FF2B5EF4-FFF2-40B4-BE49-F238E27FC236}">
                  <a16:creationId xmlns:a16="http://schemas.microsoft.com/office/drawing/2014/main" id="{1D7B93EC-0D11-4035-B644-592FBD7501F4}"/>
                </a:ext>
              </a:extLst>
            </p:cNvPr>
            <p:cNvSpPr/>
            <p:nvPr/>
          </p:nvSpPr>
          <p:spPr>
            <a:xfrm>
              <a:off x="8557574" y="2618628"/>
              <a:ext cx="18550" cy="18550"/>
            </a:xfrm>
            <a:custGeom>
              <a:avLst/>
              <a:gdLst>
                <a:gd name="connsiteX0" fmla="*/ 18550 w 18550"/>
                <a:gd name="connsiteY0" fmla="*/ 9275 h 18550"/>
                <a:gd name="connsiteX1" fmla="*/ 9275 w 18550"/>
                <a:gd name="connsiteY1" fmla="*/ 18550 h 18550"/>
                <a:gd name="connsiteX2" fmla="*/ 0 w 18550"/>
                <a:gd name="connsiteY2" fmla="*/ 9275 h 18550"/>
                <a:gd name="connsiteX3" fmla="*/ 9275 w 18550"/>
                <a:gd name="connsiteY3" fmla="*/ 0 h 18550"/>
                <a:gd name="connsiteX4" fmla="*/ 18550 w 18550"/>
                <a:gd name="connsiteY4" fmla="*/ 9275 h 18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50" h="18550">
                  <a:moveTo>
                    <a:pt x="18550" y="9275"/>
                  </a:moveTo>
                  <a:cubicBezTo>
                    <a:pt x="18550" y="14398"/>
                    <a:pt x="14398" y="18550"/>
                    <a:pt x="9275" y="18550"/>
                  </a:cubicBezTo>
                  <a:cubicBezTo>
                    <a:pt x="4153" y="18550"/>
                    <a:pt x="0" y="14398"/>
                    <a:pt x="0" y="9275"/>
                  </a:cubicBezTo>
                  <a:cubicBezTo>
                    <a:pt x="0" y="4153"/>
                    <a:pt x="4153" y="0"/>
                    <a:pt x="9275" y="0"/>
                  </a:cubicBezTo>
                  <a:cubicBezTo>
                    <a:pt x="14398" y="0"/>
                    <a:pt x="18550" y="4153"/>
                    <a:pt x="18550" y="9275"/>
                  </a:cubicBezTo>
                  <a:close/>
                </a:path>
              </a:pathLst>
            </a:custGeom>
            <a:solidFill>
              <a:srgbClr val="A97AF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78" name="Forme libre : forme 22077">
              <a:extLst>
                <a:ext uri="{FF2B5EF4-FFF2-40B4-BE49-F238E27FC236}">
                  <a16:creationId xmlns:a16="http://schemas.microsoft.com/office/drawing/2014/main" id="{80EA7032-CE89-406A-BEDA-B0B09269FCAB}"/>
                </a:ext>
              </a:extLst>
            </p:cNvPr>
            <p:cNvSpPr/>
            <p:nvPr/>
          </p:nvSpPr>
          <p:spPr>
            <a:xfrm>
              <a:off x="8579422" y="2655729"/>
              <a:ext cx="9275" cy="9275"/>
            </a:xfrm>
            <a:custGeom>
              <a:avLst/>
              <a:gdLst>
                <a:gd name="connsiteX0" fmla="*/ 9275 w 9275"/>
                <a:gd name="connsiteY0" fmla="*/ 4638 h 9275"/>
                <a:gd name="connsiteX1" fmla="*/ 4638 w 9275"/>
                <a:gd name="connsiteY1" fmla="*/ 9275 h 9275"/>
                <a:gd name="connsiteX2" fmla="*/ 0 w 9275"/>
                <a:gd name="connsiteY2" fmla="*/ 4638 h 9275"/>
                <a:gd name="connsiteX3" fmla="*/ 4638 w 9275"/>
                <a:gd name="connsiteY3" fmla="*/ 0 h 9275"/>
                <a:gd name="connsiteX4" fmla="*/ 9275 w 9275"/>
                <a:gd name="connsiteY4" fmla="*/ 4638 h 9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75" h="9275">
                  <a:moveTo>
                    <a:pt x="9275" y="4638"/>
                  </a:moveTo>
                  <a:cubicBezTo>
                    <a:pt x="9275" y="7199"/>
                    <a:pt x="7199" y="9275"/>
                    <a:pt x="4638" y="9275"/>
                  </a:cubicBezTo>
                  <a:cubicBezTo>
                    <a:pt x="2076" y="9275"/>
                    <a:pt x="0" y="7199"/>
                    <a:pt x="0" y="4638"/>
                  </a:cubicBezTo>
                  <a:cubicBezTo>
                    <a:pt x="0" y="2076"/>
                    <a:pt x="2076" y="0"/>
                    <a:pt x="4638" y="0"/>
                  </a:cubicBezTo>
                  <a:cubicBezTo>
                    <a:pt x="7199" y="0"/>
                    <a:pt x="9275" y="2076"/>
                    <a:pt x="9275" y="4638"/>
                  </a:cubicBezTo>
                  <a:close/>
                </a:path>
              </a:pathLst>
            </a:custGeom>
            <a:solidFill>
              <a:srgbClr val="A97AF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79" name="Forme libre : forme 22078">
              <a:extLst>
                <a:ext uri="{FF2B5EF4-FFF2-40B4-BE49-F238E27FC236}">
                  <a16:creationId xmlns:a16="http://schemas.microsoft.com/office/drawing/2014/main" id="{5BA8AE3B-78C4-45F8-BD61-F523C06C7677}"/>
                </a:ext>
              </a:extLst>
            </p:cNvPr>
            <p:cNvSpPr/>
            <p:nvPr/>
          </p:nvSpPr>
          <p:spPr>
            <a:xfrm>
              <a:off x="8588641" y="2633770"/>
              <a:ext cx="13074" cy="13074"/>
            </a:xfrm>
            <a:custGeom>
              <a:avLst/>
              <a:gdLst>
                <a:gd name="connsiteX0" fmla="*/ 13075 w 13074"/>
                <a:gd name="connsiteY0" fmla="*/ 6537 h 13074"/>
                <a:gd name="connsiteX1" fmla="*/ 6537 w 13074"/>
                <a:gd name="connsiteY1" fmla="*/ 13075 h 13074"/>
                <a:gd name="connsiteX2" fmla="*/ 0 w 13074"/>
                <a:gd name="connsiteY2" fmla="*/ 6537 h 13074"/>
                <a:gd name="connsiteX3" fmla="*/ 6537 w 13074"/>
                <a:gd name="connsiteY3" fmla="*/ 0 h 13074"/>
                <a:gd name="connsiteX4" fmla="*/ 13075 w 13074"/>
                <a:gd name="connsiteY4" fmla="*/ 6537 h 13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74" h="13074">
                  <a:moveTo>
                    <a:pt x="13075" y="6537"/>
                  </a:moveTo>
                  <a:cubicBezTo>
                    <a:pt x="13075" y="10148"/>
                    <a:pt x="10148" y="13075"/>
                    <a:pt x="6537" y="13075"/>
                  </a:cubicBezTo>
                  <a:cubicBezTo>
                    <a:pt x="2927" y="13075"/>
                    <a:pt x="0" y="10148"/>
                    <a:pt x="0" y="6537"/>
                  </a:cubicBezTo>
                  <a:cubicBezTo>
                    <a:pt x="0" y="2927"/>
                    <a:pt x="2927" y="0"/>
                    <a:pt x="6537" y="0"/>
                  </a:cubicBezTo>
                  <a:cubicBezTo>
                    <a:pt x="10148" y="0"/>
                    <a:pt x="13075" y="2927"/>
                    <a:pt x="13075" y="6537"/>
                  </a:cubicBezTo>
                  <a:close/>
                </a:path>
              </a:pathLst>
            </a:custGeom>
            <a:solidFill>
              <a:srgbClr val="A97AF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80" name="Forme libre : forme 22079">
              <a:extLst>
                <a:ext uri="{FF2B5EF4-FFF2-40B4-BE49-F238E27FC236}">
                  <a16:creationId xmlns:a16="http://schemas.microsoft.com/office/drawing/2014/main" id="{616C00D8-4EA4-4756-BEC5-80535EE21227}"/>
                </a:ext>
              </a:extLst>
            </p:cNvPr>
            <p:cNvSpPr/>
            <p:nvPr/>
          </p:nvSpPr>
          <p:spPr>
            <a:xfrm>
              <a:off x="8576181" y="2640307"/>
              <a:ext cx="6481" cy="6481"/>
            </a:xfrm>
            <a:custGeom>
              <a:avLst/>
              <a:gdLst>
                <a:gd name="connsiteX0" fmla="*/ 6481 w 6481"/>
                <a:gd name="connsiteY0" fmla="*/ 3241 h 6481"/>
                <a:gd name="connsiteX1" fmla="*/ 3241 w 6481"/>
                <a:gd name="connsiteY1" fmla="*/ 6481 h 6481"/>
                <a:gd name="connsiteX2" fmla="*/ 0 w 6481"/>
                <a:gd name="connsiteY2" fmla="*/ 3241 h 6481"/>
                <a:gd name="connsiteX3" fmla="*/ 3241 w 6481"/>
                <a:gd name="connsiteY3" fmla="*/ 0 h 6481"/>
                <a:gd name="connsiteX4" fmla="*/ 6481 w 6481"/>
                <a:gd name="connsiteY4" fmla="*/ 3241 h 6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81" h="6481">
                  <a:moveTo>
                    <a:pt x="6481" y="3241"/>
                  </a:moveTo>
                  <a:cubicBezTo>
                    <a:pt x="6481" y="5030"/>
                    <a:pt x="5031" y="6481"/>
                    <a:pt x="3241" y="6481"/>
                  </a:cubicBezTo>
                  <a:cubicBezTo>
                    <a:pt x="1451" y="6481"/>
                    <a:pt x="0" y="5030"/>
                    <a:pt x="0" y="3241"/>
                  </a:cubicBezTo>
                  <a:cubicBezTo>
                    <a:pt x="0" y="1451"/>
                    <a:pt x="1451" y="0"/>
                    <a:pt x="3241" y="0"/>
                  </a:cubicBezTo>
                  <a:cubicBezTo>
                    <a:pt x="5031" y="0"/>
                    <a:pt x="6481" y="1451"/>
                    <a:pt x="6481" y="3241"/>
                  </a:cubicBezTo>
                  <a:close/>
                </a:path>
              </a:pathLst>
            </a:custGeom>
            <a:solidFill>
              <a:srgbClr val="A97AF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81" name="Forme libre : forme 22080">
              <a:extLst>
                <a:ext uri="{FF2B5EF4-FFF2-40B4-BE49-F238E27FC236}">
                  <a16:creationId xmlns:a16="http://schemas.microsoft.com/office/drawing/2014/main" id="{E1CD1B68-4588-428A-BCBD-7ED312FB85FD}"/>
                </a:ext>
              </a:extLst>
            </p:cNvPr>
            <p:cNvSpPr/>
            <p:nvPr/>
          </p:nvSpPr>
          <p:spPr>
            <a:xfrm>
              <a:off x="8539303" y="2601865"/>
              <a:ext cx="20673" cy="20673"/>
            </a:xfrm>
            <a:custGeom>
              <a:avLst/>
              <a:gdLst>
                <a:gd name="connsiteX0" fmla="*/ 20674 w 20673"/>
                <a:gd name="connsiteY0" fmla="*/ 10337 h 20673"/>
                <a:gd name="connsiteX1" fmla="*/ 10337 w 20673"/>
                <a:gd name="connsiteY1" fmla="*/ 20674 h 20673"/>
                <a:gd name="connsiteX2" fmla="*/ 0 w 20673"/>
                <a:gd name="connsiteY2" fmla="*/ 10337 h 20673"/>
                <a:gd name="connsiteX3" fmla="*/ 10337 w 20673"/>
                <a:gd name="connsiteY3" fmla="*/ 0 h 20673"/>
                <a:gd name="connsiteX4" fmla="*/ 20674 w 20673"/>
                <a:gd name="connsiteY4" fmla="*/ 10337 h 20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73" h="20673">
                  <a:moveTo>
                    <a:pt x="20674" y="10337"/>
                  </a:moveTo>
                  <a:cubicBezTo>
                    <a:pt x="20674" y="16046"/>
                    <a:pt x="16046" y="20674"/>
                    <a:pt x="10337" y="20674"/>
                  </a:cubicBezTo>
                  <a:cubicBezTo>
                    <a:pt x="4628" y="20674"/>
                    <a:pt x="0" y="16046"/>
                    <a:pt x="0" y="10337"/>
                  </a:cubicBezTo>
                  <a:cubicBezTo>
                    <a:pt x="0" y="4628"/>
                    <a:pt x="4628" y="0"/>
                    <a:pt x="10337" y="0"/>
                  </a:cubicBezTo>
                  <a:cubicBezTo>
                    <a:pt x="16046" y="0"/>
                    <a:pt x="20674" y="4628"/>
                    <a:pt x="20674" y="10337"/>
                  </a:cubicBezTo>
                  <a:close/>
                </a:path>
              </a:pathLst>
            </a:custGeom>
            <a:solidFill>
              <a:srgbClr val="A97AF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82" name="Forme libre : forme 22081">
              <a:extLst>
                <a:ext uri="{FF2B5EF4-FFF2-40B4-BE49-F238E27FC236}">
                  <a16:creationId xmlns:a16="http://schemas.microsoft.com/office/drawing/2014/main" id="{138D9D47-5EA8-4FF5-9178-A11F8FFA5D4D}"/>
                </a:ext>
              </a:extLst>
            </p:cNvPr>
            <p:cNvSpPr/>
            <p:nvPr/>
          </p:nvSpPr>
          <p:spPr>
            <a:xfrm>
              <a:off x="8576404" y="2597954"/>
              <a:ext cx="16538" cy="16538"/>
            </a:xfrm>
            <a:custGeom>
              <a:avLst/>
              <a:gdLst>
                <a:gd name="connsiteX0" fmla="*/ 16539 w 16538"/>
                <a:gd name="connsiteY0" fmla="*/ 8269 h 16538"/>
                <a:gd name="connsiteX1" fmla="*/ 8269 w 16538"/>
                <a:gd name="connsiteY1" fmla="*/ 16539 h 16538"/>
                <a:gd name="connsiteX2" fmla="*/ 0 w 16538"/>
                <a:gd name="connsiteY2" fmla="*/ 8269 h 16538"/>
                <a:gd name="connsiteX3" fmla="*/ 8269 w 16538"/>
                <a:gd name="connsiteY3" fmla="*/ 0 h 16538"/>
                <a:gd name="connsiteX4" fmla="*/ 16539 w 16538"/>
                <a:gd name="connsiteY4" fmla="*/ 8269 h 16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38" h="16538">
                  <a:moveTo>
                    <a:pt x="16539" y="8269"/>
                  </a:moveTo>
                  <a:cubicBezTo>
                    <a:pt x="16539" y="12837"/>
                    <a:pt x="12837" y="16539"/>
                    <a:pt x="8269" y="16539"/>
                  </a:cubicBezTo>
                  <a:cubicBezTo>
                    <a:pt x="3702" y="16539"/>
                    <a:pt x="0" y="12837"/>
                    <a:pt x="0" y="8269"/>
                  </a:cubicBezTo>
                  <a:cubicBezTo>
                    <a:pt x="0" y="3702"/>
                    <a:pt x="3702" y="0"/>
                    <a:pt x="8269" y="0"/>
                  </a:cubicBezTo>
                  <a:cubicBezTo>
                    <a:pt x="12837" y="0"/>
                    <a:pt x="16539" y="3702"/>
                    <a:pt x="16539" y="8269"/>
                  </a:cubicBezTo>
                  <a:close/>
                </a:path>
              </a:pathLst>
            </a:custGeom>
            <a:solidFill>
              <a:srgbClr val="A97AF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83" name="Forme libre : forme 22082">
              <a:extLst>
                <a:ext uri="{FF2B5EF4-FFF2-40B4-BE49-F238E27FC236}">
                  <a16:creationId xmlns:a16="http://schemas.microsoft.com/office/drawing/2014/main" id="{F36291FE-22C6-494D-A160-96CE79CC35D8}"/>
                </a:ext>
              </a:extLst>
            </p:cNvPr>
            <p:cNvSpPr/>
            <p:nvPr/>
          </p:nvSpPr>
          <p:spPr>
            <a:xfrm>
              <a:off x="8513880" y="2595831"/>
              <a:ext cx="11621" cy="11621"/>
            </a:xfrm>
            <a:custGeom>
              <a:avLst/>
              <a:gdLst>
                <a:gd name="connsiteX0" fmla="*/ 11622 w 11621"/>
                <a:gd name="connsiteY0" fmla="*/ 5811 h 11621"/>
                <a:gd name="connsiteX1" fmla="*/ 5811 w 11621"/>
                <a:gd name="connsiteY1" fmla="*/ 11622 h 11621"/>
                <a:gd name="connsiteX2" fmla="*/ 0 w 11621"/>
                <a:gd name="connsiteY2" fmla="*/ 5811 h 11621"/>
                <a:gd name="connsiteX3" fmla="*/ 5811 w 11621"/>
                <a:gd name="connsiteY3" fmla="*/ 0 h 11621"/>
                <a:gd name="connsiteX4" fmla="*/ 11622 w 11621"/>
                <a:gd name="connsiteY4" fmla="*/ 5811 h 11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21" h="11621">
                  <a:moveTo>
                    <a:pt x="11622" y="5811"/>
                  </a:moveTo>
                  <a:cubicBezTo>
                    <a:pt x="11622" y="9020"/>
                    <a:pt x="9020" y="11622"/>
                    <a:pt x="5811" y="11622"/>
                  </a:cubicBezTo>
                  <a:cubicBezTo>
                    <a:pt x="2602" y="11622"/>
                    <a:pt x="0" y="9020"/>
                    <a:pt x="0" y="5811"/>
                  </a:cubicBezTo>
                  <a:cubicBezTo>
                    <a:pt x="0" y="2602"/>
                    <a:pt x="2602" y="0"/>
                    <a:pt x="5811" y="0"/>
                  </a:cubicBezTo>
                  <a:cubicBezTo>
                    <a:pt x="9020" y="0"/>
                    <a:pt x="11622" y="2602"/>
                    <a:pt x="11622" y="5811"/>
                  </a:cubicBezTo>
                  <a:close/>
                </a:path>
              </a:pathLst>
            </a:custGeom>
            <a:solidFill>
              <a:srgbClr val="A97AF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84" name="Forme libre : forme 22083">
              <a:extLst>
                <a:ext uri="{FF2B5EF4-FFF2-40B4-BE49-F238E27FC236}">
                  <a16:creationId xmlns:a16="http://schemas.microsoft.com/office/drawing/2014/main" id="{20DC39F1-AA9C-4D81-97DC-730B488AAAF2}"/>
                </a:ext>
              </a:extLst>
            </p:cNvPr>
            <p:cNvSpPr/>
            <p:nvPr/>
          </p:nvSpPr>
          <p:spPr>
            <a:xfrm>
              <a:off x="8541315" y="2575381"/>
              <a:ext cx="11621" cy="11621"/>
            </a:xfrm>
            <a:custGeom>
              <a:avLst/>
              <a:gdLst>
                <a:gd name="connsiteX0" fmla="*/ 11622 w 11621"/>
                <a:gd name="connsiteY0" fmla="*/ 5811 h 11621"/>
                <a:gd name="connsiteX1" fmla="*/ 5811 w 11621"/>
                <a:gd name="connsiteY1" fmla="*/ 11622 h 11621"/>
                <a:gd name="connsiteX2" fmla="*/ 0 w 11621"/>
                <a:gd name="connsiteY2" fmla="*/ 5811 h 11621"/>
                <a:gd name="connsiteX3" fmla="*/ 5811 w 11621"/>
                <a:gd name="connsiteY3" fmla="*/ 0 h 11621"/>
                <a:gd name="connsiteX4" fmla="*/ 11622 w 11621"/>
                <a:gd name="connsiteY4" fmla="*/ 5811 h 11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21" h="11621">
                  <a:moveTo>
                    <a:pt x="11622" y="5811"/>
                  </a:moveTo>
                  <a:cubicBezTo>
                    <a:pt x="11622" y="9020"/>
                    <a:pt x="9020" y="11622"/>
                    <a:pt x="5811" y="11622"/>
                  </a:cubicBezTo>
                  <a:cubicBezTo>
                    <a:pt x="2602" y="11622"/>
                    <a:pt x="0" y="9020"/>
                    <a:pt x="0" y="5811"/>
                  </a:cubicBezTo>
                  <a:cubicBezTo>
                    <a:pt x="0" y="2602"/>
                    <a:pt x="2602" y="0"/>
                    <a:pt x="5811" y="0"/>
                  </a:cubicBezTo>
                  <a:cubicBezTo>
                    <a:pt x="9020" y="0"/>
                    <a:pt x="11622" y="2602"/>
                    <a:pt x="11622" y="5811"/>
                  </a:cubicBezTo>
                  <a:close/>
                </a:path>
              </a:pathLst>
            </a:custGeom>
            <a:solidFill>
              <a:srgbClr val="A97AF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85" name="Forme libre : forme 22084">
              <a:extLst>
                <a:ext uri="{FF2B5EF4-FFF2-40B4-BE49-F238E27FC236}">
                  <a16:creationId xmlns:a16="http://schemas.microsoft.com/office/drawing/2014/main" id="{EFEF8C9B-F914-4124-9863-B364D3CF1F84}"/>
                </a:ext>
              </a:extLst>
            </p:cNvPr>
            <p:cNvSpPr/>
            <p:nvPr/>
          </p:nvSpPr>
          <p:spPr>
            <a:xfrm>
              <a:off x="8488569" y="2609799"/>
              <a:ext cx="11510" cy="11510"/>
            </a:xfrm>
            <a:custGeom>
              <a:avLst/>
              <a:gdLst>
                <a:gd name="connsiteX0" fmla="*/ 11510 w 11510"/>
                <a:gd name="connsiteY0" fmla="*/ 5755 h 11510"/>
                <a:gd name="connsiteX1" fmla="*/ 5755 w 11510"/>
                <a:gd name="connsiteY1" fmla="*/ 11510 h 11510"/>
                <a:gd name="connsiteX2" fmla="*/ 0 w 11510"/>
                <a:gd name="connsiteY2" fmla="*/ 5755 h 11510"/>
                <a:gd name="connsiteX3" fmla="*/ 5755 w 11510"/>
                <a:gd name="connsiteY3" fmla="*/ 0 h 11510"/>
                <a:gd name="connsiteX4" fmla="*/ 11510 w 11510"/>
                <a:gd name="connsiteY4" fmla="*/ 5755 h 11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10" h="11510">
                  <a:moveTo>
                    <a:pt x="11510" y="5755"/>
                  </a:moveTo>
                  <a:cubicBezTo>
                    <a:pt x="11510" y="8934"/>
                    <a:pt x="8934" y="11510"/>
                    <a:pt x="5755" y="11510"/>
                  </a:cubicBezTo>
                  <a:cubicBezTo>
                    <a:pt x="2577" y="11510"/>
                    <a:pt x="0" y="8934"/>
                    <a:pt x="0" y="5755"/>
                  </a:cubicBezTo>
                  <a:cubicBezTo>
                    <a:pt x="0" y="2577"/>
                    <a:pt x="2577" y="0"/>
                    <a:pt x="5755" y="0"/>
                  </a:cubicBezTo>
                  <a:cubicBezTo>
                    <a:pt x="8934" y="0"/>
                    <a:pt x="11510" y="2577"/>
                    <a:pt x="11510" y="5755"/>
                  </a:cubicBezTo>
                  <a:close/>
                </a:path>
              </a:pathLst>
            </a:custGeom>
            <a:solidFill>
              <a:srgbClr val="A97AF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86" name="Forme libre : forme 22085">
              <a:extLst>
                <a:ext uri="{FF2B5EF4-FFF2-40B4-BE49-F238E27FC236}">
                  <a16:creationId xmlns:a16="http://schemas.microsoft.com/office/drawing/2014/main" id="{591256C8-FFF5-471E-9696-12F7BC33083A}"/>
                </a:ext>
              </a:extLst>
            </p:cNvPr>
            <p:cNvSpPr/>
            <p:nvPr/>
          </p:nvSpPr>
          <p:spPr>
            <a:xfrm>
              <a:off x="8480020" y="2581192"/>
              <a:ext cx="11286" cy="11286"/>
            </a:xfrm>
            <a:custGeom>
              <a:avLst/>
              <a:gdLst>
                <a:gd name="connsiteX0" fmla="*/ 11287 w 11286"/>
                <a:gd name="connsiteY0" fmla="*/ 5643 h 11286"/>
                <a:gd name="connsiteX1" fmla="*/ 5643 w 11286"/>
                <a:gd name="connsiteY1" fmla="*/ 11287 h 11286"/>
                <a:gd name="connsiteX2" fmla="*/ 0 w 11286"/>
                <a:gd name="connsiteY2" fmla="*/ 5643 h 11286"/>
                <a:gd name="connsiteX3" fmla="*/ 5643 w 11286"/>
                <a:gd name="connsiteY3" fmla="*/ 0 h 11286"/>
                <a:gd name="connsiteX4" fmla="*/ 11287 w 11286"/>
                <a:gd name="connsiteY4" fmla="*/ 5643 h 11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86" h="11286">
                  <a:moveTo>
                    <a:pt x="11287" y="5643"/>
                  </a:moveTo>
                  <a:cubicBezTo>
                    <a:pt x="11287" y="8760"/>
                    <a:pt x="8760" y="11287"/>
                    <a:pt x="5643" y="11287"/>
                  </a:cubicBezTo>
                  <a:cubicBezTo>
                    <a:pt x="2527" y="11287"/>
                    <a:pt x="0" y="8760"/>
                    <a:pt x="0" y="5643"/>
                  </a:cubicBezTo>
                  <a:cubicBezTo>
                    <a:pt x="0" y="2527"/>
                    <a:pt x="2527" y="0"/>
                    <a:pt x="5643" y="0"/>
                  </a:cubicBezTo>
                  <a:cubicBezTo>
                    <a:pt x="8760" y="0"/>
                    <a:pt x="11287" y="2526"/>
                    <a:pt x="11287" y="5643"/>
                  </a:cubicBezTo>
                  <a:close/>
                </a:path>
              </a:pathLst>
            </a:custGeom>
            <a:solidFill>
              <a:srgbClr val="A97AF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87" name="Forme libre : forme 22086">
              <a:extLst>
                <a:ext uri="{FF2B5EF4-FFF2-40B4-BE49-F238E27FC236}">
                  <a16:creationId xmlns:a16="http://schemas.microsoft.com/office/drawing/2014/main" id="{F8B41C06-94BB-421C-88F5-8B0B0CA67CDD}"/>
                </a:ext>
              </a:extLst>
            </p:cNvPr>
            <p:cNvSpPr/>
            <p:nvPr/>
          </p:nvSpPr>
          <p:spPr>
            <a:xfrm>
              <a:off x="8503376" y="2569793"/>
              <a:ext cx="8716" cy="8716"/>
            </a:xfrm>
            <a:custGeom>
              <a:avLst/>
              <a:gdLst>
                <a:gd name="connsiteX0" fmla="*/ 8717 w 8716"/>
                <a:gd name="connsiteY0" fmla="*/ 4358 h 8716"/>
                <a:gd name="connsiteX1" fmla="*/ 4358 w 8716"/>
                <a:gd name="connsiteY1" fmla="*/ 8716 h 8716"/>
                <a:gd name="connsiteX2" fmla="*/ 0 w 8716"/>
                <a:gd name="connsiteY2" fmla="*/ 4358 h 8716"/>
                <a:gd name="connsiteX3" fmla="*/ 4358 w 8716"/>
                <a:gd name="connsiteY3" fmla="*/ 0 h 8716"/>
                <a:gd name="connsiteX4" fmla="*/ 8717 w 8716"/>
                <a:gd name="connsiteY4" fmla="*/ 4358 h 8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16" h="8716">
                  <a:moveTo>
                    <a:pt x="8717" y="4358"/>
                  </a:moveTo>
                  <a:cubicBezTo>
                    <a:pt x="8717" y="6765"/>
                    <a:pt x="6765" y="8716"/>
                    <a:pt x="4358" y="8716"/>
                  </a:cubicBezTo>
                  <a:cubicBezTo>
                    <a:pt x="1951" y="8716"/>
                    <a:pt x="0" y="6765"/>
                    <a:pt x="0" y="4358"/>
                  </a:cubicBezTo>
                  <a:cubicBezTo>
                    <a:pt x="0" y="1951"/>
                    <a:pt x="1951" y="0"/>
                    <a:pt x="4358" y="0"/>
                  </a:cubicBezTo>
                  <a:cubicBezTo>
                    <a:pt x="6765" y="0"/>
                    <a:pt x="8717" y="1951"/>
                    <a:pt x="8717" y="4358"/>
                  </a:cubicBezTo>
                  <a:close/>
                </a:path>
              </a:pathLst>
            </a:custGeom>
            <a:solidFill>
              <a:srgbClr val="A97AF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88" name="Forme libre : forme 22087">
              <a:extLst>
                <a:ext uri="{FF2B5EF4-FFF2-40B4-BE49-F238E27FC236}">
                  <a16:creationId xmlns:a16="http://schemas.microsoft.com/office/drawing/2014/main" id="{EAF50855-77C5-4C65-9B4F-DFE744D10C04}"/>
                </a:ext>
              </a:extLst>
            </p:cNvPr>
            <p:cNvSpPr/>
            <p:nvPr/>
          </p:nvSpPr>
          <p:spPr>
            <a:xfrm>
              <a:off x="8572884" y="2569793"/>
              <a:ext cx="8716" cy="8716"/>
            </a:xfrm>
            <a:custGeom>
              <a:avLst/>
              <a:gdLst>
                <a:gd name="connsiteX0" fmla="*/ 8716 w 8716"/>
                <a:gd name="connsiteY0" fmla="*/ 4358 h 8716"/>
                <a:gd name="connsiteX1" fmla="*/ 4358 w 8716"/>
                <a:gd name="connsiteY1" fmla="*/ 8716 h 8716"/>
                <a:gd name="connsiteX2" fmla="*/ 0 w 8716"/>
                <a:gd name="connsiteY2" fmla="*/ 4358 h 8716"/>
                <a:gd name="connsiteX3" fmla="*/ 4358 w 8716"/>
                <a:gd name="connsiteY3" fmla="*/ 0 h 8716"/>
                <a:gd name="connsiteX4" fmla="*/ 8716 w 8716"/>
                <a:gd name="connsiteY4" fmla="*/ 4358 h 8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16" h="8716">
                  <a:moveTo>
                    <a:pt x="8716" y="4358"/>
                  </a:moveTo>
                  <a:cubicBezTo>
                    <a:pt x="8716" y="6765"/>
                    <a:pt x="6765" y="8716"/>
                    <a:pt x="4358" y="8716"/>
                  </a:cubicBezTo>
                  <a:cubicBezTo>
                    <a:pt x="1951" y="8716"/>
                    <a:pt x="0" y="6765"/>
                    <a:pt x="0" y="4358"/>
                  </a:cubicBezTo>
                  <a:cubicBezTo>
                    <a:pt x="0" y="1951"/>
                    <a:pt x="1951" y="0"/>
                    <a:pt x="4358" y="0"/>
                  </a:cubicBezTo>
                  <a:cubicBezTo>
                    <a:pt x="6765" y="0"/>
                    <a:pt x="8716" y="1951"/>
                    <a:pt x="8716" y="4358"/>
                  </a:cubicBezTo>
                  <a:close/>
                </a:path>
              </a:pathLst>
            </a:custGeom>
            <a:solidFill>
              <a:srgbClr val="A97AF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89" name="Forme libre : forme 22088">
              <a:extLst>
                <a:ext uri="{FF2B5EF4-FFF2-40B4-BE49-F238E27FC236}">
                  <a16:creationId xmlns:a16="http://schemas.microsoft.com/office/drawing/2014/main" id="{3DFFE988-BF96-4646-BE2A-2FC00C480963}"/>
                </a:ext>
              </a:extLst>
            </p:cNvPr>
            <p:cNvSpPr/>
            <p:nvPr/>
          </p:nvSpPr>
          <p:spPr>
            <a:xfrm>
              <a:off x="8984179" y="2673329"/>
              <a:ext cx="13633" cy="13633"/>
            </a:xfrm>
            <a:custGeom>
              <a:avLst/>
              <a:gdLst>
                <a:gd name="connsiteX0" fmla="*/ 13633 w 13633"/>
                <a:gd name="connsiteY0" fmla="*/ 6817 h 13633"/>
                <a:gd name="connsiteX1" fmla="*/ 6817 w 13633"/>
                <a:gd name="connsiteY1" fmla="*/ 13633 h 13633"/>
                <a:gd name="connsiteX2" fmla="*/ 0 w 13633"/>
                <a:gd name="connsiteY2" fmla="*/ 6817 h 13633"/>
                <a:gd name="connsiteX3" fmla="*/ 6817 w 13633"/>
                <a:gd name="connsiteY3" fmla="*/ 0 h 13633"/>
                <a:gd name="connsiteX4" fmla="*/ 13633 w 13633"/>
                <a:gd name="connsiteY4" fmla="*/ 6817 h 13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33" h="13633">
                  <a:moveTo>
                    <a:pt x="13633" y="6817"/>
                  </a:moveTo>
                  <a:cubicBezTo>
                    <a:pt x="13633" y="10582"/>
                    <a:pt x="10582" y="13633"/>
                    <a:pt x="6817" y="13633"/>
                  </a:cubicBezTo>
                  <a:cubicBezTo>
                    <a:pt x="3052" y="13633"/>
                    <a:pt x="0" y="10582"/>
                    <a:pt x="0" y="6817"/>
                  </a:cubicBezTo>
                  <a:cubicBezTo>
                    <a:pt x="0" y="3052"/>
                    <a:pt x="3052" y="0"/>
                    <a:pt x="6817" y="0"/>
                  </a:cubicBezTo>
                  <a:cubicBezTo>
                    <a:pt x="10582" y="0"/>
                    <a:pt x="13633" y="3052"/>
                    <a:pt x="13633" y="6817"/>
                  </a:cubicBezTo>
                  <a:close/>
                </a:path>
              </a:pathLst>
            </a:custGeom>
            <a:solidFill>
              <a:srgbClr val="A97AF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90" name="Forme libre : forme 22089">
              <a:extLst>
                <a:ext uri="{FF2B5EF4-FFF2-40B4-BE49-F238E27FC236}">
                  <a16:creationId xmlns:a16="http://schemas.microsoft.com/office/drawing/2014/main" id="{0F8FFEAE-B94F-480E-86BA-821BC8C6993F}"/>
                </a:ext>
              </a:extLst>
            </p:cNvPr>
            <p:cNvSpPr/>
            <p:nvPr/>
          </p:nvSpPr>
          <p:spPr>
            <a:xfrm>
              <a:off x="9004405" y="2650197"/>
              <a:ext cx="14862" cy="14862"/>
            </a:xfrm>
            <a:custGeom>
              <a:avLst/>
              <a:gdLst>
                <a:gd name="connsiteX0" fmla="*/ 14863 w 14862"/>
                <a:gd name="connsiteY0" fmla="*/ 7431 h 14862"/>
                <a:gd name="connsiteX1" fmla="*/ 7431 w 14862"/>
                <a:gd name="connsiteY1" fmla="*/ 14863 h 14862"/>
                <a:gd name="connsiteX2" fmla="*/ 0 w 14862"/>
                <a:gd name="connsiteY2" fmla="*/ 7431 h 14862"/>
                <a:gd name="connsiteX3" fmla="*/ 7431 w 14862"/>
                <a:gd name="connsiteY3" fmla="*/ 0 h 14862"/>
                <a:gd name="connsiteX4" fmla="*/ 14863 w 14862"/>
                <a:gd name="connsiteY4" fmla="*/ 7431 h 14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62" h="14862">
                  <a:moveTo>
                    <a:pt x="14863" y="7431"/>
                  </a:moveTo>
                  <a:cubicBezTo>
                    <a:pt x="14863" y="11536"/>
                    <a:pt x="11536" y="14863"/>
                    <a:pt x="7431" y="14863"/>
                  </a:cubicBezTo>
                  <a:cubicBezTo>
                    <a:pt x="3327" y="14863"/>
                    <a:pt x="0" y="11536"/>
                    <a:pt x="0" y="7431"/>
                  </a:cubicBezTo>
                  <a:cubicBezTo>
                    <a:pt x="0" y="3327"/>
                    <a:pt x="3327" y="0"/>
                    <a:pt x="7431" y="0"/>
                  </a:cubicBezTo>
                  <a:cubicBezTo>
                    <a:pt x="11536" y="0"/>
                    <a:pt x="14863" y="3327"/>
                    <a:pt x="14863" y="7431"/>
                  </a:cubicBezTo>
                  <a:close/>
                </a:path>
              </a:pathLst>
            </a:custGeom>
            <a:solidFill>
              <a:srgbClr val="A97AF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91" name="Forme libre : forme 22090">
              <a:extLst>
                <a:ext uri="{FF2B5EF4-FFF2-40B4-BE49-F238E27FC236}">
                  <a16:creationId xmlns:a16="http://schemas.microsoft.com/office/drawing/2014/main" id="{4623CA7D-5C49-4A81-9B0F-1493DAF68E69}"/>
                </a:ext>
              </a:extLst>
            </p:cNvPr>
            <p:cNvSpPr/>
            <p:nvPr/>
          </p:nvSpPr>
          <p:spPr>
            <a:xfrm>
              <a:off x="9027649" y="2623209"/>
              <a:ext cx="20338" cy="20338"/>
            </a:xfrm>
            <a:custGeom>
              <a:avLst/>
              <a:gdLst>
                <a:gd name="connsiteX0" fmla="*/ 20338 w 20338"/>
                <a:gd name="connsiteY0" fmla="*/ 10169 h 20338"/>
                <a:gd name="connsiteX1" fmla="*/ 10169 w 20338"/>
                <a:gd name="connsiteY1" fmla="*/ 20339 h 20338"/>
                <a:gd name="connsiteX2" fmla="*/ 0 w 20338"/>
                <a:gd name="connsiteY2" fmla="*/ 10169 h 20338"/>
                <a:gd name="connsiteX3" fmla="*/ 10169 w 20338"/>
                <a:gd name="connsiteY3" fmla="*/ 0 h 20338"/>
                <a:gd name="connsiteX4" fmla="*/ 20338 w 20338"/>
                <a:gd name="connsiteY4" fmla="*/ 10169 h 20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38" h="20338">
                  <a:moveTo>
                    <a:pt x="20338" y="10169"/>
                  </a:moveTo>
                  <a:cubicBezTo>
                    <a:pt x="20338" y="15786"/>
                    <a:pt x="15786" y="20339"/>
                    <a:pt x="10169" y="20339"/>
                  </a:cubicBezTo>
                  <a:cubicBezTo>
                    <a:pt x="4553" y="20339"/>
                    <a:pt x="0" y="15786"/>
                    <a:pt x="0" y="10169"/>
                  </a:cubicBezTo>
                  <a:cubicBezTo>
                    <a:pt x="0" y="4553"/>
                    <a:pt x="4553" y="0"/>
                    <a:pt x="10169" y="0"/>
                  </a:cubicBezTo>
                  <a:cubicBezTo>
                    <a:pt x="15786" y="0"/>
                    <a:pt x="20338" y="4553"/>
                    <a:pt x="20338" y="10169"/>
                  </a:cubicBezTo>
                  <a:close/>
                </a:path>
              </a:pathLst>
            </a:custGeom>
            <a:solidFill>
              <a:srgbClr val="A97AF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92" name="Forme libre : forme 22091">
              <a:extLst>
                <a:ext uri="{FF2B5EF4-FFF2-40B4-BE49-F238E27FC236}">
                  <a16:creationId xmlns:a16="http://schemas.microsoft.com/office/drawing/2014/main" id="{EAE4D898-6772-4897-A2E9-27B71077071A}"/>
                </a:ext>
              </a:extLst>
            </p:cNvPr>
            <p:cNvSpPr/>
            <p:nvPr/>
          </p:nvSpPr>
          <p:spPr>
            <a:xfrm>
              <a:off x="9027649" y="2666680"/>
              <a:ext cx="8381" cy="8381"/>
            </a:xfrm>
            <a:custGeom>
              <a:avLst/>
              <a:gdLst>
                <a:gd name="connsiteX0" fmla="*/ 8381 w 8381"/>
                <a:gd name="connsiteY0" fmla="*/ 4191 h 8381"/>
                <a:gd name="connsiteX1" fmla="*/ 4191 w 8381"/>
                <a:gd name="connsiteY1" fmla="*/ 8381 h 8381"/>
                <a:gd name="connsiteX2" fmla="*/ 0 w 8381"/>
                <a:gd name="connsiteY2" fmla="*/ 4191 h 8381"/>
                <a:gd name="connsiteX3" fmla="*/ 4191 w 8381"/>
                <a:gd name="connsiteY3" fmla="*/ 0 h 8381"/>
                <a:gd name="connsiteX4" fmla="*/ 8381 w 8381"/>
                <a:gd name="connsiteY4" fmla="*/ 4191 h 8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81" h="8381">
                  <a:moveTo>
                    <a:pt x="8381" y="4191"/>
                  </a:moveTo>
                  <a:cubicBezTo>
                    <a:pt x="8381" y="6505"/>
                    <a:pt x="6505" y="8381"/>
                    <a:pt x="4191" y="8381"/>
                  </a:cubicBezTo>
                  <a:cubicBezTo>
                    <a:pt x="1876" y="8381"/>
                    <a:pt x="0" y="6505"/>
                    <a:pt x="0" y="4191"/>
                  </a:cubicBezTo>
                  <a:cubicBezTo>
                    <a:pt x="0" y="1876"/>
                    <a:pt x="1876" y="0"/>
                    <a:pt x="4191" y="0"/>
                  </a:cubicBezTo>
                  <a:cubicBezTo>
                    <a:pt x="6505" y="0"/>
                    <a:pt x="8381" y="1876"/>
                    <a:pt x="8381" y="4191"/>
                  </a:cubicBezTo>
                  <a:close/>
                </a:path>
              </a:pathLst>
            </a:custGeom>
            <a:solidFill>
              <a:srgbClr val="A97AF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93" name="Forme libre : forme 22092">
              <a:extLst>
                <a:ext uri="{FF2B5EF4-FFF2-40B4-BE49-F238E27FC236}">
                  <a16:creationId xmlns:a16="http://schemas.microsoft.com/office/drawing/2014/main" id="{5B12DD0E-9DFF-4289-8C6F-1A37445D1318}"/>
                </a:ext>
              </a:extLst>
            </p:cNvPr>
            <p:cNvSpPr/>
            <p:nvPr/>
          </p:nvSpPr>
          <p:spPr>
            <a:xfrm>
              <a:off x="8970657" y="2638296"/>
              <a:ext cx="19556" cy="19556"/>
            </a:xfrm>
            <a:custGeom>
              <a:avLst/>
              <a:gdLst>
                <a:gd name="connsiteX0" fmla="*/ 19556 w 19556"/>
                <a:gd name="connsiteY0" fmla="*/ 9778 h 19556"/>
                <a:gd name="connsiteX1" fmla="*/ 9778 w 19556"/>
                <a:gd name="connsiteY1" fmla="*/ 19556 h 19556"/>
                <a:gd name="connsiteX2" fmla="*/ 0 w 19556"/>
                <a:gd name="connsiteY2" fmla="*/ 9778 h 19556"/>
                <a:gd name="connsiteX3" fmla="*/ 9778 w 19556"/>
                <a:gd name="connsiteY3" fmla="*/ 0 h 19556"/>
                <a:gd name="connsiteX4" fmla="*/ 19556 w 19556"/>
                <a:gd name="connsiteY4" fmla="*/ 9778 h 19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56" h="19556">
                  <a:moveTo>
                    <a:pt x="19556" y="9778"/>
                  </a:moveTo>
                  <a:cubicBezTo>
                    <a:pt x="19556" y="15178"/>
                    <a:pt x="15178" y="19556"/>
                    <a:pt x="9778" y="19556"/>
                  </a:cubicBezTo>
                  <a:cubicBezTo>
                    <a:pt x="4378" y="19556"/>
                    <a:pt x="0" y="15178"/>
                    <a:pt x="0" y="9778"/>
                  </a:cubicBezTo>
                  <a:cubicBezTo>
                    <a:pt x="0" y="4378"/>
                    <a:pt x="4378" y="0"/>
                    <a:pt x="9778" y="0"/>
                  </a:cubicBezTo>
                  <a:cubicBezTo>
                    <a:pt x="15178" y="0"/>
                    <a:pt x="19556" y="4378"/>
                    <a:pt x="19556" y="9778"/>
                  </a:cubicBezTo>
                  <a:close/>
                </a:path>
              </a:pathLst>
            </a:custGeom>
            <a:solidFill>
              <a:srgbClr val="A97AF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94" name="Forme libre : forme 22093">
              <a:extLst>
                <a:ext uri="{FF2B5EF4-FFF2-40B4-BE49-F238E27FC236}">
                  <a16:creationId xmlns:a16="http://schemas.microsoft.com/office/drawing/2014/main" id="{68C85008-E3B0-40AC-A953-24B0B4ED4AC0}"/>
                </a:ext>
              </a:extLst>
            </p:cNvPr>
            <p:cNvSpPr/>
            <p:nvPr/>
          </p:nvSpPr>
          <p:spPr>
            <a:xfrm>
              <a:off x="8994236" y="2615555"/>
              <a:ext cx="16985" cy="16985"/>
            </a:xfrm>
            <a:custGeom>
              <a:avLst/>
              <a:gdLst>
                <a:gd name="connsiteX0" fmla="*/ 16986 w 16985"/>
                <a:gd name="connsiteY0" fmla="*/ 8493 h 16985"/>
                <a:gd name="connsiteX1" fmla="*/ 8493 w 16985"/>
                <a:gd name="connsiteY1" fmla="*/ 16986 h 16985"/>
                <a:gd name="connsiteX2" fmla="*/ 0 w 16985"/>
                <a:gd name="connsiteY2" fmla="*/ 8493 h 16985"/>
                <a:gd name="connsiteX3" fmla="*/ 8493 w 16985"/>
                <a:gd name="connsiteY3" fmla="*/ 0 h 16985"/>
                <a:gd name="connsiteX4" fmla="*/ 16986 w 16985"/>
                <a:gd name="connsiteY4" fmla="*/ 8493 h 16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85" h="16985">
                  <a:moveTo>
                    <a:pt x="16986" y="8493"/>
                  </a:moveTo>
                  <a:cubicBezTo>
                    <a:pt x="16986" y="13184"/>
                    <a:pt x="13183" y="16986"/>
                    <a:pt x="8493" y="16986"/>
                  </a:cubicBezTo>
                  <a:cubicBezTo>
                    <a:pt x="3802" y="16986"/>
                    <a:pt x="0" y="13183"/>
                    <a:pt x="0" y="8493"/>
                  </a:cubicBezTo>
                  <a:cubicBezTo>
                    <a:pt x="0" y="3802"/>
                    <a:pt x="3803" y="0"/>
                    <a:pt x="8493" y="0"/>
                  </a:cubicBezTo>
                  <a:cubicBezTo>
                    <a:pt x="13184" y="0"/>
                    <a:pt x="16986" y="3803"/>
                    <a:pt x="16986" y="8493"/>
                  </a:cubicBezTo>
                  <a:close/>
                </a:path>
              </a:pathLst>
            </a:custGeom>
            <a:solidFill>
              <a:srgbClr val="A97AF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95" name="Forme libre : forme 22094">
              <a:extLst>
                <a:ext uri="{FF2B5EF4-FFF2-40B4-BE49-F238E27FC236}">
                  <a16:creationId xmlns:a16="http://schemas.microsoft.com/office/drawing/2014/main" id="{DF60669F-523B-4223-986C-B4A1C029C9C1}"/>
                </a:ext>
              </a:extLst>
            </p:cNvPr>
            <p:cNvSpPr/>
            <p:nvPr/>
          </p:nvSpPr>
          <p:spPr>
            <a:xfrm>
              <a:off x="8935624" y="2621310"/>
              <a:ext cx="22238" cy="22238"/>
            </a:xfrm>
            <a:custGeom>
              <a:avLst/>
              <a:gdLst>
                <a:gd name="connsiteX0" fmla="*/ 22238 w 22238"/>
                <a:gd name="connsiteY0" fmla="*/ 11119 h 22238"/>
                <a:gd name="connsiteX1" fmla="*/ 11119 w 22238"/>
                <a:gd name="connsiteY1" fmla="*/ 22238 h 22238"/>
                <a:gd name="connsiteX2" fmla="*/ 0 w 22238"/>
                <a:gd name="connsiteY2" fmla="*/ 11119 h 22238"/>
                <a:gd name="connsiteX3" fmla="*/ 11119 w 22238"/>
                <a:gd name="connsiteY3" fmla="*/ 0 h 22238"/>
                <a:gd name="connsiteX4" fmla="*/ 22238 w 22238"/>
                <a:gd name="connsiteY4" fmla="*/ 11119 h 2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38" h="22238">
                  <a:moveTo>
                    <a:pt x="22238" y="11119"/>
                  </a:moveTo>
                  <a:cubicBezTo>
                    <a:pt x="22238" y="17260"/>
                    <a:pt x="17260" y="22238"/>
                    <a:pt x="11119" y="22238"/>
                  </a:cubicBezTo>
                  <a:cubicBezTo>
                    <a:pt x="4978" y="22238"/>
                    <a:pt x="0" y="17260"/>
                    <a:pt x="0" y="11119"/>
                  </a:cubicBezTo>
                  <a:cubicBezTo>
                    <a:pt x="0" y="4978"/>
                    <a:pt x="4978" y="0"/>
                    <a:pt x="11119" y="0"/>
                  </a:cubicBezTo>
                  <a:cubicBezTo>
                    <a:pt x="17260" y="0"/>
                    <a:pt x="22238" y="4978"/>
                    <a:pt x="22238" y="11119"/>
                  </a:cubicBezTo>
                  <a:close/>
                </a:path>
              </a:pathLst>
            </a:custGeom>
            <a:solidFill>
              <a:srgbClr val="A97AF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96" name="Forme libre : forme 22095">
              <a:extLst>
                <a:ext uri="{FF2B5EF4-FFF2-40B4-BE49-F238E27FC236}">
                  <a16:creationId xmlns:a16="http://schemas.microsoft.com/office/drawing/2014/main" id="{8B41FFC3-17E4-4C71-959B-305C3022770B}"/>
                </a:ext>
              </a:extLst>
            </p:cNvPr>
            <p:cNvSpPr/>
            <p:nvPr/>
          </p:nvSpPr>
          <p:spPr>
            <a:xfrm>
              <a:off x="8933165" y="2657852"/>
              <a:ext cx="20785" cy="20785"/>
            </a:xfrm>
            <a:custGeom>
              <a:avLst/>
              <a:gdLst>
                <a:gd name="connsiteX0" fmla="*/ 20785 w 20785"/>
                <a:gd name="connsiteY0" fmla="*/ 10393 h 20785"/>
                <a:gd name="connsiteX1" fmla="*/ 10393 w 20785"/>
                <a:gd name="connsiteY1" fmla="*/ 20785 h 20785"/>
                <a:gd name="connsiteX2" fmla="*/ 0 w 20785"/>
                <a:gd name="connsiteY2" fmla="*/ 10393 h 20785"/>
                <a:gd name="connsiteX3" fmla="*/ 10393 w 20785"/>
                <a:gd name="connsiteY3" fmla="*/ 0 h 20785"/>
                <a:gd name="connsiteX4" fmla="*/ 20785 w 20785"/>
                <a:gd name="connsiteY4" fmla="*/ 10393 h 20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85" h="20785">
                  <a:moveTo>
                    <a:pt x="20785" y="10393"/>
                  </a:moveTo>
                  <a:cubicBezTo>
                    <a:pt x="20785" y="16132"/>
                    <a:pt x="16132" y="20785"/>
                    <a:pt x="10393" y="20785"/>
                  </a:cubicBezTo>
                  <a:cubicBezTo>
                    <a:pt x="4653" y="20785"/>
                    <a:pt x="0" y="16132"/>
                    <a:pt x="0" y="10393"/>
                  </a:cubicBezTo>
                  <a:cubicBezTo>
                    <a:pt x="0" y="4653"/>
                    <a:pt x="4653" y="0"/>
                    <a:pt x="10393" y="0"/>
                  </a:cubicBezTo>
                  <a:cubicBezTo>
                    <a:pt x="16132" y="0"/>
                    <a:pt x="20785" y="4653"/>
                    <a:pt x="20785" y="10393"/>
                  </a:cubicBezTo>
                  <a:close/>
                </a:path>
              </a:pathLst>
            </a:custGeom>
            <a:solidFill>
              <a:srgbClr val="A97AF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97" name="Forme libre : forme 22096">
              <a:extLst>
                <a:ext uri="{FF2B5EF4-FFF2-40B4-BE49-F238E27FC236}">
                  <a16:creationId xmlns:a16="http://schemas.microsoft.com/office/drawing/2014/main" id="{3D914B52-96B0-4F56-8F91-0B64F592079B}"/>
                </a:ext>
              </a:extLst>
            </p:cNvPr>
            <p:cNvSpPr/>
            <p:nvPr/>
          </p:nvSpPr>
          <p:spPr>
            <a:xfrm>
              <a:off x="8968534" y="2664501"/>
              <a:ext cx="12627" cy="12627"/>
            </a:xfrm>
            <a:custGeom>
              <a:avLst/>
              <a:gdLst>
                <a:gd name="connsiteX0" fmla="*/ 12628 w 12627"/>
                <a:gd name="connsiteY0" fmla="*/ 6314 h 12627"/>
                <a:gd name="connsiteX1" fmla="*/ 6314 w 12627"/>
                <a:gd name="connsiteY1" fmla="*/ 12628 h 12627"/>
                <a:gd name="connsiteX2" fmla="*/ 0 w 12627"/>
                <a:gd name="connsiteY2" fmla="*/ 6314 h 12627"/>
                <a:gd name="connsiteX3" fmla="*/ 6314 w 12627"/>
                <a:gd name="connsiteY3" fmla="*/ 0 h 12627"/>
                <a:gd name="connsiteX4" fmla="*/ 12628 w 12627"/>
                <a:gd name="connsiteY4" fmla="*/ 6314 h 12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27" h="12627">
                  <a:moveTo>
                    <a:pt x="12628" y="6314"/>
                  </a:moveTo>
                  <a:cubicBezTo>
                    <a:pt x="12628" y="9801"/>
                    <a:pt x="9801" y="12628"/>
                    <a:pt x="6314" y="12628"/>
                  </a:cubicBezTo>
                  <a:cubicBezTo>
                    <a:pt x="2827" y="12628"/>
                    <a:pt x="0" y="9801"/>
                    <a:pt x="0" y="6314"/>
                  </a:cubicBezTo>
                  <a:cubicBezTo>
                    <a:pt x="0" y="2827"/>
                    <a:pt x="2827" y="0"/>
                    <a:pt x="6314" y="0"/>
                  </a:cubicBezTo>
                  <a:cubicBezTo>
                    <a:pt x="9801" y="0"/>
                    <a:pt x="12628" y="2827"/>
                    <a:pt x="12628" y="6314"/>
                  </a:cubicBezTo>
                  <a:close/>
                </a:path>
              </a:pathLst>
            </a:custGeom>
            <a:solidFill>
              <a:srgbClr val="A97AF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98" name="Forme libre : forme 22097">
              <a:extLst>
                <a:ext uri="{FF2B5EF4-FFF2-40B4-BE49-F238E27FC236}">
                  <a16:creationId xmlns:a16="http://schemas.microsoft.com/office/drawing/2014/main" id="{75E1C1D7-861F-4786-876C-94F4C200BEC0}"/>
                </a:ext>
              </a:extLst>
            </p:cNvPr>
            <p:cNvSpPr/>
            <p:nvPr/>
          </p:nvSpPr>
          <p:spPr>
            <a:xfrm>
              <a:off x="8943558" y="2686460"/>
              <a:ext cx="14303" cy="14303"/>
            </a:xfrm>
            <a:custGeom>
              <a:avLst/>
              <a:gdLst>
                <a:gd name="connsiteX0" fmla="*/ 14304 w 14303"/>
                <a:gd name="connsiteY0" fmla="*/ 7152 h 14303"/>
                <a:gd name="connsiteX1" fmla="*/ 7152 w 14303"/>
                <a:gd name="connsiteY1" fmla="*/ 14304 h 14303"/>
                <a:gd name="connsiteX2" fmla="*/ 0 w 14303"/>
                <a:gd name="connsiteY2" fmla="*/ 7152 h 14303"/>
                <a:gd name="connsiteX3" fmla="*/ 7152 w 14303"/>
                <a:gd name="connsiteY3" fmla="*/ 0 h 14303"/>
                <a:gd name="connsiteX4" fmla="*/ 14304 w 14303"/>
                <a:gd name="connsiteY4" fmla="*/ 7152 h 1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03" h="14303">
                  <a:moveTo>
                    <a:pt x="14304" y="7152"/>
                  </a:moveTo>
                  <a:cubicBezTo>
                    <a:pt x="14304" y="11102"/>
                    <a:pt x="11102" y="14304"/>
                    <a:pt x="7152" y="14304"/>
                  </a:cubicBezTo>
                  <a:cubicBezTo>
                    <a:pt x="3202" y="14304"/>
                    <a:pt x="0" y="11102"/>
                    <a:pt x="0" y="7152"/>
                  </a:cubicBezTo>
                  <a:cubicBezTo>
                    <a:pt x="0" y="3202"/>
                    <a:pt x="3202" y="0"/>
                    <a:pt x="7152" y="0"/>
                  </a:cubicBezTo>
                  <a:cubicBezTo>
                    <a:pt x="11102" y="0"/>
                    <a:pt x="14304" y="3202"/>
                    <a:pt x="14304" y="7152"/>
                  </a:cubicBezTo>
                  <a:close/>
                </a:path>
              </a:pathLst>
            </a:custGeom>
            <a:solidFill>
              <a:srgbClr val="A97AF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99" name="Forme libre : forme 22098">
              <a:extLst>
                <a:ext uri="{FF2B5EF4-FFF2-40B4-BE49-F238E27FC236}">
                  <a16:creationId xmlns:a16="http://schemas.microsoft.com/office/drawing/2014/main" id="{CFB9FCA0-D93C-40FA-BE8F-DD704CB89AC5}"/>
                </a:ext>
              </a:extLst>
            </p:cNvPr>
            <p:cNvSpPr/>
            <p:nvPr/>
          </p:nvSpPr>
          <p:spPr>
            <a:xfrm>
              <a:off x="8928360" y="2697691"/>
              <a:ext cx="8604" cy="8604"/>
            </a:xfrm>
            <a:custGeom>
              <a:avLst/>
              <a:gdLst>
                <a:gd name="connsiteX0" fmla="*/ 8605 w 8604"/>
                <a:gd name="connsiteY0" fmla="*/ 4302 h 8604"/>
                <a:gd name="connsiteX1" fmla="*/ 4302 w 8604"/>
                <a:gd name="connsiteY1" fmla="*/ 8605 h 8604"/>
                <a:gd name="connsiteX2" fmla="*/ 0 w 8604"/>
                <a:gd name="connsiteY2" fmla="*/ 4302 h 8604"/>
                <a:gd name="connsiteX3" fmla="*/ 4302 w 8604"/>
                <a:gd name="connsiteY3" fmla="*/ 0 h 8604"/>
                <a:gd name="connsiteX4" fmla="*/ 8605 w 8604"/>
                <a:gd name="connsiteY4" fmla="*/ 4302 h 8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04" h="8604">
                  <a:moveTo>
                    <a:pt x="8605" y="4302"/>
                  </a:moveTo>
                  <a:cubicBezTo>
                    <a:pt x="8605" y="6679"/>
                    <a:pt x="6678" y="8605"/>
                    <a:pt x="4302" y="8605"/>
                  </a:cubicBezTo>
                  <a:cubicBezTo>
                    <a:pt x="1926" y="8605"/>
                    <a:pt x="0" y="6679"/>
                    <a:pt x="0" y="4302"/>
                  </a:cubicBezTo>
                  <a:cubicBezTo>
                    <a:pt x="0" y="1926"/>
                    <a:pt x="1926" y="0"/>
                    <a:pt x="4302" y="0"/>
                  </a:cubicBezTo>
                  <a:cubicBezTo>
                    <a:pt x="6678" y="0"/>
                    <a:pt x="8605" y="1926"/>
                    <a:pt x="8605" y="4302"/>
                  </a:cubicBezTo>
                  <a:close/>
                </a:path>
              </a:pathLst>
            </a:custGeom>
            <a:solidFill>
              <a:srgbClr val="A97AF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00" name="Forme libre : forme 22099">
              <a:extLst>
                <a:ext uri="{FF2B5EF4-FFF2-40B4-BE49-F238E27FC236}">
                  <a16:creationId xmlns:a16="http://schemas.microsoft.com/office/drawing/2014/main" id="{BC1A95F3-0040-4D40-AD27-C27B6FEB4B6E}"/>
                </a:ext>
              </a:extLst>
            </p:cNvPr>
            <p:cNvSpPr/>
            <p:nvPr/>
          </p:nvSpPr>
          <p:spPr>
            <a:xfrm>
              <a:off x="8919867" y="2633770"/>
              <a:ext cx="13298" cy="13298"/>
            </a:xfrm>
            <a:custGeom>
              <a:avLst/>
              <a:gdLst>
                <a:gd name="connsiteX0" fmla="*/ 13298 w 13298"/>
                <a:gd name="connsiteY0" fmla="*/ 6649 h 13298"/>
                <a:gd name="connsiteX1" fmla="*/ 6649 w 13298"/>
                <a:gd name="connsiteY1" fmla="*/ 13298 h 13298"/>
                <a:gd name="connsiteX2" fmla="*/ 0 w 13298"/>
                <a:gd name="connsiteY2" fmla="*/ 6649 h 13298"/>
                <a:gd name="connsiteX3" fmla="*/ 6649 w 13298"/>
                <a:gd name="connsiteY3" fmla="*/ 0 h 13298"/>
                <a:gd name="connsiteX4" fmla="*/ 13298 w 13298"/>
                <a:gd name="connsiteY4" fmla="*/ 6649 h 13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98" h="13298">
                  <a:moveTo>
                    <a:pt x="13298" y="6649"/>
                  </a:moveTo>
                  <a:cubicBezTo>
                    <a:pt x="13298" y="10321"/>
                    <a:pt x="10321" y="13298"/>
                    <a:pt x="6649" y="13298"/>
                  </a:cubicBezTo>
                  <a:cubicBezTo>
                    <a:pt x="2977" y="13298"/>
                    <a:pt x="0" y="10321"/>
                    <a:pt x="0" y="6649"/>
                  </a:cubicBezTo>
                  <a:cubicBezTo>
                    <a:pt x="0" y="2977"/>
                    <a:pt x="2977" y="0"/>
                    <a:pt x="6649" y="0"/>
                  </a:cubicBezTo>
                  <a:cubicBezTo>
                    <a:pt x="10321" y="0"/>
                    <a:pt x="13298" y="2977"/>
                    <a:pt x="13298" y="6649"/>
                  </a:cubicBezTo>
                  <a:close/>
                </a:path>
              </a:pathLst>
            </a:custGeom>
            <a:solidFill>
              <a:srgbClr val="A97AF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01" name="Forme libre : forme 22100">
              <a:extLst>
                <a:ext uri="{FF2B5EF4-FFF2-40B4-BE49-F238E27FC236}">
                  <a16:creationId xmlns:a16="http://schemas.microsoft.com/office/drawing/2014/main" id="{9FF9570D-9BE1-411B-A2E5-5EB2739DA17E}"/>
                </a:ext>
              </a:extLst>
            </p:cNvPr>
            <p:cNvSpPr/>
            <p:nvPr/>
          </p:nvSpPr>
          <p:spPr>
            <a:xfrm>
              <a:off x="8961829" y="2586779"/>
              <a:ext cx="22349" cy="22349"/>
            </a:xfrm>
            <a:custGeom>
              <a:avLst/>
              <a:gdLst>
                <a:gd name="connsiteX0" fmla="*/ 22350 w 22349"/>
                <a:gd name="connsiteY0" fmla="*/ 11175 h 22349"/>
                <a:gd name="connsiteX1" fmla="*/ 11175 w 22349"/>
                <a:gd name="connsiteY1" fmla="*/ 22350 h 22349"/>
                <a:gd name="connsiteX2" fmla="*/ 0 w 22349"/>
                <a:gd name="connsiteY2" fmla="*/ 11175 h 22349"/>
                <a:gd name="connsiteX3" fmla="*/ 11175 w 22349"/>
                <a:gd name="connsiteY3" fmla="*/ 0 h 22349"/>
                <a:gd name="connsiteX4" fmla="*/ 22350 w 22349"/>
                <a:gd name="connsiteY4" fmla="*/ 11175 h 22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349" h="22349">
                  <a:moveTo>
                    <a:pt x="22350" y="11175"/>
                  </a:moveTo>
                  <a:cubicBezTo>
                    <a:pt x="22350" y="17347"/>
                    <a:pt x="17347" y="22350"/>
                    <a:pt x="11175" y="22350"/>
                  </a:cubicBezTo>
                  <a:cubicBezTo>
                    <a:pt x="5003" y="22350"/>
                    <a:pt x="0" y="17347"/>
                    <a:pt x="0" y="11175"/>
                  </a:cubicBezTo>
                  <a:cubicBezTo>
                    <a:pt x="0" y="5003"/>
                    <a:pt x="5003" y="0"/>
                    <a:pt x="11175" y="0"/>
                  </a:cubicBezTo>
                  <a:cubicBezTo>
                    <a:pt x="17347" y="0"/>
                    <a:pt x="22350" y="5003"/>
                    <a:pt x="22350" y="11175"/>
                  </a:cubicBezTo>
                  <a:close/>
                </a:path>
              </a:pathLst>
            </a:custGeom>
            <a:solidFill>
              <a:srgbClr val="A97AF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02" name="Forme libre : forme 22101">
              <a:extLst>
                <a:ext uri="{FF2B5EF4-FFF2-40B4-BE49-F238E27FC236}">
                  <a16:creationId xmlns:a16="http://schemas.microsoft.com/office/drawing/2014/main" id="{BFEE41DE-17EE-4486-AA14-88348961381B}"/>
                </a:ext>
              </a:extLst>
            </p:cNvPr>
            <p:cNvSpPr/>
            <p:nvPr/>
          </p:nvSpPr>
          <p:spPr>
            <a:xfrm>
              <a:off x="8941937" y="2587003"/>
              <a:ext cx="14639" cy="14639"/>
            </a:xfrm>
            <a:custGeom>
              <a:avLst/>
              <a:gdLst>
                <a:gd name="connsiteX0" fmla="*/ 14639 w 14639"/>
                <a:gd name="connsiteY0" fmla="*/ 7320 h 14639"/>
                <a:gd name="connsiteX1" fmla="*/ 7320 w 14639"/>
                <a:gd name="connsiteY1" fmla="*/ 14639 h 14639"/>
                <a:gd name="connsiteX2" fmla="*/ 0 w 14639"/>
                <a:gd name="connsiteY2" fmla="*/ 7320 h 14639"/>
                <a:gd name="connsiteX3" fmla="*/ 7320 w 14639"/>
                <a:gd name="connsiteY3" fmla="*/ 0 h 14639"/>
                <a:gd name="connsiteX4" fmla="*/ 14639 w 14639"/>
                <a:gd name="connsiteY4" fmla="*/ 7320 h 14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39" h="14639">
                  <a:moveTo>
                    <a:pt x="14639" y="7320"/>
                  </a:moveTo>
                  <a:cubicBezTo>
                    <a:pt x="14639" y="11362"/>
                    <a:pt x="11362" y="14639"/>
                    <a:pt x="7320" y="14639"/>
                  </a:cubicBezTo>
                  <a:cubicBezTo>
                    <a:pt x="3277" y="14639"/>
                    <a:pt x="0" y="11362"/>
                    <a:pt x="0" y="7320"/>
                  </a:cubicBezTo>
                  <a:cubicBezTo>
                    <a:pt x="0" y="3277"/>
                    <a:pt x="3277" y="0"/>
                    <a:pt x="7320" y="0"/>
                  </a:cubicBezTo>
                  <a:cubicBezTo>
                    <a:pt x="11362" y="0"/>
                    <a:pt x="14639" y="3277"/>
                    <a:pt x="14639" y="7320"/>
                  </a:cubicBezTo>
                  <a:close/>
                </a:path>
              </a:pathLst>
            </a:custGeom>
            <a:solidFill>
              <a:srgbClr val="A97AF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03" name="Forme libre : forme 22102">
              <a:extLst>
                <a:ext uri="{FF2B5EF4-FFF2-40B4-BE49-F238E27FC236}">
                  <a16:creationId xmlns:a16="http://schemas.microsoft.com/office/drawing/2014/main" id="{CC8BFEE4-023B-4F36-B679-82474FEA0DE3}"/>
                </a:ext>
              </a:extLst>
            </p:cNvPr>
            <p:cNvSpPr/>
            <p:nvPr/>
          </p:nvSpPr>
          <p:spPr>
            <a:xfrm>
              <a:off x="9014742" y="2592478"/>
              <a:ext cx="17991" cy="17991"/>
            </a:xfrm>
            <a:custGeom>
              <a:avLst/>
              <a:gdLst>
                <a:gd name="connsiteX0" fmla="*/ 17992 w 17991"/>
                <a:gd name="connsiteY0" fmla="*/ 8996 h 17991"/>
                <a:gd name="connsiteX1" fmla="*/ 8996 w 17991"/>
                <a:gd name="connsiteY1" fmla="*/ 17992 h 17991"/>
                <a:gd name="connsiteX2" fmla="*/ 0 w 17991"/>
                <a:gd name="connsiteY2" fmla="*/ 8996 h 17991"/>
                <a:gd name="connsiteX3" fmla="*/ 8996 w 17991"/>
                <a:gd name="connsiteY3" fmla="*/ 0 h 17991"/>
                <a:gd name="connsiteX4" fmla="*/ 17992 w 17991"/>
                <a:gd name="connsiteY4" fmla="*/ 8996 h 17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91" h="17991">
                  <a:moveTo>
                    <a:pt x="17992" y="8996"/>
                  </a:moveTo>
                  <a:cubicBezTo>
                    <a:pt x="17992" y="13964"/>
                    <a:pt x="13964" y="17992"/>
                    <a:pt x="8996" y="17992"/>
                  </a:cubicBezTo>
                  <a:cubicBezTo>
                    <a:pt x="4028" y="17992"/>
                    <a:pt x="0" y="13964"/>
                    <a:pt x="0" y="8996"/>
                  </a:cubicBezTo>
                  <a:cubicBezTo>
                    <a:pt x="0" y="4027"/>
                    <a:pt x="4028" y="0"/>
                    <a:pt x="8996" y="0"/>
                  </a:cubicBezTo>
                  <a:cubicBezTo>
                    <a:pt x="13964" y="0"/>
                    <a:pt x="17992" y="4028"/>
                    <a:pt x="17992" y="8996"/>
                  </a:cubicBezTo>
                  <a:close/>
                </a:path>
              </a:pathLst>
            </a:custGeom>
            <a:solidFill>
              <a:srgbClr val="A97AF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04" name="Forme libre : forme 22103">
              <a:extLst>
                <a:ext uri="{FF2B5EF4-FFF2-40B4-BE49-F238E27FC236}">
                  <a16:creationId xmlns:a16="http://schemas.microsoft.com/office/drawing/2014/main" id="{9E2A8B3C-F44D-4D29-8889-2ED5E39CA686}"/>
                </a:ext>
              </a:extLst>
            </p:cNvPr>
            <p:cNvSpPr/>
            <p:nvPr/>
          </p:nvSpPr>
          <p:spPr>
            <a:xfrm>
              <a:off x="8994180" y="2560965"/>
              <a:ext cx="12851" cy="12851"/>
            </a:xfrm>
            <a:custGeom>
              <a:avLst/>
              <a:gdLst>
                <a:gd name="connsiteX0" fmla="*/ 12851 w 12851"/>
                <a:gd name="connsiteY0" fmla="*/ 6426 h 12851"/>
                <a:gd name="connsiteX1" fmla="*/ 6426 w 12851"/>
                <a:gd name="connsiteY1" fmla="*/ 12851 h 12851"/>
                <a:gd name="connsiteX2" fmla="*/ 0 w 12851"/>
                <a:gd name="connsiteY2" fmla="*/ 6426 h 12851"/>
                <a:gd name="connsiteX3" fmla="*/ 6426 w 12851"/>
                <a:gd name="connsiteY3" fmla="*/ 0 h 12851"/>
                <a:gd name="connsiteX4" fmla="*/ 12851 w 12851"/>
                <a:gd name="connsiteY4" fmla="*/ 6426 h 12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51" h="12851">
                  <a:moveTo>
                    <a:pt x="12851" y="6426"/>
                  </a:moveTo>
                  <a:cubicBezTo>
                    <a:pt x="12851" y="9974"/>
                    <a:pt x="9974" y="12851"/>
                    <a:pt x="6426" y="12851"/>
                  </a:cubicBezTo>
                  <a:cubicBezTo>
                    <a:pt x="2877" y="12851"/>
                    <a:pt x="0" y="9974"/>
                    <a:pt x="0" y="6426"/>
                  </a:cubicBezTo>
                  <a:cubicBezTo>
                    <a:pt x="0" y="2877"/>
                    <a:pt x="2877" y="0"/>
                    <a:pt x="6426" y="0"/>
                  </a:cubicBezTo>
                  <a:cubicBezTo>
                    <a:pt x="9974" y="0"/>
                    <a:pt x="12851" y="2877"/>
                    <a:pt x="12851" y="6426"/>
                  </a:cubicBezTo>
                  <a:close/>
                </a:path>
              </a:pathLst>
            </a:custGeom>
            <a:solidFill>
              <a:srgbClr val="A97AF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05" name="Forme libre : forme 22104">
              <a:extLst>
                <a:ext uri="{FF2B5EF4-FFF2-40B4-BE49-F238E27FC236}">
                  <a16:creationId xmlns:a16="http://schemas.microsoft.com/office/drawing/2014/main" id="{0F82BC0C-2A96-4714-B6D9-26D97B2D6ED1}"/>
                </a:ext>
              </a:extLst>
            </p:cNvPr>
            <p:cNvSpPr/>
            <p:nvPr/>
          </p:nvSpPr>
          <p:spPr>
            <a:xfrm>
              <a:off x="8964399" y="2556663"/>
              <a:ext cx="13298" cy="13298"/>
            </a:xfrm>
            <a:custGeom>
              <a:avLst/>
              <a:gdLst>
                <a:gd name="connsiteX0" fmla="*/ 13298 w 13298"/>
                <a:gd name="connsiteY0" fmla="*/ 6649 h 13298"/>
                <a:gd name="connsiteX1" fmla="*/ 6649 w 13298"/>
                <a:gd name="connsiteY1" fmla="*/ 13298 h 13298"/>
                <a:gd name="connsiteX2" fmla="*/ 0 w 13298"/>
                <a:gd name="connsiteY2" fmla="*/ 6649 h 13298"/>
                <a:gd name="connsiteX3" fmla="*/ 6649 w 13298"/>
                <a:gd name="connsiteY3" fmla="*/ 0 h 13298"/>
                <a:gd name="connsiteX4" fmla="*/ 13298 w 13298"/>
                <a:gd name="connsiteY4" fmla="*/ 6649 h 13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98" h="13298">
                  <a:moveTo>
                    <a:pt x="13298" y="6649"/>
                  </a:moveTo>
                  <a:cubicBezTo>
                    <a:pt x="13298" y="10321"/>
                    <a:pt x="10321" y="13298"/>
                    <a:pt x="6649" y="13298"/>
                  </a:cubicBezTo>
                  <a:cubicBezTo>
                    <a:pt x="2977" y="13298"/>
                    <a:pt x="0" y="10321"/>
                    <a:pt x="0" y="6649"/>
                  </a:cubicBezTo>
                  <a:cubicBezTo>
                    <a:pt x="0" y="2977"/>
                    <a:pt x="2977" y="0"/>
                    <a:pt x="6649" y="0"/>
                  </a:cubicBezTo>
                  <a:cubicBezTo>
                    <a:pt x="10321" y="0"/>
                    <a:pt x="13298" y="2977"/>
                    <a:pt x="13298" y="6649"/>
                  </a:cubicBezTo>
                  <a:close/>
                </a:path>
              </a:pathLst>
            </a:custGeom>
            <a:solidFill>
              <a:srgbClr val="A97AF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06" name="Forme libre : forme 22105">
              <a:extLst>
                <a:ext uri="{FF2B5EF4-FFF2-40B4-BE49-F238E27FC236}">
                  <a16:creationId xmlns:a16="http://schemas.microsoft.com/office/drawing/2014/main" id="{FC917936-C971-4485-B923-A238AFE15306}"/>
                </a:ext>
              </a:extLst>
            </p:cNvPr>
            <p:cNvSpPr/>
            <p:nvPr/>
          </p:nvSpPr>
          <p:spPr>
            <a:xfrm>
              <a:off x="9048770" y="2569961"/>
              <a:ext cx="16874" cy="16874"/>
            </a:xfrm>
            <a:custGeom>
              <a:avLst/>
              <a:gdLst>
                <a:gd name="connsiteX0" fmla="*/ 16874 w 16874"/>
                <a:gd name="connsiteY0" fmla="*/ 8437 h 16874"/>
                <a:gd name="connsiteX1" fmla="*/ 8437 w 16874"/>
                <a:gd name="connsiteY1" fmla="*/ 16874 h 16874"/>
                <a:gd name="connsiteX2" fmla="*/ 0 w 16874"/>
                <a:gd name="connsiteY2" fmla="*/ 8437 h 16874"/>
                <a:gd name="connsiteX3" fmla="*/ 8437 w 16874"/>
                <a:gd name="connsiteY3" fmla="*/ 0 h 16874"/>
                <a:gd name="connsiteX4" fmla="*/ 16874 w 16874"/>
                <a:gd name="connsiteY4" fmla="*/ 8437 h 16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74" h="16874">
                  <a:moveTo>
                    <a:pt x="16874" y="8437"/>
                  </a:moveTo>
                  <a:cubicBezTo>
                    <a:pt x="16874" y="13097"/>
                    <a:pt x="13097" y="16874"/>
                    <a:pt x="8437" y="16874"/>
                  </a:cubicBezTo>
                  <a:cubicBezTo>
                    <a:pt x="3777" y="16874"/>
                    <a:pt x="0" y="13097"/>
                    <a:pt x="0" y="8437"/>
                  </a:cubicBezTo>
                  <a:cubicBezTo>
                    <a:pt x="0" y="3777"/>
                    <a:pt x="3777" y="0"/>
                    <a:pt x="8437" y="0"/>
                  </a:cubicBezTo>
                  <a:cubicBezTo>
                    <a:pt x="13097" y="0"/>
                    <a:pt x="16874" y="3777"/>
                    <a:pt x="16874" y="8437"/>
                  </a:cubicBezTo>
                  <a:close/>
                </a:path>
              </a:pathLst>
            </a:custGeom>
            <a:solidFill>
              <a:srgbClr val="A97AF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07" name="Forme libre : forme 22106">
              <a:extLst>
                <a:ext uri="{FF2B5EF4-FFF2-40B4-BE49-F238E27FC236}">
                  <a16:creationId xmlns:a16="http://schemas.microsoft.com/office/drawing/2014/main" id="{59E88E70-6437-49DE-8035-3869D3FF37B8}"/>
                </a:ext>
              </a:extLst>
            </p:cNvPr>
            <p:cNvSpPr/>
            <p:nvPr/>
          </p:nvSpPr>
          <p:spPr>
            <a:xfrm>
              <a:off x="9582933" y="2962984"/>
              <a:ext cx="8045" cy="8045"/>
            </a:xfrm>
            <a:custGeom>
              <a:avLst/>
              <a:gdLst>
                <a:gd name="connsiteX0" fmla="*/ 8046 w 8045"/>
                <a:gd name="connsiteY0" fmla="*/ 4023 h 8045"/>
                <a:gd name="connsiteX1" fmla="*/ 4023 w 8045"/>
                <a:gd name="connsiteY1" fmla="*/ 8046 h 8045"/>
                <a:gd name="connsiteX2" fmla="*/ 0 w 8045"/>
                <a:gd name="connsiteY2" fmla="*/ 4023 h 8045"/>
                <a:gd name="connsiteX3" fmla="*/ 4023 w 8045"/>
                <a:gd name="connsiteY3" fmla="*/ 0 h 8045"/>
                <a:gd name="connsiteX4" fmla="*/ 8046 w 8045"/>
                <a:gd name="connsiteY4" fmla="*/ 4023 h 8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45" h="8045">
                  <a:moveTo>
                    <a:pt x="8046" y="4023"/>
                  </a:moveTo>
                  <a:cubicBezTo>
                    <a:pt x="8046" y="6245"/>
                    <a:pt x="6245" y="8046"/>
                    <a:pt x="4023" y="8046"/>
                  </a:cubicBezTo>
                  <a:cubicBezTo>
                    <a:pt x="1801" y="8046"/>
                    <a:pt x="0" y="6245"/>
                    <a:pt x="0" y="4023"/>
                  </a:cubicBezTo>
                  <a:cubicBezTo>
                    <a:pt x="0" y="1801"/>
                    <a:pt x="1801" y="0"/>
                    <a:pt x="4023" y="0"/>
                  </a:cubicBezTo>
                  <a:cubicBezTo>
                    <a:pt x="6245" y="0"/>
                    <a:pt x="8046" y="1801"/>
                    <a:pt x="8046" y="4023"/>
                  </a:cubicBezTo>
                  <a:close/>
                </a:path>
              </a:pathLst>
            </a:custGeom>
            <a:solidFill>
              <a:srgbClr val="A97AF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08" name="Forme libre : forme 22107">
              <a:extLst>
                <a:ext uri="{FF2B5EF4-FFF2-40B4-BE49-F238E27FC236}">
                  <a16:creationId xmlns:a16="http://schemas.microsoft.com/office/drawing/2014/main" id="{90680AD6-F58F-41DF-A870-8F1F98927050}"/>
                </a:ext>
              </a:extLst>
            </p:cNvPr>
            <p:cNvSpPr/>
            <p:nvPr/>
          </p:nvSpPr>
          <p:spPr>
            <a:xfrm>
              <a:off x="9617855" y="2965275"/>
              <a:ext cx="8716" cy="8716"/>
            </a:xfrm>
            <a:custGeom>
              <a:avLst/>
              <a:gdLst>
                <a:gd name="connsiteX0" fmla="*/ 8716 w 8716"/>
                <a:gd name="connsiteY0" fmla="*/ 4358 h 8716"/>
                <a:gd name="connsiteX1" fmla="*/ 4358 w 8716"/>
                <a:gd name="connsiteY1" fmla="*/ 8716 h 8716"/>
                <a:gd name="connsiteX2" fmla="*/ 0 w 8716"/>
                <a:gd name="connsiteY2" fmla="*/ 4358 h 8716"/>
                <a:gd name="connsiteX3" fmla="*/ 4358 w 8716"/>
                <a:gd name="connsiteY3" fmla="*/ 0 h 8716"/>
                <a:gd name="connsiteX4" fmla="*/ 8716 w 8716"/>
                <a:gd name="connsiteY4" fmla="*/ 4358 h 8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16" h="8716">
                  <a:moveTo>
                    <a:pt x="8716" y="4358"/>
                  </a:moveTo>
                  <a:cubicBezTo>
                    <a:pt x="8716" y="6765"/>
                    <a:pt x="6765" y="8716"/>
                    <a:pt x="4358" y="8716"/>
                  </a:cubicBezTo>
                  <a:cubicBezTo>
                    <a:pt x="1951" y="8716"/>
                    <a:pt x="0" y="6765"/>
                    <a:pt x="0" y="4358"/>
                  </a:cubicBezTo>
                  <a:cubicBezTo>
                    <a:pt x="0" y="1951"/>
                    <a:pt x="1951" y="0"/>
                    <a:pt x="4358" y="0"/>
                  </a:cubicBezTo>
                  <a:cubicBezTo>
                    <a:pt x="6765" y="0"/>
                    <a:pt x="8716" y="1951"/>
                    <a:pt x="8716" y="4358"/>
                  </a:cubicBezTo>
                  <a:close/>
                </a:path>
              </a:pathLst>
            </a:custGeom>
            <a:solidFill>
              <a:srgbClr val="A97AF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09" name="Forme libre : forme 22108">
              <a:extLst>
                <a:ext uri="{FF2B5EF4-FFF2-40B4-BE49-F238E27FC236}">
                  <a16:creationId xmlns:a16="http://schemas.microsoft.com/office/drawing/2014/main" id="{00C61FE2-3FF1-4FD4-90DC-28EFF1EAF15F}"/>
                </a:ext>
              </a:extLst>
            </p:cNvPr>
            <p:cNvSpPr/>
            <p:nvPr/>
          </p:nvSpPr>
          <p:spPr>
            <a:xfrm>
              <a:off x="9656967" y="2958905"/>
              <a:ext cx="9275" cy="9275"/>
            </a:xfrm>
            <a:custGeom>
              <a:avLst/>
              <a:gdLst>
                <a:gd name="connsiteX0" fmla="*/ 9275 w 9275"/>
                <a:gd name="connsiteY0" fmla="*/ 4638 h 9275"/>
                <a:gd name="connsiteX1" fmla="*/ 4638 w 9275"/>
                <a:gd name="connsiteY1" fmla="*/ 9275 h 9275"/>
                <a:gd name="connsiteX2" fmla="*/ 0 w 9275"/>
                <a:gd name="connsiteY2" fmla="*/ 4638 h 9275"/>
                <a:gd name="connsiteX3" fmla="*/ 4638 w 9275"/>
                <a:gd name="connsiteY3" fmla="*/ 0 h 9275"/>
                <a:gd name="connsiteX4" fmla="*/ 9275 w 9275"/>
                <a:gd name="connsiteY4" fmla="*/ 4638 h 9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75" h="9275">
                  <a:moveTo>
                    <a:pt x="9275" y="4638"/>
                  </a:moveTo>
                  <a:cubicBezTo>
                    <a:pt x="9275" y="7199"/>
                    <a:pt x="7199" y="9275"/>
                    <a:pt x="4638" y="9275"/>
                  </a:cubicBezTo>
                  <a:cubicBezTo>
                    <a:pt x="2076" y="9275"/>
                    <a:pt x="0" y="7199"/>
                    <a:pt x="0" y="4638"/>
                  </a:cubicBezTo>
                  <a:cubicBezTo>
                    <a:pt x="0" y="2076"/>
                    <a:pt x="2077" y="0"/>
                    <a:pt x="4638" y="0"/>
                  </a:cubicBezTo>
                  <a:cubicBezTo>
                    <a:pt x="7199" y="0"/>
                    <a:pt x="9275" y="2076"/>
                    <a:pt x="9275" y="4638"/>
                  </a:cubicBezTo>
                  <a:close/>
                </a:path>
              </a:pathLst>
            </a:custGeom>
            <a:solidFill>
              <a:srgbClr val="A97AF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10" name="Forme libre : forme 22109">
              <a:extLst>
                <a:ext uri="{FF2B5EF4-FFF2-40B4-BE49-F238E27FC236}">
                  <a16:creationId xmlns:a16="http://schemas.microsoft.com/office/drawing/2014/main" id="{0FC42C1A-9F88-479A-91F0-E4CA80064068}"/>
                </a:ext>
              </a:extLst>
            </p:cNvPr>
            <p:cNvSpPr/>
            <p:nvPr/>
          </p:nvSpPr>
          <p:spPr>
            <a:xfrm>
              <a:off x="9661102" y="2938790"/>
              <a:ext cx="9722" cy="9722"/>
            </a:xfrm>
            <a:custGeom>
              <a:avLst/>
              <a:gdLst>
                <a:gd name="connsiteX0" fmla="*/ 9722 w 9722"/>
                <a:gd name="connsiteY0" fmla="*/ 4861 h 9722"/>
                <a:gd name="connsiteX1" fmla="*/ 4861 w 9722"/>
                <a:gd name="connsiteY1" fmla="*/ 9722 h 9722"/>
                <a:gd name="connsiteX2" fmla="*/ 0 w 9722"/>
                <a:gd name="connsiteY2" fmla="*/ 4861 h 9722"/>
                <a:gd name="connsiteX3" fmla="*/ 4861 w 9722"/>
                <a:gd name="connsiteY3" fmla="*/ 0 h 9722"/>
                <a:gd name="connsiteX4" fmla="*/ 9722 w 9722"/>
                <a:gd name="connsiteY4" fmla="*/ 4861 h 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22" h="9722">
                  <a:moveTo>
                    <a:pt x="9722" y="4861"/>
                  </a:moveTo>
                  <a:cubicBezTo>
                    <a:pt x="9722" y="7546"/>
                    <a:pt x="7546" y="9722"/>
                    <a:pt x="4861" y="9722"/>
                  </a:cubicBezTo>
                  <a:cubicBezTo>
                    <a:pt x="2176" y="9722"/>
                    <a:pt x="0" y="7546"/>
                    <a:pt x="0" y="4861"/>
                  </a:cubicBezTo>
                  <a:cubicBezTo>
                    <a:pt x="0" y="2176"/>
                    <a:pt x="2177" y="0"/>
                    <a:pt x="4861" y="0"/>
                  </a:cubicBezTo>
                  <a:cubicBezTo>
                    <a:pt x="7546" y="0"/>
                    <a:pt x="9722" y="2177"/>
                    <a:pt x="9722" y="4861"/>
                  </a:cubicBezTo>
                  <a:close/>
                </a:path>
              </a:pathLst>
            </a:custGeom>
            <a:solidFill>
              <a:srgbClr val="A97AF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11" name="Forme libre : forme 22110">
              <a:extLst>
                <a:ext uri="{FF2B5EF4-FFF2-40B4-BE49-F238E27FC236}">
                  <a16:creationId xmlns:a16="http://schemas.microsoft.com/office/drawing/2014/main" id="{DA679F9D-65E7-4C7D-BE18-664A4812541E}"/>
                </a:ext>
              </a:extLst>
            </p:cNvPr>
            <p:cNvSpPr/>
            <p:nvPr/>
          </p:nvSpPr>
          <p:spPr>
            <a:xfrm>
              <a:off x="9632215" y="2949630"/>
              <a:ext cx="16091" cy="16091"/>
            </a:xfrm>
            <a:custGeom>
              <a:avLst/>
              <a:gdLst>
                <a:gd name="connsiteX0" fmla="*/ 16092 w 16091"/>
                <a:gd name="connsiteY0" fmla="*/ 8046 h 16091"/>
                <a:gd name="connsiteX1" fmla="*/ 8046 w 16091"/>
                <a:gd name="connsiteY1" fmla="*/ 16092 h 16091"/>
                <a:gd name="connsiteX2" fmla="*/ 0 w 16091"/>
                <a:gd name="connsiteY2" fmla="*/ 8046 h 16091"/>
                <a:gd name="connsiteX3" fmla="*/ 8046 w 16091"/>
                <a:gd name="connsiteY3" fmla="*/ 0 h 16091"/>
                <a:gd name="connsiteX4" fmla="*/ 16092 w 16091"/>
                <a:gd name="connsiteY4" fmla="*/ 8046 h 16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91" h="16091">
                  <a:moveTo>
                    <a:pt x="16092" y="8046"/>
                  </a:moveTo>
                  <a:cubicBezTo>
                    <a:pt x="16092" y="12490"/>
                    <a:pt x="12490" y="16092"/>
                    <a:pt x="8046" y="16092"/>
                  </a:cubicBezTo>
                  <a:cubicBezTo>
                    <a:pt x="3602" y="16092"/>
                    <a:pt x="0" y="12490"/>
                    <a:pt x="0" y="8046"/>
                  </a:cubicBezTo>
                  <a:cubicBezTo>
                    <a:pt x="0" y="3602"/>
                    <a:pt x="3602" y="0"/>
                    <a:pt x="8046" y="0"/>
                  </a:cubicBezTo>
                  <a:cubicBezTo>
                    <a:pt x="12490" y="0"/>
                    <a:pt x="16092" y="3602"/>
                    <a:pt x="16092" y="8046"/>
                  </a:cubicBezTo>
                  <a:close/>
                </a:path>
              </a:pathLst>
            </a:custGeom>
            <a:solidFill>
              <a:srgbClr val="A97AF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12" name="Forme libre : forme 22111">
              <a:extLst>
                <a:ext uri="{FF2B5EF4-FFF2-40B4-BE49-F238E27FC236}">
                  <a16:creationId xmlns:a16="http://schemas.microsoft.com/office/drawing/2014/main" id="{267A43DA-C6D9-4DD2-8A7D-9D0A35848BA3}"/>
                </a:ext>
              </a:extLst>
            </p:cNvPr>
            <p:cNvSpPr/>
            <p:nvPr/>
          </p:nvSpPr>
          <p:spPr>
            <a:xfrm>
              <a:off x="9681888" y="2932644"/>
              <a:ext cx="12515" cy="12515"/>
            </a:xfrm>
            <a:custGeom>
              <a:avLst/>
              <a:gdLst>
                <a:gd name="connsiteX0" fmla="*/ 12516 w 12515"/>
                <a:gd name="connsiteY0" fmla="*/ 6258 h 12515"/>
                <a:gd name="connsiteX1" fmla="*/ 6258 w 12515"/>
                <a:gd name="connsiteY1" fmla="*/ 12516 h 12515"/>
                <a:gd name="connsiteX2" fmla="*/ 0 w 12515"/>
                <a:gd name="connsiteY2" fmla="*/ 6258 h 12515"/>
                <a:gd name="connsiteX3" fmla="*/ 6258 w 12515"/>
                <a:gd name="connsiteY3" fmla="*/ 0 h 12515"/>
                <a:gd name="connsiteX4" fmla="*/ 12516 w 12515"/>
                <a:gd name="connsiteY4" fmla="*/ 6258 h 12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15" h="12515">
                  <a:moveTo>
                    <a:pt x="12516" y="6258"/>
                  </a:moveTo>
                  <a:cubicBezTo>
                    <a:pt x="12516" y="9714"/>
                    <a:pt x="9714" y="12516"/>
                    <a:pt x="6258" y="12516"/>
                  </a:cubicBezTo>
                  <a:cubicBezTo>
                    <a:pt x="2802" y="12516"/>
                    <a:pt x="0" y="9714"/>
                    <a:pt x="0" y="6258"/>
                  </a:cubicBezTo>
                  <a:cubicBezTo>
                    <a:pt x="0" y="2802"/>
                    <a:pt x="2802" y="0"/>
                    <a:pt x="6258" y="0"/>
                  </a:cubicBezTo>
                  <a:cubicBezTo>
                    <a:pt x="9714" y="0"/>
                    <a:pt x="12516" y="2802"/>
                    <a:pt x="12516" y="6258"/>
                  </a:cubicBezTo>
                  <a:close/>
                </a:path>
              </a:pathLst>
            </a:custGeom>
            <a:solidFill>
              <a:srgbClr val="A97AF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13" name="Forme libre : forme 22112">
              <a:extLst>
                <a:ext uri="{FF2B5EF4-FFF2-40B4-BE49-F238E27FC236}">
                  <a16:creationId xmlns:a16="http://schemas.microsoft.com/office/drawing/2014/main" id="{1E70C0EF-8159-4369-80DA-CDEC937377AA}"/>
                </a:ext>
              </a:extLst>
            </p:cNvPr>
            <p:cNvSpPr/>
            <p:nvPr/>
          </p:nvSpPr>
          <p:spPr>
            <a:xfrm>
              <a:off x="9637914" y="2914038"/>
              <a:ext cx="16538" cy="16538"/>
            </a:xfrm>
            <a:custGeom>
              <a:avLst/>
              <a:gdLst>
                <a:gd name="connsiteX0" fmla="*/ 16539 w 16538"/>
                <a:gd name="connsiteY0" fmla="*/ 8269 h 16538"/>
                <a:gd name="connsiteX1" fmla="*/ 8269 w 16538"/>
                <a:gd name="connsiteY1" fmla="*/ 16539 h 16538"/>
                <a:gd name="connsiteX2" fmla="*/ 0 w 16538"/>
                <a:gd name="connsiteY2" fmla="*/ 8269 h 16538"/>
                <a:gd name="connsiteX3" fmla="*/ 8269 w 16538"/>
                <a:gd name="connsiteY3" fmla="*/ 0 h 16538"/>
                <a:gd name="connsiteX4" fmla="*/ 16539 w 16538"/>
                <a:gd name="connsiteY4" fmla="*/ 8269 h 16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38" h="16538">
                  <a:moveTo>
                    <a:pt x="16539" y="8269"/>
                  </a:moveTo>
                  <a:cubicBezTo>
                    <a:pt x="16539" y="12837"/>
                    <a:pt x="12836" y="16539"/>
                    <a:pt x="8269" y="16539"/>
                  </a:cubicBezTo>
                  <a:cubicBezTo>
                    <a:pt x="3702" y="16539"/>
                    <a:pt x="0" y="12837"/>
                    <a:pt x="0" y="8269"/>
                  </a:cubicBezTo>
                  <a:cubicBezTo>
                    <a:pt x="0" y="3702"/>
                    <a:pt x="3702" y="0"/>
                    <a:pt x="8269" y="0"/>
                  </a:cubicBezTo>
                  <a:cubicBezTo>
                    <a:pt x="12836" y="0"/>
                    <a:pt x="16539" y="3702"/>
                    <a:pt x="16539" y="8269"/>
                  </a:cubicBezTo>
                  <a:close/>
                </a:path>
              </a:pathLst>
            </a:custGeom>
            <a:solidFill>
              <a:srgbClr val="A97AF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14" name="Forme libre : forme 22113">
              <a:extLst>
                <a:ext uri="{FF2B5EF4-FFF2-40B4-BE49-F238E27FC236}">
                  <a16:creationId xmlns:a16="http://schemas.microsoft.com/office/drawing/2014/main" id="{2D707FCA-A74A-472D-90CC-75DFA1F4C5FB}"/>
                </a:ext>
              </a:extLst>
            </p:cNvPr>
            <p:cNvSpPr/>
            <p:nvPr/>
          </p:nvSpPr>
          <p:spPr>
            <a:xfrm>
              <a:off x="9667807" y="2908674"/>
              <a:ext cx="11286" cy="11286"/>
            </a:xfrm>
            <a:custGeom>
              <a:avLst/>
              <a:gdLst>
                <a:gd name="connsiteX0" fmla="*/ 11287 w 11286"/>
                <a:gd name="connsiteY0" fmla="*/ 5643 h 11286"/>
                <a:gd name="connsiteX1" fmla="*/ 5643 w 11286"/>
                <a:gd name="connsiteY1" fmla="*/ 11287 h 11286"/>
                <a:gd name="connsiteX2" fmla="*/ 0 w 11286"/>
                <a:gd name="connsiteY2" fmla="*/ 5643 h 11286"/>
                <a:gd name="connsiteX3" fmla="*/ 5643 w 11286"/>
                <a:gd name="connsiteY3" fmla="*/ 0 h 11286"/>
                <a:gd name="connsiteX4" fmla="*/ 11287 w 11286"/>
                <a:gd name="connsiteY4" fmla="*/ 5643 h 11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86" h="11286">
                  <a:moveTo>
                    <a:pt x="11287" y="5643"/>
                  </a:moveTo>
                  <a:cubicBezTo>
                    <a:pt x="11287" y="8760"/>
                    <a:pt x="8760" y="11287"/>
                    <a:pt x="5643" y="11287"/>
                  </a:cubicBezTo>
                  <a:cubicBezTo>
                    <a:pt x="2527" y="11287"/>
                    <a:pt x="0" y="8760"/>
                    <a:pt x="0" y="5643"/>
                  </a:cubicBezTo>
                  <a:cubicBezTo>
                    <a:pt x="0" y="2527"/>
                    <a:pt x="2526" y="0"/>
                    <a:pt x="5643" y="0"/>
                  </a:cubicBezTo>
                  <a:cubicBezTo>
                    <a:pt x="8760" y="0"/>
                    <a:pt x="11287" y="2527"/>
                    <a:pt x="11287" y="5643"/>
                  </a:cubicBezTo>
                  <a:close/>
                </a:path>
              </a:pathLst>
            </a:custGeom>
            <a:solidFill>
              <a:srgbClr val="A97AF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15" name="Forme libre : forme 22114">
              <a:extLst>
                <a:ext uri="{FF2B5EF4-FFF2-40B4-BE49-F238E27FC236}">
                  <a16:creationId xmlns:a16="http://schemas.microsoft.com/office/drawing/2014/main" id="{BC1361ED-8BBA-4DC6-A59D-B5B7C3841ED8}"/>
                </a:ext>
              </a:extLst>
            </p:cNvPr>
            <p:cNvSpPr/>
            <p:nvPr/>
          </p:nvSpPr>
          <p:spPr>
            <a:xfrm>
              <a:off x="9642161" y="2888950"/>
              <a:ext cx="12292" cy="12292"/>
            </a:xfrm>
            <a:custGeom>
              <a:avLst/>
              <a:gdLst>
                <a:gd name="connsiteX0" fmla="*/ 12292 w 12292"/>
                <a:gd name="connsiteY0" fmla="*/ 6146 h 12292"/>
                <a:gd name="connsiteX1" fmla="*/ 6146 w 12292"/>
                <a:gd name="connsiteY1" fmla="*/ 12293 h 12292"/>
                <a:gd name="connsiteX2" fmla="*/ 0 w 12292"/>
                <a:gd name="connsiteY2" fmla="*/ 6146 h 12292"/>
                <a:gd name="connsiteX3" fmla="*/ 6146 w 12292"/>
                <a:gd name="connsiteY3" fmla="*/ 0 h 12292"/>
                <a:gd name="connsiteX4" fmla="*/ 12292 w 12292"/>
                <a:gd name="connsiteY4" fmla="*/ 6146 h 12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92" h="12292">
                  <a:moveTo>
                    <a:pt x="12292" y="6146"/>
                  </a:moveTo>
                  <a:cubicBezTo>
                    <a:pt x="12292" y="9541"/>
                    <a:pt x="9541" y="12293"/>
                    <a:pt x="6146" y="12293"/>
                  </a:cubicBezTo>
                  <a:cubicBezTo>
                    <a:pt x="2752" y="12293"/>
                    <a:pt x="0" y="9541"/>
                    <a:pt x="0" y="6146"/>
                  </a:cubicBezTo>
                  <a:cubicBezTo>
                    <a:pt x="0" y="2752"/>
                    <a:pt x="2752" y="0"/>
                    <a:pt x="6146" y="0"/>
                  </a:cubicBezTo>
                  <a:cubicBezTo>
                    <a:pt x="9541" y="0"/>
                    <a:pt x="12292" y="2752"/>
                    <a:pt x="12292" y="6146"/>
                  </a:cubicBezTo>
                  <a:close/>
                </a:path>
              </a:pathLst>
            </a:custGeom>
            <a:solidFill>
              <a:srgbClr val="A97AF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16" name="Forme libre : forme 22115">
              <a:extLst>
                <a:ext uri="{FF2B5EF4-FFF2-40B4-BE49-F238E27FC236}">
                  <a16:creationId xmlns:a16="http://schemas.microsoft.com/office/drawing/2014/main" id="{F562B581-6767-4720-B75C-0C1A51E115DE}"/>
                </a:ext>
              </a:extLst>
            </p:cNvPr>
            <p:cNvSpPr/>
            <p:nvPr/>
          </p:nvSpPr>
          <p:spPr>
            <a:xfrm>
              <a:off x="9596846" y="2943651"/>
              <a:ext cx="15756" cy="15756"/>
            </a:xfrm>
            <a:custGeom>
              <a:avLst/>
              <a:gdLst>
                <a:gd name="connsiteX0" fmla="*/ 15757 w 15756"/>
                <a:gd name="connsiteY0" fmla="*/ 7878 h 15756"/>
                <a:gd name="connsiteX1" fmla="*/ 7878 w 15756"/>
                <a:gd name="connsiteY1" fmla="*/ 15757 h 15756"/>
                <a:gd name="connsiteX2" fmla="*/ 0 w 15756"/>
                <a:gd name="connsiteY2" fmla="*/ 7878 h 15756"/>
                <a:gd name="connsiteX3" fmla="*/ 7878 w 15756"/>
                <a:gd name="connsiteY3" fmla="*/ 0 h 15756"/>
                <a:gd name="connsiteX4" fmla="*/ 15757 w 15756"/>
                <a:gd name="connsiteY4" fmla="*/ 7878 h 1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56" h="15756">
                  <a:moveTo>
                    <a:pt x="15757" y="7878"/>
                  </a:moveTo>
                  <a:cubicBezTo>
                    <a:pt x="15757" y="12229"/>
                    <a:pt x="12229" y="15757"/>
                    <a:pt x="7878" y="15757"/>
                  </a:cubicBezTo>
                  <a:cubicBezTo>
                    <a:pt x="3527" y="15757"/>
                    <a:pt x="0" y="12229"/>
                    <a:pt x="0" y="7878"/>
                  </a:cubicBezTo>
                  <a:cubicBezTo>
                    <a:pt x="0" y="3527"/>
                    <a:pt x="3527" y="0"/>
                    <a:pt x="7878" y="0"/>
                  </a:cubicBezTo>
                  <a:cubicBezTo>
                    <a:pt x="12229" y="0"/>
                    <a:pt x="15757" y="3527"/>
                    <a:pt x="15757" y="7878"/>
                  </a:cubicBezTo>
                  <a:close/>
                </a:path>
              </a:pathLst>
            </a:custGeom>
            <a:solidFill>
              <a:srgbClr val="A97AF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17" name="Forme libre : forme 22116">
              <a:extLst>
                <a:ext uri="{FF2B5EF4-FFF2-40B4-BE49-F238E27FC236}">
                  <a16:creationId xmlns:a16="http://schemas.microsoft.com/office/drawing/2014/main" id="{299372B2-410F-4B17-9C61-C8AF7D7F8D44}"/>
                </a:ext>
              </a:extLst>
            </p:cNvPr>
            <p:cNvSpPr/>
            <p:nvPr/>
          </p:nvSpPr>
          <p:spPr>
            <a:xfrm>
              <a:off x="9606792" y="2915882"/>
              <a:ext cx="15421" cy="15421"/>
            </a:xfrm>
            <a:custGeom>
              <a:avLst/>
              <a:gdLst>
                <a:gd name="connsiteX0" fmla="*/ 15421 w 15421"/>
                <a:gd name="connsiteY0" fmla="*/ 7711 h 15421"/>
                <a:gd name="connsiteX1" fmla="*/ 7711 w 15421"/>
                <a:gd name="connsiteY1" fmla="*/ 15422 h 15421"/>
                <a:gd name="connsiteX2" fmla="*/ 0 w 15421"/>
                <a:gd name="connsiteY2" fmla="*/ 7711 h 15421"/>
                <a:gd name="connsiteX3" fmla="*/ 7711 w 15421"/>
                <a:gd name="connsiteY3" fmla="*/ 0 h 15421"/>
                <a:gd name="connsiteX4" fmla="*/ 15421 w 15421"/>
                <a:gd name="connsiteY4" fmla="*/ 7711 h 15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21" h="15421">
                  <a:moveTo>
                    <a:pt x="15421" y="7711"/>
                  </a:moveTo>
                  <a:cubicBezTo>
                    <a:pt x="15421" y="11969"/>
                    <a:pt x="11969" y="15422"/>
                    <a:pt x="7711" y="15422"/>
                  </a:cubicBezTo>
                  <a:cubicBezTo>
                    <a:pt x="3452" y="15422"/>
                    <a:pt x="0" y="11969"/>
                    <a:pt x="0" y="7711"/>
                  </a:cubicBezTo>
                  <a:cubicBezTo>
                    <a:pt x="0" y="3452"/>
                    <a:pt x="3452" y="0"/>
                    <a:pt x="7711" y="0"/>
                  </a:cubicBezTo>
                  <a:cubicBezTo>
                    <a:pt x="11969" y="0"/>
                    <a:pt x="15421" y="3452"/>
                    <a:pt x="15421" y="7711"/>
                  </a:cubicBezTo>
                  <a:close/>
                </a:path>
              </a:pathLst>
            </a:custGeom>
            <a:solidFill>
              <a:srgbClr val="A97AF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18" name="Forme libre : forme 22117">
              <a:extLst>
                <a:ext uri="{FF2B5EF4-FFF2-40B4-BE49-F238E27FC236}">
                  <a16:creationId xmlns:a16="http://schemas.microsoft.com/office/drawing/2014/main" id="{16E97F1E-242E-40B1-8369-EF56BBF319CD}"/>
                </a:ext>
              </a:extLst>
            </p:cNvPr>
            <p:cNvSpPr/>
            <p:nvPr/>
          </p:nvSpPr>
          <p:spPr>
            <a:xfrm>
              <a:off x="9600254" y="2891129"/>
              <a:ext cx="14192" cy="14192"/>
            </a:xfrm>
            <a:custGeom>
              <a:avLst/>
              <a:gdLst>
                <a:gd name="connsiteX0" fmla="*/ 14192 w 14192"/>
                <a:gd name="connsiteY0" fmla="*/ 7096 h 14192"/>
                <a:gd name="connsiteX1" fmla="*/ 7096 w 14192"/>
                <a:gd name="connsiteY1" fmla="*/ 14192 h 14192"/>
                <a:gd name="connsiteX2" fmla="*/ 0 w 14192"/>
                <a:gd name="connsiteY2" fmla="*/ 7096 h 14192"/>
                <a:gd name="connsiteX3" fmla="*/ 7096 w 14192"/>
                <a:gd name="connsiteY3" fmla="*/ 0 h 14192"/>
                <a:gd name="connsiteX4" fmla="*/ 14192 w 14192"/>
                <a:gd name="connsiteY4" fmla="*/ 7096 h 14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192">
                  <a:moveTo>
                    <a:pt x="14192" y="7096"/>
                  </a:moveTo>
                  <a:cubicBezTo>
                    <a:pt x="14192" y="11015"/>
                    <a:pt x="11015" y="14192"/>
                    <a:pt x="7096" y="14192"/>
                  </a:cubicBezTo>
                  <a:cubicBezTo>
                    <a:pt x="3177" y="14192"/>
                    <a:pt x="0" y="11015"/>
                    <a:pt x="0" y="7096"/>
                  </a:cubicBezTo>
                  <a:cubicBezTo>
                    <a:pt x="0" y="3177"/>
                    <a:pt x="3177" y="0"/>
                    <a:pt x="7096" y="0"/>
                  </a:cubicBezTo>
                  <a:cubicBezTo>
                    <a:pt x="11015" y="0"/>
                    <a:pt x="14192" y="3177"/>
                    <a:pt x="14192" y="7096"/>
                  </a:cubicBezTo>
                  <a:close/>
                </a:path>
              </a:pathLst>
            </a:custGeom>
            <a:solidFill>
              <a:srgbClr val="A97AF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19" name="Forme libre : forme 22118">
              <a:extLst>
                <a:ext uri="{FF2B5EF4-FFF2-40B4-BE49-F238E27FC236}">
                  <a16:creationId xmlns:a16="http://schemas.microsoft.com/office/drawing/2014/main" id="{02D0F8D9-4A93-4C38-BEBC-81C9E9B66AA6}"/>
                </a:ext>
              </a:extLst>
            </p:cNvPr>
            <p:cNvSpPr/>
            <p:nvPr/>
          </p:nvSpPr>
          <p:spPr>
            <a:xfrm>
              <a:off x="9626572" y="2898225"/>
              <a:ext cx="11286" cy="11286"/>
            </a:xfrm>
            <a:custGeom>
              <a:avLst/>
              <a:gdLst>
                <a:gd name="connsiteX0" fmla="*/ 11287 w 11286"/>
                <a:gd name="connsiteY0" fmla="*/ 5643 h 11286"/>
                <a:gd name="connsiteX1" fmla="*/ 5643 w 11286"/>
                <a:gd name="connsiteY1" fmla="*/ 11287 h 11286"/>
                <a:gd name="connsiteX2" fmla="*/ 0 w 11286"/>
                <a:gd name="connsiteY2" fmla="*/ 5643 h 11286"/>
                <a:gd name="connsiteX3" fmla="*/ 5643 w 11286"/>
                <a:gd name="connsiteY3" fmla="*/ 0 h 11286"/>
                <a:gd name="connsiteX4" fmla="*/ 11287 w 11286"/>
                <a:gd name="connsiteY4" fmla="*/ 5643 h 11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86" h="11286">
                  <a:moveTo>
                    <a:pt x="11287" y="5643"/>
                  </a:moveTo>
                  <a:cubicBezTo>
                    <a:pt x="11287" y="8760"/>
                    <a:pt x="8760" y="11287"/>
                    <a:pt x="5643" y="11287"/>
                  </a:cubicBezTo>
                  <a:cubicBezTo>
                    <a:pt x="2527" y="11287"/>
                    <a:pt x="0" y="8760"/>
                    <a:pt x="0" y="5643"/>
                  </a:cubicBezTo>
                  <a:cubicBezTo>
                    <a:pt x="0" y="2527"/>
                    <a:pt x="2526" y="0"/>
                    <a:pt x="5643" y="0"/>
                  </a:cubicBezTo>
                  <a:cubicBezTo>
                    <a:pt x="8760" y="0"/>
                    <a:pt x="11287" y="2527"/>
                    <a:pt x="11287" y="5643"/>
                  </a:cubicBezTo>
                  <a:close/>
                </a:path>
              </a:pathLst>
            </a:custGeom>
            <a:solidFill>
              <a:srgbClr val="A97AF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20" name="Forme libre : forme 22119">
              <a:extLst>
                <a:ext uri="{FF2B5EF4-FFF2-40B4-BE49-F238E27FC236}">
                  <a16:creationId xmlns:a16="http://schemas.microsoft.com/office/drawing/2014/main" id="{EC22C764-188D-406B-8F77-C4535E0D6DE7}"/>
                </a:ext>
              </a:extLst>
            </p:cNvPr>
            <p:cNvSpPr/>
            <p:nvPr/>
          </p:nvSpPr>
          <p:spPr>
            <a:xfrm>
              <a:off x="9677026" y="2886156"/>
              <a:ext cx="14303" cy="14303"/>
            </a:xfrm>
            <a:custGeom>
              <a:avLst/>
              <a:gdLst>
                <a:gd name="connsiteX0" fmla="*/ 14304 w 14303"/>
                <a:gd name="connsiteY0" fmla="*/ 7152 h 14303"/>
                <a:gd name="connsiteX1" fmla="*/ 7152 w 14303"/>
                <a:gd name="connsiteY1" fmla="*/ 14304 h 14303"/>
                <a:gd name="connsiteX2" fmla="*/ 0 w 14303"/>
                <a:gd name="connsiteY2" fmla="*/ 7152 h 14303"/>
                <a:gd name="connsiteX3" fmla="*/ 7152 w 14303"/>
                <a:gd name="connsiteY3" fmla="*/ 0 h 14303"/>
                <a:gd name="connsiteX4" fmla="*/ 14304 w 14303"/>
                <a:gd name="connsiteY4" fmla="*/ 7152 h 1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03" h="14303">
                  <a:moveTo>
                    <a:pt x="14304" y="7152"/>
                  </a:moveTo>
                  <a:cubicBezTo>
                    <a:pt x="14304" y="11102"/>
                    <a:pt x="11102" y="14304"/>
                    <a:pt x="7152" y="14304"/>
                  </a:cubicBezTo>
                  <a:cubicBezTo>
                    <a:pt x="3202" y="14304"/>
                    <a:pt x="0" y="11102"/>
                    <a:pt x="0" y="7152"/>
                  </a:cubicBezTo>
                  <a:cubicBezTo>
                    <a:pt x="0" y="3202"/>
                    <a:pt x="3202" y="0"/>
                    <a:pt x="7152" y="0"/>
                  </a:cubicBezTo>
                  <a:cubicBezTo>
                    <a:pt x="11102" y="0"/>
                    <a:pt x="14304" y="3202"/>
                    <a:pt x="14304" y="7152"/>
                  </a:cubicBezTo>
                  <a:close/>
                </a:path>
              </a:pathLst>
            </a:custGeom>
            <a:solidFill>
              <a:srgbClr val="A97AF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21" name="Forme libre : forme 22120">
              <a:extLst>
                <a:ext uri="{FF2B5EF4-FFF2-40B4-BE49-F238E27FC236}">
                  <a16:creationId xmlns:a16="http://schemas.microsoft.com/office/drawing/2014/main" id="{5DA5BA4B-D95D-46E3-95F7-E481B34EE155}"/>
                </a:ext>
              </a:extLst>
            </p:cNvPr>
            <p:cNvSpPr/>
            <p:nvPr/>
          </p:nvSpPr>
          <p:spPr>
            <a:xfrm>
              <a:off x="9658755" y="2865091"/>
              <a:ext cx="7487" cy="7487"/>
            </a:xfrm>
            <a:custGeom>
              <a:avLst/>
              <a:gdLst>
                <a:gd name="connsiteX0" fmla="*/ 7487 w 7487"/>
                <a:gd name="connsiteY0" fmla="*/ 3744 h 7487"/>
                <a:gd name="connsiteX1" fmla="*/ 3744 w 7487"/>
                <a:gd name="connsiteY1" fmla="*/ 7487 h 7487"/>
                <a:gd name="connsiteX2" fmla="*/ 0 w 7487"/>
                <a:gd name="connsiteY2" fmla="*/ 3744 h 7487"/>
                <a:gd name="connsiteX3" fmla="*/ 3744 w 7487"/>
                <a:gd name="connsiteY3" fmla="*/ 0 h 7487"/>
                <a:gd name="connsiteX4" fmla="*/ 7487 w 7487"/>
                <a:gd name="connsiteY4" fmla="*/ 3744 h 7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87" h="7487">
                  <a:moveTo>
                    <a:pt x="7487" y="3744"/>
                  </a:moveTo>
                  <a:cubicBezTo>
                    <a:pt x="7487" y="5811"/>
                    <a:pt x="5811" y="7487"/>
                    <a:pt x="3744" y="7487"/>
                  </a:cubicBezTo>
                  <a:cubicBezTo>
                    <a:pt x="1676" y="7487"/>
                    <a:pt x="0" y="5811"/>
                    <a:pt x="0" y="3744"/>
                  </a:cubicBezTo>
                  <a:cubicBezTo>
                    <a:pt x="0" y="1676"/>
                    <a:pt x="1676" y="0"/>
                    <a:pt x="3744" y="0"/>
                  </a:cubicBezTo>
                  <a:cubicBezTo>
                    <a:pt x="5811" y="0"/>
                    <a:pt x="7487" y="1676"/>
                    <a:pt x="7487" y="3744"/>
                  </a:cubicBezTo>
                  <a:close/>
                </a:path>
              </a:pathLst>
            </a:custGeom>
            <a:solidFill>
              <a:srgbClr val="A97AF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22" name="Forme libre : forme 22121">
              <a:extLst>
                <a:ext uri="{FF2B5EF4-FFF2-40B4-BE49-F238E27FC236}">
                  <a16:creationId xmlns:a16="http://schemas.microsoft.com/office/drawing/2014/main" id="{966859EF-DC4C-4243-B283-3C3CD174CBF7}"/>
                </a:ext>
              </a:extLst>
            </p:cNvPr>
            <p:cNvSpPr/>
            <p:nvPr/>
          </p:nvSpPr>
          <p:spPr>
            <a:xfrm>
              <a:off x="9624337" y="2872523"/>
              <a:ext cx="7934" cy="7934"/>
            </a:xfrm>
            <a:custGeom>
              <a:avLst/>
              <a:gdLst>
                <a:gd name="connsiteX0" fmla="*/ 7934 w 7934"/>
                <a:gd name="connsiteY0" fmla="*/ 3967 h 7934"/>
                <a:gd name="connsiteX1" fmla="*/ 3967 w 7934"/>
                <a:gd name="connsiteY1" fmla="*/ 7934 h 7934"/>
                <a:gd name="connsiteX2" fmla="*/ 0 w 7934"/>
                <a:gd name="connsiteY2" fmla="*/ 3967 h 7934"/>
                <a:gd name="connsiteX3" fmla="*/ 3967 w 7934"/>
                <a:gd name="connsiteY3" fmla="*/ 0 h 7934"/>
                <a:gd name="connsiteX4" fmla="*/ 7934 w 7934"/>
                <a:gd name="connsiteY4" fmla="*/ 3967 h 7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34" h="7934">
                  <a:moveTo>
                    <a:pt x="7934" y="3967"/>
                  </a:moveTo>
                  <a:cubicBezTo>
                    <a:pt x="7934" y="6158"/>
                    <a:pt x="6158" y="7934"/>
                    <a:pt x="3967" y="7934"/>
                  </a:cubicBezTo>
                  <a:cubicBezTo>
                    <a:pt x="1776" y="7934"/>
                    <a:pt x="0" y="6158"/>
                    <a:pt x="0" y="3967"/>
                  </a:cubicBezTo>
                  <a:cubicBezTo>
                    <a:pt x="0" y="1776"/>
                    <a:pt x="1776" y="0"/>
                    <a:pt x="3967" y="0"/>
                  </a:cubicBezTo>
                  <a:cubicBezTo>
                    <a:pt x="6158" y="0"/>
                    <a:pt x="7934" y="1776"/>
                    <a:pt x="7934" y="3967"/>
                  </a:cubicBezTo>
                  <a:close/>
                </a:path>
              </a:pathLst>
            </a:custGeom>
            <a:solidFill>
              <a:srgbClr val="A97AF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23" name="Forme libre : forme 22122">
              <a:extLst>
                <a:ext uri="{FF2B5EF4-FFF2-40B4-BE49-F238E27FC236}">
                  <a16:creationId xmlns:a16="http://schemas.microsoft.com/office/drawing/2014/main" id="{7AA7B3DA-963D-4343-9B8C-D8DD9963464B}"/>
                </a:ext>
              </a:extLst>
            </p:cNvPr>
            <p:cNvSpPr/>
            <p:nvPr/>
          </p:nvSpPr>
          <p:spPr>
            <a:xfrm>
              <a:off x="9569859" y="2935438"/>
              <a:ext cx="13968" cy="13968"/>
            </a:xfrm>
            <a:custGeom>
              <a:avLst/>
              <a:gdLst>
                <a:gd name="connsiteX0" fmla="*/ 13969 w 13968"/>
                <a:gd name="connsiteY0" fmla="*/ 6984 h 13968"/>
                <a:gd name="connsiteX1" fmla="*/ 6984 w 13968"/>
                <a:gd name="connsiteY1" fmla="*/ 13969 h 13968"/>
                <a:gd name="connsiteX2" fmla="*/ 0 w 13968"/>
                <a:gd name="connsiteY2" fmla="*/ 6984 h 13968"/>
                <a:gd name="connsiteX3" fmla="*/ 6984 w 13968"/>
                <a:gd name="connsiteY3" fmla="*/ 0 h 13968"/>
                <a:gd name="connsiteX4" fmla="*/ 13969 w 13968"/>
                <a:gd name="connsiteY4" fmla="*/ 6984 h 13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68" h="13968">
                  <a:moveTo>
                    <a:pt x="13969" y="6984"/>
                  </a:moveTo>
                  <a:cubicBezTo>
                    <a:pt x="13969" y="10842"/>
                    <a:pt x="10842" y="13969"/>
                    <a:pt x="6984" y="13969"/>
                  </a:cubicBezTo>
                  <a:cubicBezTo>
                    <a:pt x="3127" y="13969"/>
                    <a:pt x="0" y="10842"/>
                    <a:pt x="0" y="6984"/>
                  </a:cubicBezTo>
                  <a:cubicBezTo>
                    <a:pt x="0" y="3127"/>
                    <a:pt x="3127" y="0"/>
                    <a:pt x="6984" y="0"/>
                  </a:cubicBezTo>
                  <a:cubicBezTo>
                    <a:pt x="10842" y="0"/>
                    <a:pt x="13969" y="3127"/>
                    <a:pt x="13969" y="6984"/>
                  </a:cubicBezTo>
                  <a:close/>
                </a:path>
              </a:pathLst>
            </a:custGeom>
            <a:solidFill>
              <a:srgbClr val="A97AF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24" name="Forme libre : forme 22123">
              <a:extLst>
                <a:ext uri="{FF2B5EF4-FFF2-40B4-BE49-F238E27FC236}">
                  <a16:creationId xmlns:a16="http://schemas.microsoft.com/office/drawing/2014/main" id="{C84F9509-4E0A-4C65-B506-38C8D31946B6}"/>
                </a:ext>
              </a:extLst>
            </p:cNvPr>
            <p:cNvSpPr/>
            <p:nvPr/>
          </p:nvSpPr>
          <p:spPr>
            <a:xfrm>
              <a:off x="9586956" y="2922307"/>
              <a:ext cx="10280" cy="10280"/>
            </a:xfrm>
            <a:custGeom>
              <a:avLst/>
              <a:gdLst>
                <a:gd name="connsiteX0" fmla="*/ 10281 w 10280"/>
                <a:gd name="connsiteY0" fmla="*/ 5140 h 10280"/>
                <a:gd name="connsiteX1" fmla="*/ 5140 w 10280"/>
                <a:gd name="connsiteY1" fmla="*/ 10281 h 10280"/>
                <a:gd name="connsiteX2" fmla="*/ 0 w 10280"/>
                <a:gd name="connsiteY2" fmla="*/ 5140 h 10280"/>
                <a:gd name="connsiteX3" fmla="*/ 5140 w 10280"/>
                <a:gd name="connsiteY3" fmla="*/ 0 h 10280"/>
                <a:gd name="connsiteX4" fmla="*/ 10281 w 10280"/>
                <a:gd name="connsiteY4" fmla="*/ 5140 h 10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80" h="10280">
                  <a:moveTo>
                    <a:pt x="10281" y="5140"/>
                  </a:moveTo>
                  <a:cubicBezTo>
                    <a:pt x="10281" y="7979"/>
                    <a:pt x="7979" y="10281"/>
                    <a:pt x="5140" y="10281"/>
                  </a:cubicBezTo>
                  <a:cubicBezTo>
                    <a:pt x="2301" y="10281"/>
                    <a:pt x="0" y="7979"/>
                    <a:pt x="0" y="5140"/>
                  </a:cubicBezTo>
                  <a:cubicBezTo>
                    <a:pt x="0" y="2301"/>
                    <a:pt x="2301" y="0"/>
                    <a:pt x="5140" y="0"/>
                  </a:cubicBezTo>
                  <a:cubicBezTo>
                    <a:pt x="7979" y="0"/>
                    <a:pt x="10281" y="2301"/>
                    <a:pt x="10281" y="5140"/>
                  </a:cubicBezTo>
                  <a:close/>
                </a:path>
              </a:pathLst>
            </a:custGeom>
            <a:solidFill>
              <a:srgbClr val="A97AF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25" name="Forme libre : forme 22124">
              <a:extLst>
                <a:ext uri="{FF2B5EF4-FFF2-40B4-BE49-F238E27FC236}">
                  <a16:creationId xmlns:a16="http://schemas.microsoft.com/office/drawing/2014/main" id="{DC686EAA-DAFA-4ED8-9FA6-AEA06F9CC02D}"/>
                </a:ext>
              </a:extLst>
            </p:cNvPr>
            <p:cNvSpPr/>
            <p:nvPr/>
          </p:nvSpPr>
          <p:spPr>
            <a:xfrm>
              <a:off x="9560974" y="2905377"/>
              <a:ext cx="17768" cy="17768"/>
            </a:xfrm>
            <a:custGeom>
              <a:avLst/>
              <a:gdLst>
                <a:gd name="connsiteX0" fmla="*/ 17768 w 17768"/>
                <a:gd name="connsiteY0" fmla="*/ 8884 h 17768"/>
                <a:gd name="connsiteX1" fmla="*/ 8884 w 17768"/>
                <a:gd name="connsiteY1" fmla="*/ 17768 h 17768"/>
                <a:gd name="connsiteX2" fmla="*/ 0 w 17768"/>
                <a:gd name="connsiteY2" fmla="*/ 8884 h 17768"/>
                <a:gd name="connsiteX3" fmla="*/ 8884 w 17768"/>
                <a:gd name="connsiteY3" fmla="*/ 0 h 17768"/>
                <a:gd name="connsiteX4" fmla="*/ 17768 w 17768"/>
                <a:gd name="connsiteY4" fmla="*/ 8884 h 17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68" h="17768">
                  <a:moveTo>
                    <a:pt x="17768" y="8884"/>
                  </a:moveTo>
                  <a:cubicBezTo>
                    <a:pt x="17768" y="13791"/>
                    <a:pt x="13791" y="17768"/>
                    <a:pt x="8884" y="17768"/>
                  </a:cubicBezTo>
                  <a:cubicBezTo>
                    <a:pt x="3978" y="17768"/>
                    <a:pt x="0" y="13791"/>
                    <a:pt x="0" y="8884"/>
                  </a:cubicBezTo>
                  <a:cubicBezTo>
                    <a:pt x="0" y="3977"/>
                    <a:pt x="3978" y="0"/>
                    <a:pt x="8884" y="0"/>
                  </a:cubicBezTo>
                  <a:cubicBezTo>
                    <a:pt x="13791" y="0"/>
                    <a:pt x="17768" y="3977"/>
                    <a:pt x="17768" y="8884"/>
                  </a:cubicBezTo>
                  <a:close/>
                </a:path>
              </a:pathLst>
            </a:custGeom>
            <a:solidFill>
              <a:srgbClr val="A97AF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26" name="Forme libre : forme 22125">
              <a:extLst>
                <a:ext uri="{FF2B5EF4-FFF2-40B4-BE49-F238E27FC236}">
                  <a16:creationId xmlns:a16="http://schemas.microsoft.com/office/drawing/2014/main" id="{52F6C1AB-D2A7-4A07-A773-246D27E68F63}"/>
                </a:ext>
              </a:extLst>
            </p:cNvPr>
            <p:cNvSpPr/>
            <p:nvPr/>
          </p:nvSpPr>
          <p:spPr>
            <a:xfrm>
              <a:off x="9576843" y="2881854"/>
              <a:ext cx="18103" cy="18103"/>
            </a:xfrm>
            <a:custGeom>
              <a:avLst/>
              <a:gdLst>
                <a:gd name="connsiteX0" fmla="*/ 18103 w 18103"/>
                <a:gd name="connsiteY0" fmla="*/ 9052 h 18103"/>
                <a:gd name="connsiteX1" fmla="*/ 9052 w 18103"/>
                <a:gd name="connsiteY1" fmla="*/ 18103 h 18103"/>
                <a:gd name="connsiteX2" fmla="*/ 0 w 18103"/>
                <a:gd name="connsiteY2" fmla="*/ 9052 h 18103"/>
                <a:gd name="connsiteX3" fmla="*/ 9052 w 18103"/>
                <a:gd name="connsiteY3" fmla="*/ 0 h 18103"/>
                <a:gd name="connsiteX4" fmla="*/ 18103 w 18103"/>
                <a:gd name="connsiteY4" fmla="*/ 9052 h 18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03" h="18103">
                  <a:moveTo>
                    <a:pt x="18103" y="9052"/>
                  </a:moveTo>
                  <a:cubicBezTo>
                    <a:pt x="18103" y="14051"/>
                    <a:pt x="14051" y="18103"/>
                    <a:pt x="9052" y="18103"/>
                  </a:cubicBezTo>
                  <a:cubicBezTo>
                    <a:pt x="4053" y="18103"/>
                    <a:pt x="0" y="14051"/>
                    <a:pt x="0" y="9052"/>
                  </a:cubicBezTo>
                  <a:cubicBezTo>
                    <a:pt x="0" y="4053"/>
                    <a:pt x="4053" y="0"/>
                    <a:pt x="9052" y="0"/>
                  </a:cubicBezTo>
                  <a:cubicBezTo>
                    <a:pt x="14051" y="0"/>
                    <a:pt x="18103" y="4053"/>
                    <a:pt x="18103" y="9052"/>
                  </a:cubicBezTo>
                  <a:close/>
                </a:path>
              </a:pathLst>
            </a:custGeom>
            <a:solidFill>
              <a:srgbClr val="A97AF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27" name="Forme libre : forme 22126">
              <a:extLst>
                <a:ext uri="{FF2B5EF4-FFF2-40B4-BE49-F238E27FC236}">
                  <a16:creationId xmlns:a16="http://schemas.microsoft.com/office/drawing/2014/main" id="{A18B4868-3471-4C64-B0BA-1F447F0CC8DC}"/>
                </a:ext>
              </a:extLst>
            </p:cNvPr>
            <p:cNvSpPr/>
            <p:nvPr/>
          </p:nvSpPr>
          <p:spPr>
            <a:xfrm>
              <a:off x="9560919" y="2865091"/>
              <a:ext cx="11174" cy="11174"/>
            </a:xfrm>
            <a:custGeom>
              <a:avLst/>
              <a:gdLst>
                <a:gd name="connsiteX0" fmla="*/ 11175 w 11174"/>
                <a:gd name="connsiteY0" fmla="*/ 5588 h 11174"/>
                <a:gd name="connsiteX1" fmla="*/ 5587 w 11174"/>
                <a:gd name="connsiteY1" fmla="*/ 11175 h 11174"/>
                <a:gd name="connsiteX2" fmla="*/ 0 w 11174"/>
                <a:gd name="connsiteY2" fmla="*/ 5588 h 11174"/>
                <a:gd name="connsiteX3" fmla="*/ 5587 w 11174"/>
                <a:gd name="connsiteY3" fmla="*/ 0 h 11174"/>
                <a:gd name="connsiteX4" fmla="*/ 11175 w 11174"/>
                <a:gd name="connsiteY4" fmla="*/ 5588 h 11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74" h="11174">
                  <a:moveTo>
                    <a:pt x="11175" y="5588"/>
                  </a:moveTo>
                  <a:cubicBezTo>
                    <a:pt x="11175" y="8673"/>
                    <a:pt x="8673" y="11175"/>
                    <a:pt x="5587" y="11175"/>
                  </a:cubicBezTo>
                  <a:cubicBezTo>
                    <a:pt x="2502" y="11175"/>
                    <a:pt x="0" y="8673"/>
                    <a:pt x="0" y="5588"/>
                  </a:cubicBezTo>
                  <a:cubicBezTo>
                    <a:pt x="0" y="2502"/>
                    <a:pt x="2502" y="0"/>
                    <a:pt x="5587" y="0"/>
                  </a:cubicBezTo>
                  <a:cubicBezTo>
                    <a:pt x="8673" y="0"/>
                    <a:pt x="11175" y="2502"/>
                    <a:pt x="11175" y="5588"/>
                  </a:cubicBezTo>
                  <a:close/>
                </a:path>
              </a:pathLst>
            </a:custGeom>
            <a:solidFill>
              <a:srgbClr val="A97AF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28" name="Forme libre : forme 22127">
              <a:extLst>
                <a:ext uri="{FF2B5EF4-FFF2-40B4-BE49-F238E27FC236}">
                  <a16:creationId xmlns:a16="http://schemas.microsoft.com/office/drawing/2014/main" id="{FB3BC91E-CA46-48DD-972A-1337F8C2B6EB}"/>
                </a:ext>
              </a:extLst>
            </p:cNvPr>
            <p:cNvSpPr/>
            <p:nvPr/>
          </p:nvSpPr>
          <p:spPr>
            <a:xfrm>
              <a:off x="9592097" y="2852408"/>
              <a:ext cx="16538" cy="16538"/>
            </a:xfrm>
            <a:custGeom>
              <a:avLst/>
              <a:gdLst>
                <a:gd name="connsiteX0" fmla="*/ 16539 w 16538"/>
                <a:gd name="connsiteY0" fmla="*/ 8269 h 16538"/>
                <a:gd name="connsiteX1" fmla="*/ 8269 w 16538"/>
                <a:gd name="connsiteY1" fmla="*/ 16539 h 16538"/>
                <a:gd name="connsiteX2" fmla="*/ 0 w 16538"/>
                <a:gd name="connsiteY2" fmla="*/ 8269 h 16538"/>
                <a:gd name="connsiteX3" fmla="*/ 8269 w 16538"/>
                <a:gd name="connsiteY3" fmla="*/ 0 h 16538"/>
                <a:gd name="connsiteX4" fmla="*/ 16539 w 16538"/>
                <a:gd name="connsiteY4" fmla="*/ 8269 h 16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38" h="16538">
                  <a:moveTo>
                    <a:pt x="16539" y="8269"/>
                  </a:moveTo>
                  <a:cubicBezTo>
                    <a:pt x="16539" y="12837"/>
                    <a:pt x="12837" y="16539"/>
                    <a:pt x="8269" y="16539"/>
                  </a:cubicBezTo>
                  <a:cubicBezTo>
                    <a:pt x="3702" y="16539"/>
                    <a:pt x="0" y="12837"/>
                    <a:pt x="0" y="8269"/>
                  </a:cubicBezTo>
                  <a:cubicBezTo>
                    <a:pt x="0" y="3702"/>
                    <a:pt x="3702" y="0"/>
                    <a:pt x="8269" y="0"/>
                  </a:cubicBezTo>
                  <a:cubicBezTo>
                    <a:pt x="12837" y="0"/>
                    <a:pt x="16539" y="3702"/>
                    <a:pt x="16539" y="8269"/>
                  </a:cubicBezTo>
                  <a:close/>
                </a:path>
              </a:pathLst>
            </a:custGeom>
            <a:solidFill>
              <a:srgbClr val="A97AF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29" name="Forme libre : forme 22128">
              <a:extLst>
                <a:ext uri="{FF2B5EF4-FFF2-40B4-BE49-F238E27FC236}">
                  <a16:creationId xmlns:a16="http://schemas.microsoft.com/office/drawing/2014/main" id="{10F1D1C1-4924-4FE6-97BF-F188BF7410E1}"/>
                </a:ext>
              </a:extLst>
            </p:cNvPr>
            <p:cNvSpPr/>
            <p:nvPr/>
          </p:nvSpPr>
          <p:spPr>
            <a:xfrm>
              <a:off x="9619140" y="2835031"/>
              <a:ext cx="11733" cy="11733"/>
            </a:xfrm>
            <a:custGeom>
              <a:avLst/>
              <a:gdLst>
                <a:gd name="connsiteX0" fmla="*/ 11734 w 11733"/>
                <a:gd name="connsiteY0" fmla="*/ 5867 h 11733"/>
                <a:gd name="connsiteX1" fmla="*/ 5867 w 11733"/>
                <a:gd name="connsiteY1" fmla="*/ 11734 h 11733"/>
                <a:gd name="connsiteX2" fmla="*/ 0 w 11733"/>
                <a:gd name="connsiteY2" fmla="*/ 5867 h 11733"/>
                <a:gd name="connsiteX3" fmla="*/ 5867 w 11733"/>
                <a:gd name="connsiteY3" fmla="*/ 0 h 11733"/>
                <a:gd name="connsiteX4" fmla="*/ 11734 w 11733"/>
                <a:gd name="connsiteY4" fmla="*/ 5867 h 11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33" h="11733">
                  <a:moveTo>
                    <a:pt x="11734" y="5867"/>
                  </a:moveTo>
                  <a:cubicBezTo>
                    <a:pt x="11734" y="9107"/>
                    <a:pt x="9107" y="11734"/>
                    <a:pt x="5867" y="11734"/>
                  </a:cubicBezTo>
                  <a:cubicBezTo>
                    <a:pt x="2627" y="11734"/>
                    <a:pt x="0" y="9107"/>
                    <a:pt x="0" y="5867"/>
                  </a:cubicBezTo>
                  <a:cubicBezTo>
                    <a:pt x="0" y="2627"/>
                    <a:pt x="2627" y="0"/>
                    <a:pt x="5867" y="0"/>
                  </a:cubicBezTo>
                  <a:cubicBezTo>
                    <a:pt x="9107" y="0"/>
                    <a:pt x="11734" y="2627"/>
                    <a:pt x="11734" y="5867"/>
                  </a:cubicBezTo>
                  <a:close/>
                </a:path>
              </a:pathLst>
            </a:custGeom>
            <a:solidFill>
              <a:srgbClr val="A97AF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30" name="Forme libre : forme 22129">
              <a:extLst>
                <a:ext uri="{FF2B5EF4-FFF2-40B4-BE49-F238E27FC236}">
                  <a16:creationId xmlns:a16="http://schemas.microsoft.com/office/drawing/2014/main" id="{FD49EAA4-7C9D-4983-AF67-4F8756FFB10A}"/>
                </a:ext>
              </a:extLst>
            </p:cNvPr>
            <p:cNvSpPr/>
            <p:nvPr/>
          </p:nvSpPr>
          <p:spPr>
            <a:xfrm>
              <a:off x="9677026" y="2846765"/>
              <a:ext cx="16091" cy="16091"/>
            </a:xfrm>
            <a:custGeom>
              <a:avLst/>
              <a:gdLst>
                <a:gd name="connsiteX0" fmla="*/ 16092 w 16091"/>
                <a:gd name="connsiteY0" fmla="*/ 8046 h 16091"/>
                <a:gd name="connsiteX1" fmla="*/ 8046 w 16091"/>
                <a:gd name="connsiteY1" fmla="*/ 16092 h 16091"/>
                <a:gd name="connsiteX2" fmla="*/ 0 w 16091"/>
                <a:gd name="connsiteY2" fmla="*/ 8046 h 16091"/>
                <a:gd name="connsiteX3" fmla="*/ 8046 w 16091"/>
                <a:gd name="connsiteY3" fmla="*/ 0 h 16091"/>
                <a:gd name="connsiteX4" fmla="*/ 16092 w 16091"/>
                <a:gd name="connsiteY4" fmla="*/ 8046 h 16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91" h="16091">
                  <a:moveTo>
                    <a:pt x="16092" y="8046"/>
                  </a:moveTo>
                  <a:cubicBezTo>
                    <a:pt x="16092" y="12490"/>
                    <a:pt x="12490" y="16092"/>
                    <a:pt x="8046" y="16092"/>
                  </a:cubicBezTo>
                  <a:cubicBezTo>
                    <a:pt x="3602" y="16092"/>
                    <a:pt x="0" y="12490"/>
                    <a:pt x="0" y="8046"/>
                  </a:cubicBezTo>
                  <a:cubicBezTo>
                    <a:pt x="0" y="3602"/>
                    <a:pt x="3602" y="0"/>
                    <a:pt x="8046" y="0"/>
                  </a:cubicBezTo>
                  <a:cubicBezTo>
                    <a:pt x="12490" y="0"/>
                    <a:pt x="16092" y="3602"/>
                    <a:pt x="16092" y="8046"/>
                  </a:cubicBezTo>
                  <a:close/>
                </a:path>
              </a:pathLst>
            </a:custGeom>
            <a:solidFill>
              <a:srgbClr val="A97AF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31" name="Forme libre : forme 22130">
              <a:extLst>
                <a:ext uri="{FF2B5EF4-FFF2-40B4-BE49-F238E27FC236}">
                  <a16:creationId xmlns:a16="http://schemas.microsoft.com/office/drawing/2014/main" id="{A6A05C74-94BD-4957-96D0-8D892B64CDF9}"/>
                </a:ext>
              </a:extLst>
            </p:cNvPr>
            <p:cNvSpPr/>
            <p:nvPr/>
          </p:nvSpPr>
          <p:spPr>
            <a:xfrm>
              <a:off x="9637858" y="2852408"/>
              <a:ext cx="10392" cy="10392"/>
            </a:xfrm>
            <a:custGeom>
              <a:avLst/>
              <a:gdLst>
                <a:gd name="connsiteX0" fmla="*/ 10393 w 10392"/>
                <a:gd name="connsiteY0" fmla="*/ 5196 h 10392"/>
                <a:gd name="connsiteX1" fmla="*/ 5196 w 10392"/>
                <a:gd name="connsiteY1" fmla="*/ 10393 h 10392"/>
                <a:gd name="connsiteX2" fmla="*/ 0 w 10392"/>
                <a:gd name="connsiteY2" fmla="*/ 5196 h 10392"/>
                <a:gd name="connsiteX3" fmla="*/ 5196 w 10392"/>
                <a:gd name="connsiteY3" fmla="*/ 0 h 10392"/>
                <a:gd name="connsiteX4" fmla="*/ 10393 w 10392"/>
                <a:gd name="connsiteY4" fmla="*/ 5196 h 10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92" h="10392">
                  <a:moveTo>
                    <a:pt x="10393" y="5196"/>
                  </a:moveTo>
                  <a:cubicBezTo>
                    <a:pt x="10393" y="8066"/>
                    <a:pt x="8066" y="10393"/>
                    <a:pt x="5196" y="10393"/>
                  </a:cubicBezTo>
                  <a:cubicBezTo>
                    <a:pt x="2327" y="10393"/>
                    <a:pt x="0" y="8066"/>
                    <a:pt x="0" y="5196"/>
                  </a:cubicBezTo>
                  <a:cubicBezTo>
                    <a:pt x="0" y="2326"/>
                    <a:pt x="2327" y="0"/>
                    <a:pt x="5196" y="0"/>
                  </a:cubicBezTo>
                  <a:cubicBezTo>
                    <a:pt x="8066" y="0"/>
                    <a:pt x="10393" y="2326"/>
                    <a:pt x="10393" y="5196"/>
                  </a:cubicBezTo>
                  <a:close/>
                </a:path>
              </a:pathLst>
            </a:custGeom>
            <a:solidFill>
              <a:srgbClr val="A97AF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32" name="Forme libre : forme 22131">
              <a:extLst>
                <a:ext uri="{FF2B5EF4-FFF2-40B4-BE49-F238E27FC236}">
                  <a16:creationId xmlns:a16="http://schemas.microsoft.com/office/drawing/2014/main" id="{36171E95-4D2C-4E4A-8B6E-2528839F4B97}"/>
                </a:ext>
              </a:extLst>
            </p:cNvPr>
            <p:cNvSpPr/>
            <p:nvPr/>
          </p:nvSpPr>
          <p:spPr>
            <a:xfrm>
              <a:off x="9658811" y="2836316"/>
              <a:ext cx="7151" cy="7151"/>
            </a:xfrm>
            <a:custGeom>
              <a:avLst/>
              <a:gdLst>
                <a:gd name="connsiteX0" fmla="*/ 7152 w 7151"/>
                <a:gd name="connsiteY0" fmla="*/ 3576 h 7151"/>
                <a:gd name="connsiteX1" fmla="*/ 3576 w 7151"/>
                <a:gd name="connsiteY1" fmla="*/ 7152 h 7151"/>
                <a:gd name="connsiteX2" fmla="*/ 0 w 7151"/>
                <a:gd name="connsiteY2" fmla="*/ 3576 h 7151"/>
                <a:gd name="connsiteX3" fmla="*/ 3576 w 7151"/>
                <a:gd name="connsiteY3" fmla="*/ 0 h 7151"/>
                <a:gd name="connsiteX4" fmla="*/ 7152 w 7151"/>
                <a:gd name="connsiteY4" fmla="*/ 3576 h 7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51" h="7151">
                  <a:moveTo>
                    <a:pt x="7152" y="3576"/>
                  </a:moveTo>
                  <a:cubicBezTo>
                    <a:pt x="7152" y="5551"/>
                    <a:pt x="5551" y="7152"/>
                    <a:pt x="3576" y="7152"/>
                  </a:cubicBezTo>
                  <a:cubicBezTo>
                    <a:pt x="1601" y="7152"/>
                    <a:pt x="0" y="5551"/>
                    <a:pt x="0" y="3576"/>
                  </a:cubicBezTo>
                  <a:cubicBezTo>
                    <a:pt x="0" y="1601"/>
                    <a:pt x="1601" y="0"/>
                    <a:pt x="3576" y="0"/>
                  </a:cubicBezTo>
                  <a:cubicBezTo>
                    <a:pt x="5551" y="0"/>
                    <a:pt x="7152" y="1601"/>
                    <a:pt x="7152" y="3576"/>
                  </a:cubicBezTo>
                  <a:close/>
                </a:path>
              </a:pathLst>
            </a:custGeom>
            <a:solidFill>
              <a:srgbClr val="A97AF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33" name="Forme libre : forme 22132">
              <a:extLst>
                <a:ext uri="{FF2B5EF4-FFF2-40B4-BE49-F238E27FC236}">
                  <a16:creationId xmlns:a16="http://schemas.microsoft.com/office/drawing/2014/main" id="{7447813E-98E3-4700-BBA7-D6D1C76680B4}"/>
                </a:ext>
              </a:extLst>
            </p:cNvPr>
            <p:cNvSpPr/>
            <p:nvPr/>
          </p:nvSpPr>
          <p:spPr>
            <a:xfrm>
              <a:off x="9556896" y="2945160"/>
              <a:ext cx="6369" cy="6369"/>
            </a:xfrm>
            <a:custGeom>
              <a:avLst/>
              <a:gdLst>
                <a:gd name="connsiteX0" fmla="*/ 6370 w 6369"/>
                <a:gd name="connsiteY0" fmla="*/ 3185 h 6369"/>
                <a:gd name="connsiteX1" fmla="*/ 3185 w 6369"/>
                <a:gd name="connsiteY1" fmla="*/ 6370 h 6369"/>
                <a:gd name="connsiteX2" fmla="*/ 0 w 6369"/>
                <a:gd name="connsiteY2" fmla="*/ 3185 h 6369"/>
                <a:gd name="connsiteX3" fmla="*/ 3185 w 6369"/>
                <a:gd name="connsiteY3" fmla="*/ 0 h 6369"/>
                <a:gd name="connsiteX4" fmla="*/ 6370 w 6369"/>
                <a:gd name="connsiteY4" fmla="*/ 3185 h 6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69" h="6369">
                  <a:moveTo>
                    <a:pt x="6370" y="3185"/>
                  </a:moveTo>
                  <a:cubicBezTo>
                    <a:pt x="6370" y="4944"/>
                    <a:pt x="4944" y="6370"/>
                    <a:pt x="3185" y="6370"/>
                  </a:cubicBezTo>
                  <a:cubicBezTo>
                    <a:pt x="1426" y="6370"/>
                    <a:pt x="0" y="4944"/>
                    <a:pt x="0" y="3185"/>
                  </a:cubicBezTo>
                  <a:cubicBezTo>
                    <a:pt x="0" y="1426"/>
                    <a:pt x="1426" y="0"/>
                    <a:pt x="3185" y="0"/>
                  </a:cubicBezTo>
                  <a:cubicBezTo>
                    <a:pt x="4944" y="0"/>
                    <a:pt x="6370" y="1426"/>
                    <a:pt x="6370" y="3185"/>
                  </a:cubicBezTo>
                  <a:close/>
                </a:path>
              </a:pathLst>
            </a:custGeom>
            <a:solidFill>
              <a:srgbClr val="A97AF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34" name="Forme libre : forme 22133">
              <a:extLst>
                <a:ext uri="{FF2B5EF4-FFF2-40B4-BE49-F238E27FC236}">
                  <a16:creationId xmlns:a16="http://schemas.microsoft.com/office/drawing/2014/main" id="{ED125EDC-401A-4D47-855E-6596AF46FB23}"/>
                </a:ext>
              </a:extLst>
            </p:cNvPr>
            <p:cNvSpPr/>
            <p:nvPr/>
          </p:nvSpPr>
          <p:spPr>
            <a:xfrm>
              <a:off x="7997374" y="3780991"/>
              <a:ext cx="698714" cy="103689"/>
            </a:xfrm>
            <a:custGeom>
              <a:avLst/>
              <a:gdLst>
                <a:gd name="connsiteX0" fmla="*/ 698715 w 698714"/>
                <a:gd name="connsiteY0" fmla="*/ 0 h 103689"/>
                <a:gd name="connsiteX1" fmla="*/ 667592 w 698714"/>
                <a:gd name="connsiteY1" fmla="*/ 33581 h 103689"/>
                <a:gd name="connsiteX2" fmla="*/ 627251 w 698714"/>
                <a:gd name="connsiteY2" fmla="*/ 56545 h 103689"/>
                <a:gd name="connsiteX3" fmla="*/ 535057 w 698714"/>
                <a:gd name="connsiteY3" fmla="*/ 64871 h 103689"/>
                <a:gd name="connsiteX4" fmla="*/ 444708 w 698714"/>
                <a:gd name="connsiteY4" fmla="*/ 54981 h 103689"/>
                <a:gd name="connsiteX5" fmla="*/ 358046 w 698714"/>
                <a:gd name="connsiteY5" fmla="*/ 63753 h 103689"/>
                <a:gd name="connsiteX6" fmla="*/ 337093 w 698714"/>
                <a:gd name="connsiteY6" fmla="*/ 71743 h 103689"/>
                <a:gd name="connsiteX7" fmla="*/ 326253 w 698714"/>
                <a:gd name="connsiteY7" fmla="*/ 75934 h 103689"/>
                <a:gd name="connsiteX8" fmla="*/ 315246 w 698714"/>
                <a:gd name="connsiteY8" fmla="*/ 79566 h 103689"/>
                <a:gd name="connsiteX9" fmla="*/ 293063 w 698714"/>
                <a:gd name="connsiteY9" fmla="*/ 86271 h 103689"/>
                <a:gd name="connsiteX10" fmla="*/ 270602 w 698714"/>
                <a:gd name="connsiteY10" fmla="*/ 91858 h 103689"/>
                <a:gd name="connsiteX11" fmla="*/ 179079 w 698714"/>
                <a:gd name="connsiteY11" fmla="*/ 103368 h 103689"/>
                <a:gd name="connsiteX12" fmla="*/ 87276 w 698714"/>
                <a:gd name="connsiteY12" fmla="*/ 97781 h 103689"/>
                <a:gd name="connsiteX13" fmla="*/ 0 w 698714"/>
                <a:gd name="connsiteY13" fmla="*/ 70626 h 103689"/>
                <a:gd name="connsiteX14" fmla="*/ 88338 w 698714"/>
                <a:gd name="connsiteY14" fmla="*/ 89567 h 103689"/>
                <a:gd name="connsiteX15" fmla="*/ 178352 w 698714"/>
                <a:gd name="connsiteY15" fmla="*/ 90294 h 103689"/>
                <a:gd name="connsiteX16" fmla="*/ 267026 w 698714"/>
                <a:gd name="connsiteY16" fmla="*/ 76381 h 103689"/>
                <a:gd name="connsiteX17" fmla="*/ 310049 w 698714"/>
                <a:gd name="connsiteY17" fmla="*/ 64032 h 103689"/>
                <a:gd name="connsiteX18" fmla="*/ 320610 w 698714"/>
                <a:gd name="connsiteY18" fmla="*/ 60457 h 103689"/>
                <a:gd name="connsiteX19" fmla="*/ 331002 w 698714"/>
                <a:gd name="connsiteY19" fmla="*/ 56378 h 103689"/>
                <a:gd name="connsiteX20" fmla="*/ 352570 w 698714"/>
                <a:gd name="connsiteY20" fmla="*/ 47996 h 103689"/>
                <a:gd name="connsiteX21" fmla="*/ 445937 w 698714"/>
                <a:gd name="connsiteY21" fmla="*/ 39280 h 103689"/>
                <a:gd name="connsiteX22" fmla="*/ 536398 w 698714"/>
                <a:gd name="connsiteY22" fmla="*/ 52019 h 103689"/>
                <a:gd name="connsiteX23" fmla="*/ 624681 w 698714"/>
                <a:gd name="connsiteY23" fmla="*/ 48835 h 103689"/>
                <a:gd name="connsiteX24" fmla="*/ 664799 w 698714"/>
                <a:gd name="connsiteY24" fmla="*/ 29949 h 103689"/>
                <a:gd name="connsiteX25" fmla="*/ 698715 w 698714"/>
                <a:gd name="connsiteY25" fmla="*/ 0 h 103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98714" h="103689">
                  <a:moveTo>
                    <a:pt x="698715" y="0"/>
                  </a:moveTo>
                  <a:cubicBezTo>
                    <a:pt x="689775" y="12293"/>
                    <a:pt x="679605" y="23859"/>
                    <a:pt x="667592" y="33581"/>
                  </a:cubicBezTo>
                  <a:cubicBezTo>
                    <a:pt x="655691" y="43359"/>
                    <a:pt x="641946" y="51181"/>
                    <a:pt x="627251" y="56545"/>
                  </a:cubicBezTo>
                  <a:cubicBezTo>
                    <a:pt x="597637" y="67273"/>
                    <a:pt x="565565" y="67553"/>
                    <a:pt x="535057" y="64871"/>
                  </a:cubicBezTo>
                  <a:cubicBezTo>
                    <a:pt x="504382" y="62412"/>
                    <a:pt x="474489" y="56881"/>
                    <a:pt x="444708" y="54981"/>
                  </a:cubicBezTo>
                  <a:cubicBezTo>
                    <a:pt x="415094" y="52802"/>
                    <a:pt x="385313" y="54087"/>
                    <a:pt x="358046" y="63753"/>
                  </a:cubicBezTo>
                  <a:lnTo>
                    <a:pt x="337093" y="71743"/>
                  </a:lnTo>
                  <a:lnTo>
                    <a:pt x="326253" y="75934"/>
                  </a:lnTo>
                  <a:cubicBezTo>
                    <a:pt x="322621" y="77275"/>
                    <a:pt x="318933" y="78337"/>
                    <a:pt x="315246" y="79566"/>
                  </a:cubicBezTo>
                  <a:cubicBezTo>
                    <a:pt x="307870" y="81912"/>
                    <a:pt x="300551" y="84427"/>
                    <a:pt x="293063" y="86271"/>
                  </a:cubicBezTo>
                  <a:cubicBezTo>
                    <a:pt x="285576" y="88170"/>
                    <a:pt x="278201" y="90517"/>
                    <a:pt x="270602" y="91858"/>
                  </a:cubicBezTo>
                  <a:cubicBezTo>
                    <a:pt x="240485" y="98340"/>
                    <a:pt x="209810" y="102474"/>
                    <a:pt x="179079" y="103368"/>
                  </a:cubicBezTo>
                  <a:cubicBezTo>
                    <a:pt x="148348" y="104486"/>
                    <a:pt x="117561" y="102698"/>
                    <a:pt x="87276" y="97781"/>
                  </a:cubicBezTo>
                  <a:cubicBezTo>
                    <a:pt x="57104" y="92641"/>
                    <a:pt x="27155" y="84539"/>
                    <a:pt x="0" y="70626"/>
                  </a:cubicBezTo>
                  <a:cubicBezTo>
                    <a:pt x="28608" y="81018"/>
                    <a:pt x="58389" y="86774"/>
                    <a:pt x="88338" y="89567"/>
                  </a:cubicBezTo>
                  <a:cubicBezTo>
                    <a:pt x="118287" y="92473"/>
                    <a:pt x="148459" y="92473"/>
                    <a:pt x="178352" y="90294"/>
                  </a:cubicBezTo>
                  <a:cubicBezTo>
                    <a:pt x="208245" y="87891"/>
                    <a:pt x="237971" y="83533"/>
                    <a:pt x="267026" y="76381"/>
                  </a:cubicBezTo>
                  <a:cubicBezTo>
                    <a:pt x="281497" y="72805"/>
                    <a:pt x="295969" y="68949"/>
                    <a:pt x="310049" y="64032"/>
                  </a:cubicBezTo>
                  <a:cubicBezTo>
                    <a:pt x="313570" y="62803"/>
                    <a:pt x="317146" y="61742"/>
                    <a:pt x="320610" y="60457"/>
                  </a:cubicBezTo>
                  <a:lnTo>
                    <a:pt x="331002" y="56378"/>
                  </a:lnTo>
                  <a:lnTo>
                    <a:pt x="352570" y="47996"/>
                  </a:lnTo>
                  <a:cubicBezTo>
                    <a:pt x="382910" y="37604"/>
                    <a:pt x="415262" y="36486"/>
                    <a:pt x="445937" y="39280"/>
                  </a:cubicBezTo>
                  <a:cubicBezTo>
                    <a:pt x="476780" y="42186"/>
                    <a:pt x="506617" y="48108"/>
                    <a:pt x="536398" y="52019"/>
                  </a:cubicBezTo>
                  <a:cubicBezTo>
                    <a:pt x="566012" y="55707"/>
                    <a:pt x="596184" y="57160"/>
                    <a:pt x="624681" y="48835"/>
                  </a:cubicBezTo>
                  <a:cubicBezTo>
                    <a:pt x="638873" y="44867"/>
                    <a:pt x="652394" y="38330"/>
                    <a:pt x="664799" y="29949"/>
                  </a:cubicBezTo>
                  <a:cubicBezTo>
                    <a:pt x="677203" y="21456"/>
                    <a:pt x="688434" y="11231"/>
                    <a:pt x="698715" y="0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35" name="Forme libre : forme 22134">
              <a:extLst>
                <a:ext uri="{FF2B5EF4-FFF2-40B4-BE49-F238E27FC236}">
                  <a16:creationId xmlns:a16="http://schemas.microsoft.com/office/drawing/2014/main" id="{8EFA85D9-6180-44F3-B662-F2C0162124A6}"/>
                </a:ext>
              </a:extLst>
            </p:cNvPr>
            <p:cNvSpPr/>
            <p:nvPr/>
          </p:nvSpPr>
          <p:spPr>
            <a:xfrm>
              <a:off x="9175774" y="3747003"/>
              <a:ext cx="683740" cy="74944"/>
            </a:xfrm>
            <a:custGeom>
              <a:avLst/>
              <a:gdLst>
                <a:gd name="connsiteX0" fmla="*/ 683740 w 683740"/>
                <a:gd name="connsiteY0" fmla="*/ 631 h 74944"/>
                <a:gd name="connsiteX1" fmla="*/ 598419 w 683740"/>
                <a:gd name="connsiteY1" fmla="*/ 12979 h 74944"/>
                <a:gd name="connsiteX2" fmla="*/ 513769 w 683740"/>
                <a:gd name="connsiteY2" fmla="*/ 29910 h 74944"/>
                <a:gd name="connsiteX3" fmla="*/ 342848 w 683740"/>
                <a:gd name="connsiteY3" fmla="*/ 59579 h 74944"/>
                <a:gd name="connsiteX4" fmla="*/ 298483 w 683740"/>
                <a:gd name="connsiteY4" fmla="*/ 61479 h 74944"/>
                <a:gd name="connsiteX5" fmla="*/ 276022 w 683740"/>
                <a:gd name="connsiteY5" fmla="*/ 58294 h 74944"/>
                <a:gd name="connsiteX6" fmla="*/ 255180 w 683740"/>
                <a:gd name="connsiteY6" fmla="*/ 55165 h 74944"/>
                <a:gd name="connsiteX7" fmla="*/ 169971 w 683740"/>
                <a:gd name="connsiteY7" fmla="*/ 51477 h 74944"/>
                <a:gd name="connsiteX8" fmla="*/ 0 w 683740"/>
                <a:gd name="connsiteY8" fmla="*/ 74945 h 74944"/>
                <a:gd name="connsiteX9" fmla="*/ 169412 w 683740"/>
                <a:gd name="connsiteY9" fmla="*/ 38402 h 74944"/>
                <a:gd name="connsiteX10" fmla="*/ 256912 w 683740"/>
                <a:gd name="connsiteY10" fmla="*/ 39408 h 74944"/>
                <a:gd name="connsiteX11" fmla="*/ 267864 w 683740"/>
                <a:gd name="connsiteY11" fmla="*/ 40693 h 74944"/>
                <a:gd name="connsiteX12" fmla="*/ 278815 w 683740"/>
                <a:gd name="connsiteY12" fmla="*/ 42370 h 74944"/>
                <a:gd name="connsiteX13" fmla="*/ 299154 w 683740"/>
                <a:gd name="connsiteY13" fmla="*/ 45107 h 74944"/>
                <a:gd name="connsiteX14" fmla="*/ 341060 w 683740"/>
                <a:gd name="connsiteY14" fmla="*/ 42928 h 74944"/>
                <a:gd name="connsiteX15" fmla="*/ 426101 w 683740"/>
                <a:gd name="connsiteY15" fmla="*/ 30971 h 74944"/>
                <a:gd name="connsiteX16" fmla="*/ 511366 w 683740"/>
                <a:gd name="connsiteY16" fmla="*/ 17114 h 74944"/>
                <a:gd name="connsiteX17" fmla="*/ 597134 w 683740"/>
                <a:gd name="connsiteY17" fmla="*/ 4933 h 74944"/>
                <a:gd name="connsiteX18" fmla="*/ 640325 w 683740"/>
                <a:gd name="connsiteY18" fmla="*/ 966 h 74944"/>
                <a:gd name="connsiteX19" fmla="*/ 683740 w 683740"/>
                <a:gd name="connsiteY19" fmla="*/ 631 h 74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83740" h="74944">
                  <a:moveTo>
                    <a:pt x="683740" y="631"/>
                  </a:moveTo>
                  <a:cubicBezTo>
                    <a:pt x="654909" y="2363"/>
                    <a:pt x="626636" y="7615"/>
                    <a:pt x="598419" y="12979"/>
                  </a:cubicBezTo>
                  <a:cubicBezTo>
                    <a:pt x="570147" y="18287"/>
                    <a:pt x="541986" y="24210"/>
                    <a:pt x="513769" y="29910"/>
                  </a:cubicBezTo>
                  <a:cubicBezTo>
                    <a:pt x="457280" y="41308"/>
                    <a:pt x="400790" y="52986"/>
                    <a:pt x="342848" y="59579"/>
                  </a:cubicBezTo>
                  <a:cubicBezTo>
                    <a:pt x="328320" y="60976"/>
                    <a:pt x="313681" y="62093"/>
                    <a:pt x="298483" y="61479"/>
                  </a:cubicBezTo>
                  <a:cubicBezTo>
                    <a:pt x="290884" y="61144"/>
                    <a:pt x="282391" y="59523"/>
                    <a:pt x="276022" y="58294"/>
                  </a:cubicBezTo>
                  <a:cubicBezTo>
                    <a:pt x="269205" y="56953"/>
                    <a:pt x="262165" y="56115"/>
                    <a:pt x="255180" y="55165"/>
                  </a:cubicBezTo>
                  <a:cubicBezTo>
                    <a:pt x="227131" y="51701"/>
                    <a:pt x="198523" y="50974"/>
                    <a:pt x="169971" y="51477"/>
                  </a:cubicBezTo>
                  <a:cubicBezTo>
                    <a:pt x="112923" y="52874"/>
                    <a:pt x="55707" y="59747"/>
                    <a:pt x="0" y="74945"/>
                  </a:cubicBezTo>
                  <a:cubicBezTo>
                    <a:pt x="53584" y="53042"/>
                    <a:pt x="111470" y="42258"/>
                    <a:pt x="169412" y="38402"/>
                  </a:cubicBezTo>
                  <a:cubicBezTo>
                    <a:pt x="198467" y="36335"/>
                    <a:pt x="227634" y="36726"/>
                    <a:pt x="256912" y="39408"/>
                  </a:cubicBezTo>
                  <a:cubicBezTo>
                    <a:pt x="260544" y="39632"/>
                    <a:pt x="264232" y="40246"/>
                    <a:pt x="267864" y="40693"/>
                  </a:cubicBezTo>
                  <a:cubicBezTo>
                    <a:pt x="271496" y="41140"/>
                    <a:pt x="275183" y="41643"/>
                    <a:pt x="278815" y="42370"/>
                  </a:cubicBezTo>
                  <a:cubicBezTo>
                    <a:pt x="286582" y="43766"/>
                    <a:pt x="292281" y="44828"/>
                    <a:pt x="299154" y="45107"/>
                  </a:cubicBezTo>
                  <a:cubicBezTo>
                    <a:pt x="312787" y="45554"/>
                    <a:pt x="326979" y="44381"/>
                    <a:pt x="341060" y="42928"/>
                  </a:cubicBezTo>
                  <a:cubicBezTo>
                    <a:pt x="369388" y="40135"/>
                    <a:pt x="397717" y="35497"/>
                    <a:pt x="426101" y="30971"/>
                  </a:cubicBezTo>
                  <a:lnTo>
                    <a:pt x="511366" y="17114"/>
                  </a:lnTo>
                  <a:cubicBezTo>
                    <a:pt x="539863" y="12532"/>
                    <a:pt x="568414" y="8342"/>
                    <a:pt x="597134" y="4933"/>
                  </a:cubicBezTo>
                  <a:cubicBezTo>
                    <a:pt x="611494" y="3313"/>
                    <a:pt x="625910" y="1804"/>
                    <a:pt x="640325" y="966"/>
                  </a:cubicBezTo>
                  <a:cubicBezTo>
                    <a:pt x="654797" y="-39"/>
                    <a:pt x="669325" y="-431"/>
                    <a:pt x="683740" y="631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36" name="Forme libre : forme 22135">
              <a:extLst>
                <a:ext uri="{FF2B5EF4-FFF2-40B4-BE49-F238E27FC236}">
                  <a16:creationId xmlns:a16="http://schemas.microsoft.com/office/drawing/2014/main" id="{E257B8A4-6BEB-41A6-BD6C-496C5A33C19E}"/>
                </a:ext>
              </a:extLst>
            </p:cNvPr>
            <p:cNvSpPr/>
            <p:nvPr/>
          </p:nvSpPr>
          <p:spPr>
            <a:xfrm>
              <a:off x="9009941" y="4158692"/>
              <a:ext cx="624173" cy="584910"/>
            </a:xfrm>
            <a:custGeom>
              <a:avLst/>
              <a:gdLst>
                <a:gd name="connsiteX0" fmla="*/ 18099 w 624173"/>
                <a:gd name="connsiteY0" fmla="*/ 584910 h 584910"/>
                <a:gd name="connsiteX1" fmla="*/ 2063 w 624173"/>
                <a:gd name="connsiteY1" fmla="*/ 507859 h 584910"/>
                <a:gd name="connsiteX2" fmla="*/ 4242 w 624173"/>
                <a:gd name="connsiteY2" fmla="*/ 428461 h 584910"/>
                <a:gd name="connsiteX3" fmla="*/ 33521 w 624173"/>
                <a:gd name="connsiteY3" fmla="*/ 354091 h 584910"/>
                <a:gd name="connsiteX4" fmla="*/ 78556 w 624173"/>
                <a:gd name="connsiteY4" fmla="*/ 288829 h 584910"/>
                <a:gd name="connsiteX5" fmla="*/ 124708 w 624173"/>
                <a:gd name="connsiteY5" fmla="*/ 225803 h 584910"/>
                <a:gd name="connsiteX6" fmla="*/ 168123 w 624173"/>
                <a:gd name="connsiteY6" fmla="*/ 160764 h 584910"/>
                <a:gd name="connsiteX7" fmla="*/ 249980 w 624173"/>
                <a:gd name="connsiteY7" fmla="*/ 27279 h 584910"/>
                <a:gd name="connsiteX8" fmla="*/ 250539 w 624173"/>
                <a:gd name="connsiteY8" fmla="*/ 26386 h 584910"/>
                <a:gd name="connsiteX9" fmla="*/ 251153 w 624173"/>
                <a:gd name="connsiteY9" fmla="*/ 25771 h 584910"/>
                <a:gd name="connsiteX10" fmla="*/ 296747 w 624173"/>
                <a:gd name="connsiteY10" fmla="*/ 3030 h 584910"/>
                <a:gd name="connsiteX11" fmla="*/ 345358 w 624173"/>
                <a:gd name="connsiteY11" fmla="*/ 348 h 584910"/>
                <a:gd name="connsiteX12" fmla="*/ 439340 w 624173"/>
                <a:gd name="connsiteY12" fmla="*/ 13534 h 584910"/>
                <a:gd name="connsiteX13" fmla="*/ 531589 w 624173"/>
                <a:gd name="connsiteY13" fmla="*/ 32476 h 584910"/>
                <a:gd name="connsiteX14" fmla="*/ 624174 w 624173"/>
                <a:gd name="connsiteY14" fmla="*/ 49127 h 584910"/>
                <a:gd name="connsiteX15" fmla="*/ 530527 w 624173"/>
                <a:gd name="connsiteY15" fmla="*/ 38678 h 584910"/>
                <a:gd name="connsiteX16" fmla="*/ 437496 w 624173"/>
                <a:gd name="connsiteY16" fmla="*/ 24318 h 584910"/>
                <a:gd name="connsiteX17" fmla="*/ 344855 w 624173"/>
                <a:gd name="connsiteY17" fmla="*/ 14317 h 584910"/>
                <a:gd name="connsiteX18" fmla="*/ 299764 w 624173"/>
                <a:gd name="connsiteY18" fmla="*/ 17613 h 584910"/>
                <a:gd name="connsiteX19" fmla="*/ 262663 w 624173"/>
                <a:gd name="connsiteY19" fmla="*/ 36611 h 584910"/>
                <a:gd name="connsiteX20" fmla="*/ 263781 w 624173"/>
                <a:gd name="connsiteY20" fmla="*/ 35102 h 584910"/>
                <a:gd name="connsiteX21" fmla="*/ 182036 w 624173"/>
                <a:gd name="connsiteY21" fmla="*/ 169705 h 584910"/>
                <a:gd name="connsiteX22" fmla="*/ 137895 w 624173"/>
                <a:gd name="connsiteY22" fmla="*/ 235022 h 584910"/>
                <a:gd name="connsiteX23" fmla="*/ 90122 w 624173"/>
                <a:gd name="connsiteY23" fmla="*/ 297825 h 584910"/>
                <a:gd name="connsiteX24" fmla="*/ 44305 w 624173"/>
                <a:gd name="connsiteY24" fmla="*/ 360517 h 584910"/>
                <a:gd name="connsiteX25" fmla="*/ 13629 w 624173"/>
                <a:gd name="connsiteY25" fmla="*/ 430528 h 584910"/>
                <a:gd name="connsiteX26" fmla="*/ 7427 w 624173"/>
                <a:gd name="connsiteY26" fmla="*/ 507412 h 584910"/>
                <a:gd name="connsiteX27" fmla="*/ 18099 w 624173"/>
                <a:gd name="connsiteY27" fmla="*/ 584910 h 584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24173" h="584910">
                  <a:moveTo>
                    <a:pt x="18099" y="584910"/>
                  </a:moveTo>
                  <a:cubicBezTo>
                    <a:pt x="11003" y="559711"/>
                    <a:pt x="5136" y="534064"/>
                    <a:pt x="2063" y="507859"/>
                  </a:cubicBezTo>
                  <a:cubicBezTo>
                    <a:pt x="-954" y="481709"/>
                    <a:pt x="-1010" y="454778"/>
                    <a:pt x="4242" y="428461"/>
                  </a:cubicBezTo>
                  <a:cubicBezTo>
                    <a:pt x="9439" y="402144"/>
                    <a:pt x="20055" y="377056"/>
                    <a:pt x="33521" y="354091"/>
                  </a:cubicBezTo>
                  <a:cubicBezTo>
                    <a:pt x="46931" y="331015"/>
                    <a:pt x="62576" y="309671"/>
                    <a:pt x="78556" y="288829"/>
                  </a:cubicBezTo>
                  <a:cubicBezTo>
                    <a:pt x="94648" y="268044"/>
                    <a:pt x="110013" y="247426"/>
                    <a:pt x="124708" y="225803"/>
                  </a:cubicBezTo>
                  <a:cubicBezTo>
                    <a:pt x="139571" y="204403"/>
                    <a:pt x="154043" y="182723"/>
                    <a:pt x="168123" y="160764"/>
                  </a:cubicBezTo>
                  <a:cubicBezTo>
                    <a:pt x="196172" y="116791"/>
                    <a:pt x="223775" y="72314"/>
                    <a:pt x="249980" y="27279"/>
                  </a:cubicBezTo>
                  <a:lnTo>
                    <a:pt x="250539" y="26386"/>
                  </a:lnTo>
                  <a:lnTo>
                    <a:pt x="251153" y="25771"/>
                  </a:lnTo>
                  <a:cubicBezTo>
                    <a:pt x="263725" y="12920"/>
                    <a:pt x="280543" y="6103"/>
                    <a:pt x="296747" y="3030"/>
                  </a:cubicBezTo>
                  <a:cubicBezTo>
                    <a:pt x="313118" y="-43"/>
                    <a:pt x="329378" y="-434"/>
                    <a:pt x="345358" y="348"/>
                  </a:cubicBezTo>
                  <a:cubicBezTo>
                    <a:pt x="377319" y="2192"/>
                    <a:pt x="408497" y="7668"/>
                    <a:pt x="439340" y="13534"/>
                  </a:cubicBezTo>
                  <a:cubicBezTo>
                    <a:pt x="470183" y="19625"/>
                    <a:pt x="500858" y="26106"/>
                    <a:pt x="531589" y="32476"/>
                  </a:cubicBezTo>
                  <a:cubicBezTo>
                    <a:pt x="562320" y="38790"/>
                    <a:pt x="593163" y="44322"/>
                    <a:pt x="624174" y="49127"/>
                  </a:cubicBezTo>
                  <a:cubicBezTo>
                    <a:pt x="592828" y="47115"/>
                    <a:pt x="561594" y="43092"/>
                    <a:pt x="530527" y="38678"/>
                  </a:cubicBezTo>
                  <a:cubicBezTo>
                    <a:pt x="499405" y="34376"/>
                    <a:pt x="468450" y="29012"/>
                    <a:pt x="437496" y="24318"/>
                  </a:cubicBezTo>
                  <a:cubicBezTo>
                    <a:pt x="406597" y="19681"/>
                    <a:pt x="375587" y="15099"/>
                    <a:pt x="344855" y="14317"/>
                  </a:cubicBezTo>
                  <a:cubicBezTo>
                    <a:pt x="329546" y="13870"/>
                    <a:pt x="314236" y="14596"/>
                    <a:pt x="299764" y="17613"/>
                  </a:cubicBezTo>
                  <a:cubicBezTo>
                    <a:pt x="285349" y="20630"/>
                    <a:pt x="272050" y="26721"/>
                    <a:pt x="262663" y="36611"/>
                  </a:cubicBezTo>
                  <a:lnTo>
                    <a:pt x="263781" y="35102"/>
                  </a:lnTo>
                  <a:cubicBezTo>
                    <a:pt x="237632" y="80696"/>
                    <a:pt x="210700" y="125675"/>
                    <a:pt x="182036" y="169705"/>
                  </a:cubicBezTo>
                  <a:cubicBezTo>
                    <a:pt x="167732" y="191719"/>
                    <a:pt x="153037" y="213510"/>
                    <a:pt x="137895" y="235022"/>
                  </a:cubicBezTo>
                  <a:cubicBezTo>
                    <a:pt x="122809" y="256478"/>
                    <a:pt x="106437" y="277487"/>
                    <a:pt x="90122" y="297825"/>
                  </a:cubicBezTo>
                  <a:cubicBezTo>
                    <a:pt x="73974" y="318276"/>
                    <a:pt x="57882" y="338670"/>
                    <a:pt x="44305" y="360517"/>
                  </a:cubicBezTo>
                  <a:cubicBezTo>
                    <a:pt x="30783" y="382308"/>
                    <a:pt x="19776" y="405608"/>
                    <a:pt x="13629" y="430528"/>
                  </a:cubicBezTo>
                  <a:cubicBezTo>
                    <a:pt x="7707" y="455448"/>
                    <a:pt x="5974" y="481430"/>
                    <a:pt x="7427" y="507412"/>
                  </a:cubicBezTo>
                  <a:cubicBezTo>
                    <a:pt x="8936" y="533338"/>
                    <a:pt x="13238" y="559152"/>
                    <a:pt x="18099" y="584910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37" name="Forme libre : forme 22136">
              <a:extLst>
                <a:ext uri="{FF2B5EF4-FFF2-40B4-BE49-F238E27FC236}">
                  <a16:creationId xmlns:a16="http://schemas.microsoft.com/office/drawing/2014/main" id="{7EAE36E8-ED5D-4A39-ADAE-2A8D5EEA3301}"/>
                </a:ext>
              </a:extLst>
            </p:cNvPr>
            <p:cNvSpPr/>
            <p:nvPr/>
          </p:nvSpPr>
          <p:spPr>
            <a:xfrm>
              <a:off x="8504996" y="4304650"/>
              <a:ext cx="106098" cy="580986"/>
            </a:xfrm>
            <a:custGeom>
              <a:avLst/>
              <a:gdLst>
                <a:gd name="connsiteX0" fmla="*/ 105548 w 106098"/>
                <a:gd name="connsiteY0" fmla="*/ 0 h 580986"/>
                <a:gd name="connsiteX1" fmla="*/ 99122 w 106098"/>
                <a:gd name="connsiteY1" fmla="*/ 51460 h 580986"/>
                <a:gd name="connsiteX2" fmla="*/ 86047 w 106098"/>
                <a:gd name="connsiteY2" fmla="*/ 101636 h 580986"/>
                <a:gd name="connsiteX3" fmla="*/ 55651 w 106098"/>
                <a:gd name="connsiteY3" fmla="*/ 201261 h 580986"/>
                <a:gd name="connsiteX4" fmla="*/ 8269 w 106098"/>
                <a:gd name="connsiteY4" fmla="*/ 404980 h 580986"/>
                <a:gd name="connsiteX5" fmla="*/ 4582 w 106098"/>
                <a:gd name="connsiteY5" fmla="*/ 431130 h 580986"/>
                <a:gd name="connsiteX6" fmla="*/ 2291 w 106098"/>
                <a:gd name="connsiteY6" fmla="*/ 457391 h 580986"/>
                <a:gd name="connsiteX7" fmla="*/ 0 w 106098"/>
                <a:gd name="connsiteY7" fmla="*/ 509969 h 580986"/>
                <a:gd name="connsiteX8" fmla="*/ 559 w 106098"/>
                <a:gd name="connsiteY8" fmla="*/ 536230 h 580986"/>
                <a:gd name="connsiteX9" fmla="*/ 894 w 106098"/>
                <a:gd name="connsiteY9" fmla="*/ 549361 h 580986"/>
                <a:gd name="connsiteX10" fmla="*/ 1732 w 106098"/>
                <a:gd name="connsiteY10" fmla="*/ 562492 h 580986"/>
                <a:gd name="connsiteX11" fmla="*/ 3017 w 106098"/>
                <a:gd name="connsiteY11" fmla="*/ 580986 h 580986"/>
                <a:gd name="connsiteX12" fmla="*/ 15924 w 106098"/>
                <a:gd name="connsiteY12" fmla="*/ 541259 h 580986"/>
                <a:gd name="connsiteX13" fmla="*/ 15813 w 106098"/>
                <a:gd name="connsiteY13" fmla="*/ 510137 h 580986"/>
                <a:gd name="connsiteX14" fmla="*/ 18550 w 106098"/>
                <a:gd name="connsiteY14" fmla="*/ 458676 h 580986"/>
                <a:gd name="connsiteX15" fmla="*/ 20953 w 106098"/>
                <a:gd name="connsiteY15" fmla="*/ 433030 h 580986"/>
                <a:gd name="connsiteX16" fmla="*/ 24697 w 106098"/>
                <a:gd name="connsiteY16" fmla="*/ 407606 h 580986"/>
                <a:gd name="connsiteX17" fmla="*/ 44085 w 106098"/>
                <a:gd name="connsiteY17" fmla="*/ 305803 h 580986"/>
                <a:gd name="connsiteX18" fmla="*/ 68111 w 106098"/>
                <a:gd name="connsiteY18" fmla="*/ 204781 h 580986"/>
                <a:gd name="connsiteX19" fmla="*/ 93870 w 106098"/>
                <a:gd name="connsiteY19" fmla="*/ 103759 h 580986"/>
                <a:gd name="connsiteX20" fmla="*/ 103536 w 106098"/>
                <a:gd name="connsiteY20" fmla="*/ 52299 h 580986"/>
                <a:gd name="connsiteX21" fmla="*/ 105548 w 106098"/>
                <a:gd name="connsiteY21" fmla="*/ 0 h 580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098" h="580986">
                  <a:moveTo>
                    <a:pt x="105548" y="0"/>
                  </a:moveTo>
                  <a:cubicBezTo>
                    <a:pt x="105045" y="17433"/>
                    <a:pt x="102530" y="34531"/>
                    <a:pt x="99122" y="51460"/>
                  </a:cubicBezTo>
                  <a:cubicBezTo>
                    <a:pt x="95434" y="68335"/>
                    <a:pt x="91076" y="85041"/>
                    <a:pt x="86047" y="101636"/>
                  </a:cubicBezTo>
                  <a:cubicBezTo>
                    <a:pt x="76325" y="134882"/>
                    <a:pt x="65374" y="167848"/>
                    <a:pt x="55651" y="201261"/>
                  </a:cubicBezTo>
                  <a:cubicBezTo>
                    <a:pt x="35816" y="268031"/>
                    <a:pt x="19444" y="335919"/>
                    <a:pt x="8269" y="404980"/>
                  </a:cubicBezTo>
                  <a:lnTo>
                    <a:pt x="4582" y="431130"/>
                  </a:lnTo>
                  <a:cubicBezTo>
                    <a:pt x="3576" y="439846"/>
                    <a:pt x="3073" y="448619"/>
                    <a:pt x="2291" y="457391"/>
                  </a:cubicBezTo>
                  <a:cubicBezTo>
                    <a:pt x="503" y="474880"/>
                    <a:pt x="559" y="492424"/>
                    <a:pt x="0" y="509969"/>
                  </a:cubicBezTo>
                  <a:cubicBezTo>
                    <a:pt x="0" y="518742"/>
                    <a:pt x="391" y="527514"/>
                    <a:pt x="559" y="536230"/>
                  </a:cubicBezTo>
                  <a:lnTo>
                    <a:pt x="894" y="549361"/>
                  </a:lnTo>
                  <a:lnTo>
                    <a:pt x="1732" y="562492"/>
                  </a:lnTo>
                  <a:cubicBezTo>
                    <a:pt x="2179" y="568638"/>
                    <a:pt x="2570" y="574840"/>
                    <a:pt x="3017" y="580986"/>
                  </a:cubicBezTo>
                  <a:cubicBezTo>
                    <a:pt x="6370" y="567465"/>
                    <a:pt x="10728" y="554222"/>
                    <a:pt x="15924" y="541259"/>
                  </a:cubicBezTo>
                  <a:cubicBezTo>
                    <a:pt x="15757" y="530866"/>
                    <a:pt x="15701" y="520530"/>
                    <a:pt x="15813" y="510137"/>
                  </a:cubicBezTo>
                  <a:cubicBezTo>
                    <a:pt x="16707" y="492983"/>
                    <a:pt x="16595" y="475774"/>
                    <a:pt x="18550" y="458676"/>
                  </a:cubicBezTo>
                  <a:cubicBezTo>
                    <a:pt x="19389" y="450127"/>
                    <a:pt x="19947" y="441578"/>
                    <a:pt x="20953" y="433030"/>
                  </a:cubicBezTo>
                  <a:lnTo>
                    <a:pt x="24697" y="407606"/>
                  </a:lnTo>
                  <a:cubicBezTo>
                    <a:pt x="29781" y="373579"/>
                    <a:pt x="36710" y="339551"/>
                    <a:pt x="44085" y="305803"/>
                  </a:cubicBezTo>
                  <a:cubicBezTo>
                    <a:pt x="51237" y="271943"/>
                    <a:pt x="59563" y="238362"/>
                    <a:pt x="68111" y="204781"/>
                  </a:cubicBezTo>
                  <a:cubicBezTo>
                    <a:pt x="76716" y="171200"/>
                    <a:pt x="85935" y="137731"/>
                    <a:pt x="93870" y="103759"/>
                  </a:cubicBezTo>
                  <a:cubicBezTo>
                    <a:pt x="97725" y="86773"/>
                    <a:pt x="101189" y="69620"/>
                    <a:pt x="103536" y="52299"/>
                  </a:cubicBezTo>
                  <a:cubicBezTo>
                    <a:pt x="105883" y="34866"/>
                    <a:pt x="106777" y="17321"/>
                    <a:pt x="105548" y="0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38" name="Forme libre : forme 22137">
              <a:extLst>
                <a:ext uri="{FF2B5EF4-FFF2-40B4-BE49-F238E27FC236}">
                  <a16:creationId xmlns:a16="http://schemas.microsoft.com/office/drawing/2014/main" id="{38AFE50A-0B69-441D-AE3F-0EC3C0424BC9}"/>
                </a:ext>
              </a:extLst>
            </p:cNvPr>
            <p:cNvSpPr/>
            <p:nvPr/>
          </p:nvSpPr>
          <p:spPr>
            <a:xfrm>
              <a:off x="9275669" y="4133841"/>
              <a:ext cx="16058" cy="74433"/>
            </a:xfrm>
            <a:custGeom>
              <a:avLst/>
              <a:gdLst>
                <a:gd name="connsiteX0" fmla="*/ 232 w 16058"/>
                <a:gd name="connsiteY0" fmla="*/ 70570 h 74433"/>
                <a:gd name="connsiteX1" fmla="*/ 10960 w 16058"/>
                <a:gd name="connsiteY1" fmla="*/ 36039 h 74433"/>
                <a:gd name="connsiteX2" fmla="*/ 15821 w 16058"/>
                <a:gd name="connsiteY2" fmla="*/ 0 h 74433"/>
                <a:gd name="connsiteX3" fmla="*/ 13698 w 16058"/>
                <a:gd name="connsiteY3" fmla="*/ 36542 h 74433"/>
                <a:gd name="connsiteX4" fmla="*/ 5484 w 16058"/>
                <a:gd name="connsiteY4" fmla="*/ 72469 h 74433"/>
                <a:gd name="connsiteX5" fmla="*/ 1964 w 16058"/>
                <a:gd name="connsiteY5" fmla="*/ 74313 h 74433"/>
                <a:gd name="connsiteX6" fmla="*/ 120 w 16058"/>
                <a:gd name="connsiteY6" fmla="*/ 70793 h 74433"/>
                <a:gd name="connsiteX7" fmla="*/ 176 w 16058"/>
                <a:gd name="connsiteY7" fmla="*/ 70570 h 74433"/>
                <a:gd name="connsiteX8" fmla="*/ 232 w 16058"/>
                <a:gd name="connsiteY8" fmla="*/ 70570 h 74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58" h="74433">
                  <a:moveTo>
                    <a:pt x="232" y="70570"/>
                  </a:moveTo>
                  <a:cubicBezTo>
                    <a:pt x="4590" y="59451"/>
                    <a:pt x="8166" y="47773"/>
                    <a:pt x="10960" y="36039"/>
                  </a:cubicBezTo>
                  <a:cubicBezTo>
                    <a:pt x="13698" y="24249"/>
                    <a:pt x="15598" y="12237"/>
                    <a:pt x="15821" y="0"/>
                  </a:cubicBezTo>
                  <a:cubicBezTo>
                    <a:pt x="16548" y="12181"/>
                    <a:pt x="15542" y="24473"/>
                    <a:pt x="13698" y="36542"/>
                  </a:cubicBezTo>
                  <a:cubicBezTo>
                    <a:pt x="11742" y="48667"/>
                    <a:pt x="9116" y="60624"/>
                    <a:pt x="5484" y="72469"/>
                  </a:cubicBezTo>
                  <a:cubicBezTo>
                    <a:pt x="5037" y="73922"/>
                    <a:pt x="3473" y="74761"/>
                    <a:pt x="1964" y="74313"/>
                  </a:cubicBezTo>
                  <a:cubicBezTo>
                    <a:pt x="512" y="73866"/>
                    <a:pt x="-327" y="72302"/>
                    <a:pt x="120" y="70793"/>
                  </a:cubicBezTo>
                  <a:cubicBezTo>
                    <a:pt x="120" y="70737"/>
                    <a:pt x="176" y="70681"/>
                    <a:pt x="176" y="70570"/>
                  </a:cubicBezTo>
                  <a:lnTo>
                    <a:pt x="232" y="70570"/>
                  </a:lnTo>
                  <a:close/>
                </a:path>
              </a:pathLst>
            </a:custGeom>
            <a:solidFill>
              <a:srgbClr val="333333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39" name="Forme libre : forme 22138">
              <a:extLst>
                <a:ext uri="{FF2B5EF4-FFF2-40B4-BE49-F238E27FC236}">
                  <a16:creationId xmlns:a16="http://schemas.microsoft.com/office/drawing/2014/main" id="{4582E229-5B20-4BB1-89B6-9B5984DEA7FB}"/>
                </a:ext>
              </a:extLst>
            </p:cNvPr>
            <p:cNvSpPr/>
            <p:nvPr/>
          </p:nvSpPr>
          <p:spPr>
            <a:xfrm>
              <a:off x="7823603" y="3889094"/>
              <a:ext cx="200534" cy="146462"/>
            </a:xfrm>
            <a:custGeom>
              <a:avLst/>
              <a:gdLst>
                <a:gd name="connsiteX0" fmla="*/ 93758 w 200534"/>
                <a:gd name="connsiteY0" fmla="*/ 40691 h 146462"/>
                <a:gd name="connsiteX1" fmla="*/ 64256 w 200534"/>
                <a:gd name="connsiteY1" fmla="*/ 71925 h 146462"/>
                <a:gd name="connsiteX2" fmla="*/ 0 w 200534"/>
                <a:gd name="connsiteY2" fmla="*/ 146462 h 146462"/>
                <a:gd name="connsiteX3" fmla="*/ 60792 w 200534"/>
                <a:gd name="connsiteY3" fmla="*/ 92823 h 146462"/>
                <a:gd name="connsiteX4" fmla="*/ 138905 w 200534"/>
                <a:gd name="connsiteY4" fmla="*/ 22923 h 146462"/>
                <a:gd name="connsiteX5" fmla="*/ 200535 w 200534"/>
                <a:gd name="connsiteY5" fmla="*/ 6049 h 146462"/>
                <a:gd name="connsiteX6" fmla="*/ 148683 w 200534"/>
                <a:gd name="connsiteY6" fmla="*/ 9010 h 146462"/>
                <a:gd name="connsiteX7" fmla="*/ 93758 w 200534"/>
                <a:gd name="connsiteY7" fmla="*/ 40691 h 146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0534" h="146462">
                  <a:moveTo>
                    <a:pt x="93758" y="40691"/>
                  </a:moveTo>
                  <a:cubicBezTo>
                    <a:pt x="83030" y="50190"/>
                    <a:pt x="73643" y="61086"/>
                    <a:pt x="64256" y="71925"/>
                  </a:cubicBezTo>
                  <a:cubicBezTo>
                    <a:pt x="42856" y="96790"/>
                    <a:pt x="21400" y="121598"/>
                    <a:pt x="0" y="146462"/>
                  </a:cubicBezTo>
                  <a:cubicBezTo>
                    <a:pt x="21679" y="130314"/>
                    <a:pt x="42074" y="112323"/>
                    <a:pt x="60792" y="92823"/>
                  </a:cubicBezTo>
                  <a:cubicBezTo>
                    <a:pt x="85097" y="67455"/>
                    <a:pt x="107559" y="38792"/>
                    <a:pt x="138905" y="22923"/>
                  </a:cubicBezTo>
                  <a:cubicBezTo>
                    <a:pt x="158796" y="12866"/>
                    <a:pt x="180252" y="12642"/>
                    <a:pt x="200535" y="6049"/>
                  </a:cubicBezTo>
                  <a:cubicBezTo>
                    <a:pt x="192824" y="-7361"/>
                    <a:pt x="159970" y="5155"/>
                    <a:pt x="148683" y="9010"/>
                  </a:cubicBezTo>
                  <a:cubicBezTo>
                    <a:pt x="128512" y="15883"/>
                    <a:pt x="109682" y="26611"/>
                    <a:pt x="93758" y="40691"/>
                  </a:cubicBezTo>
                  <a:close/>
                </a:path>
              </a:pathLst>
            </a:custGeom>
            <a:solidFill>
              <a:srgbClr val="A0C4F9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40" name="Forme libre : forme 22139">
              <a:extLst>
                <a:ext uri="{FF2B5EF4-FFF2-40B4-BE49-F238E27FC236}">
                  <a16:creationId xmlns:a16="http://schemas.microsoft.com/office/drawing/2014/main" id="{6BC97BAA-E47B-4C85-9A31-88AA92DE4065}"/>
                </a:ext>
              </a:extLst>
            </p:cNvPr>
            <p:cNvSpPr/>
            <p:nvPr/>
          </p:nvSpPr>
          <p:spPr>
            <a:xfrm>
              <a:off x="8349664" y="3859551"/>
              <a:ext cx="135233" cy="150359"/>
            </a:xfrm>
            <a:custGeom>
              <a:avLst/>
              <a:gdLst>
                <a:gd name="connsiteX0" fmla="*/ 45203 w 135233"/>
                <a:gd name="connsiteY0" fmla="*/ 55204 h 150359"/>
                <a:gd name="connsiteX1" fmla="*/ 11790 w 135233"/>
                <a:gd name="connsiteY1" fmla="*/ 111917 h 150359"/>
                <a:gd name="connsiteX2" fmla="*/ 0 w 135233"/>
                <a:gd name="connsiteY2" fmla="*/ 150359 h 150359"/>
                <a:gd name="connsiteX3" fmla="*/ 20450 w 135233"/>
                <a:gd name="connsiteY3" fmla="*/ 122366 h 150359"/>
                <a:gd name="connsiteX4" fmla="*/ 67776 w 135233"/>
                <a:gd name="connsiteY4" fmla="*/ 44141 h 150359"/>
                <a:gd name="connsiteX5" fmla="*/ 102251 w 135233"/>
                <a:gd name="connsiteY5" fmla="*/ 17712 h 150359"/>
                <a:gd name="connsiteX6" fmla="*/ 135217 w 135233"/>
                <a:gd name="connsiteY6" fmla="*/ 0 h 150359"/>
                <a:gd name="connsiteX7" fmla="*/ 86215 w 135233"/>
                <a:gd name="connsiteY7" fmla="*/ 19500 h 150359"/>
                <a:gd name="connsiteX8" fmla="*/ 45203 w 135233"/>
                <a:gd name="connsiteY8" fmla="*/ 55204 h 150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233" h="150359">
                  <a:moveTo>
                    <a:pt x="45203" y="55204"/>
                  </a:moveTo>
                  <a:cubicBezTo>
                    <a:pt x="31402" y="72302"/>
                    <a:pt x="21288" y="92082"/>
                    <a:pt x="11790" y="111917"/>
                  </a:cubicBezTo>
                  <a:cubicBezTo>
                    <a:pt x="5923" y="124098"/>
                    <a:pt x="168" y="136838"/>
                    <a:pt x="0" y="150359"/>
                  </a:cubicBezTo>
                  <a:cubicBezTo>
                    <a:pt x="9387" y="143319"/>
                    <a:pt x="16595" y="133429"/>
                    <a:pt x="20450" y="122366"/>
                  </a:cubicBezTo>
                  <a:cubicBezTo>
                    <a:pt x="30452" y="93311"/>
                    <a:pt x="46097" y="65932"/>
                    <a:pt x="67776" y="44141"/>
                  </a:cubicBezTo>
                  <a:cubicBezTo>
                    <a:pt x="78001" y="33860"/>
                    <a:pt x="89623" y="24920"/>
                    <a:pt x="102251" y="17712"/>
                  </a:cubicBezTo>
                  <a:cubicBezTo>
                    <a:pt x="107950" y="14472"/>
                    <a:pt x="135999" y="6146"/>
                    <a:pt x="135217" y="0"/>
                  </a:cubicBezTo>
                  <a:cubicBezTo>
                    <a:pt x="119069" y="447"/>
                    <a:pt x="99737" y="11175"/>
                    <a:pt x="86215" y="19500"/>
                  </a:cubicBezTo>
                  <a:cubicBezTo>
                    <a:pt x="70570" y="28943"/>
                    <a:pt x="56601" y="41068"/>
                    <a:pt x="45203" y="55204"/>
                  </a:cubicBezTo>
                  <a:close/>
                </a:path>
              </a:pathLst>
            </a:custGeom>
            <a:solidFill>
              <a:srgbClr val="A0C4F9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41" name="Forme libre : forme 22140">
              <a:extLst>
                <a:ext uri="{FF2B5EF4-FFF2-40B4-BE49-F238E27FC236}">
                  <a16:creationId xmlns:a16="http://schemas.microsoft.com/office/drawing/2014/main" id="{0102712C-6852-4C8D-A1AF-23AAB86B2976}"/>
                </a:ext>
              </a:extLst>
            </p:cNvPr>
            <p:cNvSpPr/>
            <p:nvPr/>
          </p:nvSpPr>
          <p:spPr>
            <a:xfrm>
              <a:off x="8923778" y="4232404"/>
              <a:ext cx="139128" cy="155778"/>
            </a:xfrm>
            <a:custGeom>
              <a:avLst/>
              <a:gdLst>
                <a:gd name="connsiteX0" fmla="*/ 21791 w 139128"/>
                <a:gd name="connsiteY0" fmla="*/ 14807 h 155778"/>
                <a:gd name="connsiteX1" fmla="*/ 51684 w 139128"/>
                <a:gd name="connsiteY1" fmla="*/ 36542 h 155778"/>
                <a:gd name="connsiteX2" fmla="*/ 91523 w 139128"/>
                <a:gd name="connsiteY2" fmla="*/ 68614 h 155778"/>
                <a:gd name="connsiteX3" fmla="*/ 139128 w 139128"/>
                <a:gd name="connsiteY3" fmla="*/ 155779 h 155778"/>
                <a:gd name="connsiteX4" fmla="*/ 114487 w 139128"/>
                <a:gd name="connsiteY4" fmla="*/ 113091 h 155778"/>
                <a:gd name="connsiteX5" fmla="*/ 88673 w 139128"/>
                <a:gd name="connsiteY5" fmla="*/ 73420 h 155778"/>
                <a:gd name="connsiteX6" fmla="*/ 36821 w 139128"/>
                <a:gd name="connsiteY6" fmla="*/ 27379 h 155778"/>
                <a:gd name="connsiteX7" fmla="*/ 0 w 139128"/>
                <a:gd name="connsiteY7" fmla="*/ 0 h 155778"/>
                <a:gd name="connsiteX8" fmla="*/ 21791 w 139128"/>
                <a:gd name="connsiteY8" fmla="*/ 14807 h 155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128" h="155778">
                  <a:moveTo>
                    <a:pt x="21791" y="14807"/>
                  </a:moveTo>
                  <a:cubicBezTo>
                    <a:pt x="31737" y="22071"/>
                    <a:pt x="41738" y="29279"/>
                    <a:pt x="51684" y="36542"/>
                  </a:cubicBezTo>
                  <a:cubicBezTo>
                    <a:pt x="65485" y="46544"/>
                    <a:pt x="79342" y="56657"/>
                    <a:pt x="91523" y="68614"/>
                  </a:cubicBezTo>
                  <a:cubicBezTo>
                    <a:pt x="115437" y="92193"/>
                    <a:pt x="132256" y="122925"/>
                    <a:pt x="139128" y="155779"/>
                  </a:cubicBezTo>
                  <a:cubicBezTo>
                    <a:pt x="130915" y="141531"/>
                    <a:pt x="122701" y="127283"/>
                    <a:pt x="114487" y="113091"/>
                  </a:cubicBezTo>
                  <a:cubicBezTo>
                    <a:pt x="106609" y="99401"/>
                    <a:pt x="98675" y="85656"/>
                    <a:pt x="88673" y="73420"/>
                  </a:cubicBezTo>
                  <a:cubicBezTo>
                    <a:pt x="73978" y="55484"/>
                    <a:pt x="55316" y="41347"/>
                    <a:pt x="36821" y="27379"/>
                  </a:cubicBezTo>
                  <a:cubicBezTo>
                    <a:pt x="25367" y="18718"/>
                    <a:pt x="12851" y="6035"/>
                    <a:pt x="0" y="0"/>
                  </a:cubicBezTo>
                  <a:cubicBezTo>
                    <a:pt x="2906" y="2570"/>
                    <a:pt x="21791" y="11175"/>
                    <a:pt x="21791" y="14807"/>
                  </a:cubicBezTo>
                  <a:close/>
                </a:path>
              </a:pathLst>
            </a:custGeom>
            <a:solidFill>
              <a:srgbClr val="A0C4F9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42" name="Forme libre : forme 22141">
              <a:extLst>
                <a:ext uri="{FF2B5EF4-FFF2-40B4-BE49-F238E27FC236}">
                  <a16:creationId xmlns:a16="http://schemas.microsoft.com/office/drawing/2014/main" id="{20F7B2DC-41E7-4863-BF2F-2E2B1EA60216}"/>
                </a:ext>
              </a:extLst>
            </p:cNvPr>
            <p:cNvSpPr/>
            <p:nvPr/>
          </p:nvSpPr>
          <p:spPr>
            <a:xfrm>
              <a:off x="8996974" y="4154291"/>
              <a:ext cx="91743" cy="196064"/>
            </a:xfrm>
            <a:custGeom>
              <a:avLst/>
              <a:gdLst>
                <a:gd name="connsiteX0" fmla="*/ 0 w 91743"/>
                <a:gd name="connsiteY0" fmla="*/ 0 h 196064"/>
                <a:gd name="connsiteX1" fmla="*/ 41068 w 91743"/>
                <a:gd name="connsiteY1" fmla="*/ 44644 h 196064"/>
                <a:gd name="connsiteX2" fmla="*/ 61909 w 91743"/>
                <a:gd name="connsiteY2" fmla="*/ 69006 h 196064"/>
                <a:gd name="connsiteX3" fmla="*/ 88450 w 91743"/>
                <a:gd name="connsiteY3" fmla="*/ 196065 h 196064"/>
                <a:gd name="connsiteX4" fmla="*/ 57942 w 91743"/>
                <a:gd name="connsiteY4" fmla="*/ 70793 h 196064"/>
                <a:gd name="connsiteX5" fmla="*/ 2011 w 91743"/>
                <a:gd name="connsiteY5" fmla="*/ 1341 h 19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743" h="196064">
                  <a:moveTo>
                    <a:pt x="0" y="0"/>
                  </a:moveTo>
                  <a:cubicBezTo>
                    <a:pt x="13689" y="14863"/>
                    <a:pt x="27379" y="29725"/>
                    <a:pt x="41068" y="44644"/>
                  </a:cubicBezTo>
                  <a:cubicBezTo>
                    <a:pt x="48332" y="52522"/>
                    <a:pt x="55595" y="60401"/>
                    <a:pt x="61909" y="69006"/>
                  </a:cubicBezTo>
                  <a:cubicBezTo>
                    <a:pt x="88338" y="104877"/>
                    <a:pt x="97278" y="152371"/>
                    <a:pt x="88450" y="196065"/>
                  </a:cubicBezTo>
                  <a:cubicBezTo>
                    <a:pt x="86941" y="152538"/>
                    <a:pt x="81521" y="107336"/>
                    <a:pt x="57942" y="70793"/>
                  </a:cubicBezTo>
                  <a:cubicBezTo>
                    <a:pt x="41794" y="45761"/>
                    <a:pt x="18159" y="26373"/>
                    <a:pt x="2011" y="1341"/>
                  </a:cubicBezTo>
                </a:path>
              </a:pathLst>
            </a:custGeom>
            <a:solidFill>
              <a:srgbClr val="A0C4F9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43" name="Forme libre : forme 22142">
              <a:extLst>
                <a:ext uri="{FF2B5EF4-FFF2-40B4-BE49-F238E27FC236}">
                  <a16:creationId xmlns:a16="http://schemas.microsoft.com/office/drawing/2014/main" id="{4A8708C1-A454-4F35-ADEB-C3B186A55ED4}"/>
                </a:ext>
              </a:extLst>
            </p:cNvPr>
            <p:cNvSpPr/>
            <p:nvPr/>
          </p:nvSpPr>
          <p:spPr>
            <a:xfrm>
              <a:off x="8676874" y="4451321"/>
              <a:ext cx="44860" cy="239926"/>
            </a:xfrm>
            <a:custGeom>
              <a:avLst/>
              <a:gdLst>
                <a:gd name="connsiteX0" fmla="*/ 44861 w 44860"/>
                <a:gd name="connsiteY0" fmla="*/ 0 h 239926"/>
                <a:gd name="connsiteX1" fmla="*/ 3402 w 44860"/>
                <a:gd name="connsiteY1" fmla="*/ 73531 h 239926"/>
                <a:gd name="connsiteX2" fmla="*/ 34189 w 44860"/>
                <a:gd name="connsiteY2" fmla="*/ 239926 h 239926"/>
                <a:gd name="connsiteX3" fmla="*/ 26143 w 44860"/>
                <a:gd name="connsiteY3" fmla="*/ 220817 h 239926"/>
                <a:gd name="connsiteX4" fmla="*/ 9883 w 44860"/>
                <a:gd name="connsiteY4" fmla="*/ 99233 h 239926"/>
                <a:gd name="connsiteX5" fmla="*/ 44861 w 44860"/>
                <a:gd name="connsiteY5" fmla="*/ 0 h 239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860" h="239926">
                  <a:moveTo>
                    <a:pt x="44861" y="0"/>
                  </a:moveTo>
                  <a:cubicBezTo>
                    <a:pt x="24076" y="19612"/>
                    <a:pt x="9381" y="45594"/>
                    <a:pt x="3402" y="73531"/>
                  </a:cubicBezTo>
                  <a:cubicBezTo>
                    <a:pt x="-8164" y="127394"/>
                    <a:pt x="11671" y="189639"/>
                    <a:pt x="34189" y="239926"/>
                  </a:cubicBezTo>
                  <a:cubicBezTo>
                    <a:pt x="29887" y="234450"/>
                    <a:pt x="27931" y="227522"/>
                    <a:pt x="26143" y="220817"/>
                  </a:cubicBezTo>
                  <a:cubicBezTo>
                    <a:pt x="15862" y="181146"/>
                    <a:pt x="10386" y="140190"/>
                    <a:pt x="9883" y="99233"/>
                  </a:cubicBezTo>
                  <a:cubicBezTo>
                    <a:pt x="9548" y="64423"/>
                    <a:pt x="22567" y="26708"/>
                    <a:pt x="44861" y="0"/>
                  </a:cubicBezTo>
                  <a:close/>
                </a:path>
              </a:pathLst>
            </a:custGeom>
            <a:solidFill>
              <a:srgbClr val="A0C4F9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44" name="Forme libre : forme 22143">
              <a:extLst>
                <a:ext uri="{FF2B5EF4-FFF2-40B4-BE49-F238E27FC236}">
                  <a16:creationId xmlns:a16="http://schemas.microsoft.com/office/drawing/2014/main" id="{F87A864C-DCDB-4537-9544-7F2446EA6093}"/>
                </a:ext>
              </a:extLst>
            </p:cNvPr>
            <p:cNvSpPr/>
            <p:nvPr/>
          </p:nvSpPr>
          <p:spPr>
            <a:xfrm>
              <a:off x="8599364" y="4579666"/>
              <a:ext cx="23224" cy="128456"/>
            </a:xfrm>
            <a:custGeom>
              <a:avLst/>
              <a:gdLst>
                <a:gd name="connsiteX0" fmla="*/ 1458 w 23224"/>
                <a:gd name="connsiteY0" fmla="*/ 51181 h 128456"/>
                <a:gd name="connsiteX1" fmla="*/ 4978 w 23224"/>
                <a:gd name="connsiteY1" fmla="*/ 128456 h 128456"/>
                <a:gd name="connsiteX2" fmla="*/ 6934 w 23224"/>
                <a:gd name="connsiteY2" fmla="*/ 56657 h 128456"/>
                <a:gd name="connsiteX3" fmla="*/ 9839 w 23224"/>
                <a:gd name="connsiteY3" fmla="*/ 36039 h 128456"/>
                <a:gd name="connsiteX4" fmla="*/ 19226 w 23224"/>
                <a:gd name="connsiteY4" fmla="*/ 13522 h 128456"/>
                <a:gd name="connsiteX5" fmla="*/ 22523 w 23224"/>
                <a:gd name="connsiteY5" fmla="*/ 0 h 128456"/>
                <a:gd name="connsiteX6" fmla="*/ 1458 w 23224"/>
                <a:gd name="connsiteY6" fmla="*/ 51181 h 128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224" h="128456">
                  <a:moveTo>
                    <a:pt x="1458" y="51181"/>
                  </a:moveTo>
                  <a:cubicBezTo>
                    <a:pt x="-2062" y="76828"/>
                    <a:pt x="1458" y="102810"/>
                    <a:pt x="4978" y="128456"/>
                  </a:cubicBezTo>
                  <a:cubicBezTo>
                    <a:pt x="4364" y="104486"/>
                    <a:pt x="5034" y="80515"/>
                    <a:pt x="6934" y="56657"/>
                  </a:cubicBezTo>
                  <a:cubicBezTo>
                    <a:pt x="7493" y="49729"/>
                    <a:pt x="8163" y="42800"/>
                    <a:pt x="9839" y="36039"/>
                  </a:cubicBezTo>
                  <a:cubicBezTo>
                    <a:pt x="11851" y="27993"/>
                    <a:pt x="15427" y="20786"/>
                    <a:pt x="19226" y="13522"/>
                  </a:cubicBezTo>
                  <a:cubicBezTo>
                    <a:pt x="21294" y="9611"/>
                    <a:pt x="24702" y="4247"/>
                    <a:pt x="22523" y="0"/>
                  </a:cubicBezTo>
                  <a:cubicBezTo>
                    <a:pt x="9504" y="11231"/>
                    <a:pt x="3693" y="34810"/>
                    <a:pt x="1458" y="51181"/>
                  </a:cubicBezTo>
                  <a:close/>
                </a:path>
              </a:pathLst>
            </a:custGeom>
            <a:solidFill>
              <a:srgbClr val="A0C4F9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45" name="Forme libre : forme 22144">
              <a:extLst>
                <a:ext uri="{FF2B5EF4-FFF2-40B4-BE49-F238E27FC236}">
                  <a16:creationId xmlns:a16="http://schemas.microsoft.com/office/drawing/2014/main" id="{2FD63475-EA88-4A12-AB70-315EE4E0A703}"/>
                </a:ext>
              </a:extLst>
            </p:cNvPr>
            <p:cNvSpPr/>
            <p:nvPr/>
          </p:nvSpPr>
          <p:spPr>
            <a:xfrm>
              <a:off x="9221647" y="3824586"/>
              <a:ext cx="160081" cy="63964"/>
            </a:xfrm>
            <a:custGeom>
              <a:avLst/>
              <a:gdLst>
                <a:gd name="connsiteX0" fmla="*/ 78616 w 160081"/>
                <a:gd name="connsiteY0" fmla="*/ 10939 h 63964"/>
                <a:gd name="connsiteX1" fmla="*/ 160081 w 160081"/>
                <a:gd name="connsiteY1" fmla="*/ 63964 h 63964"/>
                <a:gd name="connsiteX2" fmla="*/ 67497 w 160081"/>
                <a:gd name="connsiteY2" fmla="*/ 13621 h 63964"/>
                <a:gd name="connsiteX3" fmla="*/ 51070 w 160081"/>
                <a:gd name="connsiteY3" fmla="*/ 8089 h 63964"/>
                <a:gd name="connsiteX4" fmla="*/ 34419 w 160081"/>
                <a:gd name="connsiteY4" fmla="*/ 5966 h 63964"/>
                <a:gd name="connsiteX5" fmla="*/ 0 w 160081"/>
                <a:gd name="connsiteY5" fmla="*/ 1943 h 63964"/>
                <a:gd name="connsiteX6" fmla="*/ 78616 w 160081"/>
                <a:gd name="connsiteY6" fmla="*/ 10939 h 63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0081" h="63964">
                  <a:moveTo>
                    <a:pt x="78616" y="10939"/>
                  </a:moveTo>
                  <a:cubicBezTo>
                    <a:pt x="109459" y="21779"/>
                    <a:pt x="137284" y="40552"/>
                    <a:pt x="160081" y="63964"/>
                  </a:cubicBezTo>
                  <a:cubicBezTo>
                    <a:pt x="128121" y="42061"/>
                    <a:pt x="105101" y="22505"/>
                    <a:pt x="67497" y="13621"/>
                  </a:cubicBezTo>
                  <a:cubicBezTo>
                    <a:pt x="61853" y="12280"/>
                    <a:pt x="56713" y="9318"/>
                    <a:pt x="51070" y="8089"/>
                  </a:cubicBezTo>
                  <a:cubicBezTo>
                    <a:pt x="45594" y="6916"/>
                    <a:pt x="40006" y="6413"/>
                    <a:pt x="34419" y="5966"/>
                  </a:cubicBezTo>
                  <a:cubicBezTo>
                    <a:pt x="26149" y="5295"/>
                    <a:pt x="6258" y="7251"/>
                    <a:pt x="0" y="1943"/>
                  </a:cubicBezTo>
                  <a:cubicBezTo>
                    <a:pt x="25255" y="-3309"/>
                    <a:pt x="54478" y="2893"/>
                    <a:pt x="78616" y="10939"/>
                  </a:cubicBezTo>
                  <a:close/>
                </a:path>
              </a:pathLst>
            </a:custGeom>
            <a:solidFill>
              <a:srgbClr val="A0C4F9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46" name="Forme libre : forme 22145">
              <a:extLst>
                <a:ext uri="{FF2B5EF4-FFF2-40B4-BE49-F238E27FC236}">
                  <a16:creationId xmlns:a16="http://schemas.microsoft.com/office/drawing/2014/main" id="{6BF00610-0D47-45AE-B356-E0398190D1F4}"/>
                </a:ext>
              </a:extLst>
            </p:cNvPr>
            <p:cNvSpPr/>
            <p:nvPr/>
          </p:nvSpPr>
          <p:spPr>
            <a:xfrm>
              <a:off x="9717871" y="3787082"/>
              <a:ext cx="169915" cy="127729"/>
            </a:xfrm>
            <a:custGeom>
              <a:avLst/>
              <a:gdLst>
                <a:gd name="connsiteX0" fmla="*/ 54310 w 169915"/>
                <a:gd name="connsiteY0" fmla="*/ 26205 h 127729"/>
                <a:gd name="connsiteX1" fmla="*/ 169915 w 169915"/>
                <a:gd name="connsiteY1" fmla="*/ 127730 h 127729"/>
                <a:gd name="connsiteX2" fmla="*/ 101804 w 169915"/>
                <a:gd name="connsiteY2" fmla="*/ 68614 h 127729"/>
                <a:gd name="connsiteX3" fmla="*/ 84986 w 169915"/>
                <a:gd name="connsiteY3" fmla="*/ 57942 h 127729"/>
                <a:gd name="connsiteX4" fmla="*/ 44756 w 169915"/>
                <a:gd name="connsiteY4" fmla="*/ 23747 h 127729"/>
                <a:gd name="connsiteX5" fmla="*/ 23523 w 169915"/>
                <a:gd name="connsiteY5" fmla="*/ 9610 h 127729"/>
                <a:gd name="connsiteX6" fmla="*/ 0 w 169915"/>
                <a:gd name="connsiteY6" fmla="*/ 0 h 127729"/>
                <a:gd name="connsiteX7" fmla="*/ 54310 w 169915"/>
                <a:gd name="connsiteY7" fmla="*/ 26205 h 127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9915" h="127729">
                  <a:moveTo>
                    <a:pt x="54310" y="26205"/>
                  </a:moveTo>
                  <a:cubicBezTo>
                    <a:pt x="97725" y="53919"/>
                    <a:pt x="136837" y="88282"/>
                    <a:pt x="169915" y="127730"/>
                  </a:cubicBezTo>
                  <a:cubicBezTo>
                    <a:pt x="145610" y="109962"/>
                    <a:pt x="126836" y="85265"/>
                    <a:pt x="101804" y="68614"/>
                  </a:cubicBezTo>
                  <a:cubicBezTo>
                    <a:pt x="96272" y="64926"/>
                    <a:pt x="90461" y="61686"/>
                    <a:pt x="84986" y="57942"/>
                  </a:cubicBezTo>
                  <a:cubicBezTo>
                    <a:pt x="70402" y="47996"/>
                    <a:pt x="58389" y="34866"/>
                    <a:pt x="44756" y="23747"/>
                  </a:cubicBezTo>
                  <a:cubicBezTo>
                    <a:pt x="38163" y="18327"/>
                    <a:pt x="31178" y="13354"/>
                    <a:pt x="23523" y="9610"/>
                  </a:cubicBezTo>
                  <a:cubicBezTo>
                    <a:pt x="18830" y="7320"/>
                    <a:pt x="559" y="4191"/>
                    <a:pt x="0" y="0"/>
                  </a:cubicBezTo>
                  <a:cubicBezTo>
                    <a:pt x="19165" y="3688"/>
                    <a:pt x="38051" y="15813"/>
                    <a:pt x="54310" y="26205"/>
                  </a:cubicBezTo>
                  <a:close/>
                </a:path>
              </a:pathLst>
            </a:custGeom>
            <a:solidFill>
              <a:srgbClr val="A0C4F9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47" name="Forme libre : forme 22146">
              <a:extLst>
                <a:ext uri="{FF2B5EF4-FFF2-40B4-BE49-F238E27FC236}">
                  <a16:creationId xmlns:a16="http://schemas.microsoft.com/office/drawing/2014/main" id="{BD698F6B-EF36-4DDF-B75D-77A87A9AFF95}"/>
                </a:ext>
              </a:extLst>
            </p:cNvPr>
            <p:cNvSpPr/>
            <p:nvPr/>
          </p:nvSpPr>
          <p:spPr>
            <a:xfrm>
              <a:off x="8752298" y="3623983"/>
              <a:ext cx="11380" cy="23309"/>
            </a:xfrm>
            <a:custGeom>
              <a:avLst/>
              <a:gdLst>
                <a:gd name="connsiteX0" fmla="*/ 6817 w 11380"/>
                <a:gd name="connsiteY0" fmla="*/ 0 h 23309"/>
                <a:gd name="connsiteX1" fmla="*/ 11119 w 11380"/>
                <a:gd name="connsiteY1" fmla="*/ 18886 h 23309"/>
                <a:gd name="connsiteX2" fmla="*/ 11287 w 11380"/>
                <a:gd name="connsiteY2" fmla="*/ 21679 h 23309"/>
                <a:gd name="connsiteX3" fmla="*/ 0 w 11380"/>
                <a:gd name="connsiteY3" fmla="*/ 15589 h 23309"/>
                <a:gd name="connsiteX4" fmla="*/ 6817 w 11380"/>
                <a:gd name="connsiteY4" fmla="*/ 0 h 23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80" h="23309">
                  <a:moveTo>
                    <a:pt x="6817" y="0"/>
                  </a:moveTo>
                  <a:cubicBezTo>
                    <a:pt x="8381" y="6258"/>
                    <a:pt x="9834" y="12572"/>
                    <a:pt x="11119" y="18886"/>
                  </a:cubicBezTo>
                  <a:cubicBezTo>
                    <a:pt x="11287" y="19836"/>
                    <a:pt x="11510" y="20785"/>
                    <a:pt x="11287" y="21679"/>
                  </a:cubicBezTo>
                  <a:cubicBezTo>
                    <a:pt x="10057" y="26876"/>
                    <a:pt x="838" y="18215"/>
                    <a:pt x="0" y="15589"/>
                  </a:cubicBezTo>
                  <a:cubicBezTo>
                    <a:pt x="8661" y="22909"/>
                    <a:pt x="6705" y="4470"/>
                    <a:pt x="6817" y="0"/>
                  </a:cubicBezTo>
                  <a:close/>
                </a:path>
              </a:pathLst>
            </a:custGeom>
            <a:solidFill>
              <a:srgbClr val="A0C4F9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48" name="Forme libre : forme 22147">
              <a:extLst>
                <a:ext uri="{FF2B5EF4-FFF2-40B4-BE49-F238E27FC236}">
                  <a16:creationId xmlns:a16="http://schemas.microsoft.com/office/drawing/2014/main" id="{98295EEA-6E7E-498D-AC01-2D5A03A712C2}"/>
                </a:ext>
              </a:extLst>
            </p:cNvPr>
            <p:cNvSpPr/>
            <p:nvPr/>
          </p:nvSpPr>
          <p:spPr>
            <a:xfrm>
              <a:off x="8767440" y="3693380"/>
              <a:ext cx="25608" cy="173211"/>
            </a:xfrm>
            <a:custGeom>
              <a:avLst/>
              <a:gdLst>
                <a:gd name="connsiteX0" fmla="*/ 19891 w 25608"/>
                <a:gd name="connsiteY0" fmla="*/ 95658 h 173211"/>
                <a:gd name="connsiteX1" fmla="*/ 21456 w 25608"/>
                <a:gd name="connsiteY1" fmla="*/ 115940 h 173211"/>
                <a:gd name="connsiteX2" fmla="*/ 25367 w 25608"/>
                <a:gd name="connsiteY2" fmla="*/ 173212 h 173211"/>
                <a:gd name="connsiteX3" fmla="*/ 22015 w 25608"/>
                <a:gd name="connsiteY3" fmla="*/ 78895 h 173211"/>
                <a:gd name="connsiteX4" fmla="*/ 8493 w 25608"/>
                <a:gd name="connsiteY4" fmla="*/ 16539 h 173211"/>
                <a:gd name="connsiteX5" fmla="*/ 0 w 25608"/>
                <a:gd name="connsiteY5" fmla="*/ 0 h 173211"/>
                <a:gd name="connsiteX6" fmla="*/ 12628 w 25608"/>
                <a:gd name="connsiteY6" fmla="*/ 47438 h 173211"/>
                <a:gd name="connsiteX7" fmla="*/ 19891 w 25608"/>
                <a:gd name="connsiteY7" fmla="*/ 95658 h 17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608" h="173211">
                  <a:moveTo>
                    <a:pt x="19891" y="95658"/>
                  </a:moveTo>
                  <a:cubicBezTo>
                    <a:pt x="20506" y="102418"/>
                    <a:pt x="20953" y="109179"/>
                    <a:pt x="21456" y="115940"/>
                  </a:cubicBezTo>
                  <a:cubicBezTo>
                    <a:pt x="22741" y="135049"/>
                    <a:pt x="24082" y="154103"/>
                    <a:pt x="25367" y="173212"/>
                  </a:cubicBezTo>
                  <a:cubicBezTo>
                    <a:pt x="26149" y="141754"/>
                    <a:pt x="25032" y="110241"/>
                    <a:pt x="22015" y="78895"/>
                  </a:cubicBezTo>
                  <a:cubicBezTo>
                    <a:pt x="19947" y="57607"/>
                    <a:pt x="16986" y="36151"/>
                    <a:pt x="8493" y="16539"/>
                  </a:cubicBezTo>
                  <a:cubicBezTo>
                    <a:pt x="7096" y="13298"/>
                    <a:pt x="3241" y="279"/>
                    <a:pt x="0" y="0"/>
                  </a:cubicBezTo>
                  <a:cubicBezTo>
                    <a:pt x="3408" y="15924"/>
                    <a:pt x="9275" y="31402"/>
                    <a:pt x="12628" y="47438"/>
                  </a:cubicBezTo>
                  <a:cubicBezTo>
                    <a:pt x="15980" y="63362"/>
                    <a:pt x="18383" y="79454"/>
                    <a:pt x="19891" y="95658"/>
                  </a:cubicBezTo>
                  <a:close/>
                </a:path>
              </a:pathLst>
            </a:custGeom>
            <a:solidFill>
              <a:srgbClr val="A0C4F9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49" name="Forme libre : forme 22148">
              <a:extLst>
                <a:ext uri="{FF2B5EF4-FFF2-40B4-BE49-F238E27FC236}">
                  <a16:creationId xmlns:a16="http://schemas.microsoft.com/office/drawing/2014/main" id="{E14AF03F-B8BB-4242-BCB0-FCEBA4731D7A}"/>
                </a:ext>
              </a:extLst>
            </p:cNvPr>
            <p:cNvSpPr/>
            <p:nvPr/>
          </p:nvSpPr>
          <p:spPr>
            <a:xfrm>
              <a:off x="8296807" y="4016525"/>
              <a:ext cx="52857" cy="58423"/>
            </a:xfrm>
            <a:custGeom>
              <a:avLst/>
              <a:gdLst>
                <a:gd name="connsiteX0" fmla="*/ 52858 w 52857"/>
                <a:gd name="connsiteY0" fmla="*/ 1263 h 58423"/>
                <a:gd name="connsiteX1" fmla="*/ 47997 w 52857"/>
                <a:gd name="connsiteY1" fmla="*/ 481 h 58423"/>
                <a:gd name="connsiteX2" fmla="*/ 44197 w 52857"/>
                <a:gd name="connsiteY2" fmla="*/ 4225 h 58423"/>
                <a:gd name="connsiteX3" fmla="*/ 14360 w 52857"/>
                <a:gd name="connsiteY3" fmla="*/ 44566 h 58423"/>
                <a:gd name="connsiteX4" fmla="*/ 0 w 52857"/>
                <a:gd name="connsiteY4" fmla="*/ 58423 h 58423"/>
                <a:gd name="connsiteX5" fmla="*/ 47885 w 52857"/>
                <a:gd name="connsiteY5" fmla="*/ 3219 h 58423"/>
                <a:gd name="connsiteX6" fmla="*/ 45203 w 52857"/>
                <a:gd name="connsiteY6" fmla="*/ 4951 h 58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857" h="58423">
                  <a:moveTo>
                    <a:pt x="52858" y="1263"/>
                  </a:moveTo>
                  <a:cubicBezTo>
                    <a:pt x="51796" y="-189"/>
                    <a:pt x="49561" y="-301"/>
                    <a:pt x="47997" y="481"/>
                  </a:cubicBezTo>
                  <a:cubicBezTo>
                    <a:pt x="46432" y="1263"/>
                    <a:pt x="45259" y="2772"/>
                    <a:pt x="44197" y="4225"/>
                  </a:cubicBezTo>
                  <a:cubicBezTo>
                    <a:pt x="34251" y="17691"/>
                    <a:pt x="24306" y="31101"/>
                    <a:pt x="14360" y="44566"/>
                  </a:cubicBezTo>
                  <a:cubicBezTo>
                    <a:pt x="10337" y="49986"/>
                    <a:pt x="6090" y="55629"/>
                    <a:pt x="0" y="58423"/>
                  </a:cubicBezTo>
                  <a:cubicBezTo>
                    <a:pt x="20785" y="45125"/>
                    <a:pt x="37660" y="25681"/>
                    <a:pt x="47885" y="3219"/>
                  </a:cubicBezTo>
                  <a:cubicBezTo>
                    <a:pt x="46991" y="3778"/>
                    <a:pt x="46097" y="4392"/>
                    <a:pt x="45203" y="4951"/>
                  </a:cubicBezTo>
                </a:path>
              </a:pathLst>
            </a:custGeom>
            <a:solidFill>
              <a:srgbClr val="A0C4F9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50" name="Forme libre : forme 22149">
              <a:extLst>
                <a:ext uri="{FF2B5EF4-FFF2-40B4-BE49-F238E27FC236}">
                  <a16:creationId xmlns:a16="http://schemas.microsoft.com/office/drawing/2014/main" id="{290A694D-C3EE-4D1B-9C77-405168D36DA7}"/>
                </a:ext>
              </a:extLst>
            </p:cNvPr>
            <p:cNvSpPr/>
            <p:nvPr/>
          </p:nvSpPr>
          <p:spPr>
            <a:xfrm>
              <a:off x="8033632" y="3888541"/>
              <a:ext cx="18121" cy="7307"/>
            </a:xfrm>
            <a:custGeom>
              <a:avLst/>
              <a:gdLst>
                <a:gd name="connsiteX0" fmla="*/ 17158 w 18121"/>
                <a:gd name="connsiteY0" fmla="*/ 5653 h 7307"/>
                <a:gd name="connsiteX1" fmla="*/ 18107 w 18121"/>
                <a:gd name="connsiteY1" fmla="*/ 4423 h 7307"/>
                <a:gd name="connsiteX2" fmla="*/ 17437 w 18121"/>
                <a:gd name="connsiteY2" fmla="*/ 3641 h 7307"/>
                <a:gd name="connsiteX3" fmla="*/ 4 w 18121"/>
                <a:gd name="connsiteY3" fmla="*/ 3306 h 7307"/>
                <a:gd name="connsiteX4" fmla="*/ 17158 w 18121"/>
                <a:gd name="connsiteY4" fmla="*/ 5653 h 7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21" h="7307">
                  <a:moveTo>
                    <a:pt x="17158" y="5653"/>
                  </a:moveTo>
                  <a:cubicBezTo>
                    <a:pt x="17660" y="5373"/>
                    <a:pt x="18219" y="4982"/>
                    <a:pt x="18107" y="4423"/>
                  </a:cubicBezTo>
                  <a:cubicBezTo>
                    <a:pt x="18052" y="4088"/>
                    <a:pt x="17716" y="3865"/>
                    <a:pt x="17437" y="3641"/>
                  </a:cubicBezTo>
                  <a:cubicBezTo>
                    <a:pt x="14867" y="2077"/>
                    <a:pt x="283" y="-3511"/>
                    <a:pt x="4" y="3306"/>
                  </a:cubicBezTo>
                  <a:cubicBezTo>
                    <a:pt x="-275" y="9396"/>
                    <a:pt x="14196" y="7105"/>
                    <a:pt x="17158" y="5653"/>
                  </a:cubicBezTo>
                  <a:close/>
                </a:path>
              </a:pathLst>
            </a:custGeom>
            <a:solidFill>
              <a:srgbClr val="A0C4F9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51" name="Forme libre : forme 22150">
              <a:extLst>
                <a:ext uri="{FF2B5EF4-FFF2-40B4-BE49-F238E27FC236}">
                  <a16:creationId xmlns:a16="http://schemas.microsoft.com/office/drawing/2014/main" id="{B5EE342E-F88B-4BB8-9D18-DFDFB35E6B45}"/>
                </a:ext>
              </a:extLst>
            </p:cNvPr>
            <p:cNvSpPr/>
            <p:nvPr/>
          </p:nvSpPr>
          <p:spPr>
            <a:xfrm>
              <a:off x="8685596" y="3893103"/>
              <a:ext cx="67109" cy="37706"/>
            </a:xfrm>
            <a:custGeom>
              <a:avLst/>
              <a:gdLst>
                <a:gd name="connsiteX0" fmla="*/ 2949 w 67109"/>
                <a:gd name="connsiteY0" fmla="*/ 20647 h 37706"/>
                <a:gd name="connsiteX1" fmla="*/ 100 w 67109"/>
                <a:gd name="connsiteY1" fmla="*/ 26234 h 37706"/>
                <a:gd name="connsiteX2" fmla="*/ 6804 w 67109"/>
                <a:gd name="connsiteY2" fmla="*/ 36459 h 37706"/>
                <a:gd name="connsiteX3" fmla="*/ 19823 w 67109"/>
                <a:gd name="connsiteY3" fmla="*/ 37297 h 37706"/>
                <a:gd name="connsiteX4" fmla="*/ 60165 w 67109"/>
                <a:gd name="connsiteY4" fmla="*/ 6510 h 37706"/>
                <a:gd name="connsiteX5" fmla="*/ 2949 w 67109"/>
                <a:gd name="connsiteY5" fmla="*/ 20647 h 37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109" h="37706">
                  <a:moveTo>
                    <a:pt x="2949" y="20647"/>
                  </a:moveTo>
                  <a:cubicBezTo>
                    <a:pt x="1664" y="22323"/>
                    <a:pt x="435" y="24167"/>
                    <a:pt x="100" y="26234"/>
                  </a:cubicBezTo>
                  <a:cubicBezTo>
                    <a:pt x="-627" y="30592"/>
                    <a:pt x="2726" y="34783"/>
                    <a:pt x="6804" y="36459"/>
                  </a:cubicBezTo>
                  <a:cubicBezTo>
                    <a:pt x="10883" y="38136"/>
                    <a:pt x="15465" y="37800"/>
                    <a:pt x="19823" y="37297"/>
                  </a:cubicBezTo>
                  <a:cubicBezTo>
                    <a:pt x="32675" y="35789"/>
                    <a:pt x="85923" y="27016"/>
                    <a:pt x="60165" y="6510"/>
                  </a:cubicBezTo>
                  <a:cubicBezTo>
                    <a:pt x="41670" y="-8241"/>
                    <a:pt x="15242" y="4499"/>
                    <a:pt x="2949" y="20647"/>
                  </a:cubicBezTo>
                  <a:close/>
                </a:path>
              </a:pathLst>
            </a:custGeom>
            <a:solidFill>
              <a:srgbClr val="F97088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52" name="Forme libre : forme 22151">
              <a:extLst>
                <a:ext uri="{FF2B5EF4-FFF2-40B4-BE49-F238E27FC236}">
                  <a16:creationId xmlns:a16="http://schemas.microsoft.com/office/drawing/2014/main" id="{7FDB0A9B-651C-4AEB-8478-5E5CD16F01A2}"/>
                </a:ext>
              </a:extLst>
            </p:cNvPr>
            <p:cNvSpPr/>
            <p:nvPr/>
          </p:nvSpPr>
          <p:spPr>
            <a:xfrm>
              <a:off x="8501700" y="3898586"/>
              <a:ext cx="150407" cy="33516"/>
            </a:xfrm>
            <a:custGeom>
              <a:avLst/>
              <a:gdLst>
                <a:gd name="connsiteX0" fmla="*/ 96608 w 150407"/>
                <a:gd name="connsiteY0" fmla="*/ 3039 h 33516"/>
                <a:gd name="connsiteX1" fmla="*/ 60010 w 150407"/>
                <a:gd name="connsiteY1" fmla="*/ 11811 h 33516"/>
                <a:gd name="connsiteX2" fmla="*/ 0 w 150407"/>
                <a:gd name="connsiteY2" fmla="*/ 32653 h 33516"/>
                <a:gd name="connsiteX3" fmla="*/ 68950 w 150407"/>
                <a:gd name="connsiteY3" fmla="*/ 22260 h 33516"/>
                <a:gd name="connsiteX4" fmla="*/ 150024 w 150407"/>
                <a:gd name="connsiteY4" fmla="*/ 11755 h 33516"/>
                <a:gd name="connsiteX5" fmla="*/ 96608 w 150407"/>
                <a:gd name="connsiteY5" fmla="*/ 3039 h 33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0407" h="33516">
                  <a:moveTo>
                    <a:pt x="96608" y="3039"/>
                  </a:moveTo>
                  <a:cubicBezTo>
                    <a:pt x="84427" y="5944"/>
                    <a:pt x="72190" y="8906"/>
                    <a:pt x="60010" y="11811"/>
                  </a:cubicBezTo>
                  <a:cubicBezTo>
                    <a:pt x="39336" y="16784"/>
                    <a:pt x="18327" y="21869"/>
                    <a:pt x="0" y="32653"/>
                  </a:cubicBezTo>
                  <a:cubicBezTo>
                    <a:pt x="23132" y="36229"/>
                    <a:pt x="46208" y="27903"/>
                    <a:pt x="68950" y="22260"/>
                  </a:cubicBezTo>
                  <a:cubicBezTo>
                    <a:pt x="77443" y="20137"/>
                    <a:pt x="149297" y="14270"/>
                    <a:pt x="150024" y="11755"/>
                  </a:cubicBezTo>
                  <a:cubicBezTo>
                    <a:pt x="155500" y="-7019"/>
                    <a:pt x="100575" y="2089"/>
                    <a:pt x="96608" y="3039"/>
                  </a:cubicBezTo>
                  <a:close/>
                </a:path>
              </a:pathLst>
            </a:custGeom>
            <a:solidFill>
              <a:srgbClr val="F97088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53" name="Forme libre : forme 22152">
              <a:extLst>
                <a:ext uri="{FF2B5EF4-FFF2-40B4-BE49-F238E27FC236}">
                  <a16:creationId xmlns:a16="http://schemas.microsoft.com/office/drawing/2014/main" id="{43E29198-46A2-4185-9BE8-B2F7D20237F1}"/>
                </a:ext>
              </a:extLst>
            </p:cNvPr>
            <p:cNvSpPr/>
            <p:nvPr/>
          </p:nvSpPr>
          <p:spPr>
            <a:xfrm>
              <a:off x="8084091" y="3955209"/>
              <a:ext cx="245737" cy="15487"/>
            </a:xfrm>
            <a:custGeom>
              <a:avLst/>
              <a:gdLst>
                <a:gd name="connsiteX0" fmla="*/ 245737 w 245737"/>
                <a:gd name="connsiteY0" fmla="*/ 0 h 15487"/>
                <a:gd name="connsiteX1" fmla="*/ 121919 w 245737"/>
                <a:gd name="connsiteY1" fmla="*/ 11119 h 15487"/>
                <a:gd name="connsiteX2" fmla="*/ 0 w 245737"/>
                <a:gd name="connsiteY2" fmla="*/ 13187 h 15487"/>
                <a:gd name="connsiteX3" fmla="*/ 58445 w 245737"/>
                <a:gd name="connsiteY3" fmla="*/ 8549 h 15487"/>
                <a:gd name="connsiteX4" fmla="*/ 121416 w 245737"/>
                <a:gd name="connsiteY4" fmla="*/ 5699 h 15487"/>
                <a:gd name="connsiteX5" fmla="*/ 245737 w 245737"/>
                <a:gd name="connsiteY5" fmla="*/ 0 h 15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5737" h="15487">
                  <a:moveTo>
                    <a:pt x="245737" y="0"/>
                  </a:moveTo>
                  <a:cubicBezTo>
                    <a:pt x="204614" y="5141"/>
                    <a:pt x="163266" y="8828"/>
                    <a:pt x="121919" y="11119"/>
                  </a:cubicBezTo>
                  <a:cubicBezTo>
                    <a:pt x="82639" y="13242"/>
                    <a:pt x="38945" y="18495"/>
                    <a:pt x="0" y="13187"/>
                  </a:cubicBezTo>
                  <a:cubicBezTo>
                    <a:pt x="12069" y="4917"/>
                    <a:pt x="43471" y="9219"/>
                    <a:pt x="58445" y="8549"/>
                  </a:cubicBezTo>
                  <a:cubicBezTo>
                    <a:pt x="79454" y="7599"/>
                    <a:pt x="100407" y="6649"/>
                    <a:pt x="121416" y="5699"/>
                  </a:cubicBezTo>
                  <a:cubicBezTo>
                    <a:pt x="162428" y="3800"/>
                    <a:pt x="205005" y="5085"/>
                    <a:pt x="245737" y="0"/>
                  </a:cubicBezTo>
                  <a:close/>
                </a:path>
              </a:pathLst>
            </a:custGeom>
            <a:solidFill>
              <a:srgbClr val="F97088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54" name="Forme libre : forme 22153">
              <a:extLst>
                <a:ext uri="{FF2B5EF4-FFF2-40B4-BE49-F238E27FC236}">
                  <a16:creationId xmlns:a16="http://schemas.microsoft.com/office/drawing/2014/main" id="{0DB4C825-73DF-4D03-AAE0-B498DBC04209}"/>
                </a:ext>
              </a:extLst>
            </p:cNvPr>
            <p:cNvSpPr/>
            <p:nvPr/>
          </p:nvSpPr>
          <p:spPr>
            <a:xfrm>
              <a:off x="9410347" y="3852890"/>
              <a:ext cx="61885" cy="25536"/>
            </a:xfrm>
            <a:custGeom>
              <a:avLst/>
              <a:gdLst>
                <a:gd name="connsiteX0" fmla="*/ 56255 w 61885"/>
                <a:gd name="connsiteY0" fmla="*/ 20742 h 25536"/>
                <a:gd name="connsiteX1" fmla="*/ 61451 w 61885"/>
                <a:gd name="connsiteY1" fmla="*/ 13758 h 25536"/>
                <a:gd name="connsiteX2" fmla="*/ 59161 w 61885"/>
                <a:gd name="connsiteY2" fmla="*/ 11914 h 25536"/>
                <a:gd name="connsiteX3" fmla="*/ 324 w 61885"/>
                <a:gd name="connsiteY3" fmla="*/ 10237 h 25536"/>
                <a:gd name="connsiteX4" fmla="*/ 56255 w 61885"/>
                <a:gd name="connsiteY4" fmla="*/ 20742 h 25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885" h="25536">
                  <a:moveTo>
                    <a:pt x="56255" y="20742"/>
                  </a:moveTo>
                  <a:cubicBezTo>
                    <a:pt x="59384" y="19624"/>
                    <a:pt x="63184" y="16607"/>
                    <a:pt x="61451" y="13758"/>
                  </a:cubicBezTo>
                  <a:cubicBezTo>
                    <a:pt x="60948" y="12919"/>
                    <a:pt x="60054" y="12416"/>
                    <a:pt x="59161" y="11914"/>
                  </a:cubicBezTo>
                  <a:cubicBezTo>
                    <a:pt x="48209" y="5935"/>
                    <a:pt x="4683" y="-10660"/>
                    <a:pt x="324" y="10237"/>
                  </a:cubicBezTo>
                  <a:cubicBezTo>
                    <a:pt x="-4481" y="33258"/>
                    <a:pt x="45527" y="24485"/>
                    <a:pt x="56255" y="20742"/>
                  </a:cubicBezTo>
                  <a:close/>
                </a:path>
              </a:pathLst>
            </a:custGeom>
            <a:solidFill>
              <a:srgbClr val="F97088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55" name="Forme libre : forme 22154">
              <a:extLst>
                <a:ext uri="{FF2B5EF4-FFF2-40B4-BE49-F238E27FC236}">
                  <a16:creationId xmlns:a16="http://schemas.microsoft.com/office/drawing/2014/main" id="{AD0A6015-8996-4122-B946-0B27E93AD860}"/>
                </a:ext>
              </a:extLst>
            </p:cNvPr>
            <p:cNvSpPr/>
            <p:nvPr/>
          </p:nvSpPr>
          <p:spPr>
            <a:xfrm>
              <a:off x="9484422" y="3827788"/>
              <a:ext cx="119520" cy="24437"/>
            </a:xfrm>
            <a:custGeom>
              <a:avLst/>
              <a:gdLst>
                <a:gd name="connsiteX0" fmla="*/ 4 w 119520"/>
                <a:gd name="connsiteY0" fmla="*/ 20085 h 24437"/>
                <a:gd name="connsiteX1" fmla="*/ 14643 w 119520"/>
                <a:gd name="connsiteY1" fmla="*/ 24220 h 24437"/>
                <a:gd name="connsiteX2" fmla="*/ 70071 w 119520"/>
                <a:gd name="connsiteY2" fmla="*/ 18520 h 24437"/>
                <a:gd name="connsiteX3" fmla="*/ 119520 w 119520"/>
                <a:gd name="connsiteY3" fmla="*/ 10474 h 24437"/>
                <a:gd name="connsiteX4" fmla="*/ 66774 w 119520"/>
                <a:gd name="connsiteY4" fmla="*/ 1199 h 24437"/>
                <a:gd name="connsiteX5" fmla="*/ 4 w 119520"/>
                <a:gd name="connsiteY5" fmla="*/ 20085 h 24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9520" h="24437">
                  <a:moveTo>
                    <a:pt x="4" y="20085"/>
                  </a:moveTo>
                  <a:cubicBezTo>
                    <a:pt x="2742" y="24723"/>
                    <a:pt x="9279" y="24723"/>
                    <a:pt x="14643" y="24220"/>
                  </a:cubicBezTo>
                  <a:cubicBezTo>
                    <a:pt x="33138" y="22320"/>
                    <a:pt x="51576" y="20420"/>
                    <a:pt x="70071" y="18520"/>
                  </a:cubicBezTo>
                  <a:cubicBezTo>
                    <a:pt x="83313" y="17179"/>
                    <a:pt x="109295" y="19470"/>
                    <a:pt x="119520" y="10474"/>
                  </a:cubicBezTo>
                  <a:cubicBezTo>
                    <a:pt x="103484" y="1534"/>
                    <a:pt x="84766" y="-2097"/>
                    <a:pt x="66774" y="1199"/>
                  </a:cubicBezTo>
                  <a:cubicBezTo>
                    <a:pt x="60013" y="2428"/>
                    <a:pt x="-555" y="19079"/>
                    <a:pt x="4" y="20085"/>
                  </a:cubicBezTo>
                  <a:close/>
                </a:path>
              </a:pathLst>
            </a:custGeom>
            <a:solidFill>
              <a:srgbClr val="F97088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56" name="Forme libre : forme 22155">
              <a:extLst>
                <a:ext uri="{FF2B5EF4-FFF2-40B4-BE49-F238E27FC236}">
                  <a16:creationId xmlns:a16="http://schemas.microsoft.com/office/drawing/2014/main" id="{CA0638EB-A98B-4494-855C-0EB3A21696BD}"/>
                </a:ext>
              </a:extLst>
            </p:cNvPr>
            <p:cNvSpPr/>
            <p:nvPr/>
          </p:nvSpPr>
          <p:spPr>
            <a:xfrm>
              <a:off x="8756321" y="4287049"/>
              <a:ext cx="51908" cy="184498"/>
            </a:xfrm>
            <a:custGeom>
              <a:avLst/>
              <a:gdLst>
                <a:gd name="connsiteX0" fmla="*/ 0 w 51908"/>
                <a:gd name="connsiteY0" fmla="*/ 184499 h 184498"/>
                <a:gd name="connsiteX1" fmla="*/ 35257 w 51908"/>
                <a:gd name="connsiteY1" fmla="*/ 119852 h 184498"/>
                <a:gd name="connsiteX2" fmla="*/ 44476 w 51908"/>
                <a:gd name="connsiteY2" fmla="*/ 0 h 184498"/>
                <a:gd name="connsiteX3" fmla="*/ 40230 w 51908"/>
                <a:gd name="connsiteY3" fmla="*/ 47326 h 184498"/>
                <a:gd name="connsiteX4" fmla="*/ 33246 w 51908"/>
                <a:gd name="connsiteY4" fmla="*/ 95714 h 184498"/>
                <a:gd name="connsiteX5" fmla="*/ 20450 w 51908"/>
                <a:gd name="connsiteY5" fmla="*/ 142201 h 184498"/>
                <a:gd name="connsiteX6" fmla="*/ 0 w 51908"/>
                <a:gd name="connsiteY6" fmla="*/ 184499 h 184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908" h="184498">
                  <a:moveTo>
                    <a:pt x="0" y="184499"/>
                  </a:moveTo>
                  <a:cubicBezTo>
                    <a:pt x="18103" y="167513"/>
                    <a:pt x="28217" y="143654"/>
                    <a:pt x="35257" y="119852"/>
                  </a:cubicBezTo>
                  <a:cubicBezTo>
                    <a:pt x="39559" y="105268"/>
                    <a:pt x="63921" y="4023"/>
                    <a:pt x="44476" y="0"/>
                  </a:cubicBezTo>
                  <a:cubicBezTo>
                    <a:pt x="39448" y="13019"/>
                    <a:pt x="41683" y="33022"/>
                    <a:pt x="40230" y="47326"/>
                  </a:cubicBezTo>
                  <a:cubicBezTo>
                    <a:pt x="38610" y="63530"/>
                    <a:pt x="36430" y="79733"/>
                    <a:pt x="33246" y="95714"/>
                  </a:cubicBezTo>
                  <a:cubicBezTo>
                    <a:pt x="30117" y="111470"/>
                    <a:pt x="25982" y="127059"/>
                    <a:pt x="20450" y="142201"/>
                  </a:cubicBezTo>
                  <a:cubicBezTo>
                    <a:pt x="15924" y="154494"/>
                    <a:pt x="9834" y="175223"/>
                    <a:pt x="0" y="184499"/>
                  </a:cubicBezTo>
                  <a:close/>
                </a:path>
              </a:pathLst>
            </a:custGeom>
            <a:solidFill>
              <a:srgbClr val="F97088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57" name="Forme libre : forme 22156">
              <a:extLst>
                <a:ext uri="{FF2B5EF4-FFF2-40B4-BE49-F238E27FC236}">
                  <a16:creationId xmlns:a16="http://schemas.microsoft.com/office/drawing/2014/main" id="{6A4F9C43-0667-4A82-B455-E07F76A8484D}"/>
                </a:ext>
              </a:extLst>
            </p:cNvPr>
            <p:cNvSpPr/>
            <p:nvPr/>
          </p:nvSpPr>
          <p:spPr>
            <a:xfrm>
              <a:off x="8604967" y="4865745"/>
              <a:ext cx="26697" cy="199752"/>
            </a:xfrm>
            <a:custGeom>
              <a:avLst/>
              <a:gdLst>
                <a:gd name="connsiteX0" fmla="*/ 26698 w 26697"/>
                <a:gd name="connsiteY0" fmla="*/ 199752 h 199752"/>
                <a:gd name="connsiteX1" fmla="*/ 14964 w 26697"/>
                <a:gd name="connsiteY1" fmla="*/ 94540 h 199752"/>
                <a:gd name="connsiteX2" fmla="*/ 9321 w 26697"/>
                <a:gd name="connsiteY2" fmla="*/ 41906 h 199752"/>
                <a:gd name="connsiteX3" fmla="*/ 2672 w 26697"/>
                <a:gd name="connsiteY3" fmla="*/ 0 h 199752"/>
                <a:gd name="connsiteX4" fmla="*/ 5633 w 26697"/>
                <a:gd name="connsiteY4" fmla="*/ 100407 h 199752"/>
                <a:gd name="connsiteX5" fmla="*/ 13958 w 26697"/>
                <a:gd name="connsiteY5" fmla="*/ 150527 h 199752"/>
                <a:gd name="connsiteX6" fmla="*/ 26698 w 26697"/>
                <a:gd name="connsiteY6" fmla="*/ 199752 h 199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697" h="199752">
                  <a:moveTo>
                    <a:pt x="26698" y="199752"/>
                  </a:moveTo>
                  <a:cubicBezTo>
                    <a:pt x="22675" y="164663"/>
                    <a:pt x="18820" y="129630"/>
                    <a:pt x="14964" y="94540"/>
                  </a:cubicBezTo>
                  <a:cubicBezTo>
                    <a:pt x="13064" y="76995"/>
                    <a:pt x="11165" y="59451"/>
                    <a:pt x="9321" y="41906"/>
                  </a:cubicBezTo>
                  <a:cubicBezTo>
                    <a:pt x="8092" y="30172"/>
                    <a:pt x="9991" y="9610"/>
                    <a:pt x="2672" y="0"/>
                  </a:cubicBezTo>
                  <a:cubicBezTo>
                    <a:pt x="-3139" y="31402"/>
                    <a:pt x="1778" y="68838"/>
                    <a:pt x="5633" y="100407"/>
                  </a:cubicBezTo>
                  <a:cubicBezTo>
                    <a:pt x="7645" y="117225"/>
                    <a:pt x="10438" y="133988"/>
                    <a:pt x="13958" y="150527"/>
                  </a:cubicBezTo>
                  <a:cubicBezTo>
                    <a:pt x="17367" y="166619"/>
                    <a:pt x="24798" y="183549"/>
                    <a:pt x="26698" y="199752"/>
                  </a:cubicBezTo>
                  <a:close/>
                </a:path>
              </a:pathLst>
            </a:custGeom>
            <a:solidFill>
              <a:srgbClr val="F97088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58" name="Forme libre : forme 22157">
              <a:extLst>
                <a:ext uri="{FF2B5EF4-FFF2-40B4-BE49-F238E27FC236}">
                  <a16:creationId xmlns:a16="http://schemas.microsoft.com/office/drawing/2014/main" id="{E2FE03F5-4735-4156-8F8B-1E4DC5DA913B}"/>
                </a:ext>
              </a:extLst>
            </p:cNvPr>
            <p:cNvSpPr/>
            <p:nvPr/>
          </p:nvSpPr>
          <p:spPr>
            <a:xfrm>
              <a:off x="8920426" y="3785126"/>
              <a:ext cx="179414" cy="97294"/>
            </a:xfrm>
            <a:custGeom>
              <a:avLst/>
              <a:gdLst>
                <a:gd name="connsiteX0" fmla="*/ 179414 w 179414"/>
                <a:gd name="connsiteY0" fmla="*/ 96440 h 97294"/>
                <a:gd name="connsiteX1" fmla="*/ 105045 w 179414"/>
                <a:gd name="connsiteY1" fmla="*/ 89623 h 97294"/>
                <a:gd name="connsiteX2" fmla="*/ 66938 w 179414"/>
                <a:gd name="connsiteY2" fmla="*/ 73699 h 97294"/>
                <a:gd name="connsiteX3" fmla="*/ 23467 w 179414"/>
                <a:gd name="connsiteY3" fmla="*/ 43638 h 97294"/>
                <a:gd name="connsiteX4" fmla="*/ 0 w 179414"/>
                <a:gd name="connsiteY4" fmla="*/ 0 h 97294"/>
                <a:gd name="connsiteX5" fmla="*/ 77331 w 179414"/>
                <a:gd name="connsiteY5" fmla="*/ 69620 h 97294"/>
                <a:gd name="connsiteX6" fmla="*/ 179414 w 179414"/>
                <a:gd name="connsiteY6" fmla="*/ 96440 h 97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9414" h="97294">
                  <a:moveTo>
                    <a:pt x="179414" y="96440"/>
                  </a:moveTo>
                  <a:cubicBezTo>
                    <a:pt x="154494" y="98563"/>
                    <a:pt x="129015" y="96887"/>
                    <a:pt x="105045" y="89623"/>
                  </a:cubicBezTo>
                  <a:cubicBezTo>
                    <a:pt x="91858" y="85656"/>
                    <a:pt x="79175" y="80013"/>
                    <a:pt x="66938" y="73699"/>
                  </a:cubicBezTo>
                  <a:cubicBezTo>
                    <a:pt x="51181" y="65597"/>
                    <a:pt x="35872" y="56266"/>
                    <a:pt x="23467" y="43638"/>
                  </a:cubicBezTo>
                  <a:cubicBezTo>
                    <a:pt x="12181" y="32240"/>
                    <a:pt x="1453" y="16371"/>
                    <a:pt x="0" y="0"/>
                  </a:cubicBezTo>
                  <a:cubicBezTo>
                    <a:pt x="24361" y="26541"/>
                    <a:pt x="44532" y="51796"/>
                    <a:pt x="77331" y="69620"/>
                  </a:cubicBezTo>
                  <a:cubicBezTo>
                    <a:pt x="108509" y="86662"/>
                    <a:pt x="143822" y="96328"/>
                    <a:pt x="179414" y="96440"/>
                  </a:cubicBezTo>
                  <a:close/>
                </a:path>
              </a:pathLst>
            </a:custGeom>
            <a:solidFill>
              <a:srgbClr val="F97088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59" name="Forme libre : forme 22158">
              <a:extLst>
                <a:ext uri="{FF2B5EF4-FFF2-40B4-BE49-F238E27FC236}">
                  <a16:creationId xmlns:a16="http://schemas.microsoft.com/office/drawing/2014/main" id="{C7D5F03F-A6DA-476F-8540-B6DDF3B55D4F}"/>
                </a:ext>
              </a:extLst>
            </p:cNvPr>
            <p:cNvSpPr/>
            <p:nvPr/>
          </p:nvSpPr>
          <p:spPr>
            <a:xfrm>
              <a:off x="8683314" y="5069408"/>
              <a:ext cx="44287" cy="126332"/>
            </a:xfrm>
            <a:custGeom>
              <a:avLst/>
              <a:gdLst>
                <a:gd name="connsiteX0" fmla="*/ 23390 w 44287"/>
                <a:gd name="connsiteY0" fmla="*/ 0 h 126332"/>
                <a:gd name="connsiteX1" fmla="*/ 44287 w 44287"/>
                <a:gd name="connsiteY1" fmla="*/ 126333 h 126332"/>
                <a:gd name="connsiteX2" fmla="*/ 23390 w 44287"/>
                <a:gd name="connsiteY2" fmla="*/ 0 h 126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287" h="126332">
                  <a:moveTo>
                    <a:pt x="23390" y="0"/>
                  </a:moveTo>
                  <a:cubicBezTo>
                    <a:pt x="23390" y="0"/>
                    <a:pt x="-41201" y="54813"/>
                    <a:pt x="44287" y="126333"/>
                  </a:cubicBezTo>
                  <a:cubicBezTo>
                    <a:pt x="44287" y="126333"/>
                    <a:pt x="-24494" y="62691"/>
                    <a:pt x="23390" y="0"/>
                  </a:cubicBezTo>
                  <a:close/>
                </a:path>
              </a:pathLst>
            </a:custGeom>
            <a:solidFill>
              <a:srgbClr val="FFFFFF">
                <a:alpha val="57000"/>
              </a:srgbClr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60" name="Forme libre : forme 22159">
              <a:extLst>
                <a:ext uri="{FF2B5EF4-FFF2-40B4-BE49-F238E27FC236}">
                  <a16:creationId xmlns:a16="http://schemas.microsoft.com/office/drawing/2014/main" id="{D379F650-B283-4719-8CD4-722BAE77F485}"/>
                </a:ext>
              </a:extLst>
            </p:cNvPr>
            <p:cNvSpPr/>
            <p:nvPr/>
          </p:nvSpPr>
          <p:spPr>
            <a:xfrm>
              <a:off x="8665911" y="4865745"/>
              <a:ext cx="78397" cy="94037"/>
            </a:xfrm>
            <a:custGeom>
              <a:avLst/>
              <a:gdLst>
                <a:gd name="connsiteX0" fmla="*/ 6374 w 78397"/>
                <a:gd name="connsiteY0" fmla="*/ 0 h 94037"/>
                <a:gd name="connsiteX1" fmla="*/ 78397 w 78397"/>
                <a:gd name="connsiteY1" fmla="*/ 94037 h 94037"/>
                <a:gd name="connsiteX2" fmla="*/ 6374 w 78397"/>
                <a:gd name="connsiteY2" fmla="*/ 0 h 9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397" h="94037">
                  <a:moveTo>
                    <a:pt x="6374" y="0"/>
                  </a:moveTo>
                  <a:cubicBezTo>
                    <a:pt x="6374" y="0"/>
                    <a:pt x="-31732" y="61071"/>
                    <a:pt x="78397" y="94037"/>
                  </a:cubicBezTo>
                  <a:cubicBezTo>
                    <a:pt x="78397" y="94037"/>
                    <a:pt x="-17764" y="62468"/>
                    <a:pt x="6374" y="0"/>
                  </a:cubicBezTo>
                  <a:close/>
                </a:path>
              </a:pathLst>
            </a:custGeom>
            <a:solidFill>
              <a:srgbClr val="FFFFFF">
                <a:alpha val="57000"/>
              </a:srgbClr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61" name="Forme libre : forme 22160">
              <a:extLst>
                <a:ext uri="{FF2B5EF4-FFF2-40B4-BE49-F238E27FC236}">
                  <a16:creationId xmlns:a16="http://schemas.microsoft.com/office/drawing/2014/main" id="{4669BDC2-3BF7-4712-B0FE-6C97F8458F94}"/>
                </a:ext>
              </a:extLst>
            </p:cNvPr>
            <p:cNvSpPr/>
            <p:nvPr/>
          </p:nvSpPr>
          <p:spPr>
            <a:xfrm>
              <a:off x="8846056" y="4882172"/>
              <a:ext cx="100351" cy="94316"/>
            </a:xfrm>
            <a:custGeom>
              <a:avLst/>
              <a:gdLst>
                <a:gd name="connsiteX0" fmla="*/ 0 w 100351"/>
                <a:gd name="connsiteY0" fmla="*/ 0 h 94316"/>
                <a:gd name="connsiteX1" fmla="*/ 100351 w 100351"/>
                <a:gd name="connsiteY1" fmla="*/ 94317 h 94316"/>
                <a:gd name="connsiteX2" fmla="*/ 0 w 100351"/>
                <a:gd name="connsiteY2" fmla="*/ 0 h 94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351" h="94316">
                  <a:moveTo>
                    <a:pt x="0" y="0"/>
                  </a:moveTo>
                  <a:cubicBezTo>
                    <a:pt x="0" y="0"/>
                    <a:pt x="2347" y="91020"/>
                    <a:pt x="100351" y="94317"/>
                  </a:cubicBezTo>
                  <a:cubicBezTo>
                    <a:pt x="100295" y="94317"/>
                    <a:pt x="8325" y="80348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57000"/>
              </a:srgbClr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62" name="Forme libre : forme 22161">
              <a:extLst>
                <a:ext uri="{FF2B5EF4-FFF2-40B4-BE49-F238E27FC236}">
                  <a16:creationId xmlns:a16="http://schemas.microsoft.com/office/drawing/2014/main" id="{DEB86CA0-FC70-417E-BA0E-02CB32B857C1}"/>
                </a:ext>
              </a:extLst>
            </p:cNvPr>
            <p:cNvSpPr/>
            <p:nvPr/>
          </p:nvSpPr>
          <p:spPr>
            <a:xfrm>
              <a:off x="8313227" y="3245044"/>
              <a:ext cx="122596" cy="100514"/>
            </a:xfrm>
            <a:custGeom>
              <a:avLst/>
              <a:gdLst>
                <a:gd name="connsiteX0" fmla="*/ 22748 w 122596"/>
                <a:gd name="connsiteY0" fmla="*/ 100515 h 100514"/>
                <a:gd name="connsiteX1" fmla="*/ 7 w 122596"/>
                <a:gd name="connsiteY1" fmla="*/ 54641 h 100514"/>
                <a:gd name="connsiteX2" fmla="*/ 6991 w 122596"/>
                <a:gd name="connsiteY2" fmla="*/ 28883 h 100514"/>
                <a:gd name="connsiteX3" fmla="*/ 10567 w 122596"/>
                <a:gd name="connsiteY3" fmla="*/ 23184 h 100514"/>
                <a:gd name="connsiteX4" fmla="*/ 14814 w 122596"/>
                <a:gd name="connsiteY4" fmla="*/ 17988 h 100514"/>
                <a:gd name="connsiteX5" fmla="*/ 16993 w 122596"/>
                <a:gd name="connsiteY5" fmla="*/ 15417 h 100514"/>
                <a:gd name="connsiteX6" fmla="*/ 19507 w 122596"/>
                <a:gd name="connsiteY6" fmla="*/ 13182 h 100514"/>
                <a:gd name="connsiteX7" fmla="*/ 24760 w 122596"/>
                <a:gd name="connsiteY7" fmla="*/ 8880 h 100514"/>
                <a:gd name="connsiteX8" fmla="*/ 50183 w 122596"/>
                <a:gd name="connsiteY8" fmla="*/ 108 h 100514"/>
                <a:gd name="connsiteX9" fmla="*/ 76444 w 122596"/>
                <a:gd name="connsiteY9" fmla="*/ 3460 h 100514"/>
                <a:gd name="connsiteX10" fmla="*/ 122596 w 122596"/>
                <a:gd name="connsiteY10" fmla="*/ 27095 h 100514"/>
                <a:gd name="connsiteX11" fmla="*/ 99352 w 122596"/>
                <a:gd name="connsiteY11" fmla="*/ 16032 h 100514"/>
                <a:gd name="connsiteX12" fmla="*/ 75326 w 122596"/>
                <a:gd name="connsiteY12" fmla="*/ 7651 h 100514"/>
                <a:gd name="connsiteX13" fmla="*/ 50574 w 122596"/>
                <a:gd name="connsiteY13" fmla="*/ 5416 h 100514"/>
                <a:gd name="connsiteX14" fmla="*/ 27889 w 122596"/>
                <a:gd name="connsiteY14" fmla="*/ 13462 h 100514"/>
                <a:gd name="connsiteX15" fmla="*/ 4254 w 122596"/>
                <a:gd name="connsiteY15" fmla="*/ 54753 h 100514"/>
                <a:gd name="connsiteX16" fmla="*/ 9059 w 122596"/>
                <a:gd name="connsiteY16" fmla="*/ 79003 h 100514"/>
                <a:gd name="connsiteX17" fmla="*/ 22748 w 122596"/>
                <a:gd name="connsiteY17" fmla="*/ 100515 h 100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2596" h="100514">
                  <a:moveTo>
                    <a:pt x="22748" y="100515"/>
                  </a:moveTo>
                  <a:cubicBezTo>
                    <a:pt x="9897" y="89228"/>
                    <a:pt x="175" y="72801"/>
                    <a:pt x="7" y="54641"/>
                  </a:cubicBezTo>
                  <a:cubicBezTo>
                    <a:pt x="-161" y="45590"/>
                    <a:pt x="2689" y="36705"/>
                    <a:pt x="6991" y="28883"/>
                  </a:cubicBezTo>
                  <a:lnTo>
                    <a:pt x="10567" y="23184"/>
                  </a:lnTo>
                  <a:cubicBezTo>
                    <a:pt x="11853" y="21340"/>
                    <a:pt x="13417" y="19720"/>
                    <a:pt x="14814" y="17988"/>
                  </a:cubicBezTo>
                  <a:lnTo>
                    <a:pt x="16993" y="15417"/>
                  </a:lnTo>
                  <a:lnTo>
                    <a:pt x="19507" y="13182"/>
                  </a:lnTo>
                  <a:cubicBezTo>
                    <a:pt x="21295" y="11785"/>
                    <a:pt x="22748" y="9997"/>
                    <a:pt x="24760" y="8880"/>
                  </a:cubicBezTo>
                  <a:cubicBezTo>
                    <a:pt x="32135" y="3516"/>
                    <a:pt x="41243" y="722"/>
                    <a:pt x="50183" y="108"/>
                  </a:cubicBezTo>
                  <a:cubicBezTo>
                    <a:pt x="59179" y="-395"/>
                    <a:pt x="68063" y="890"/>
                    <a:pt x="76444" y="3460"/>
                  </a:cubicBezTo>
                  <a:cubicBezTo>
                    <a:pt x="93262" y="8600"/>
                    <a:pt x="108404" y="17373"/>
                    <a:pt x="122596" y="27095"/>
                  </a:cubicBezTo>
                  <a:cubicBezTo>
                    <a:pt x="114886" y="23240"/>
                    <a:pt x="107231" y="19273"/>
                    <a:pt x="99352" y="16032"/>
                  </a:cubicBezTo>
                  <a:cubicBezTo>
                    <a:pt x="91530" y="12623"/>
                    <a:pt x="83540" y="9494"/>
                    <a:pt x="75326" y="7651"/>
                  </a:cubicBezTo>
                  <a:cubicBezTo>
                    <a:pt x="67113" y="5807"/>
                    <a:pt x="58787" y="4633"/>
                    <a:pt x="50574" y="5416"/>
                  </a:cubicBezTo>
                  <a:cubicBezTo>
                    <a:pt x="42416" y="6142"/>
                    <a:pt x="34426" y="8600"/>
                    <a:pt x="27889" y="13462"/>
                  </a:cubicBezTo>
                  <a:cubicBezTo>
                    <a:pt x="14870" y="22960"/>
                    <a:pt x="5092" y="38326"/>
                    <a:pt x="4254" y="54753"/>
                  </a:cubicBezTo>
                  <a:cubicBezTo>
                    <a:pt x="3807" y="62967"/>
                    <a:pt x="5706" y="71292"/>
                    <a:pt x="9059" y="79003"/>
                  </a:cubicBezTo>
                  <a:cubicBezTo>
                    <a:pt x="12355" y="86825"/>
                    <a:pt x="17105" y="94033"/>
                    <a:pt x="22748" y="100515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63" name="Forme libre : forme 22162">
              <a:extLst>
                <a:ext uri="{FF2B5EF4-FFF2-40B4-BE49-F238E27FC236}">
                  <a16:creationId xmlns:a16="http://schemas.microsoft.com/office/drawing/2014/main" id="{A9AA7C25-F7D2-4780-B721-311057749B98}"/>
                </a:ext>
              </a:extLst>
            </p:cNvPr>
            <p:cNvSpPr/>
            <p:nvPr/>
          </p:nvSpPr>
          <p:spPr>
            <a:xfrm>
              <a:off x="8611438" y="3012291"/>
              <a:ext cx="150023" cy="88927"/>
            </a:xfrm>
            <a:custGeom>
              <a:avLst/>
              <a:gdLst>
                <a:gd name="connsiteX0" fmla="*/ 0 w 150023"/>
                <a:gd name="connsiteY0" fmla="*/ 75461 h 88927"/>
                <a:gd name="connsiteX1" fmla="*/ 24808 w 150023"/>
                <a:gd name="connsiteY1" fmla="*/ 20928 h 88927"/>
                <a:gd name="connsiteX2" fmla="*/ 51293 w 150023"/>
                <a:gd name="connsiteY2" fmla="*/ 5003 h 88927"/>
                <a:gd name="connsiteX3" fmla="*/ 66379 w 150023"/>
                <a:gd name="connsiteY3" fmla="*/ 1372 h 88927"/>
                <a:gd name="connsiteX4" fmla="*/ 74034 w 150023"/>
                <a:gd name="connsiteY4" fmla="*/ 254 h 88927"/>
                <a:gd name="connsiteX5" fmla="*/ 81857 w 150023"/>
                <a:gd name="connsiteY5" fmla="*/ 30 h 88927"/>
                <a:gd name="connsiteX6" fmla="*/ 111861 w 150023"/>
                <a:gd name="connsiteY6" fmla="*/ 8579 h 88927"/>
                <a:gd name="connsiteX7" fmla="*/ 133429 w 150023"/>
                <a:gd name="connsiteY7" fmla="*/ 30873 h 88927"/>
                <a:gd name="connsiteX8" fmla="*/ 150024 w 150023"/>
                <a:gd name="connsiteY8" fmla="*/ 88927 h 88927"/>
                <a:gd name="connsiteX9" fmla="*/ 142760 w 150023"/>
                <a:gd name="connsiteY9" fmla="*/ 59817 h 88927"/>
                <a:gd name="connsiteX10" fmla="*/ 129853 w 150023"/>
                <a:gd name="connsiteY10" fmla="*/ 33164 h 88927"/>
                <a:gd name="connsiteX11" fmla="*/ 109179 w 150023"/>
                <a:gd name="connsiteY11" fmla="*/ 13105 h 88927"/>
                <a:gd name="connsiteX12" fmla="*/ 81801 w 150023"/>
                <a:gd name="connsiteY12" fmla="*/ 5618 h 88927"/>
                <a:gd name="connsiteX13" fmla="*/ 74537 w 150023"/>
                <a:gd name="connsiteY13" fmla="*/ 5786 h 88927"/>
                <a:gd name="connsiteX14" fmla="*/ 67273 w 150023"/>
                <a:gd name="connsiteY14" fmla="*/ 6791 h 88927"/>
                <a:gd name="connsiteX15" fmla="*/ 53025 w 150023"/>
                <a:gd name="connsiteY15" fmla="*/ 10032 h 88927"/>
                <a:gd name="connsiteX16" fmla="*/ 27714 w 150023"/>
                <a:gd name="connsiteY16" fmla="*/ 24168 h 88927"/>
                <a:gd name="connsiteX17" fmla="*/ 9722 w 150023"/>
                <a:gd name="connsiteY17" fmla="*/ 47356 h 88927"/>
                <a:gd name="connsiteX18" fmla="*/ 0 w 150023"/>
                <a:gd name="connsiteY18" fmla="*/ 75461 h 8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0023" h="88927">
                  <a:moveTo>
                    <a:pt x="0" y="75461"/>
                  </a:moveTo>
                  <a:cubicBezTo>
                    <a:pt x="1397" y="55402"/>
                    <a:pt x="9834" y="35343"/>
                    <a:pt x="24808" y="20928"/>
                  </a:cubicBezTo>
                  <a:cubicBezTo>
                    <a:pt x="32351" y="13776"/>
                    <a:pt x="41627" y="8635"/>
                    <a:pt x="51293" y="5003"/>
                  </a:cubicBezTo>
                  <a:cubicBezTo>
                    <a:pt x="56266" y="3662"/>
                    <a:pt x="61239" y="1874"/>
                    <a:pt x="66379" y="1372"/>
                  </a:cubicBezTo>
                  <a:lnTo>
                    <a:pt x="74034" y="254"/>
                  </a:lnTo>
                  <a:cubicBezTo>
                    <a:pt x="76660" y="142"/>
                    <a:pt x="79230" y="-81"/>
                    <a:pt x="81857" y="30"/>
                  </a:cubicBezTo>
                  <a:cubicBezTo>
                    <a:pt x="92305" y="254"/>
                    <a:pt x="102865" y="2992"/>
                    <a:pt x="111861" y="8579"/>
                  </a:cubicBezTo>
                  <a:cubicBezTo>
                    <a:pt x="120801" y="14167"/>
                    <a:pt x="128065" y="22045"/>
                    <a:pt x="133429" y="30873"/>
                  </a:cubicBezTo>
                  <a:cubicBezTo>
                    <a:pt x="144045" y="48586"/>
                    <a:pt x="149018" y="68868"/>
                    <a:pt x="150024" y="88927"/>
                  </a:cubicBezTo>
                  <a:cubicBezTo>
                    <a:pt x="148459" y="78982"/>
                    <a:pt x="146113" y="69203"/>
                    <a:pt x="142760" y="59817"/>
                  </a:cubicBezTo>
                  <a:cubicBezTo>
                    <a:pt x="139575" y="50374"/>
                    <a:pt x="135329" y="41322"/>
                    <a:pt x="129853" y="33164"/>
                  </a:cubicBezTo>
                  <a:cubicBezTo>
                    <a:pt x="124266" y="25118"/>
                    <a:pt x="117505" y="17910"/>
                    <a:pt x="109179" y="13105"/>
                  </a:cubicBezTo>
                  <a:cubicBezTo>
                    <a:pt x="100966" y="8188"/>
                    <a:pt x="91411" y="5730"/>
                    <a:pt x="81801" y="5618"/>
                  </a:cubicBezTo>
                  <a:cubicBezTo>
                    <a:pt x="79398" y="5506"/>
                    <a:pt x="76995" y="5730"/>
                    <a:pt x="74537" y="5786"/>
                  </a:cubicBezTo>
                  <a:lnTo>
                    <a:pt x="67273" y="6791"/>
                  </a:lnTo>
                  <a:cubicBezTo>
                    <a:pt x="62356" y="7182"/>
                    <a:pt x="57775" y="8915"/>
                    <a:pt x="53025" y="10032"/>
                  </a:cubicBezTo>
                  <a:cubicBezTo>
                    <a:pt x="43806" y="13217"/>
                    <a:pt x="35201" y="17855"/>
                    <a:pt x="27714" y="24168"/>
                  </a:cubicBezTo>
                  <a:cubicBezTo>
                    <a:pt x="20283" y="30538"/>
                    <a:pt x="14304" y="38584"/>
                    <a:pt x="9722" y="47356"/>
                  </a:cubicBezTo>
                  <a:cubicBezTo>
                    <a:pt x="5029" y="55961"/>
                    <a:pt x="1844" y="65572"/>
                    <a:pt x="0" y="75461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64" name="Forme libre : forme 22163">
              <a:extLst>
                <a:ext uri="{FF2B5EF4-FFF2-40B4-BE49-F238E27FC236}">
                  <a16:creationId xmlns:a16="http://schemas.microsoft.com/office/drawing/2014/main" id="{2794F7D7-ACE4-4EAD-AC97-7D30AB1EE684}"/>
                </a:ext>
              </a:extLst>
            </p:cNvPr>
            <p:cNvSpPr/>
            <p:nvPr/>
          </p:nvSpPr>
          <p:spPr>
            <a:xfrm>
              <a:off x="8971663" y="2947337"/>
              <a:ext cx="100131" cy="103090"/>
            </a:xfrm>
            <a:custGeom>
              <a:avLst/>
              <a:gdLst>
                <a:gd name="connsiteX0" fmla="*/ 0 w 100131"/>
                <a:gd name="connsiteY0" fmla="*/ 34812 h 103090"/>
                <a:gd name="connsiteX1" fmla="*/ 35760 w 100131"/>
                <a:gd name="connsiteY1" fmla="*/ 3187 h 103090"/>
                <a:gd name="connsiteX2" fmla="*/ 60401 w 100131"/>
                <a:gd name="connsiteY2" fmla="*/ 505 h 103090"/>
                <a:gd name="connsiteX3" fmla="*/ 66547 w 100131"/>
                <a:gd name="connsiteY3" fmla="*/ 1678 h 103090"/>
                <a:gd name="connsiteX4" fmla="*/ 72637 w 100131"/>
                <a:gd name="connsiteY4" fmla="*/ 3354 h 103090"/>
                <a:gd name="connsiteX5" fmla="*/ 83756 w 100131"/>
                <a:gd name="connsiteY5" fmla="*/ 9836 h 103090"/>
                <a:gd name="connsiteX6" fmla="*/ 96775 w 100131"/>
                <a:gd name="connsiteY6" fmla="*/ 31292 h 103090"/>
                <a:gd name="connsiteX7" fmla="*/ 100128 w 100131"/>
                <a:gd name="connsiteY7" fmla="*/ 55541 h 103090"/>
                <a:gd name="connsiteX8" fmla="*/ 93143 w 100131"/>
                <a:gd name="connsiteY8" fmla="*/ 103091 h 103090"/>
                <a:gd name="connsiteX9" fmla="*/ 95714 w 100131"/>
                <a:gd name="connsiteY9" fmla="*/ 79344 h 103090"/>
                <a:gd name="connsiteX10" fmla="*/ 95825 w 100131"/>
                <a:gd name="connsiteY10" fmla="*/ 55709 h 103090"/>
                <a:gd name="connsiteX11" fmla="*/ 91691 w 100131"/>
                <a:gd name="connsiteY11" fmla="*/ 32856 h 103090"/>
                <a:gd name="connsiteX12" fmla="*/ 80069 w 100131"/>
                <a:gd name="connsiteY12" fmla="*/ 14026 h 103090"/>
                <a:gd name="connsiteX13" fmla="*/ 59730 w 100131"/>
                <a:gd name="connsiteY13" fmla="*/ 5701 h 103090"/>
                <a:gd name="connsiteX14" fmla="*/ 37157 w 100131"/>
                <a:gd name="connsiteY14" fmla="*/ 7210 h 103090"/>
                <a:gd name="connsiteX15" fmla="*/ 16707 w 100131"/>
                <a:gd name="connsiteY15" fmla="*/ 17994 h 103090"/>
                <a:gd name="connsiteX16" fmla="*/ 0 w 100131"/>
                <a:gd name="connsiteY16" fmla="*/ 34812 h 103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0131" h="103090">
                  <a:moveTo>
                    <a:pt x="0" y="34812"/>
                  </a:moveTo>
                  <a:cubicBezTo>
                    <a:pt x="7711" y="20899"/>
                    <a:pt x="20115" y="8886"/>
                    <a:pt x="35760" y="3187"/>
                  </a:cubicBezTo>
                  <a:cubicBezTo>
                    <a:pt x="43526" y="337"/>
                    <a:pt x="52131" y="-724"/>
                    <a:pt x="60401" y="505"/>
                  </a:cubicBezTo>
                  <a:cubicBezTo>
                    <a:pt x="62524" y="561"/>
                    <a:pt x="64479" y="1231"/>
                    <a:pt x="66547" y="1678"/>
                  </a:cubicBezTo>
                  <a:cubicBezTo>
                    <a:pt x="68558" y="2181"/>
                    <a:pt x="70626" y="2516"/>
                    <a:pt x="72637" y="3354"/>
                  </a:cubicBezTo>
                  <a:cubicBezTo>
                    <a:pt x="76716" y="4751"/>
                    <a:pt x="80460" y="7042"/>
                    <a:pt x="83756" y="9836"/>
                  </a:cubicBezTo>
                  <a:cubicBezTo>
                    <a:pt x="90349" y="15535"/>
                    <a:pt x="94428" y="23413"/>
                    <a:pt x="96775" y="31292"/>
                  </a:cubicBezTo>
                  <a:cubicBezTo>
                    <a:pt x="99122" y="39282"/>
                    <a:pt x="100072" y="47440"/>
                    <a:pt x="100128" y="55541"/>
                  </a:cubicBezTo>
                  <a:cubicBezTo>
                    <a:pt x="100239" y="71745"/>
                    <a:pt x="97781" y="87781"/>
                    <a:pt x="93143" y="103091"/>
                  </a:cubicBezTo>
                  <a:cubicBezTo>
                    <a:pt x="94317" y="95213"/>
                    <a:pt x="95322" y="87278"/>
                    <a:pt x="95714" y="79344"/>
                  </a:cubicBezTo>
                  <a:cubicBezTo>
                    <a:pt x="96272" y="71466"/>
                    <a:pt x="96384" y="63532"/>
                    <a:pt x="95825" y="55709"/>
                  </a:cubicBezTo>
                  <a:cubicBezTo>
                    <a:pt x="95155" y="47887"/>
                    <a:pt x="94205" y="40120"/>
                    <a:pt x="91691" y="32856"/>
                  </a:cubicBezTo>
                  <a:cubicBezTo>
                    <a:pt x="89400" y="25593"/>
                    <a:pt x="85656" y="18776"/>
                    <a:pt x="80069" y="14026"/>
                  </a:cubicBezTo>
                  <a:cubicBezTo>
                    <a:pt x="74705" y="8942"/>
                    <a:pt x="67217" y="7042"/>
                    <a:pt x="59730" y="5701"/>
                  </a:cubicBezTo>
                  <a:cubicBezTo>
                    <a:pt x="52243" y="4304"/>
                    <a:pt x="44476" y="5198"/>
                    <a:pt x="37157" y="7210"/>
                  </a:cubicBezTo>
                  <a:cubicBezTo>
                    <a:pt x="29781" y="9333"/>
                    <a:pt x="22909" y="13188"/>
                    <a:pt x="16707" y="17994"/>
                  </a:cubicBezTo>
                  <a:cubicBezTo>
                    <a:pt x="10393" y="22687"/>
                    <a:pt x="4861" y="28442"/>
                    <a:pt x="0" y="34812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65" name="Forme libre : forme 22164">
              <a:extLst>
                <a:ext uri="{FF2B5EF4-FFF2-40B4-BE49-F238E27FC236}">
                  <a16:creationId xmlns:a16="http://schemas.microsoft.com/office/drawing/2014/main" id="{DED5EE81-A991-43C3-9D47-9041F3678439}"/>
                </a:ext>
              </a:extLst>
            </p:cNvPr>
            <p:cNvSpPr/>
            <p:nvPr/>
          </p:nvSpPr>
          <p:spPr>
            <a:xfrm>
              <a:off x="9154094" y="3159397"/>
              <a:ext cx="78001" cy="107210"/>
            </a:xfrm>
            <a:custGeom>
              <a:avLst/>
              <a:gdLst>
                <a:gd name="connsiteX0" fmla="*/ 0 w 78001"/>
                <a:gd name="connsiteY0" fmla="*/ 16470 h 107210"/>
                <a:gd name="connsiteX1" fmla="*/ 41012 w 78001"/>
                <a:gd name="connsiteY1" fmla="*/ 99 h 107210"/>
                <a:gd name="connsiteX2" fmla="*/ 63306 w 78001"/>
                <a:gd name="connsiteY2" fmla="*/ 5966 h 107210"/>
                <a:gd name="connsiteX3" fmla="*/ 76381 w 78001"/>
                <a:gd name="connsiteY3" fmla="*/ 25298 h 107210"/>
                <a:gd name="connsiteX4" fmla="*/ 78001 w 78001"/>
                <a:gd name="connsiteY4" fmla="*/ 36865 h 107210"/>
                <a:gd name="connsiteX5" fmla="*/ 76884 w 78001"/>
                <a:gd name="connsiteY5" fmla="*/ 48263 h 107210"/>
                <a:gd name="connsiteX6" fmla="*/ 70123 w 78001"/>
                <a:gd name="connsiteY6" fmla="*/ 69663 h 107210"/>
                <a:gd name="connsiteX7" fmla="*/ 46823 w 78001"/>
                <a:gd name="connsiteY7" fmla="*/ 107211 h 107210"/>
                <a:gd name="connsiteX8" fmla="*/ 57383 w 78001"/>
                <a:gd name="connsiteY8" fmla="*/ 87990 h 107210"/>
                <a:gd name="connsiteX9" fmla="*/ 66156 w 78001"/>
                <a:gd name="connsiteY9" fmla="*/ 68099 h 107210"/>
                <a:gd name="connsiteX10" fmla="*/ 71687 w 78001"/>
                <a:gd name="connsiteY10" fmla="*/ 47425 h 107210"/>
                <a:gd name="connsiteX11" fmla="*/ 72581 w 78001"/>
                <a:gd name="connsiteY11" fmla="*/ 36976 h 107210"/>
                <a:gd name="connsiteX12" fmla="*/ 71017 w 78001"/>
                <a:gd name="connsiteY12" fmla="*/ 26863 h 107210"/>
                <a:gd name="connsiteX13" fmla="*/ 67050 w 78001"/>
                <a:gd name="connsiteY13" fmla="*/ 17644 h 107210"/>
                <a:gd name="connsiteX14" fmla="*/ 63921 w 78001"/>
                <a:gd name="connsiteY14" fmla="*/ 13676 h 107210"/>
                <a:gd name="connsiteX15" fmla="*/ 60177 w 78001"/>
                <a:gd name="connsiteY15" fmla="*/ 10324 h 107210"/>
                <a:gd name="connsiteX16" fmla="*/ 41068 w 78001"/>
                <a:gd name="connsiteY16" fmla="*/ 4457 h 107210"/>
                <a:gd name="connsiteX17" fmla="*/ 20115 w 78001"/>
                <a:gd name="connsiteY17" fmla="*/ 8145 h 107210"/>
                <a:gd name="connsiteX18" fmla="*/ 0 w 78001"/>
                <a:gd name="connsiteY18" fmla="*/ 16470 h 107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8001" h="107210">
                  <a:moveTo>
                    <a:pt x="0" y="16470"/>
                  </a:moveTo>
                  <a:cubicBezTo>
                    <a:pt x="11901" y="7921"/>
                    <a:pt x="25702" y="1216"/>
                    <a:pt x="41012" y="99"/>
                  </a:cubicBezTo>
                  <a:cubicBezTo>
                    <a:pt x="48611" y="-460"/>
                    <a:pt x="56769" y="1328"/>
                    <a:pt x="63306" y="5966"/>
                  </a:cubicBezTo>
                  <a:cubicBezTo>
                    <a:pt x="69899" y="10548"/>
                    <a:pt x="74258" y="17699"/>
                    <a:pt x="76381" y="25298"/>
                  </a:cubicBezTo>
                  <a:cubicBezTo>
                    <a:pt x="77666" y="29098"/>
                    <a:pt x="77666" y="33009"/>
                    <a:pt x="78001" y="36865"/>
                  </a:cubicBezTo>
                  <a:cubicBezTo>
                    <a:pt x="77722" y="40664"/>
                    <a:pt x="77722" y="44575"/>
                    <a:pt x="76884" y="48263"/>
                  </a:cubicBezTo>
                  <a:cubicBezTo>
                    <a:pt x="75599" y="55750"/>
                    <a:pt x="73140" y="62902"/>
                    <a:pt x="70123" y="69663"/>
                  </a:cubicBezTo>
                  <a:cubicBezTo>
                    <a:pt x="64088" y="83296"/>
                    <a:pt x="56266" y="95924"/>
                    <a:pt x="46823" y="107211"/>
                  </a:cubicBezTo>
                  <a:cubicBezTo>
                    <a:pt x="50567" y="100897"/>
                    <a:pt x="54254" y="94583"/>
                    <a:pt x="57383" y="87990"/>
                  </a:cubicBezTo>
                  <a:cubicBezTo>
                    <a:pt x="60624" y="81508"/>
                    <a:pt x="63753" y="74915"/>
                    <a:pt x="66156" y="68099"/>
                  </a:cubicBezTo>
                  <a:cubicBezTo>
                    <a:pt x="68503" y="61282"/>
                    <a:pt x="70793" y="54409"/>
                    <a:pt x="71687" y="47425"/>
                  </a:cubicBezTo>
                  <a:cubicBezTo>
                    <a:pt x="72414" y="43961"/>
                    <a:pt x="72358" y="40440"/>
                    <a:pt x="72581" y="36976"/>
                  </a:cubicBezTo>
                  <a:cubicBezTo>
                    <a:pt x="72190" y="33568"/>
                    <a:pt x="72190" y="30048"/>
                    <a:pt x="71017" y="26863"/>
                  </a:cubicBezTo>
                  <a:cubicBezTo>
                    <a:pt x="70458" y="23455"/>
                    <a:pt x="68558" y="20605"/>
                    <a:pt x="67050" y="17644"/>
                  </a:cubicBezTo>
                  <a:lnTo>
                    <a:pt x="63921" y="13676"/>
                  </a:lnTo>
                  <a:cubicBezTo>
                    <a:pt x="62859" y="12391"/>
                    <a:pt x="61406" y="11497"/>
                    <a:pt x="60177" y="10324"/>
                  </a:cubicBezTo>
                  <a:cubicBezTo>
                    <a:pt x="54925" y="6189"/>
                    <a:pt x="48052" y="4569"/>
                    <a:pt x="41068" y="4457"/>
                  </a:cubicBezTo>
                  <a:cubicBezTo>
                    <a:pt x="34084" y="4401"/>
                    <a:pt x="26932" y="5910"/>
                    <a:pt x="20115" y="8145"/>
                  </a:cubicBezTo>
                  <a:cubicBezTo>
                    <a:pt x="13242" y="10156"/>
                    <a:pt x="6537" y="13118"/>
                    <a:pt x="0" y="16470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66" name="Forme libre : forme 22165">
              <a:extLst>
                <a:ext uri="{FF2B5EF4-FFF2-40B4-BE49-F238E27FC236}">
                  <a16:creationId xmlns:a16="http://schemas.microsoft.com/office/drawing/2014/main" id="{11B89662-7BDF-4B6B-B7EF-14AA5BF2A75E}"/>
                </a:ext>
              </a:extLst>
            </p:cNvPr>
            <p:cNvSpPr/>
            <p:nvPr/>
          </p:nvSpPr>
          <p:spPr>
            <a:xfrm>
              <a:off x="9349600" y="3336985"/>
              <a:ext cx="81659" cy="138091"/>
            </a:xfrm>
            <a:custGeom>
              <a:avLst/>
              <a:gdLst>
                <a:gd name="connsiteX0" fmla="*/ 0 w 81659"/>
                <a:gd name="connsiteY0" fmla="*/ 193 h 138091"/>
                <a:gd name="connsiteX1" fmla="*/ 48444 w 81659"/>
                <a:gd name="connsiteY1" fmla="*/ 10697 h 138091"/>
                <a:gd name="connsiteX2" fmla="*/ 78728 w 81659"/>
                <a:gd name="connsiteY2" fmla="*/ 50536 h 138091"/>
                <a:gd name="connsiteX3" fmla="*/ 81521 w 81659"/>
                <a:gd name="connsiteY3" fmla="*/ 75847 h 138091"/>
                <a:gd name="connsiteX4" fmla="*/ 76101 w 81659"/>
                <a:gd name="connsiteY4" fmla="*/ 100600 h 138091"/>
                <a:gd name="connsiteX5" fmla="*/ 44197 w 81659"/>
                <a:gd name="connsiteY5" fmla="*/ 138092 h 138091"/>
                <a:gd name="connsiteX6" fmla="*/ 61295 w 81659"/>
                <a:gd name="connsiteY6" fmla="*/ 120771 h 138091"/>
                <a:gd name="connsiteX7" fmla="*/ 72023 w 81659"/>
                <a:gd name="connsiteY7" fmla="*/ 99147 h 138091"/>
                <a:gd name="connsiteX8" fmla="*/ 73364 w 81659"/>
                <a:gd name="connsiteY8" fmla="*/ 51989 h 138091"/>
                <a:gd name="connsiteX9" fmla="*/ 46264 w 81659"/>
                <a:gd name="connsiteY9" fmla="*/ 14329 h 138091"/>
                <a:gd name="connsiteX10" fmla="*/ 24194 w 81659"/>
                <a:gd name="connsiteY10" fmla="*/ 4551 h 138091"/>
                <a:gd name="connsiteX11" fmla="*/ 0 w 81659"/>
                <a:gd name="connsiteY11" fmla="*/ 193 h 138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1659" h="138091">
                  <a:moveTo>
                    <a:pt x="0" y="193"/>
                  </a:moveTo>
                  <a:cubicBezTo>
                    <a:pt x="16483" y="-869"/>
                    <a:pt x="33525" y="2428"/>
                    <a:pt x="48444" y="10697"/>
                  </a:cubicBezTo>
                  <a:cubicBezTo>
                    <a:pt x="63530" y="18799"/>
                    <a:pt x="74425" y="34165"/>
                    <a:pt x="78728" y="50536"/>
                  </a:cubicBezTo>
                  <a:cubicBezTo>
                    <a:pt x="80907" y="58750"/>
                    <a:pt x="82080" y="67354"/>
                    <a:pt x="81521" y="75847"/>
                  </a:cubicBezTo>
                  <a:cubicBezTo>
                    <a:pt x="80907" y="84340"/>
                    <a:pt x="79231" y="92777"/>
                    <a:pt x="76101" y="100600"/>
                  </a:cubicBezTo>
                  <a:cubicBezTo>
                    <a:pt x="70067" y="116245"/>
                    <a:pt x="59171" y="130605"/>
                    <a:pt x="44197" y="138092"/>
                  </a:cubicBezTo>
                  <a:cubicBezTo>
                    <a:pt x="51014" y="133398"/>
                    <a:pt x="56769" y="127476"/>
                    <a:pt x="61295" y="120771"/>
                  </a:cubicBezTo>
                  <a:cubicBezTo>
                    <a:pt x="65988" y="114177"/>
                    <a:pt x="69564" y="106802"/>
                    <a:pt x="72023" y="99147"/>
                  </a:cubicBezTo>
                  <a:cubicBezTo>
                    <a:pt x="76940" y="83893"/>
                    <a:pt x="77834" y="67299"/>
                    <a:pt x="73364" y="51989"/>
                  </a:cubicBezTo>
                  <a:cubicBezTo>
                    <a:pt x="69341" y="36511"/>
                    <a:pt x="59898" y="22822"/>
                    <a:pt x="46264" y="14329"/>
                  </a:cubicBezTo>
                  <a:cubicBezTo>
                    <a:pt x="39559" y="9971"/>
                    <a:pt x="32016" y="6786"/>
                    <a:pt x="24194" y="4551"/>
                  </a:cubicBezTo>
                  <a:cubicBezTo>
                    <a:pt x="16371" y="2149"/>
                    <a:pt x="8214" y="807"/>
                    <a:pt x="0" y="193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67" name="Forme libre : forme 22166">
              <a:extLst>
                <a:ext uri="{FF2B5EF4-FFF2-40B4-BE49-F238E27FC236}">
                  <a16:creationId xmlns:a16="http://schemas.microsoft.com/office/drawing/2014/main" id="{3D0473AC-5C84-4426-8382-2E7B6ED7731D}"/>
                </a:ext>
              </a:extLst>
            </p:cNvPr>
            <p:cNvSpPr/>
            <p:nvPr/>
          </p:nvSpPr>
          <p:spPr>
            <a:xfrm>
              <a:off x="8407504" y="3039425"/>
              <a:ext cx="87172" cy="168681"/>
            </a:xfrm>
            <a:custGeom>
              <a:avLst/>
              <a:gdLst>
                <a:gd name="connsiteX0" fmla="*/ 9099 w 87172"/>
                <a:gd name="connsiteY0" fmla="*/ 61626 h 168681"/>
                <a:gd name="connsiteX1" fmla="*/ 29493 w 87172"/>
                <a:gd name="connsiteY1" fmla="*/ 96324 h 168681"/>
                <a:gd name="connsiteX2" fmla="*/ 85759 w 87172"/>
                <a:gd name="connsiteY2" fmla="*/ 168682 h 168681"/>
                <a:gd name="connsiteX3" fmla="*/ 76875 w 87172"/>
                <a:gd name="connsiteY3" fmla="*/ 122920 h 168681"/>
                <a:gd name="connsiteX4" fmla="*/ 55922 w 87172"/>
                <a:gd name="connsiteY4" fmla="*/ 98280 h 168681"/>
                <a:gd name="connsiteX5" fmla="*/ 45306 w 87172"/>
                <a:gd name="connsiteY5" fmla="*/ 69504 h 168681"/>
                <a:gd name="connsiteX6" fmla="*/ 72461 w 87172"/>
                <a:gd name="connsiteY6" fmla="*/ 30112 h 168681"/>
                <a:gd name="connsiteX7" fmla="*/ 53296 w 87172"/>
                <a:gd name="connsiteY7" fmla="*/ 2566 h 168681"/>
                <a:gd name="connsiteX8" fmla="*/ 11054 w 87172"/>
                <a:gd name="connsiteY8" fmla="*/ 10389 h 168681"/>
                <a:gd name="connsiteX9" fmla="*/ 9099 w 87172"/>
                <a:gd name="connsiteY9" fmla="*/ 61626 h 168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7172" h="168681">
                  <a:moveTo>
                    <a:pt x="9099" y="61626"/>
                  </a:moveTo>
                  <a:cubicBezTo>
                    <a:pt x="15915" y="73192"/>
                    <a:pt x="22676" y="84758"/>
                    <a:pt x="29493" y="96324"/>
                  </a:cubicBezTo>
                  <a:cubicBezTo>
                    <a:pt x="45082" y="122809"/>
                    <a:pt x="61286" y="150020"/>
                    <a:pt x="85759" y="168682"/>
                  </a:cubicBezTo>
                  <a:cubicBezTo>
                    <a:pt x="89335" y="153093"/>
                    <a:pt x="86038" y="136051"/>
                    <a:pt x="76875" y="122920"/>
                  </a:cubicBezTo>
                  <a:cubicBezTo>
                    <a:pt x="70729" y="114092"/>
                    <a:pt x="62180" y="107108"/>
                    <a:pt x="55922" y="98280"/>
                  </a:cubicBezTo>
                  <a:cubicBezTo>
                    <a:pt x="49943" y="89843"/>
                    <a:pt x="46256" y="79841"/>
                    <a:pt x="45306" y="69504"/>
                  </a:cubicBezTo>
                  <a:cubicBezTo>
                    <a:pt x="43294" y="47489"/>
                    <a:pt x="68158" y="48551"/>
                    <a:pt x="72461" y="30112"/>
                  </a:cubicBezTo>
                  <a:cubicBezTo>
                    <a:pt x="75590" y="16703"/>
                    <a:pt x="64918" y="6757"/>
                    <a:pt x="53296" y="2566"/>
                  </a:cubicBezTo>
                  <a:cubicBezTo>
                    <a:pt x="38992" y="-2574"/>
                    <a:pt x="22341" y="-4"/>
                    <a:pt x="11054" y="10389"/>
                  </a:cubicBezTo>
                  <a:cubicBezTo>
                    <a:pt x="-5485" y="25698"/>
                    <a:pt x="-1182" y="44193"/>
                    <a:pt x="9099" y="61626"/>
                  </a:cubicBezTo>
                  <a:close/>
                </a:path>
              </a:pathLst>
            </a:custGeom>
            <a:solidFill>
              <a:srgbClr val="F490AA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68" name="Forme libre : forme 22167">
              <a:extLst>
                <a:ext uri="{FF2B5EF4-FFF2-40B4-BE49-F238E27FC236}">
                  <a16:creationId xmlns:a16="http://schemas.microsoft.com/office/drawing/2014/main" id="{99EDE95D-3FE2-4A45-A873-4068608D4439}"/>
                </a:ext>
              </a:extLst>
            </p:cNvPr>
            <p:cNvSpPr/>
            <p:nvPr/>
          </p:nvSpPr>
          <p:spPr>
            <a:xfrm>
              <a:off x="8790623" y="2876527"/>
              <a:ext cx="76474" cy="177639"/>
            </a:xfrm>
            <a:custGeom>
              <a:avLst/>
              <a:gdLst>
                <a:gd name="connsiteX0" fmla="*/ 6263 w 76474"/>
                <a:gd name="connsiteY0" fmla="*/ 19798 h 177639"/>
                <a:gd name="connsiteX1" fmla="*/ 508 w 76474"/>
                <a:gd name="connsiteY1" fmla="*/ 40528 h 177639"/>
                <a:gd name="connsiteX2" fmla="*/ 26657 w 76474"/>
                <a:gd name="connsiteY2" fmla="*/ 171554 h 177639"/>
                <a:gd name="connsiteX3" fmla="*/ 30736 w 76474"/>
                <a:gd name="connsiteY3" fmla="*/ 177309 h 177639"/>
                <a:gd name="connsiteX4" fmla="*/ 39564 w 76474"/>
                <a:gd name="connsiteY4" fmla="*/ 172281 h 177639"/>
                <a:gd name="connsiteX5" fmla="*/ 47722 w 76474"/>
                <a:gd name="connsiteY5" fmla="*/ 125122 h 177639"/>
                <a:gd name="connsiteX6" fmla="*/ 37888 w 76474"/>
                <a:gd name="connsiteY6" fmla="*/ 74612 h 177639"/>
                <a:gd name="connsiteX7" fmla="*/ 72251 w 76474"/>
                <a:gd name="connsiteY7" fmla="*/ 11026 h 177639"/>
                <a:gd name="connsiteX8" fmla="*/ 6263 w 76474"/>
                <a:gd name="connsiteY8" fmla="*/ 19798 h 177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474" h="177639">
                  <a:moveTo>
                    <a:pt x="6263" y="19798"/>
                  </a:moveTo>
                  <a:cubicBezTo>
                    <a:pt x="2240" y="25833"/>
                    <a:pt x="1123" y="33320"/>
                    <a:pt x="508" y="40528"/>
                  </a:cubicBezTo>
                  <a:cubicBezTo>
                    <a:pt x="-2956" y="85284"/>
                    <a:pt x="11906" y="129145"/>
                    <a:pt x="26657" y="171554"/>
                  </a:cubicBezTo>
                  <a:cubicBezTo>
                    <a:pt x="27440" y="173845"/>
                    <a:pt x="28501" y="176415"/>
                    <a:pt x="30736" y="177309"/>
                  </a:cubicBezTo>
                  <a:cubicBezTo>
                    <a:pt x="34145" y="178706"/>
                    <a:pt x="37609" y="175410"/>
                    <a:pt x="39564" y="172281"/>
                  </a:cubicBezTo>
                  <a:cubicBezTo>
                    <a:pt x="48393" y="158479"/>
                    <a:pt x="51410" y="141047"/>
                    <a:pt x="47722" y="125122"/>
                  </a:cubicBezTo>
                  <a:cubicBezTo>
                    <a:pt x="43811" y="108136"/>
                    <a:pt x="32692" y="91262"/>
                    <a:pt x="37888" y="74612"/>
                  </a:cubicBezTo>
                  <a:cubicBezTo>
                    <a:pt x="44258" y="54385"/>
                    <a:pt x="90466" y="36002"/>
                    <a:pt x="72251" y="11026"/>
                  </a:cubicBezTo>
                  <a:cubicBezTo>
                    <a:pt x="57277" y="-9480"/>
                    <a:pt x="18388" y="1639"/>
                    <a:pt x="6263" y="19798"/>
                  </a:cubicBezTo>
                  <a:close/>
                </a:path>
              </a:pathLst>
            </a:custGeom>
            <a:solidFill>
              <a:srgbClr val="F490AA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69" name="Forme libre : forme 22168">
              <a:extLst>
                <a:ext uri="{FF2B5EF4-FFF2-40B4-BE49-F238E27FC236}">
                  <a16:creationId xmlns:a16="http://schemas.microsoft.com/office/drawing/2014/main" id="{662B04E2-6047-4125-874A-E800561983A6}"/>
                </a:ext>
              </a:extLst>
            </p:cNvPr>
            <p:cNvSpPr/>
            <p:nvPr/>
          </p:nvSpPr>
          <p:spPr>
            <a:xfrm>
              <a:off x="8317631" y="3461220"/>
              <a:ext cx="76083" cy="76010"/>
            </a:xfrm>
            <a:custGeom>
              <a:avLst/>
              <a:gdLst>
                <a:gd name="connsiteX0" fmla="*/ 45778 w 76083"/>
                <a:gd name="connsiteY0" fmla="*/ 0 h 76010"/>
                <a:gd name="connsiteX1" fmla="*/ 296 w 76083"/>
                <a:gd name="connsiteY1" fmla="*/ 40789 h 76010"/>
                <a:gd name="connsiteX2" fmla="*/ 2699 w 76083"/>
                <a:gd name="connsiteY2" fmla="*/ 56825 h 76010"/>
                <a:gd name="connsiteX3" fmla="*/ 13259 w 76083"/>
                <a:gd name="connsiteY3" fmla="*/ 66994 h 76010"/>
                <a:gd name="connsiteX4" fmla="*/ 30915 w 76083"/>
                <a:gd name="connsiteY4" fmla="*/ 75822 h 76010"/>
                <a:gd name="connsiteX5" fmla="*/ 48572 w 76083"/>
                <a:gd name="connsiteY5" fmla="*/ 73811 h 76010"/>
                <a:gd name="connsiteX6" fmla="*/ 64440 w 76083"/>
                <a:gd name="connsiteY6" fmla="*/ 71017 h 76010"/>
                <a:gd name="connsiteX7" fmla="*/ 75839 w 76083"/>
                <a:gd name="connsiteY7" fmla="*/ 60568 h 76010"/>
                <a:gd name="connsiteX8" fmla="*/ 75783 w 76083"/>
                <a:gd name="connsiteY8" fmla="*/ 57439 h 76010"/>
                <a:gd name="connsiteX9" fmla="*/ 74051 w 76083"/>
                <a:gd name="connsiteY9" fmla="*/ 55707 h 76010"/>
                <a:gd name="connsiteX10" fmla="*/ 55891 w 76083"/>
                <a:gd name="connsiteY10" fmla="*/ 49505 h 76010"/>
                <a:gd name="connsiteX11" fmla="*/ 42817 w 76083"/>
                <a:gd name="connsiteY11" fmla="*/ 36821 h 76010"/>
                <a:gd name="connsiteX12" fmla="*/ 37173 w 76083"/>
                <a:gd name="connsiteY12" fmla="*/ 27267 h 76010"/>
                <a:gd name="connsiteX13" fmla="*/ 38403 w 76083"/>
                <a:gd name="connsiteY13" fmla="*/ 16651 h 76010"/>
                <a:gd name="connsiteX14" fmla="*/ 32871 w 76083"/>
                <a:gd name="connsiteY14" fmla="*/ 17712 h 76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083" h="76010">
                  <a:moveTo>
                    <a:pt x="45778" y="0"/>
                  </a:moveTo>
                  <a:cubicBezTo>
                    <a:pt x="23596" y="391"/>
                    <a:pt x="3090" y="18774"/>
                    <a:pt x="296" y="40789"/>
                  </a:cubicBezTo>
                  <a:cubicBezTo>
                    <a:pt x="-375" y="46264"/>
                    <a:pt x="-39" y="52019"/>
                    <a:pt x="2699" y="56825"/>
                  </a:cubicBezTo>
                  <a:cubicBezTo>
                    <a:pt x="5157" y="61071"/>
                    <a:pt x="9236" y="64088"/>
                    <a:pt x="13259" y="66994"/>
                  </a:cubicBezTo>
                  <a:cubicBezTo>
                    <a:pt x="18623" y="70905"/>
                    <a:pt x="24322" y="74928"/>
                    <a:pt x="30915" y="75822"/>
                  </a:cubicBezTo>
                  <a:cubicBezTo>
                    <a:pt x="36838" y="76604"/>
                    <a:pt x="42705" y="74760"/>
                    <a:pt x="48572" y="73811"/>
                  </a:cubicBezTo>
                  <a:cubicBezTo>
                    <a:pt x="53880" y="72917"/>
                    <a:pt x="59300" y="72749"/>
                    <a:pt x="64440" y="71017"/>
                  </a:cubicBezTo>
                  <a:cubicBezTo>
                    <a:pt x="69525" y="69340"/>
                    <a:pt x="74442" y="65765"/>
                    <a:pt x="75839" y="60568"/>
                  </a:cubicBezTo>
                  <a:cubicBezTo>
                    <a:pt x="76118" y="59562"/>
                    <a:pt x="76230" y="58389"/>
                    <a:pt x="75783" y="57439"/>
                  </a:cubicBezTo>
                  <a:cubicBezTo>
                    <a:pt x="75392" y="56713"/>
                    <a:pt x="74721" y="56154"/>
                    <a:pt x="74051" y="55707"/>
                  </a:cubicBezTo>
                  <a:cubicBezTo>
                    <a:pt x="68631" y="52243"/>
                    <a:pt x="61647" y="52355"/>
                    <a:pt x="55891" y="49505"/>
                  </a:cubicBezTo>
                  <a:cubicBezTo>
                    <a:pt x="50360" y="46823"/>
                    <a:pt x="46504" y="41738"/>
                    <a:pt x="42817" y="36821"/>
                  </a:cubicBezTo>
                  <a:cubicBezTo>
                    <a:pt x="40582" y="33860"/>
                    <a:pt x="38347" y="30787"/>
                    <a:pt x="37173" y="27267"/>
                  </a:cubicBezTo>
                  <a:cubicBezTo>
                    <a:pt x="36000" y="23747"/>
                    <a:pt x="36168" y="19556"/>
                    <a:pt x="38403" y="16651"/>
                  </a:cubicBezTo>
                  <a:cubicBezTo>
                    <a:pt x="36559" y="16986"/>
                    <a:pt x="34715" y="17321"/>
                    <a:pt x="32871" y="17712"/>
                  </a:cubicBezTo>
                </a:path>
              </a:pathLst>
            </a:custGeom>
            <a:solidFill>
              <a:srgbClr val="EF8FA9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70" name="Forme libre : forme 22169">
              <a:extLst>
                <a:ext uri="{FF2B5EF4-FFF2-40B4-BE49-F238E27FC236}">
                  <a16:creationId xmlns:a16="http://schemas.microsoft.com/office/drawing/2014/main" id="{B5881808-DF6A-466F-9FA7-BC379CE84D23}"/>
                </a:ext>
              </a:extLst>
            </p:cNvPr>
            <p:cNvSpPr/>
            <p:nvPr/>
          </p:nvSpPr>
          <p:spPr>
            <a:xfrm>
              <a:off x="9160532" y="3010535"/>
              <a:ext cx="35341" cy="101310"/>
            </a:xfrm>
            <a:custGeom>
              <a:avLst/>
              <a:gdLst>
                <a:gd name="connsiteX0" fmla="*/ 26975 w 35341"/>
                <a:gd name="connsiteY0" fmla="*/ 72188 h 101310"/>
                <a:gd name="connsiteX1" fmla="*/ 7810 w 35341"/>
                <a:gd name="connsiteY1" fmla="*/ 99958 h 101310"/>
                <a:gd name="connsiteX2" fmla="*/ 4458 w 35341"/>
                <a:gd name="connsiteY2" fmla="*/ 101299 h 101310"/>
                <a:gd name="connsiteX3" fmla="*/ 714 w 35341"/>
                <a:gd name="connsiteY3" fmla="*/ 96103 h 101310"/>
                <a:gd name="connsiteX4" fmla="*/ 8481 w 35341"/>
                <a:gd name="connsiteY4" fmla="*/ 45704 h 101310"/>
                <a:gd name="connsiteX5" fmla="*/ 20997 w 35341"/>
                <a:gd name="connsiteY5" fmla="*/ 4859 h 101310"/>
                <a:gd name="connsiteX6" fmla="*/ 35077 w 35341"/>
                <a:gd name="connsiteY6" fmla="*/ 19275 h 101310"/>
                <a:gd name="connsiteX7" fmla="*/ 26975 w 35341"/>
                <a:gd name="connsiteY7" fmla="*/ 72188 h 101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341" h="101310">
                  <a:moveTo>
                    <a:pt x="26975" y="72188"/>
                  </a:moveTo>
                  <a:cubicBezTo>
                    <a:pt x="22840" y="82805"/>
                    <a:pt x="16974" y="93197"/>
                    <a:pt x="7810" y="99958"/>
                  </a:cubicBezTo>
                  <a:cubicBezTo>
                    <a:pt x="6804" y="100685"/>
                    <a:pt x="5687" y="101411"/>
                    <a:pt x="4458" y="101299"/>
                  </a:cubicBezTo>
                  <a:cubicBezTo>
                    <a:pt x="2167" y="101131"/>
                    <a:pt x="1105" y="98394"/>
                    <a:pt x="714" y="96103"/>
                  </a:cubicBezTo>
                  <a:cubicBezTo>
                    <a:pt x="-2136" y="78837"/>
                    <a:pt x="4178" y="62131"/>
                    <a:pt x="8481" y="45704"/>
                  </a:cubicBezTo>
                  <a:cubicBezTo>
                    <a:pt x="11945" y="32461"/>
                    <a:pt x="11219" y="15587"/>
                    <a:pt x="20997" y="4859"/>
                  </a:cubicBezTo>
                  <a:cubicBezTo>
                    <a:pt x="33010" y="-8327"/>
                    <a:pt x="34351" y="8323"/>
                    <a:pt x="35077" y="19275"/>
                  </a:cubicBezTo>
                  <a:cubicBezTo>
                    <a:pt x="36250" y="37211"/>
                    <a:pt x="33513" y="55426"/>
                    <a:pt x="26975" y="72188"/>
                  </a:cubicBezTo>
                  <a:close/>
                </a:path>
              </a:pathLst>
            </a:custGeom>
            <a:solidFill>
              <a:srgbClr val="EF8FA8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71" name="Forme libre : forme 22170">
              <a:extLst>
                <a:ext uri="{FF2B5EF4-FFF2-40B4-BE49-F238E27FC236}">
                  <a16:creationId xmlns:a16="http://schemas.microsoft.com/office/drawing/2014/main" id="{9DFFE85B-9956-40E5-8895-58D2E5898D7C}"/>
                </a:ext>
              </a:extLst>
            </p:cNvPr>
            <p:cNvSpPr/>
            <p:nvPr/>
          </p:nvSpPr>
          <p:spPr>
            <a:xfrm>
              <a:off x="9268751" y="3137937"/>
              <a:ext cx="130860" cy="95106"/>
            </a:xfrm>
            <a:custGeom>
              <a:avLst/>
              <a:gdLst>
                <a:gd name="connsiteX0" fmla="*/ 130857 w 130860"/>
                <a:gd name="connsiteY0" fmla="*/ 31337 h 95106"/>
                <a:gd name="connsiteX1" fmla="*/ 103534 w 130860"/>
                <a:gd name="connsiteY1" fmla="*/ 214 h 95106"/>
                <a:gd name="connsiteX2" fmla="*/ 76379 w 130860"/>
                <a:gd name="connsiteY2" fmla="*/ 5243 h 95106"/>
                <a:gd name="connsiteX3" fmla="*/ 12850 w 130860"/>
                <a:gd name="connsiteY3" fmla="*/ 30945 h 95106"/>
                <a:gd name="connsiteX4" fmla="*/ 6592 w 130860"/>
                <a:gd name="connsiteY4" fmla="*/ 35751 h 95106"/>
                <a:gd name="connsiteX5" fmla="*/ 4468 w 130860"/>
                <a:gd name="connsiteY5" fmla="*/ 42288 h 95106"/>
                <a:gd name="connsiteX6" fmla="*/ 54 w 130860"/>
                <a:gd name="connsiteY6" fmla="*/ 83747 h 95106"/>
                <a:gd name="connsiteX7" fmla="*/ 1116 w 130860"/>
                <a:gd name="connsiteY7" fmla="*/ 90899 h 95106"/>
                <a:gd name="connsiteX8" fmla="*/ 11117 w 130860"/>
                <a:gd name="connsiteY8" fmla="*/ 95090 h 95106"/>
                <a:gd name="connsiteX9" fmla="*/ 37714 w 130860"/>
                <a:gd name="connsiteY9" fmla="*/ 80227 h 95106"/>
                <a:gd name="connsiteX10" fmla="*/ 58499 w 130860"/>
                <a:gd name="connsiteY10" fmla="*/ 56871 h 95106"/>
                <a:gd name="connsiteX11" fmla="*/ 125884 w 130860"/>
                <a:gd name="connsiteY11" fmla="*/ 37371 h 95106"/>
                <a:gd name="connsiteX12" fmla="*/ 118397 w 130860"/>
                <a:gd name="connsiteY12" fmla="*/ 39941 h 95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0860" h="95106">
                  <a:moveTo>
                    <a:pt x="130857" y="31337"/>
                  </a:moveTo>
                  <a:cubicBezTo>
                    <a:pt x="131081" y="16194"/>
                    <a:pt x="118565" y="1946"/>
                    <a:pt x="103534" y="214"/>
                  </a:cubicBezTo>
                  <a:cubicBezTo>
                    <a:pt x="94315" y="-847"/>
                    <a:pt x="85152" y="2226"/>
                    <a:pt x="76379" y="5243"/>
                  </a:cubicBezTo>
                  <a:cubicBezTo>
                    <a:pt x="54756" y="12730"/>
                    <a:pt x="33076" y="20273"/>
                    <a:pt x="12850" y="30945"/>
                  </a:cubicBezTo>
                  <a:cubicBezTo>
                    <a:pt x="10503" y="32175"/>
                    <a:pt x="8100" y="33572"/>
                    <a:pt x="6592" y="35751"/>
                  </a:cubicBezTo>
                  <a:cubicBezTo>
                    <a:pt x="5306" y="37650"/>
                    <a:pt x="4859" y="40053"/>
                    <a:pt x="4468" y="42288"/>
                  </a:cubicBezTo>
                  <a:cubicBezTo>
                    <a:pt x="2177" y="55977"/>
                    <a:pt x="669" y="69834"/>
                    <a:pt x="54" y="83747"/>
                  </a:cubicBezTo>
                  <a:cubicBezTo>
                    <a:pt x="-57" y="86206"/>
                    <a:pt x="-113" y="88776"/>
                    <a:pt x="1116" y="90899"/>
                  </a:cubicBezTo>
                  <a:cubicBezTo>
                    <a:pt x="3016" y="94196"/>
                    <a:pt x="7318" y="95257"/>
                    <a:pt x="11117" y="95090"/>
                  </a:cubicBezTo>
                  <a:cubicBezTo>
                    <a:pt x="21566" y="94643"/>
                    <a:pt x="30674" y="87882"/>
                    <a:pt x="37714" y="80227"/>
                  </a:cubicBezTo>
                  <a:cubicBezTo>
                    <a:pt x="44754" y="72572"/>
                    <a:pt x="50621" y="63688"/>
                    <a:pt x="58499" y="56871"/>
                  </a:cubicBezTo>
                  <a:cubicBezTo>
                    <a:pt x="76547" y="41338"/>
                    <a:pt x="102137" y="38991"/>
                    <a:pt x="125884" y="37371"/>
                  </a:cubicBezTo>
                  <a:cubicBezTo>
                    <a:pt x="123370" y="38209"/>
                    <a:pt x="120911" y="39103"/>
                    <a:pt x="118397" y="39941"/>
                  </a:cubicBezTo>
                </a:path>
              </a:pathLst>
            </a:custGeom>
            <a:solidFill>
              <a:srgbClr val="EF8FA8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72" name="Forme libre : forme 22171">
              <a:extLst>
                <a:ext uri="{FF2B5EF4-FFF2-40B4-BE49-F238E27FC236}">
                  <a16:creationId xmlns:a16="http://schemas.microsoft.com/office/drawing/2014/main" id="{2DE6860E-1DB3-4F0B-93F2-DCE5AB08D6F8}"/>
                </a:ext>
              </a:extLst>
            </p:cNvPr>
            <p:cNvSpPr/>
            <p:nvPr/>
          </p:nvSpPr>
          <p:spPr>
            <a:xfrm>
              <a:off x="8467728" y="3061156"/>
              <a:ext cx="22573" cy="22573"/>
            </a:xfrm>
            <a:custGeom>
              <a:avLst/>
              <a:gdLst>
                <a:gd name="connsiteX0" fmla="*/ 22573 w 22573"/>
                <a:gd name="connsiteY0" fmla="*/ 11287 h 22573"/>
                <a:gd name="connsiteX1" fmla="*/ 11287 w 22573"/>
                <a:gd name="connsiteY1" fmla="*/ 22573 h 22573"/>
                <a:gd name="connsiteX2" fmla="*/ 0 w 22573"/>
                <a:gd name="connsiteY2" fmla="*/ 11287 h 22573"/>
                <a:gd name="connsiteX3" fmla="*/ 11287 w 22573"/>
                <a:gd name="connsiteY3" fmla="*/ 0 h 22573"/>
                <a:gd name="connsiteX4" fmla="*/ 22573 w 22573"/>
                <a:gd name="connsiteY4" fmla="*/ 11287 h 22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73" h="22573">
                  <a:moveTo>
                    <a:pt x="22573" y="11287"/>
                  </a:moveTo>
                  <a:cubicBezTo>
                    <a:pt x="22573" y="17520"/>
                    <a:pt x="17520" y="22573"/>
                    <a:pt x="11287" y="22573"/>
                  </a:cubicBezTo>
                  <a:cubicBezTo>
                    <a:pt x="5053" y="22573"/>
                    <a:pt x="0" y="17520"/>
                    <a:pt x="0" y="11287"/>
                  </a:cubicBezTo>
                  <a:cubicBezTo>
                    <a:pt x="0" y="5053"/>
                    <a:pt x="5053" y="0"/>
                    <a:pt x="11287" y="0"/>
                  </a:cubicBezTo>
                  <a:cubicBezTo>
                    <a:pt x="17520" y="0"/>
                    <a:pt x="22573" y="5053"/>
                    <a:pt x="22573" y="11287"/>
                  </a:cubicBezTo>
                  <a:close/>
                </a:path>
              </a:pathLst>
            </a:custGeom>
            <a:solidFill>
              <a:srgbClr val="FFFFFF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73" name="Forme libre : forme 22172">
              <a:extLst>
                <a:ext uri="{FF2B5EF4-FFF2-40B4-BE49-F238E27FC236}">
                  <a16:creationId xmlns:a16="http://schemas.microsoft.com/office/drawing/2014/main" id="{CF86B17D-AEDE-42F0-88D4-2BE95630D3F5}"/>
                </a:ext>
              </a:extLst>
            </p:cNvPr>
            <p:cNvSpPr/>
            <p:nvPr/>
          </p:nvSpPr>
          <p:spPr>
            <a:xfrm>
              <a:off x="8440517" y="3040371"/>
              <a:ext cx="20450" cy="20450"/>
            </a:xfrm>
            <a:custGeom>
              <a:avLst/>
              <a:gdLst>
                <a:gd name="connsiteX0" fmla="*/ 20450 w 20450"/>
                <a:gd name="connsiteY0" fmla="*/ 10225 h 20450"/>
                <a:gd name="connsiteX1" fmla="*/ 10225 w 20450"/>
                <a:gd name="connsiteY1" fmla="*/ 20450 h 20450"/>
                <a:gd name="connsiteX2" fmla="*/ 0 w 20450"/>
                <a:gd name="connsiteY2" fmla="*/ 10225 h 20450"/>
                <a:gd name="connsiteX3" fmla="*/ 10225 w 20450"/>
                <a:gd name="connsiteY3" fmla="*/ 0 h 20450"/>
                <a:gd name="connsiteX4" fmla="*/ 20450 w 20450"/>
                <a:gd name="connsiteY4" fmla="*/ 10225 h 20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50" h="20450">
                  <a:moveTo>
                    <a:pt x="20450" y="10225"/>
                  </a:moveTo>
                  <a:cubicBezTo>
                    <a:pt x="20450" y="15872"/>
                    <a:pt x="15872" y="20450"/>
                    <a:pt x="10225" y="20450"/>
                  </a:cubicBezTo>
                  <a:cubicBezTo>
                    <a:pt x="4578" y="20450"/>
                    <a:pt x="0" y="15872"/>
                    <a:pt x="0" y="10225"/>
                  </a:cubicBezTo>
                  <a:cubicBezTo>
                    <a:pt x="0" y="4578"/>
                    <a:pt x="4578" y="0"/>
                    <a:pt x="10225" y="0"/>
                  </a:cubicBezTo>
                  <a:cubicBezTo>
                    <a:pt x="15872" y="0"/>
                    <a:pt x="20450" y="4578"/>
                    <a:pt x="20450" y="10225"/>
                  </a:cubicBezTo>
                  <a:close/>
                </a:path>
              </a:pathLst>
            </a:custGeom>
            <a:solidFill>
              <a:srgbClr val="FFFFFF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74" name="Forme libre : forme 22173">
              <a:extLst>
                <a:ext uri="{FF2B5EF4-FFF2-40B4-BE49-F238E27FC236}">
                  <a16:creationId xmlns:a16="http://schemas.microsoft.com/office/drawing/2014/main" id="{A3879178-DBE3-4889-81D0-3E78E2A23C5E}"/>
                </a:ext>
              </a:extLst>
            </p:cNvPr>
            <p:cNvSpPr/>
            <p:nvPr/>
          </p:nvSpPr>
          <p:spPr>
            <a:xfrm>
              <a:off x="8823092" y="2888950"/>
              <a:ext cx="13745" cy="13745"/>
            </a:xfrm>
            <a:custGeom>
              <a:avLst/>
              <a:gdLst>
                <a:gd name="connsiteX0" fmla="*/ 13745 w 13745"/>
                <a:gd name="connsiteY0" fmla="*/ 6873 h 13745"/>
                <a:gd name="connsiteX1" fmla="*/ 6873 w 13745"/>
                <a:gd name="connsiteY1" fmla="*/ 13745 h 13745"/>
                <a:gd name="connsiteX2" fmla="*/ 0 w 13745"/>
                <a:gd name="connsiteY2" fmla="*/ 6873 h 13745"/>
                <a:gd name="connsiteX3" fmla="*/ 6873 w 13745"/>
                <a:gd name="connsiteY3" fmla="*/ 0 h 13745"/>
                <a:gd name="connsiteX4" fmla="*/ 13745 w 13745"/>
                <a:gd name="connsiteY4" fmla="*/ 6873 h 13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45" h="13745">
                  <a:moveTo>
                    <a:pt x="13745" y="6873"/>
                  </a:moveTo>
                  <a:cubicBezTo>
                    <a:pt x="13745" y="10668"/>
                    <a:pt x="10668" y="13745"/>
                    <a:pt x="6873" y="13745"/>
                  </a:cubicBezTo>
                  <a:cubicBezTo>
                    <a:pt x="3077" y="13745"/>
                    <a:pt x="0" y="10668"/>
                    <a:pt x="0" y="6873"/>
                  </a:cubicBezTo>
                  <a:cubicBezTo>
                    <a:pt x="0" y="3077"/>
                    <a:pt x="3077" y="0"/>
                    <a:pt x="6873" y="0"/>
                  </a:cubicBezTo>
                  <a:cubicBezTo>
                    <a:pt x="10668" y="0"/>
                    <a:pt x="13745" y="3077"/>
                    <a:pt x="13745" y="6873"/>
                  </a:cubicBezTo>
                  <a:close/>
                </a:path>
              </a:pathLst>
            </a:custGeom>
            <a:solidFill>
              <a:srgbClr val="FFFFFF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75" name="Forme libre : forme 22174">
              <a:extLst>
                <a:ext uri="{FF2B5EF4-FFF2-40B4-BE49-F238E27FC236}">
                  <a16:creationId xmlns:a16="http://schemas.microsoft.com/office/drawing/2014/main" id="{157535D2-3C49-472B-B85D-60AD40770803}"/>
                </a:ext>
              </a:extLst>
            </p:cNvPr>
            <p:cNvSpPr/>
            <p:nvPr/>
          </p:nvSpPr>
          <p:spPr>
            <a:xfrm>
              <a:off x="8850861" y="2884927"/>
              <a:ext cx="22126" cy="22126"/>
            </a:xfrm>
            <a:custGeom>
              <a:avLst/>
              <a:gdLst>
                <a:gd name="connsiteX0" fmla="*/ 22126 w 22126"/>
                <a:gd name="connsiteY0" fmla="*/ 11063 h 22126"/>
                <a:gd name="connsiteX1" fmla="*/ 11063 w 22126"/>
                <a:gd name="connsiteY1" fmla="*/ 22127 h 22126"/>
                <a:gd name="connsiteX2" fmla="*/ 0 w 22126"/>
                <a:gd name="connsiteY2" fmla="*/ 11063 h 22126"/>
                <a:gd name="connsiteX3" fmla="*/ 11063 w 22126"/>
                <a:gd name="connsiteY3" fmla="*/ 0 h 22126"/>
                <a:gd name="connsiteX4" fmla="*/ 22126 w 22126"/>
                <a:gd name="connsiteY4" fmla="*/ 11063 h 22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26" h="22126">
                  <a:moveTo>
                    <a:pt x="22126" y="11063"/>
                  </a:moveTo>
                  <a:cubicBezTo>
                    <a:pt x="22126" y="17173"/>
                    <a:pt x="17173" y="22127"/>
                    <a:pt x="11063" y="22127"/>
                  </a:cubicBezTo>
                  <a:cubicBezTo>
                    <a:pt x="4953" y="22127"/>
                    <a:pt x="0" y="17173"/>
                    <a:pt x="0" y="11063"/>
                  </a:cubicBezTo>
                  <a:cubicBezTo>
                    <a:pt x="0" y="4953"/>
                    <a:pt x="4953" y="0"/>
                    <a:pt x="11063" y="0"/>
                  </a:cubicBezTo>
                  <a:cubicBezTo>
                    <a:pt x="17173" y="0"/>
                    <a:pt x="22126" y="4953"/>
                    <a:pt x="22126" y="11063"/>
                  </a:cubicBezTo>
                  <a:close/>
                </a:path>
              </a:pathLst>
            </a:custGeom>
            <a:solidFill>
              <a:srgbClr val="FFFFFF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76" name="Forme libre : forme 22175">
              <a:extLst>
                <a:ext uri="{FF2B5EF4-FFF2-40B4-BE49-F238E27FC236}">
                  <a16:creationId xmlns:a16="http://schemas.microsoft.com/office/drawing/2014/main" id="{89643A23-AF32-4FFA-A3D7-1FD33DA4C0A9}"/>
                </a:ext>
              </a:extLst>
            </p:cNvPr>
            <p:cNvSpPr/>
            <p:nvPr/>
          </p:nvSpPr>
          <p:spPr>
            <a:xfrm>
              <a:off x="8331170" y="3513127"/>
              <a:ext cx="15644" cy="15644"/>
            </a:xfrm>
            <a:custGeom>
              <a:avLst/>
              <a:gdLst>
                <a:gd name="connsiteX0" fmla="*/ 15645 w 15644"/>
                <a:gd name="connsiteY0" fmla="*/ 7822 h 15644"/>
                <a:gd name="connsiteX1" fmla="*/ 7823 w 15644"/>
                <a:gd name="connsiteY1" fmla="*/ 15645 h 15644"/>
                <a:gd name="connsiteX2" fmla="*/ 0 w 15644"/>
                <a:gd name="connsiteY2" fmla="*/ 7822 h 15644"/>
                <a:gd name="connsiteX3" fmla="*/ 7823 w 15644"/>
                <a:gd name="connsiteY3" fmla="*/ 0 h 15644"/>
                <a:gd name="connsiteX4" fmla="*/ 15645 w 15644"/>
                <a:gd name="connsiteY4" fmla="*/ 7822 h 15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44" h="15644">
                  <a:moveTo>
                    <a:pt x="15645" y="7822"/>
                  </a:moveTo>
                  <a:cubicBezTo>
                    <a:pt x="15645" y="12143"/>
                    <a:pt x="12143" y="15645"/>
                    <a:pt x="7823" y="15645"/>
                  </a:cubicBezTo>
                  <a:cubicBezTo>
                    <a:pt x="3502" y="15645"/>
                    <a:pt x="0" y="12143"/>
                    <a:pt x="0" y="7822"/>
                  </a:cubicBezTo>
                  <a:cubicBezTo>
                    <a:pt x="0" y="3502"/>
                    <a:pt x="3502" y="0"/>
                    <a:pt x="7823" y="0"/>
                  </a:cubicBezTo>
                  <a:cubicBezTo>
                    <a:pt x="12143" y="0"/>
                    <a:pt x="15645" y="3502"/>
                    <a:pt x="15645" y="7822"/>
                  </a:cubicBezTo>
                  <a:close/>
                </a:path>
              </a:pathLst>
            </a:custGeom>
            <a:solidFill>
              <a:srgbClr val="FFFFFF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77" name="Forme libre : forme 22176">
              <a:extLst>
                <a:ext uri="{FF2B5EF4-FFF2-40B4-BE49-F238E27FC236}">
                  <a16:creationId xmlns:a16="http://schemas.microsoft.com/office/drawing/2014/main" id="{902C2071-B143-4339-B853-8E8AE953CEC0}"/>
                </a:ext>
              </a:extLst>
            </p:cNvPr>
            <p:cNvSpPr/>
            <p:nvPr/>
          </p:nvSpPr>
          <p:spPr>
            <a:xfrm>
              <a:off x="8331170" y="3493739"/>
              <a:ext cx="11845" cy="11845"/>
            </a:xfrm>
            <a:custGeom>
              <a:avLst/>
              <a:gdLst>
                <a:gd name="connsiteX0" fmla="*/ 11845 w 11845"/>
                <a:gd name="connsiteY0" fmla="*/ 5923 h 11845"/>
                <a:gd name="connsiteX1" fmla="*/ 5923 w 11845"/>
                <a:gd name="connsiteY1" fmla="*/ 11845 h 11845"/>
                <a:gd name="connsiteX2" fmla="*/ 0 w 11845"/>
                <a:gd name="connsiteY2" fmla="*/ 5923 h 11845"/>
                <a:gd name="connsiteX3" fmla="*/ 5923 w 11845"/>
                <a:gd name="connsiteY3" fmla="*/ 0 h 11845"/>
                <a:gd name="connsiteX4" fmla="*/ 11845 w 11845"/>
                <a:gd name="connsiteY4" fmla="*/ 5923 h 11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45" h="11845">
                  <a:moveTo>
                    <a:pt x="11845" y="5923"/>
                  </a:moveTo>
                  <a:cubicBezTo>
                    <a:pt x="11845" y="9194"/>
                    <a:pt x="9194" y="11845"/>
                    <a:pt x="5923" y="11845"/>
                  </a:cubicBezTo>
                  <a:cubicBezTo>
                    <a:pt x="2652" y="11845"/>
                    <a:pt x="0" y="9194"/>
                    <a:pt x="0" y="5923"/>
                  </a:cubicBezTo>
                  <a:cubicBezTo>
                    <a:pt x="0" y="2652"/>
                    <a:pt x="2652" y="0"/>
                    <a:pt x="5923" y="0"/>
                  </a:cubicBezTo>
                  <a:cubicBezTo>
                    <a:pt x="9194" y="0"/>
                    <a:pt x="11845" y="2652"/>
                    <a:pt x="11845" y="5923"/>
                  </a:cubicBezTo>
                  <a:close/>
                </a:path>
              </a:pathLst>
            </a:custGeom>
            <a:solidFill>
              <a:srgbClr val="FFFFFF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78" name="Forme libre : forme 22177">
              <a:extLst>
                <a:ext uri="{FF2B5EF4-FFF2-40B4-BE49-F238E27FC236}">
                  <a16:creationId xmlns:a16="http://schemas.microsoft.com/office/drawing/2014/main" id="{279A1B8E-9BCA-46B3-B85E-42FA71B3B59B}"/>
                </a:ext>
              </a:extLst>
            </p:cNvPr>
            <p:cNvSpPr/>
            <p:nvPr/>
          </p:nvSpPr>
          <p:spPr>
            <a:xfrm>
              <a:off x="9160520" y="2986507"/>
              <a:ext cx="15197" cy="15197"/>
            </a:xfrm>
            <a:custGeom>
              <a:avLst/>
              <a:gdLst>
                <a:gd name="connsiteX0" fmla="*/ 15198 w 15197"/>
                <a:gd name="connsiteY0" fmla="*/ 7599 h 15197"/>
                <a:gd name="connsiteX1" fmla="*/ 7599 w 15197"/>
                <a:gd name="connsiteY1" fmla="*/ 15198 h 15197"/>
                <a:gd name="connsiteX2" fmla="*/ 0 w 15197"/>
                <a:gd name="connsiteY2" fmla="*/ 7599 h 15197"/>
                <a:gd name="connsiteX3" fmla="*/ 7599 w 15197"/>
                <a:gd name="connsiteY3" fmla="*/ 0 h 15197"/>
                <a:gd name="connsiteX4" fmla="*/ 15198 w 15197"/>
                <a:gd name="connsiteY4" fmla="*/ 7599 h 15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97" h="15197">
                  <a:moveTo>
                    <a:pt x="15198" y="7599"/>
                  </a:moveTo>
                  <a:cubicBezTo>
                    <a:pt x="15198" y="11796"/>
                    <a:pt x="11796" y="15198"/>
                    <a:pt x="7599" y="15198"/>
                  </a:cubicBezTo>
                  <a:cubicBezTo>
                    <a:pt x="3402" y="15198"/>
                    <a:pt x="0" y="11796"/>
                    <a:pt x="0" y="7599"/>
                  </a:cubicBezTo>
                  <a:cubicBezTo>
                    <a:pt x="0" y="3402"/>
                    <a:pt x="3402" y="0"/>
                    <a:pt x="7599" y="0"/>
                  </a:cubicBezTo>
                  <a:cubicBezTo>
                    <a:pt x="11796" y="0"/>
                    <a:pt x="15198" y="3402"/>
                    <a:pt x="15198" y="7599"/>
                  </a:cubicBezTo>
                  <a:close/>
                </a:path>
              </a:pathLst>
            </a:custGeom>
            <a:solidFill>
              <a:srgbClr val="FFFFFF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79" name="Forme libre : forme 22178">
              <a:extLst>
                <a:ext uri="{FF2B5EF4-FFF2-40B4-BE49-F238E27FC236}">
                  <a16:creationId xmlns:a16="http://schemas.microsoft.com/office/drawing/2014/main" id="{846B7040-4271-4268-B6BE-E945D81997DD}"/>
                </a:ext>
              </a:extLst>
            </p:cNvPr>
            <p:cNvSpPr/>
            <p:nvPr/>
          </p:nvSpPr>
          <p:spPr>
            <a:xfrm>
              <a:off x="9184490" y="3005505"/>
              <a:ext cx="16538" cy="16538"/>
            </a:xfrm>
            <a:custGeom>
              <a:avLst/>
              <a:gdLst>
                <a:gd name="connsiteX0" fmla="*/ 16539 w 16538"/>
                <a:gd name="connsiteY0" fmla="*/ 8269 h 16538"/>
                <a:gd name="connsiteX1" fmla="*/ 8269 w 16538"/>
                <a:gd name="connsiteY1" fmla="*/ 16539 h 16538"/>
                <a:gd name="connsiteX2" fmla="*/ 0 w 16538"/>
                <a:gd name="connsiteY2" fmla="*/ 8269 h 16538"/>
                <a:gd name="connsiteX3" fmla="*/ 8269 w 16538"/>
                <a:gd name="connsiteY3" fmla="*/ 0 h 16538"/>
                <a:gd name="connsiteX4" fmla="*/ 16539 w 16538"/>
                <a:gd name="connsiteY4" fmla="*/ 8269 h 16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38" h="16538">
                  <a:moveTo>
                    <a:pt x="16539" y="8269"/>
                  </a:moveTo>
                  <a:cubicBezTo>
                    <a:pt x="16539" y="12837"/>
                    <a:pt x="12836" y="16539"/>
                    <a:pt x="8269" y="16539"/>
                  </a:cubicBezTo>
                  <a:cubicBezTo>
                    <a:pt x="3702" y="16539"/>
                    <a:pt x="0" y="12837"/>
                    <a:pt x="0" y="8269"/>
                  </a:cubicBezTo>
                  <a:cubicBezTo>
                    <a:pt x="0" y="3702"/>
                    <a:pt x="3702" y="0"/>
                    <a:pt x="8269" y="0"/>
                  </a:cubicBezTo>
                  <a:cubicBezTo>
                    <a:pt x="12836" y="0"/>
                    <a:pt x="16539" y="3702"/>
                    <a:pt x="16539" y="8269"/>
                  </a:cubicBezTo>
                  <a:close/>
                </a:path>
              </a:pathLst>
            </a:custGeom>
            <a:solidFill>
              <a:srgbClr val="FFFFFF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80" name="Forme libre : forme 22179">
              <a:extLst>
                <a:ext uri="{FF2B5EF4-FFF2-40B4-BE49-F238E27FC236}">
                  <a16:creationId xmlns:a16="http://schemas.microsoft.com/office/drawing/2014/main" id="{33C02928-F80B-4D1F-B835-DE450AE53363}"/>
                </a:ext>
              </a:extLst>
            </p:cNvPr>
            <p:cNvSpPr/>
            <p:nvPr/>
          </p:nvSpPr>
          <p:spPr>
            <a:xfrm>
              <a:off x="9367703" y="3144465"/>
              <a:ext cx="14974" cy="14974"/>
            </a:xfrm>
            <a:custGeom>
              <a:avLst/>
              <a:gdLst>
                <a:gd name="connsiteX0" fmla="*/ 14974 w 14974"/>
                <a:gd name="connsiteY0" fmla="*/ 7487 h 14974"/>
                <a:gd name="connsiteX1" fmla="*/ 7487 w 14974"/>
                <a:gd name="connsiteY1" fmla="*/ 14974 h 14974"/>
                <a:gd name="connsiteX2" fmla="*/ 0 w 14974"/>
                <a:gd name="connsiteY2" fmla="*/ 7487 h 14974"/>
                <a:gd name="connsiteX3" fmla="*/ 7487 w 14974"/>
                <a:gd name="connsiteY3" fmla="*/ 0 h 14974"/>
                <a:gd name="connsiteX4" fmla="*/ 14974 w 14974"/>
                <a:gd name="connsiteY4" fmla="*/ 7487 h 14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74" h="14974">
                  <a:moveTo>
                    <a:pt x="14974" y="7487"/>
                  </a:moveTo>
                  <a:cubicBezTo>
                    <a:pt x="14974" y="11622"/>
                    <a:pt x="11622" y="14974"/>
                    <a:pt x="7487" y="14974"/>
                  </a:cubicBezTo>
                  <a:cubicBezTo>
                    <a:pt x="3352" y="14974"/>
                    <a:pt x="0" y="11622"/>
                    <a:pt x="0" y="7487"/>
                  </a:cubicBezTo>
                  <a:cubicBezTo>
                    <a:pt x="0" y="3352"/>
                    <a:pt x="3352" y="0"/>
                    <a:pt x="7487" y="0"/>
                  </a:cubicBezTo>
                  <a:cubicBezTo>
                    <a:pt x="11622" y="0"/>
                    <a:pt x="14974" y="3352"/>
                    <a:pt x="14974" y="7487"/>
                  </a:cubicBezTo>
                  <a:close/>
                </a:path>
              </a:pathLst>
            </a:custGeom>
            <a:solidFill>
              <a:srgbClr val="FFFFFF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81" name="Forme libre : forme 22180">
              <a:extLst>
                <a:ext uri="{FF2B5EF4-FFF2-40B4-BE49-F238E27FC236}">
                  <a16:creationId xmlns:a16="http://schemas.microsoft.com/office/drawing/2014/main" id="{912285C8-0BD7-446C-B6BA-D2E5090BAFA7}"/>
                </a:ext>
              </a:extLst>
            </p:cNvPr>
            <p:cNvSpPr/>
            <p:nvPr/>
          </p:nvSpPr>
          <p:spPr>
            <a:xfrm>
              <a:off x="9390389" y="3168603"/>
              <a:ext cx="12962" cy="12962"/>
            </a:xfrm>
            <a:custGeom>
              <a:avLst/>
              <a:gdLst>
                <a:gd name="connsiteX0" fmla="*/ 12963 w 12962"/>
                <a:gd name="connsiteY0" fmla="*/ 6481 h 12962"/>
                <a:gd name="connsiteX1" fmla="*/ 6481 w 12962"/>
                <a:gd name="connsiteY1" fmla="*/ 12963 h 12962"/>
                <a:gd name="connsiteX2" fmla="*/ 0 w 12962"/>
                <a:gd name="connsiteY2" fmla="*/ 6481 h 12962"/>
                <a:gd name="connsiteX3" fmla="*/ 6481 w 12962"/>
                <a:gd name="connsiteY3" fmla="*/ 0 h 12962"/>
                <a:gd name="connsiteX4" fmla="*/ 12963 w 12962"/>
                <a:gd name="connsiteY4" fmla="*/ 6481 h 12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62" h="12962">
                  <a:moveTo>
                    <a:pt x="12963" y="6481"/>
                  </a:moveTo>
                  <a:cubicBezTo>
                    <a:pt x="12963" y="10061"/>
                    <a:pt x="10061" y="12963"/>
                    <a:pt x="6481" y="12963"/>
                  </a:cubicBezTo>
                  <a:cubicBezTo>
                    <a:pt x="2902" y="12963"/>
                    <a:pt x="0" y="10061"/>
                    <a:pt x="0" y="6481"/>
                  </a:cubicBezTo>
                  <a:cubicBezTo>
                    <a:pt x="0" y="2902"/>
                    <a:pt x="2902" y="0"/>
                    <a:pt x="6481" y="0"/>
                  </a:cubicBezTo>
                  <a:cubicBezTo>
                    <a:pt x="10061" y="0"/>
                    <a:pt x="12963" y="2902"/>
                    <a:pt x="12963" y="6481"/>
                  </a:cubicBezTo>
                  <a:close/>
                </a:path>
              </a:pathLst>
            </a:custGeom>
            <a:solidFill>
              <a:srgbClr val="FFFFFF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5D42C4B0-3F23-4C90-AACE-2C381F33B6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fr-FR" altLang="x-none" sz="5067"/>
              <a:t>Neural tube development</a:t>
            </a:r>
          </a:p>
        </p:txBody>
      </p:sp>
      <p:grpSp>
        <p:nvGrpSpPr>
          <p:cNvPr id="22530" name="Group 3">
            <a:extLst>
              <a:ext uri="{FF2B5EF4-FFF2-40B4-BE49-F238E27FC236}">
                <a16:creationId xmlns:a16="http://schemas.microsoft.com/office/drawing/2014/main" id="{A291286F-70D1-4AA7-A6A4-715007BC5993}"/>
              </a:ext>
            </a:extLst>
          </p:cNvPr>
          <p:cNvGrpSpPr>
            <a:grpSpLocks/>
          </p:cNvGrpSpPr>
          <p:nvPr/>
        </p:nvGrpSpPr>
        <p:grpSpPr bwMode="auto">
          <a:xfrm>
            <a:off x="1936750" y="1814513"/>
            <a:ext cx="2146300" cy="2020887"/>
            <a:chOff x="260" y="1058"/>
            <a:chExt cx="1352" cy="1273"/>
          </a:xfrm>
        </p:grpSpPr>
        <p:sp>
          <p:nvSpPr>
            <p:cNvPr id="22974" name="Freeform 4">
              <a:extLst>
                <a:ext uri="{FF2B5EF4-FFF2-40B4-BE49-F238E27FC236}">
                  <a16:creationId xmlns:a16="http://schemas.microsoft.com/office/drawing/2014/main" id="{E9E087C4-2869-44DA-A2E5-45B4A80CD8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" y="1058"/>
              <a:ext cx="1352" cy="1273"/>
            </a:xfrm>
            <a:custGeom>
              <a:avLst/>
              <a:gdLst>
                <a:gd name="T0" fmla="*/ 2850 w 687"/>
                <a:gd name="T1" fmla="*/ 0 h 606"/>
                <a:gd name="T2" fmla="*/ 2621 w 687"/>
                <a:gd name="T3" fmla="*/ 5617 h 606"/>
                <a:gd name="T4" fmla="*/ 2621 w 687"/>
                <a:gd name="T5" fmla="*/ 5617 h 606"/>
                <a:gd name="T6" fmla="*/ 2385 w 687"/>
                <a:gd name="T7" fmla="*/ 0 h 606"/>
                <a:gd name="T8" fmla="*/ 2850 w 687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87" h="606">
                  <a:moveTo>
                    <a:pt x="374" y="0"/>
                  </a:moveTo>
                  <a:cubicBezTo>
                    <a:pt x="687" y="0"/>
                    <a:pt x="533" y="606"/>
                    <a:pt x="344" y="606"/>
                  </a:cubicBezTo>
                  <a:cubicBezTo>
                    <a:pt x="344" y="606"/>
                    <a:pt x="344" y="606"/>
                    <a:pt x="344" y="606"/>
                  </a:cubicBezTo>
                  <a:cubicBezTo>
                    <a:pt x="155" y="606"/>
                    <a:pt x="0" y="0"/>
                    <a:pt x="313" y="0"/>
                  </a:cubicBezTo>
                  <a:lnTo>
                    <a:pt x="374" y="0"/>
                  </a:lnTo>
                  <a:close/>
                </a:path>
              </a:pathLst>
            </a:custGeom>
            <a:solidFill>
              <a:srgbClr val="F9DC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75" name="Freeform 5">
              <a:extLst>
                <a:ext uri="{FF2B5EF4-FFF2-40B4-BE49-F238E27FC236}">
                  <a16:creationId xmlns:a16="http://schemas.microsoft.com/office/drawing/2014/main" id="{D87991B2-A98E-40DE-89B1-87A99012CF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2" y="1067"/>
              <a:ext cx="1332" cy="1253"/>
            </a:xfrm>
            <a:custGeom>
              <a:avLst/>
              <a:gdLst>
                <a:gd name="T0" fmla="*/ 2802 w 677"/>
                <a:gd name="T1" fmla="*/ 0 h 597"/>
                <a:gd name="T2" fmla="*/ 2345 w 677"/>
                <a:gd name="T3" fmla="*/ 0 h 597"/>
                <a:gd name="T4" fmla="*/ 2573 w 677"/>
                <a:gd name="T5" fmla="*/ 5520 h 597"/>
                <a:gd name="T6" fmla="*/ 2573 w 677"/>
                <a:gd name="T7" fmla="*/ 5520 h 597"/>
                <a:gd name="T8" fmla="*/ 2802 w 677"/>
                <a:gd name="T9" fmla="*/ 0 h 597"/>
                <a:gd name="T10" fmla="*/ 2573 w 677"/>
                <a:gd name="T11" fmla="*/ 5484 h 597"/>
                <a:gd name="T12" fmla="*/ 2573 w 677"/>
                <a:gd name="T13" fmla="*/ 5484 h 597"/>
                <a:gd name="T14" fmla="*/ 2345 w 677"/>
                <a:gd name="T15" fmla="*/ 36 h 597"/>
                <a:gd name="T16" fmla="*/ 2802 w 677"/>
                <a:gd name="T17" fmla="*/ 36 h 597"/>
                <a:gd name="T18" fmla="*/ 2573 w 677"/>
                <a:gd name="T19" fmla="*/ 5484 h 59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77" h="597">
                  <a:moveTo>
                    <a:pt x="368" y="0"/>
                  </a:moveTo>
                  <a:cubicBezTo>
                    <a:pt x="308" y="0"/>
                    <a:pt x="308" y="0"/>
                    <a:pt x="308" y="0"/>
                  </a:cubicBezTo>
                  <a:cubicBezTo>
                    <a:pt x="0" y="0"/>
                    <a:pt x="152" y="597"/>
                    <a:pt x="338" y="597"/>
                  </a:cubicBezTo>
                  <a:cubicBezTo>
                    <a:pt x="338" y="597"/>
                    <a:pt x="338" y="597"/>
                    <a:pt x="338" y="597"/>
                  </a:cubicBezTo>
                  <a:cubicBezTo>
                    <a:pt x="525" y="597"/>
                    <a:pt x="677" y="0"/>
                    <a:pt x="368" y="0"/>
                  </a:cubicBezTo>
                  <a:close/>
                  <a:moveTo>
                    <a:pt x="338" y="593"/>
                  </a:moveTo>
                  <a:cubicBezTo>
                    <a:pt x="338" y="593"/>
                    <a:pt x="338" y="593"/>
                    <a:pt x="338" y="593"/>
                  </a:cubicBezTo>
                  <a:cubicBezTo>
                    <a:pt x="154" y="593"/>
                    <a:pt x="4" y="4"/>
                    <a:pt x="308" y="4"/>
                  </a:cubicBezTo>
                  <a:cubicBezTo>
                    <a:pt x="368" y="4"/>
                    <a:pt x="368" y="4"/>
                    <a:pt x="368" y="4"/>
                  </a:cubicBezTo>
                  <a:cubicBezTo>
                    <a:pt x="672" y="4"/>
                    <a:pt x="522" y="593"/>
                    <a:pt x="338" y="5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76" name="Freeform 6">
              <a:extLst>
                <a:ext uri="{FF2B5EF4-FFF2-40B4-BE49-F238E27FC236}">
                  <a16:creationId xmlns:a16="http://schemas.microsoft.com/office/drawing/2014/main" id="{DBBF2757-4D08-4AB3-B525-7AA0239259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" y="1090"/>
              <a:ext cx="1286" cy="1209"/>
            </a:xfrm>
            <a:custGeom>
              <a:avLst/>
              <a:gdLst>
                <a:gd name="T0" fmla="*/ 2720 w 653"/>
                <a:gd name="T1" fmla="*/ 0 h 576"/>
                <a:gd name="T2" fmla="*/ 2497 w 653"/>
                <a:gd name="T3" fmla="*/ 5327 h 576"/>
                <a:gd name="T4" fmla="*/ 2497 w 653"/>
                <a:gd name="T5" fmla="*/ 5327 h 576"/>
                <a:gd name="T6" fmla="*/ 2277 w 653"/>
                <a:gd name="T7" fmla="*/ 0 h 576"/>
                <a:gd name="T8" fmla="*/ 2720 w 653"/>
                <a:gd name="T9" fmla="*/ 0 h 5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53" h="576">
                  <a:moveTo>
                    <a:pt x="356" y="0"/>
                  </a:moveTo>
                  <a:cubicBezTo>
                    <a:pt x="653" y="0"/>
                    <a:pt x="507" y="576"/>
                    <a:pt x="327" y="576"/>
                  </a:cubicBezTo>
                  <a:cubicBezTo>
                    <a:pt x="327" y="576"/>
                    <a:pt x="327" y="576"/>
                    <a:pt x="327" y="576"/>
                  </a:cubicBezTo>
                  <a:cubicBezTo>
                    <a:pt x="147" y="576"/>
                    <a:pt x="0" y="0"/>
                    <a:pt x="298" y="0"/>
                  </a:cubicBezTo>
                  <a:lnTo>
                    <a:pt x="356" y="0"/>
                  </a:lnTo>
                  <a:close/>
                </a:path>
              </a:pathLst>
            </a:custGeom>
            <a:solidFill>
              <a:srgbClr val="F6B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77" name="Freeform 7">
              <a:extLst>
                <a:ext uri="{FF2B5EF4-FFF2-40B4-BE49-F238E27FC236}">
                  <a16:creationId xmlns:a16="http://schemas.microsoft.com/office/drawing/2014/main" id="{D38D0A9C-1B5D-4488-8163-A0CEFA48F8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" y="1222"/>
              <a:ext cx="798" cy="1077"/>
            </a:xfrm>
            <a:custGeom>
              <a:avLst/>
              <a:gdLst>
                <a:gd name="T0" fmla="*/ 2294 w 405"/>
                <a:gd name="T1" fmla="*/ 0 h 513"/>
                <a:gd name="T2" fmla="*/ 948 w 405"/>
                <a:gd name="T3" fmla="*/ 4486 h 513"/>
                <a:gd name="T4" fmla="*/ 948 w 405"/>
                <a:gd name="T5" fmla="*/ 4486 h 513"/>
                <a:gd name="T6" fmla="*/ 0 w 405"/>
                <a:gd name="T7" fmla="*/ 3636 h 513"/>
                <a:gd name="T8" fmla="*/ 1072 w 405"/>
                <a:gd name="T9" fmla="*/ 4747 h 513"/>
                <a:gd name="T10" fmla="*/ 1072 w 405"/>
                <a:gd name="T11" fmla="*/ 4747 h 513"/>
                <a:gd name="T12" fmla="*/ 2294 w 405"/>
                <a:gd name="T13" fmla="*/ 0 h 5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5" h="513">
                  <a:moveTo>
                    <a:pt x="300" y="0"/>
                  </a:moveTo>
                  <a:cubicBezTo>
                    <a:pt x="375" y="162"/>
                    <a:pt x="259" y="485"/>
                    <a:pt x="124" y="485"/>
                  </a:cubicBezTo>
                  <a:cubicBezTo>
                    <a:pt x="124" y="485"/>
                    <a:pt x="124" y="485"/>
                    <a:pt x="124" y="485"/>
                  </a:cubicBezTo>
                  <a:cubicBezTo>
                    <a:pt x="79" y="485"/>
                    <a:pt x="35" y="448"/>
                    <a:pt x="0" y="393"/>
                  </a:cubicBezTo>
                  <a:cubicBezTo>
                    <a:pt x="37" y="463"/>
                    <a:pt x="87" y="513"/>
                    <a:pt x="140" y="513"/>
                  </a:cubicBezTo>
                  <a:cubicBezTo>
                    <a:pt x="140" y="513"/>
                    <a:pt x="140" y="513"/>
                    <a:pt x="140" y="513"/>
                  </a:cubicBezTo>
                  <a:cubicBezTo>
                    <a:pt x="283" y="513"/>
                    <a:pt x="405" y="149"/>
                    <a:pt x="300" y="0"/>
                  </a:cubicBezTo>
                  <a:close/>
                </a:path>
              </a:pathLst>
            </a:custGeom>
            <a:solidFill>
              <a:srgbClr val="EFAC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78" name="Freeform 8">
              <a:extLst>
                <a:ext uri="{FF2B5EF4-FFF2-40B4-BE49-F238E27FC236}">
                  <a16:creationId xmlns:a16="http://schemas.microsoft.com/office/drawing/2014/main" id="{00D4FF80-E487-4486-89EF-9B4274B7DD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" y="1247"/>
              <a:ext cx="782" cy="1052"/>
            </a:xfrm>
            <a:custGeom>
              <a:avLst/>
              <a:gdLst>
                <a:gd name="T0" fmla="*/ 2340 w 397"/>
                <a:gd name="T1" fmla="*/ 0 h 501"/>
                <a:gd name="T2" fmla="*/ 1016 w 397"/>
                <a:gd name="T3" fmla="*/ 4546 h 501"/>
                <a:gd name="T4" fmla="*/ 1016 w 397"/>
                <a:gd name="T5" fmla="*/ 4546 h 501"/>
                <a:gd name="T6" fmla="*/ 0 w 397"/>
                <a:gd name="T7" fmla="*/ 3544 h 501"/>
                <a:gd name="T8" fmla="*/ 1056 w 397"/>
                <a:gd name="T9" fmla="*/ 4638 h 501"/>
                <a:gd name="T10" fmla="*/ 1064 w 397"/>
                <a:gd name="T11" fmla="*/ 4638 h 501"/>
                <a:gd name="T12" fmla="*/ 2340 w 397"/>
                <a:gd name="T13" fmla="*/ 0 h 5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97" h="501">
                  <a:moveTo>
                    <a:pt x="306" y="0"/>
                  </a:moveTo>
                  <a:cubicBezTo>
                    <a:pt x="386" y="160"/>
                    <a:pt x="269" y="491"/>
                    <a:pt x="133" y="491"/>
                  </a:cubicBezTo>
                  <a:cubicBezTo>
                    <a:pt x="133" y="491"/>
                    <a:pt x="133" y="491"/>
                    <a:pt x="133" y="491"/>
                  </a:cubicBezTo>
                  <a:cubicBezTo>
                    <a:pt x="83" y="491"/>
                    <a:pt x="36" y="447"/>
                    <a:pt x="0" y="383"/>
                  </a:cubicBezTo>
                  <a:cubicBezTo>
                    <a:pt x="36" y="452"/>
                    <a:pt x="86" y="501"/>
                    <a:pt x="138" y="501"/>
                  </a:cubicBezTo>
                  <a:cubicBezTo>
                    <a:pt x="139" y="501"/>
                    <a:pt x="139" y="501"/>
                    <a:pt x="139" y="501"/>
                  </a:cubicBezTo>
                  <a:cubicBezTo>
                    <a:pt x="278" y="501"/>
                    <a:pt x="397" y="156"/>
                    <a:pt x="306" y="0"/>
                  </a:cubicBezTo>
                  <a:close/>
                </a:path>
              </a:pathLst>
            </a:custGeom>
            <a:solidFill>
              <a:srgbClr val="E59D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79" name="Freeform 9">
              <a:extLst>
                <a:ext uri="{FF2B5EF4-FFF2-40B4-BE49-F238E27FC236}">
                  <a16:creationId xmlns:a16="http://schemas.microsoft.com/office/drawing/2014/main" id="{B2BCD7F3-3DB7-40AE-B640-2135438454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" y="1249"/>
              <a:ext cx="976" cy="918"/>
            </a:xfrm>
            <a:custGeom>
              <a:avLst/>
              <a:gdLst>
                <a:gd name="T0" fmla="*/ 2056 w 496"/>
                <a:gd name="T1" fmla="*/ 0 h 437"/>
                <a:gd name="T2" fmla="*/ 1889 w 496"/>
                <a:gd name="T3" fmla="*/ 4050 h 437"/>
                <a:gd name="T4" fmla="*/ 1889 w 496"/>
                <a:gd name="T5" fmla="*/ 4050 h 437"/>
                <a:gd name="T6" fmla="*/ 1724 w 496"/>
                <a:gd name="T7" fmla="*/ 0 h 437"/>
                <a:gd name="T8" fmla="*/ 2056 w 496"/>
                <a:gd name="T9" fmla="*/ 0 h 4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6" h="437">
                  <a:moveTo>
                    <a:pt x="270" y="0"/>
                  </a:moveTo>
                  <a:cubicBezTo>
                    <a:pt x="496" y="0"/>
                    <a:pt x="384" y="437"/>
                    <a:pt x="248" y="437"/>
                  </a:cubicBezTo>
                  <a:cubicBezTo>
                    <a:pt x="248" y="437"/>
                    <a:pt x="248" y="437"/>
                    <a:pt x="248" y="437"/>
                  </a:cubicBezTo>
                  <a:cubicBezTo>
                    <a:pt x="111" y="437"/>
                    <a:pt x="0" y="0"/>
                    <a:pt x="226" y="0"/>
                  </a:cubicBezTo>
                  <a:lnTo>
                    <a:pt x="270" y="0"/>
                  </a:lnTo>
                  <a:close/>
                </a:path>
              </a:pathLst>
            </a:custGeom>
            <a:solidFill>
              <a:srgbClr val="E59D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80" name="Freeform 10">
              <a:extLst>
                <a:ext uri="{FF2B5EF4-FFF2-40B4-BE49-F238E27FC236}">
                  <a16:creationId xmlns:a16="http://schemas.microsoft.com/office/drawing/2014/main" id="{7A54C44B-8228-40BB-9AD0-FDD9C4705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" y="1235"/>
              <a:ext cx="976" cy="917"/>
            </a:xfrm>
            <a:custGeom>
              <a:avLst/>
              <a:gdLst>
                <a:gd name="T0" fmla="*/ 2056 w 496"/>
                <a:gd name="T1" fmla="*/ 0 h 437"/>
                <a:gd name="T2" fmla="*/ 1889 w 496"/>
                <a:gd name="T3" fmla="*/ 4037 h 437"/>
                <a:gd name="T4" fmla="*/ 1889 w 496"/>
                <a:gd name="T5" fmla="*/ 4037 h 437"/>
                <a:gd name="T6" fmla="*/ 1724 w 496"/>
                <a:gd name="T7" fmla="*/ 0 h 437"/>
                <a:gd name="T8" fmla="*/ 2056 w 496"/>
                <a:gd name="T9" fmla="*/ 0 h 4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6" h="437">
                  <a:moveTo>
                    <a:pt x="270" y="0"/>
                  </a:moveTo>
                  <a:cubicBezTo>
                    <a:pt x="496" y="0"/>
                    <a:pt x="384" y="437"/>
                    <a:pt x="248" y="437"/>
                  </a:cubicBezTo>
                  <a:cubicBezTo>
                    <a:pt x="248" y="437"/>
                    <a:pt x="248" y="437"/>
                    <a:pt x="248" y="437"/>
                  </a:cubicBezTo>
                  <a:cubicBezTo>
                    <a:pt x="111" y="437"/>
                    <a:pt x="0" y="0"/>
                    <a:pt x="226" y="0"/>
                  </a:cubicBezTo>
                  <a:lnTo>
                    <a:pt x="270" y="0"/>
                  </a:lnTo>
                  <a:close/>
                </a:path>
              </a:pathLst>
            </a:custGeom>
            <a:solidFill>
              <a:srgbClr val="E4B5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81" name="Freeform 11">
              <a:extLst>
                <a:ext uri="{FF2B5EF4-FFF2-40B4-BE49-F238E27FC236}">
                  <a16:creationId xmlns:a16="http://schemas.microsoft.com/office/drawing/2014/main" id="{5DF4DBFF-8AD8-4E24-A49E-D9F9534D58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5" y="1241"/>
              <a:ext cx="964" cy="907"/>
            </a:xfrm>
            <a:custGeom>
              <a:avLst/>
              <a:gdLst>
                <a:gd name="T0" fmla="*/ 2032 w 490"/>
                <a:gd name="T1" fmla="*/ 0 h 432"/>
                <a:gd name="T2" fmla="*/ 1700 w 490"/>
                <a:gd name="T3" fmla="*/ 0 h 432"/>
                <a:gd name="T4" fmla="*/ 1865 w 490"/>
                <a:gd name="T5" fmla="*/ 3998 h 432"/>
                <a:gd name="T6" fmla="*/ 1865 w 490"/>
                <a:gd name="T7" fmla="*/ 3998 h 432"/>
                <a:gd name="T8" fmla="*/ 2032 w 490"/>
                <a:gd name="T9" fmla="*/ 0 h 432"/>
                <a:gd name="T10" fmla="*/ 1873 w 490"/>
                <a:gd name="T11" fmla="*/ 3981 h 432"/>
                <a:gd name="T12" fmla="*/ 1857 w 490"/>
                <a:gd name="T13" fmla="*/ 3981 h 432"/>
                <a:gd name="T14" fmla="*/ 1700 w 490"/>
                <a:gd name="T15" fmla="*/ 36 h 432"/>
                <a:gd name="T16" fmla="*/ 2024 w 490"/>
                <a:gd name="T17" fmla="*/ 36 h 432"/>
                <a:gd name="T18" fmla="*/ 1873 w 490"/>
                <a:gd name="T19" fmla="*/ 3981 h 4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90" h="432">
                  <a:moveTo>
                    <a:pt x="267" y="0"/>
                  </a:moveTo>
                  <a:cubicBezTo>
                    <a:pt x="223" y="0"/>
                    <a:pt x="223" y="0"/>
                    <a:pt x="223" y="0"/>
                  </a:cubicBezTo>
                  <a:cubicBezTo>
                    <a:pt x="0" y="0"/>
                    <a:pt x="110" y="432"/>
                    <a:pt x="245" y="432"/>
                  </a:cubicBezTo>
                  <a:cubicBezTo>
                    <a:pt x="245" y="432"/>
                    <a:pt x="245" y="432"/>
                    <a:pt x="245" y="432"/>
                  </a:cubicBezTo>
                  <a:cubicBezTo>
                    <a:pt x="380" y="432"/>
                    <a:pt x="490" y="0"/>
                    <a:pt x="267" y="0"/>
                  </a:cubicBezTo>
                  <a:close/>
                  <a:moveTo>
                    <a:pt x="246" y="430"/>
                  </a:moveTo>
                  <a:cubicBezTo>
                    <a:pt x="244" y="430"/>
                    <a:pt x="244" y="430"/>
                    <a:pt x="244" y="430"/>
                  </a:cubicBezTo>
                  <a:cubicBezTo>
                    <a:pt x="111" y="430"/>
                    <a:pt x="5" y="4"/>
                    <a:pt x="223" y="4"/>
                  </a:cubicBezTo>
                  <a:cubicBezTo>
                    <a:pt x="266" y="4"/>
                    <a:pt x="266" y="4"/>
                    <a:pt x="266" y="4"/>
                  </a:cubicBezTo>
                  <a:cubicBezTo>
                    <a:pt x="485" y="4"/>
                    <a:pt x="378" y="430"/>
                    <a:pt x="246" y="430"/>
                  </a:cubicBezTo>
                  <a:close/>
                </a:path>
              </a:pathLst>
            </a:custGeom>
            <a:solidFill>
              <a:srgbClr val="EECE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82" name="Freeform 12">
              <a:extLst>
                <a:ext uri="{FF2B5EF4-FFF2-40B4-BE49-F238E27FC236}">
                  <a16:creationId xmlns:a16="http://schemas.microsoft.com/office/drawing/2014/main" id="{5FC950EE-74E3-4B8D-AB3B-399D674FEF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" y="1258"/>
              <a:ext cx="928" cy="947"/>
            </a:xfrm>
            <a:custGeom>
              <a:avLst/>
              <a:gdLst>
                <a:gd name="T0" fmla="*/ 1952 w 472"/>
                <a:gd name="T1" fmla="*/ 0 h 451"/>
                <a:gd name="T2" fmla="*/ 1793 w 472"/>
                <a:gd name="T3" fmla="*/ 3813 h 451"/>
                <a:gd name="T4" fmla="*/ 1793 w 472"/>
                <a:gd name="T5" fmla="*/ 3813 h 451"/>
                <a:gd name="T6" fmla="*/ 1636 w 472"/>
                <a:gd name="T7" fmla="*/ 0 h 451"/>
                <a:gd name="T8" fmla="*/ 1952 w 472"/>
                <a:gd name="T9" fmla="*/ 0 h 4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2" h="451">
                  <a:moveTo>
                    <a:pt x="257" y="0"/>
                  </a:moveTo>
                  <a:cubicBezTo>
                    <a:pt x="472" y="0"/>
                    <a:pt x="352" y="451"/>
                    <a:pt x="236" y="412"/>
                  </a:cubicBezTo>
                  <a:cubicBezTo>
                    <a:pt x="236" y="412"/>
                    <a:pt x="236" y="412"/>
                    <a:pt x="236" y="412"/>
                  </a:cubicBezTo>
                  <a:cubicBezTo>
                    <a:pt x="123" y="451"/>
                    <a:pt x="0" y="0"/>
                    <a:pt x="215" y="0"/>
                  </a:cubicBezTo>
                  <a:lnTo>
                    <a:pt x="257" y="0"/>
                  </a:lnTo>
                  <a:close/>
                </a:path>
              </a:pathLst>
            </a:custGeom>
            <a:solidFill>
              <a:srgbClr val="C27F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83" name="Freeform 13">
              <a:extLst>
                <a:ext uri="{FF2B5EF4-FFF2-40B4-BE49-F238E27FC236}">
                  <a16:creationId xmlns:a16="http://schemas.microsoft.com/office/drawing/2014/main" id="{EC18E058-2D5A-4954-8D71-F1CC2F655D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" y="1067"/>
              <a:ext cx="370" cy="588"/>
            </a:xfrm>
            <a:custGeom>
              <a:avLst/>
              <a:gdLst>
                <a:gd name="T0" fmla="*/ 1433 w 188"/>
                <a:gd name="T1" fmla="*/ 128 h 280"/>
                <a:gd name="T2" fmla="*/ 213 w 188"/>
                <a:gd name="T3" fmla="*/ 2594 h 280"/>
                <a:gd name="T4" fmla="*/ 1433 w 188"/>
                <a:gd name="T5" fmla="*/ 128 h 28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8" h="280">
                  <a:moveTo>
                    <a:pt x="188" y="14"/>
                  </a:moveTo>
                  <a:cubicBezTo>
                    <a:pt x="188" y="14"/>
                    <a:pt x="0" y="0"/>
                    <a:pt x="28" y="280"/>
                  </a:cubicBezTo>
                  <a:cubicBezTo>
                    <a:pt x="28" y="280"/>
                    <a:pt x="23" y="50"/>
                    <a:pt x="188" y="14"/>
                  </a:cubicBezTo>
                  <a:close/>
                </a:path>
              </a:pathLst>
            </a:custGeom>
            <a:solidFill>
              <a:srgbClr val="F7C3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84" name="Freeform 14">
              <a:extLst>
                <a:ext uri="{FF2B5EF4-FFF2-40B4-BE49-F238E27FC236}">
                  <a16:creationId xmlns:a16="http://schemas.microsoft.com/office/drawing/2014/main" id="{986D7A7C-27C5-4B75-A2A6-3B41C1604B5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" y="1115"/>
              <a:ext cx="236" cy="397"/>
            </a:xfrm>
            <a:custGeom>
              <a:avLst/>
              <a:gdLst>
                <a:gd name="T0" fmla="*/ 913 w 120"/>
                <a:gd name="T1" fmla="*/ 0 h 189"/>
                <a:gd name="T2" fmla="*/ 0 w 120"/>
                <a:gd name="T3" fmla="*/ 1752 h 189"/>
                <a:gd name="T4" fmla="*/ 913 w 120"/>
                <a:gd name="T5" fmla="*/ 0 h 18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0" h="189">
                  <a:moveTo>
                    <a:pt x="120" y="0"/>
                  </a:moveTo>
                  <a:cubicBezTo>
                    <a:pt x="120" y="0"/>
                    <a:pt x="16" y="11"/>
                    <a:pt x="0" y="189"/>
                  </a:cubicBezTo>
                  <a:cubicBezTo>
                    <a:pt x="0" y="189"/>
                    <a:pt x="13" y="33"/>
                    <a:pt x="1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85" name="Freeform 15">
              <a:extLst>
                <a:ext uri="{FF2B5EF4-FFF2-40B4-BE49-F238E27FC236}">
                  <a16:creationId xmlns:a16="http://schemas.microsoft.com/office/drawing/2014/main" id="{8A7295B0-2F8A-4CE0-970F-0B31B442D2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" y="1251"/>
              <a:ext cx="267" cy="618"/>
            </a:xfrm>
            <a:custGeom>
              <a:avLst/>
              <a:gdLst>
                <a:gd name="T0" fmla="*/ 1029 w 136"/>
                <a:gd name="T1" fmla="*/ 76 h 294"/>
                <a:gd name="T2" fmla="*/ 243 w 136"/>
                <a:gd name="T3" fmla="*/ 513 h 294"/>
                <a:gd name="T4" fmla="*/ 243 w 136"/>
                <a:gd name="T5" fmla="*/ 2731 h 294"/>
                <a:gd name="T6" fmla="*/ 408 w 136"/>
                <a:gd name="T7" fmla="*/ 538 h 294"/>
                <a:gd name="T8" fmla="*/ 1029 w 136"/>
                <a:gd name="T9" fmla="*/ 76 h 2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" h="294">
                  <a:moveTo>
                    <a:pt x="136" y="8"/>
                  </a:moveTo>
                  <a:cubicBezTo>
                    <a:pt x="136" y="8"/>
                    <a:pt x="65" y="0"/>
                    <a:pt x="32" y="55"/>
                  </a:cubicBezTo>
                  <a:cubicBezTo>
                    <a:pt x="0" y="111"/>
                    <a:pt x="3" y="209"/>
                    <a:pt x="32" y="294"/>
                  </a:cubicBezTo>
                  <a:cubicBezTo>
                    <a:pt x="32" y="294"/>
                    <a:pt x="1" y="123"/>
                    <a:pt x="54" y="58"/>
                  </a:cubicBezTo>
                  <a:cubicBezTo>
                    <a:pt x="91" y="12"/>
                    <a:pt x="136" y="8"/>
                    <a:pt x="136" y="8"/>
                  </a:cubicBezTo>
                  <a:close/>
                </a:path>
              </a:pathLst>
            </a:custGeom>
            <a:solidFill>
              <a:srgbClr val="CB8F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86" name="Freeform 16">
              <a:extLst>
                <a:ext uri="{FF2B5EF4-FFF2-40B4-BE49-F238E27FC236}">
                  <a16:creationId xmlns:a16="http://schemas.microsoft.com/office/drawing/2014/main" id="{82B41715-C932-4B7F-8205-1A6A5BFCD089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" y="1659"/>
              <a:ext cx="69" cy="474"/>
            </a:xfrm>
            <a:custGeom>
              <a:avLst/>
              <a:gdLst>
                <a:gd name="T0" fmla="*/ 160 w 35"/>
                <a:gd name="T1" fmla="*/ 0 h 226"/>
                <a:gd name="T2" fmla="*/ 8 w 35"/>
                <a:gd name="T3" fmla="*/ 304 h 226"/>
                <a:gd name="T4" fmla="*/ 0 w 35"/>
                <a:gd name="T5" fmla="*/ 2020 h 226"/>
                <a:gd name="T6" fmla="*/ 268 w 35"/>
                <a:gd name="T7" fmla="*/ 1992 h 226"/>
                <a:gd name="T8" fmla="*/ 69 w 35"/>
                <a:gd name="T9" fmla="*/ 1512 h 226"/>
                <a:gd name="T10" fmla="*/ 85 w 35"/>
                <a:gd name="T11" fmla="*/ 313 h 226"/>
                <a:gd name="T12" fmla="*/ 160 w 35"/>
                <a:gd name="T13" fmla="*/ 0 h 2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5" h="226">
                  <a:moveTo>
                    <a:pt x="21" y="0"/>
                  </a:moveTo>
                  <a:cubicBezTo>
                    <a:pt x="21" y="0"/>
                    <a:pt x="17" y="26"/>
                    <a:pt x="1" y="33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219"/>
                    <a:pt x="13" y="226"/>
                    <a:pt x="35" y="216"/>
                  </a:cubicBezTo>
                  <a:cubicBezTo>
                    <a:pt x="35" y="216"/>
                    <a:pt x="7" y="215"/>
                    <a:pt x="9" y="164"/>
                  </a:cubicBezTo>
                  <a:cubicBezTo>
                    <a:pt x="10" y="114"/>
                    <a:pt x="4" y="46"/>
                    <a:pt x="11" y="34"/>
                  </a:cubicBezTo>
                  <a:cubicBezTo>
                    <a:pt x="19" y="23"/>
                    <a:pt x="22" y="9"/>
                    <a:pt x="21" y="0"/>
                  </a:cubicBezTo>
                  <a:close/>
                </a:path>
              </a:pathLst>
            </a:custGeom>
            <a:solidFill>
              <a:srgbClr val="CB8F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87" name="Freeform 17">
              <a:extLst>
                <a:ext uri="{FF2B5EF4-FFF2-40B4-BE49-F238E27FC236}">
                  <a16:creationId xmlns:a16="http://schemas.microsoft.com/office/drawing/2014/main" id="{5600A02C-0480-4B38-9121-B902FBA49B5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" y="1678"/>
              <a:ext cx="81" cy="455"/>
            </a:xfrm>
            <a:custGeom>
              <a:avLst/>
              <a:gdLst>
                <a:gd name="T0" fmla="*/ 148 w 41"/>
                <a:gd name="T1" fmla="*/ 0 h 217"/>
                <a:gd name="T2" fmla="*/ 308 w 41"/>
                <a:gd name="T3" fmla="*/ 212 h 217"/>
                <a:gd name="T4" fmla="*/ 308 w 41"/>
                <a:gd name="T5" fmla="*/ 1935 h 217"/>
                <a:gd name="T6" fmla="*/ 0 w 41"/>
                <a:gd name="T7" fmla="*/ 1851 h 217"/>
                <a:gd name="T8" fmla="*/ 239 w 41"/>
                <a:gd name="T9" fmla="*/ 1807 h 217"/>
                <a:gd name="T10" fmla="*/ 239 w 41"/>
                <a:gd name="T11" fmla="*/ 260 h 217"/>
                <a:gd name="T12" fmla="*/ 148 w 41"/>
                <a:gd name="T13" fmla="*/ 0 h 2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" h="217">
                  <a:moveTo>
                    <a:pt x="19" y="0"/>
                  </a:moveTo>
                  <a:cubicBezTo>
                    <a:pt x="19" y="0"/>
                    <a:pt x="23" y="23"/>
                    <a:pt x="40" y="23"/>
                  </a:cubicBezTo>
                  <a:cubicBezTo>
                    <a:pt x="40" y="210"/>
                    <a:pt x="40" y="210"/>
                    <a:pt x="40" y="210"/>
                  </a:cubicBezTo>
                  <a:cubicBezTo>
                    <a:pt x="40" y="210"/>
                    <a:pt x="18" y="217"/>
                    <a:pt x="0" y="201"/>
                  </a:cubicBezTo>
                  <a:cubicBezTo>
                    <a:pt x="0" y="201"/>
                    <a:pt x="31" y="212"/>
                    <a:pt x="31" y="196"/>
                  </a:cubicBezTo>
                  <a:cubicBezTo>
                    <a:pt x="31" y="180"/>
                    <a:pt x="41" y="38"/>
                    <a:pt x="31" y="28"/>
                  </a:cubicBezTo>
                  <a:cubicBezTo>
                    <a:pt x="18" y="15"/>
                    <a:pt x="19" y="0"/>
                    <a:pt x="19" y="0"/>
                  </a:cubicBezTo>
                  <a:close/>
                </a:path>
              </a:pathLst>
            </a:custGeom>
            <a:solidFill>
              <a:srgbClr val="B26F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88" name="Freeform 18">
              <a:extLst>
                <a:ext uri="{FF2B5EF4-FFF2-40B4-BE49-F238E27FC236}">
                  <a16:creationId xmlns:a16="http://schemas.microsoft.com/office/drawing/2014/main" id="{15C0F4AC-7619-4C19-8164-1BEC1176AE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" y="1665"/>
              <a:ext cx="67" cy="78"/>
            </a:xfrm>
            <a:custGeom>
              <a:avLst/>
              <a:gdLst>
                <a:gd name="T0" fmla="*/ 0 w 34"/>
                <a:gd name="T1" fmla="*/ 0 h 37"/>
                <a:gd name="T2" fmla="*/ 144 w 34"/>
                <a:gd name="T3" fmla="*/ 228 h 37"/>
                <a:gd name="T4" fmla="*/ 260 w 34"/>
                <a:gd name="T5" fmla="*/ 76 h 37"/>
                <a:gd name="T6" fmla="*/ 0 w 34"/>
                <a:gd name="T7" fmla="*/ 0 h 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4" h="37">
                  <a:moveTo>
                    <a:pt x="0" y="0"/>
                  </a:moveTo>
                  <a:cubicBezTo>
                    <a:pt x="0" y="0"/>
                    <a:pt x="7" y="24"/>
                    <a:pt x="19" y="24"/>
                  </a:cubicBezTo>
                  <a:cubicBezTo>
                    <a:pt x="30" y="23"/>
                    <a:pt x="34" y="8"/>
                    <a:pt x="34" y="8"/>
                  </a:cubicBezTo>
                  <a:cubicBezTo>
                    <a:pt x="34" y="8"/>
                    <a:pt x="18" y="37"/>
                    <a:pt x="0" y="0"/>
                  </a:cubicBezTo>
                  <a:close/>
                </a:path>
              </a:pathLst>
            </a:custGeom>
            <a:solidFill>
              <a:srgbClr val="CB8F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89" name="Freeform 19">
              <a:extLst>
                <a:ext uri="{FF2B5EF4-FFF2-40B4-BE49-F238E27FC236}">
                  <a16:creationId xmlns:a16="http://schemas.microsoft.com/office/drawing/2014/main" id="{4771D3F0-AA2C-4E47-AB41-A28A3261D741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" y="1674"/>
              <a:ext cx="37" cy="44"/>
            </a:xfrm>
            <a:custGeom>
              <a:avLst/>
              <a:gdLst>
                <a:gd name="T0" fmla="*/ 0 w 19"/>
                <a:gd name="T1" fmla="*/ 0 h 21"/>
                <a:gd name="T2" fmla="*/ 140 w 19"/>
                <a:gd name="T3" fmla="*/ 176 h 21"/>
                <a:gd name="T4" fmla="*/ 0 w 19"/>
                <a:gd name="T5" fmla="*/ 0 h 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" h="21">
                  <a:moveTo>
                    <a:pt x="0" y="0"/>
                  </a:moveTo>
                  <a:cubicBezTo>
                    <a:pt x="0" y="0"/>
                    <a:pt x="8" y="21"/>
                    <a:pt x="19" y="19"/>
                  </a:cubicBezTo>
                  <a:cubicBezTo>
                    <a:pt x="19" y="19"/>
                    <a:pt x="9" y="18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90" name="Freeform 20">
              <a:extLst>
                <a:ext uri="{FF2B5EF4-FFF2-40B4-BE49-F238E27FC236}">
                  <a16:creationId xmlns:a16="http://schemas.microsoft.com/office/drawing/2014/main" id="{C447643D-AAD9-4C73-9D78-23A3EE42C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945" y="1728"/>
              <a:ext cx="8" cy="382"/>
            </a:xfrm>
            <a:custGeom>
              <a:avLst/>
              <a:gdLst>
                <a:gd name="T0" fmla="*/ 0 w 4"/>
                <a:gd name="T1" fmla="*/ 0 h 182"/>
                <a:gd name="T2" fmla="*/ 0 w 4"/>
                <a:gd name="T3" fmla="*/ 1683 h 182"/>
                <a:gd name="T4" fmla="*/ 0 w 4"/>
                <a:gd name="T5" fmla="*/ 0 h 18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182">
                  <a:moveTo>
                    <a:pt x="0" y="0"/>
                  </a:moveTo>
                  <a:cubicBezTo>
                    <a:pt x="0" y="182"/>
                    <a:pt x="0" y="182"/>
                    <a:pt x="0" y="182"/>
                  </a:cubicBezTo>
                  <a:cubicBezTo>
                    <a:pt x="0" y="182"/>
                    <a:pt x="4" y="2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91" name="Freeform 21">
              <a:extLst>
                <a:ext uri="{FF2B5EF4-FFF2-40B4-BE49-F238E27FC236}">
                  <a16:creationId xmlns:a16="http://schemas.microsoft.com/office/drawing/2014/main" id="{28697BC1-9481-44C8-99A4-D44DC54040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" y="1279"/>
              <a:ext cx="193" cy="319"/>
            </a:xfrm>
            <a:custGeom>
              <a:avLst/>
              <a:gdLst>
                <a:gd name="T0" fmla="*/ 748 w 98"/>
                <a:gd name="T1" fmla="*/ 0 h 152"/>
                <a:gd name="T2" fmla="*/ 8 w 98"/>
                <a:gd name="T3" fmla="*/ 1404 h 152"/>
                <a:gd name="T4" fmla="*/ 748 w 98"/>
                <a:gd name="T5" fmla="*/ 0 h 15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8" h="152">
                  <a:moveTo>
                    <a:pt x="98" y="0"/>
                  </a:moveTo>
                  <a:cubicBezTo>
                    <a:pt x="98" y="0"/>
                    <a:pt x="1" y="2"/>
                    <a:pt x="1" y="152"/>
                  </a:cubicBezTo>
                  <a:cubicBezTo>
                    <a:pt x="1" y="152"/>
                    <a:pt x="0" y="18"/>
                    <a:pt x="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92" name="Freeform 22">
              <a:extLst>
                <a:ext uri="{FF2B5EF4-FFF2-40B4-BE49-F238E27FC236}">
                  <a16:creationId xmlns:a16="http://schemas.microsoft.com/office/drawing/2014/main" id="{AD89D892-0733-44D8-B924-0EE25842341F}"/>
                </a:ext>
              </a:extLst>
            </p:cNvPr>
            <p:cNvSpPr>
              <a:spLocks/>
            </p:cNvSpPr>
            <p:nvPr/>
          </p:nvSpPr>
          <p:spPr bwMode="auto">
            <a:xfrm>
              <a:off x="880" y="1634"/>
              <a:ext cx="16" cy="19"/>
            </a:xfrm>
            <a:custGeom>
              <a:avLst/>
              <a:gdLst>
                <a:gd name="T0" fmla="*/ 0 w 8"/>
                <a:gd name="T1" fmla="*/ 84 h 9"/>
                <a:gd name="T2" fmla="*/ 64 w 8"/>
                <a:gd name="T3" fmla="*/ 68 h 9"/>
                <a:gd name="T4" fmla="*/ 0 w 8"/>
                <a:gd name="T5" fmla="*/ 84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9">
                  <a:moveTo>
                    <a:pt x="0" y="9"/>
                  </a:moveTo>
                  <a:cubicBezTo>
                    <a:pt x="0" y="9"/>
                    <a:pt x="3" y="3"/>
                    <a:pt x="8" y="7"/>
                  </a:cubicBezTo>
                  <a:cubicBezTo>
                    <a:pt x="8" y="7"/>
                    <a:pt x="1" y="0"/>
                    <a:pt x="0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93" name="Freeform 23">
              <a:extLst>
                <a:ext uri="{FF2B5EF4-FFF2-40B4-BE49-F238E27FC236}">
                  <a16:creationId xmlns:a16="http://schemas.microsoft.com/office/drawing/2014/main" id="{2FDDF089-8908-4C49-A71E-54CDA3DC80BB}"/>
                </a:ext>
              </a:extLst>
            </p:cNvPr>
            <p:cNvSpPr>
              <a:spLocks/>
            </p:cNvSpPr>
            <p:nvPr/>
          </p:nvSpPr>
          <p:spPr bwMode="auto">
            <a:xfrm>
              <a:off x="970" y="1634"/>
              <a:ext cx="14" cy="16"/>
            </a:xfrm>
            <a:custGeom>
              <a:avLst/>
              <a:gdLst>
                <a:gd name="T0" fmla="*/ 0 w 7"/>
                <a:gd name="T1" fmla="*/ 56 h 8"/>
                <a:gd name="T2" fmla="*/ 56 w 7"/>
                <a:gd name="T3" fmla="*/ 64 h 8"/>
                <a:gd name="T4" fmla="*/ 0 w 7"/>
                <a:gd name="T5" fmla="*/ 56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8">
                  <a:moveTo>
                    <a:pt x="0" y="7"/>
                  </a:moveTo>
                  <a:cubicBezTo>
                    <a:pt x="0" y="7"/>
                    <a:pt x="5" y="3"/>
                    <a:pt x="7" y="8"/>
                  </a:cubicBezTo>
                  <a:cubicBezTo>
                    <a:pt x="7" y="8"/>
                    <a:pt x="5" y="0"/>
                    <a:pt x="0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94" name="Freeform 24">
              <a:extLst>
                <a:ext uri="{FF2B5EF4-FFF2-40B4-BE49-F238E27FC236}">
                  <a16:creationId xmlns:a16="http://schemas.microsoft.com/office/drawing/2014/main" id="{126B81DA-33F8-4FC9-90B2-B82228F097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" y="1058"/>
              <a:ext cx="1352" cy="1273"/>
            </a:xfrm>
            <a:custGeom>
              <a:avLst/>
              <a:gdLst>
                <a:gd name="T0" fmla="*/ 2850 w 687"/>
                <a:gd name="T1" fmla="*/ 0 h 606"/>
                <a:gd name="T2" fmla="*/ 2621 w 687"/>
                <a:gd name="T3" fmla="*/ 5617 h 606"/>
                <a:gd name="T4" fmla="*/ 2621 w 687"/>
                <a:gd name="T5" fmla="*/ 5617 h 606"/>
                <a:gd name="T6" fmla="*/ 2385 w 687"/>
                <a:gd name="T7" fmla="*/ 0 h 606"/>
                <a:gd name="T8" fmla="*/ 2850 w 687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87" h="606">
                  <a:moveTo>
                    <a:pt x="374" y="0"/>
                  </a:moveTo>
                  <a:cubicBezTo>
                    <a:pt x="687" y="0"/>
                    <a:pt x="533" y="606"/>
                    <a:pt x="344" y="606"/>
                  </a:cubicBezTo>
                  <a:cubicBezTo>
                    <a:pt x="344" y="606"/>
                    <a:pt x="344" y="606"/>
                    <a:pt x="344" y="606"/>
                  </a:cubicBezTo>
                  <a:cubicBezTo>
                    <a:pt x="155" y="606"/>
                    <a:pt x="0" y="0"/>
                    <a:pt x="313" y="0"/>
                  </a:cubicBezTo>
                  <a:lnTo>
                    <a:pt x="374" y="0"/>
                  </a:lnTo>
                  <a:close/>
                </a:path>
              </a:pathLst>
            </a:custGeom>
            <a:noFill/>
            <a:ln w="9525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95" name="Freeform 25">
              <a:extLst>
                <a:ext uri="{FF2B5EF4-FFF2-40B4-BE49-F238E27FC236}">
                  <a16:creationId xmlns:a16="http://schemas.microsoft.com/office/drawing/2014/main" id="{EB48D6DF-361B-4428-9B15-6ED6B31AB2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" y="1090"/>
              <a:ext cx="1175" cy="1209"/>
            </a:xfrm>
            <a:custGeom>
              <a:avLst/>
              <a:gdLst>
                <a:gd name="T0" fmla="*/ 3653 w 597"/>
                <a:gd name="T1" fmla="*/ 489 h 576"/>
                <a:gd name="T2" fmla="*/ 2496 w 597"/>
                <a:gd name="T3" fmla="*/ 5327 h 576"/>
                <a:gd name="T4" fmla="*/ 2496 w 597"/>
                <a:gd name="T5" fmla="*/ 5327 h 576"/>
                <a:gd name="T6" fmla="*/ 2273 w 597"/>
                <a:gd name="T7" fmla="*/ 0 h 576"/>
                <a:gd name="T8" fmla="*/ 2716 w 597"/>
                <a:gd name="T9" fmla="*/ 0 h 576"/>
                <a:gd name="T10" fmla="*/ 3025 w 597"/>
                <a:gd name="T11" fmla="*/ 36 h 5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97" h="576">
                  <a:moveTo>
                    <a:pt x="479" y="53"/>
                  </a:moveTo>
                  <a:cubicBezTo>
                    <a:pt x="597" y="196"/>
                    <a:pt x="473" y="576"/>
                    <a:pt x="327" y="576"/>
                  </a:cubicBezTo>
                  <a:cubicBezTo>
                    <a:pt x="327" y="576"/>
                    <a:pt x="327" y="576"/>
                    <a:pt x="327" y="576"/>
                  </a:cubicBezTo>
                  <a:cubicBezTo>
                    <a:pt x="147" y="576"/>
                    <a:pt x="0" y="0"/>
                    <a:pt x="298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71" y="0"/>
                    <a:pt x="384" y="1"/>
                    <a:pt x="397" y="4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96" name="Freeform 26">
              <a:extLst>
                <a:ext uri="{FF2B5EF4-FFF2-40B4-BE49-F238E27FC236}">
                  <a16:creationId xmlns:a16="http://schemas.microsoft.com/office/drawing/2014/main" id="{69253874-D326-4D1F-8841-E4DC19E3D5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5" y="1142"/>
              <a:ext cx="47" cy="42"/>
            </a:xfrm>
            <a:custGeom>
              <a:avLst/>
              <a:gdLst>
                <a:gd name="T0" fmla="*/ 0 w 24"/>
                <a:gd name="T1" fmla="*/ 0 h 20"/>
                <a:gd name="T2" fmla="*/ 180 w 24"/>
                <a:gd name="T3" fmla="*/ 185 h 2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4" h="20">
                  <a:moveTo>
                    <a:pt x="0" y="0"/>
                  </a:moveTo>
                  <a:cubicBezTo>
                    <a:pt x="9" y="5"/>
                    <a:pt x="17" y="12"/>
                    <a:pt x="24" y="20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97" name="Freeform 27">
              <a:extLst>
                <a:ext uri="{FF2B5EF4-FFF2-40B4-BE49-F238E27FC236}">
                  <a16:creationId xmlns:a16="http://schemas.microsoft.com/office/drawing/2014/main" id="{FBC55AF1-2126-4A97-A93D-940EAE6B2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8" y="1109"/>
              <a:ext cx="51" cy="23"/>
            </a:xfrm>
            <a:custGeom>
              <a:avLst/>
              <a:gdLst>
                <a:gd name="T0" fmla="*/ 0 w 26"/>
                <a:gd name="T1" fmla="*/ 0 h 11"/>
                <a:gd name="T2" fmla="*/ 196 w 26"/>
                <a:gd name="T3" fmla="*/ 100 h 1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6" h="11">
                  <a:moveTo>
                    <a:pt x="0" y="0"/>
                  </a:moveTo>
                  <a:cubicBezTo>
                    <a:pt x="10" y="3"/>
                    <a:pt x="18" y="7"/>
                    <a:pt x="26" y="11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98" name="Freeform 28">
              <a:extLst>
                <a:ext uri="{FF2B5EF4-FFF2-40B4-BE49-F238E27FC236}">
                  <a16:creationId xmlns:a16="http://schemas.microsoft.com/office/drawing/2014/main" id="{7C278FFA-936D-404A-8D28-A35FFF180B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" y="1235"/>
              <a:ext cx="976" cy="917"/>
            </a:xfrm>
            <a:custGeom>
              <a:avLst/>
              <a:gdLst>
                <a:gd name="T0" fmla="*/ 2056 w 496"/>
                <a:gd name="T1" fmla="*/ 0 h 437"/>
                <a:gd name="T2" fmla="*/ 1889 w 496"/>
                <a:gd name="T3" fmla="*/ 4037 h 437"/>
                <a:gd name="T4" fmla="*/ 1889 w 496"/>
                <a:gd name="T5" fmla="*/ 4037 h 437"/>
                <a:gd name="T6" fmla="*/ 1724 w 496"/>
                <a:gd name="T7" fmla="*/ 0 h 437"/>
                <a:gd name="T8" fmla="*/ 2056 w 496"/>
                <a:gd name="T9" fmla="*/ 0 h 4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6" h="437">
                  <a:moveTo>
                    <a:pt x="270" y="0"/>
                  </a:moveTo>
                  <a:cubicBezTo>
                    <a:pt x="496" y="0"/>
                    <a:pt x="384" y="437"/>
                    <a:pt x="248" y="437"/>
                  </a:cubicBezTo>
                  <a:cubicBezTo>
                    <a:pt x="248" y="437"/>
                    <a:pt x="248" y="437"/>
                    <a:pt x="248" y="437"/>
                  </a:cubicBezTo>
                  <a:cubicBezTo>
                    <a:pt x="111" y="437"/>
                    <a:pt x="0" y="0"/>
                    <a:pt x="226" y="0"/>
                  </a:cubicBezTo>
                  <a:lnTo>
                    <a:pt x="270" y="0"/>
                  </a:lnTo>
                  <a:close/>
                </a:path>
              </a:pathLst>
            </a:custGeom>
            <a:noFill/>
            <a:ln w="9525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99" name="Freeform 29">
              <a:extLst>
                <a:ext uri="{FF2B5EF4-FFF2-40B4-BE49-F238E27FC236}">
                  <a16:creationId xmlns:a16="http://schemas.microsoft.com/office/drawing/2014/main" id="{8E228D36-B7F0-4622-AC78-AB3625A827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" y="1258"/>
              <a:ext cx="747" cy="947"/>
            </a:xfrm>
            <a:custGeom>
              <a:avLst/>
              <a:gdLst>
                <a:gd name="T0" fmla="*/ 2848 w 380"/>
                <a:gd name="T1" fmla="*/ 1363 h 451"/>
                <a:gd name="T2" fmla="*/ 1793 w 380"/>
                <a:gd name="T3" fmla="*/ 3813 h 451"/>
                <a:gd name="T4" fmla="*/ 1793 w 380"/>
                <a:gd name="T5" fmla="*/ 3813 h 451"/>
                <a:gd name="T6" fmla="*/ 1636 w 380"/>
                <a:gd name="T7" fmla="*/ 0 h 451"/>
                <a:gd name="T8" fmla="*/ 1952 w 380"/>
                <a:gd name="T9" fmla="*/ 0 h 451"/>
                <a:gd name="T10" fmla="*/ 2225 w 380"/>
                <a:gd name="T11" fmla="*/ 44 h 4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80" h="451">
                  <a:moveTo>
                    <a:pt x="375" y="147"/>
                  </a:moveTo>
                  <a:cubicBezTo>
                    <a:pt x="380" y="275"/>
                    <a:pt x="307" y="436"/>
                    <a:pt x="236" y="412"/>
                  </a:cubicBezTo>
                  <a:cubicBezTo>
                    <a:pt x="236" y="412"/>
                    <a:pt x="236" y="412"/>
                    <a:pt x="236" y="412"/>
                  </a:cubicBezTo>
                  <a:cubicBezTo>
                    <a:pt x="123" y="451"/>
                    <a:pt x="0" y="0"/>
                    <a:pt x="215" y="0"/>
                  </a:cubicBezTo>
                  <a:cubicBezTo>
                    <a:pt x="257" y="0"/>
                    <a:pt x="257" y="0"/>
                    <a:pt x="257" y="0"/>
                  </a:cubicBezTo>
                  <a:cubicBezTo>
                    <a:pt x="270" y="0"/>
                    <a:pt x="282" y="2"/>
                    <a:pt x="293" y="5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00" name="Freeform 30">
              <a:extLst>
                <a:ext uri="{FF2B5EF4-FFF2-40B4-BE49-F238E27FC236}">
                  <a16:creationId xmlns:a16="http://schemas.microsoft.com/office/drawing/2014/main" id="{6BC2DF7F-2FD0-40C3-80EA-2C46F3769B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3" y="1478"/>
              <a:ext cx="6" cy="53"/>
            </a:xfrm>
            <a:custGeom>
              <a:avLst/>
              <a:gdLst>
                <a:gd name="T0" fmla="*/ 0 w 3"/>
                <a:gd name="T1" fmla="*/ 0 h 25"/>
                <a:gd name="T2" fmla="*/ 24 w 3"/>
                <a:gd name="T3" fmla="*/ 237 h 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25">
                  <a:moveTo>
                    <a:pt x="0" y="0"/>
                  </a:moveTo>
                  <a:cubicBezTo>
                    <a:pt x="1" y="8"/>
                    <a:pt x="3" y="16"/>
                    <a:pt x="3" y="25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01" name="Freeform 31">
              <a:extLst>
                <a:ext uri="{FF2B5EF4-FFF2-40B4-BE49-F238E27FC236}">
                  <a16:creationId xmlns:a16="http://schemas.microsoft.com/office/drawing/2014/main" id="{9904A54C-FEA0-45FC-A861-A6AEA77BB7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9" y="1426"/>
              <a:ext cx="8" cy="27"/>
            </a:xfrm>
            <a:custGeom>
              <a:avLst/>
              <a:gdLst>
                <a:gd name="T0" fmla="*/ 0 w 4"/>
                <a:gd name="T1" fmla="*/ 0 h 13"/>
                <a:gd name="T2" fmla="*/ 32 w 4"/>
                <a:gd name="T3" fmla="*/ 116 h 1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13">
                  <a:moveTo>
                    <a:pt x="0" y="0"/>
                  </a:moveTo>
                  <a:cubicBezTo>
                    <a:pt x="2" y="4"/>
                    <a:pt x="3" y="9"/>
                    <a:pt x="4" y="13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02" name="Freeform 32">
              <a:extLst>
                <a:ext uri="{FF2B5EF4-FFF2-40B4-BE49-F238E27FC236}">
                  <a16:creationId xmlns:a16="http://schemas.microsoft.com/office/drawing/2014/main" id="{9525D4C6-AB7A-44AB-B8EF-2F63226898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3" y="1283"/>
              <a:ext cx="100" cy="124"/>
            </a:xfrm>
            <a:custGeom>
              <a:avLst/>
              <a:gdLst>
                <a:gd name="T0" fmla="*/ 0 w 51"/>
                <a:gd name="T1" fmla="*/ 0 h 59"/>
                <a:gd name="T2" fmla="*/ 384 w 51"/>
                <a:gd name="T3" fmla="*/ 549 h 5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1" h="59">
                  <a:moveTo>
                    <a:pt x="0" y="0"/>
                  </a:moveTo>
                  <a:cubicBezTo>
                    <a:pt x="24" y="12"/>
                    <a:pt x="40" y="33"/>
                    <a:pt x="51" y="59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03" name="Line 33">
              <a:extLst>
                <a:ext uri="{FF2B5EF4-FFF2-40B4-BE49-F238E27FC236}">
                  <a16:creationId xmlns:a16="http://schemas.microsoft.com/office/drawing/2014/main" id="{01C236BF-3A1A-47D1-9005-52D51941E2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7" y="2003"/>
              <a:ext cx="1" cy="120"/>
            </a:xfrm>
            <a:prstGeom prst="line">
              <a:avLst/>
            </a:prstGeom>
            <a:noFill/>
            <a:ln w="9525" cap="rnd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04" name="Line 34">
              <a:extLst>
                <a:ext uri="{FF2B5EF4-FFF2-40B4-BE49-F238E27FC236}">
                  <a16:creationId xmlns:a16="http://schemas.microsoft.com/office/drawing/2014/main" id="{AA67890E-073A-426B-A2AC-7A7BF9B861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7" y="1919"/>
              <a:ext cx="1" cy="32"/>
            </a:xfrm>
            <a:prstGeom prst="line">
              <a:avLst/>
            </a:prstGeom>
            <a:noFill/>
            <a:ln w="9525" cap="rnd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05" name="Freeform 35">
              <a:extLst>
                <a:ext uri="{FF2B5EF4-FFF2-40B4-BE49-F238E27FC236}">
                  <a16:creationId xmlns:a16="http://schemas.microsoft.com/office/drawing/2014/main" id="{DEA468CF-02BF-4865-A8A6-360815A2D338}"/>
                </a:ext>
              </a:extLst>
            </p:cNvPr>
            <p:cNvSpPr>
              <a:spLocks/>
            </p:cNvSpPr>
            <p:nvPr/>
          </p:nvSpPr>
          <p:spPr bwMode="auto">
            <a:xfrm>
              <a:off x="890" y="1655"/>
              <a:ext cx="47" cy="245"/>
            </a:xfrm>
            <a:custGeom>
              <a:avLst/>
              <a:gdLst>
                <a:gd name="T0" fmla="*/ 0 w 24"/>
                <a:gd name="T1" fmla="*/ 0 h 117"/>
                <a:gd name="T2" fmla="*/ 180 w 24"/>
                <a:gd name="T3" fmla="*/ 285 h 117"/>
                <a:gd name="T4" fmla="*/ 180 w 24"/>
                <a:gd name="T5" fmla="*/ 1074 h 11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" h="117">
                  <a:moveTo>
                    <a:pt x="0" y="0"/>
                  </a:moveTo>
                  <a:cubicBezTo>
                    <a:pt x="0" y="0"/>
                    <a:pt x="6" y="33"/>
                    <a:pt x="24" y="31"/>
                  </a:cubicBezTo>
                  <a:cubicBezTo>
                    <a:pt x="24" y="117"/>
                    <a:pt x="24" y="117"/>
                    <a:pt x="24" y="117"/>
                  </a:cubicBezTo>
                </a:path>
              </a:pathLst>
            </a:custGeom>
            <a:noFill/>
            <a:ln w="9525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06" name="Freeform 36">
              <a:extLst>
                <a:ext uri="{FF2B5EF4-FFF2-40B4-BE49-F238E27FC236}">
                  <a16:creationId xmlns:a16="http://schemas.microsoft.com/office/drawing/2014/main" id="{E3293585-FCF6-4C28-A63F-2E876EBBEF0C}"/>
                </a:ext>
              </a:extLst>
            </p:cNvPr>
            <p:cNvSpPr>
              <a:spLocks/>
            </p:cNvSpPr>
            <p:nvPr/>
          </p:nvSpPr>
          <p:spPr bwMode="auto">
            <a:xfrm>
              <a:off x="937" y="1653"/>
              <a:ext cx="39" cy="67"/>
            </a:xfrm>
            <a:custGeom>
              <a:avLst/>
              <a:gdLst>
                <a:gd name="T0" fmla="*/ 0 w 20"/>
                <a:gd name="T1" fmla="*/ 293 h 32"/>
                <a:gd name="T2" fmla="*/ 148 w 20"/>
                <a:gd name="T3" fmla="*/ 0 h 3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" h="32">
                  <a:moveTo>
                    <a:pt x="0" y="32"/>
                  </a:moveTo>
                  <a:cubicBezTo>
                    <a:pt x="0" y="32"/>
                    <a:pt x="17" y="28"/>
                    <a:pt x="20" y="0"/>
                  </a:cubicBezTo>
                </a:path>
              </a:pathLst>
            </a:custGeom>
            <a:noFill/>
            <a:ln w="9525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07" name="Line 37">
              <a:extLst>
                <a:ext uri="{FF2B5EF4-FFF2-40B4-BE49-F238E27FC236}">
                  <a16:creationId xmlns:a16="http://schemas.microsoft.com/office/drawing/2014/main" id="{B24E0FFC-9620-4F89-8A4D-8661646513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" y="1600"/>
              <a:ext cx="1102" cy="1"/>
            </a:xfrm>
            <a:prstGeom prst="line">
              <a:avLst/>
            </a:prstGeom>
            <a:noFill/>
            <a:ln w="9525" cap="rnd">
              <a:solidFill>
                <a:srgbClr val="279C2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531" name="Group 38">
            <a:extLst>
              <a:ext uri="{FF2B5EF4-FFF2-40B4-BE49-F238E27FC236}">
                <a16:creationId xmlns:a16="http://schemas.microsoft.com/office/drawing/2014/main" id="{D608961E-A2F0-4D44-BDE7-A20BE933682B}"/>
              </a:ext>
            </a:extLst>
          </p:cNvPr>
          <p:cNvGrpSpPr>
            <a:grpSpLocks/>
          </p:cNvGrpSpPr>
          <p:nvPr/>
        </p:nvGrpSpPr>
        <p:grpSpPr bwMode="auto">
          <a:xfrm>
            <a:off x="2063750" y="4862513"/>
            <a:ext cx="1798638" cy="892175"/>
            <a:chOff x="340" y="3076"/>
            <a:chExt cx="1133" cy="562"/>
          </a:xfrm>
        </p:grpSpPr>
        <p:sp>
          <p:nvSpPr>
            <p:cNvPr id="22945" name="Freeform 39">
              <a:extLst>
                <a:ext uri="{FF2B5EF4-FFF2-40B4-BE49-F238E27FC236}">
                  <a16:creationId xmlns:a16="http://schemas.microsoft.com/office/drawing/2014/main" id="{FD931390-827B-487F-B950-1E335A8708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" y="3080"/>
              <a:ext cx="1133" cy="514"/>
            </a:xfrm>
            <a:custGeom>
              <a:avLst/>
              <a:gdLst>
                <a:gd name="T0" fmla="*/ 0 w 576"/>
                <a:gd name="T1" fmla="*/ 159 h 245"/>
                <a:gd name="T2" fmla="*/ 0 w 576"/>
                <a:gd name="T3" fmla="*/ 2245 h 245"/>
                <a:gd name="T4" fmla="*/ 747 w 576"/>
                <a:gd name="T5" fmla="*/ 1708 h 245"/>
                <a:gd name="T6" fmla="*/ 1957 w 576"/>
                <a:gd name="T7" fmla="*/ 1571 h 245"/>
                <a:gd name="T8" fmla="*/ 2809 w 576"/>
                <a:gd name="T9" fmla="*/ 1725 h 245"/>
                <a:gd name="T10" fmla="*/ 4070 w 576"/>
                <a:gd name="T11" fmla="*/ 1817 h 245"/>
                <a:gd name="T12" fmla="*/ 4384 w 576"/>
                <a:gd name="T13" fmla="*/ 2262 h 245"/>
                <a:gd name="T14" fmla="*/ 4384 w 576"/>
                <a:gd name="T15" fmla="*/ 277 h 245"/>
                <a:gd name="T16" fmla="*/ 3706 w 576"/>
                <a:gd name="T17" fmla="*/ 436 h 245"/>
                <a:gd name="T18" fmla="*/ 2864 w 576"/>
                <a:gd name="T19" fmla="*/ 193 h 245"/>
                <a:gd name="T20" fmla="*/ 1757 w 576"/>
                <a:gd name="T21" fmla="*/ 185 h 245"/>
                <a:gd name="T22" fmla="*/ 1111 w 576"/>
                <a:gd name="T23" fmla="*/ 378 h 245"/>
                <a:gd name="T24" fmla="*/ 0 w 576"/>
                <a:gd name="T25" fmla="*/ 159 h 24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76" h="245">
                  <a:moveTo>
                    <a:pt x="0" y="17"/>
                  </a:moveTo>
                  <a:cubicBezTo>
                    <a:pt x="0" y="243"/>
                    <a:pt x="0" y="243"/>
                    <a:pt x="0" y="243"/>
                  </a:cubicBezTo>
                  <a:cubicBezTo>
                    <a:pt x="0" y="243"/>
                    <a:pt x="35" y="182"/>
                    <a:pt x="98" y="185"/>
                  </a:cubicBezTo>
                  <a:cubicBezTo>
                    <a:pt x="161" y="189"/>
                    <a:pt x="232" y="184"/>
                    <a:pt x="257" y="170"/>
                  </a:cubicBezTo>
                  <a:cubicBezTo>
                    <a:pt x="282" y="155"/>
                    <a:pt x="345" y="176"/>
                    <a:pt x="369" y="187"/>
                  </a:cubicBezTo>
                  <a:cubicBezTo>
                    <a:pt x="393" y="197"/>
                    <a:pt x="498" y="170"/>
                    <a:pt x="535" y="197"/>
                  </a:cubicBezTo>
                  <a:cubicBezTo>
                    <a:pt x="572" y="225"/>
                    <a:pt x="576" y="245"/>
                    <a:pt x="576" y="245"/>
                  </a:cubicBezTo>
                  <a:cubicBezTo>
                    <a:pt x="576" y="30"/>
                    <a:pt x="576" y="30"/>
                    <a:pt x="576" y="30"/>
                  </a:cubicBezTo>
                  <a:cubicBezTo>
                    <a:pt x="576" y="30"/>
                    <a:pt x="528" y="46"/>
                    <a:pt x="487" y="47"/>
                  </a:cubicBezTo>
                  <a:cubicBezTo>
                    <a:pt x="447" y="49"/>
                    <a:pt x="410" y="17"/>
                    <a:pt x="376" y="21"/>
                  </a:cubicBezTo>
                  <a:cubicBezTo>
                    <a:pt x="341" y="25"/>
                    <a:pt x="250" y="39"/>
                    <a:pt x="231" y="20"/>
                  </a:cubicBezTo>
                  <a:cubicBezTo>
                    <a:pt x="211" y="0"/>
                    <a:pt x="166" y="18"/>
                    <a:pt x="146" y="41"/>
                  </a:cubicBezTo>
                  <a:cubicBezTo>
                    <a:pt x="127" y="63"/>
                    <a:pt x="19" y="47"/>
                    <a:pt x="0" y="17"/>
                  </a:cubicBezTo>
                  <a:close/>
                </a:path>
              </a:pathLst>
            </a:custGeom>
            <a:solidFill>
              <a:srgbClr val="F6B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46" name="Freeform 40">
              <a:extLst>
                <a:ext uri="{FF2B5EF4-FFF2-40B4-BE49-F238E27FC236}">
                  <a16:creationId xmlns:a16="http://schemas.microsoft.com/office/drawing/2014/main" id="{0660FFAC-C30A-41C7-9DAD-690884D7EC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" y="3173"/>
              <a:ext cx="720" cy="255"/>
            </a:xfrm>
            <a:custGeom>
              <a:avLst/>
              <a:gdLst>
                <a:gd name="T0" fmla="*/ 1369 w 366"/>
                <a:gd name="T1" fmla="*/ 165 h 122"/>
                <a:gd name="T2" fmla="*/ 616 w 366"/>
                <a:gd name="T3" fmla="*/ 109 h 122"/>
                <a:gd name="T4" fmla="*/ 197 w 366"/>
                <a:gd name="T5" fmla="*/ 257 h 122"/>
                <a:gd name="T6" fmla="*/ 31 w 366"/>
                <a:gd name="T7" fmla="*/ 686 h 122"/>
                <a:gd name="T8" fmla="*/ 777 w 366"/>
                <a:gd name="T9" fmla="*/ 1030 h 122"/>
                <a:gd name="T10" fmla="*/ 1080 w 366"/>
                <a:gd name="T11" fmla="*/ 949 h 122"/>
                <a:gd name="T12" fmla="*/ 1369 w 366"/>
                <a:gd name="T13" fmla="*/ 913 h 122"/>
                <a:gd name="T14" fmla="*/ 1668 w 366"/>
                <a:gd name="T15" fmla="*/ 922 h 122"/>
                <a:gd name="T16" fmla="*/ 2117 w 366"/>
                <a:gd name="T17" fmla="*/ 987 h 122"/>
                <a:gd name="T18" fmla="*/ 2778 w 366"/>
                <a:gd name="T19" fmla="*/ 669 h 122"/>
                <a:gd name="T20" fmla="*/ 2268 w 366"/>
                <a:gd name="T21" fmla="*/ 109 h 122"/>
                <a:gd name="T22" fmla="*/ 1721 w 366"/>
                <a:gd name="T23" fmla="*/ 157 h 122"/>
                <a:gd name="T24" fmla="*/ 1355 w 366"/>
                <a:gd name="T25" fmla="*/ 165 h 1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6" h="122">
                  <a:moveTo>
                    <a:pt x="180" y="18"/>
                  </a:moveTo>
                  <a:cubicBezTo>
                    <a:pt x="147" y="31"/>
                    <a:pt x="115" y="0"/>
                    <a:pt x="81" y="12"/>
                  </a:cubicBezTo>
                  <a:cubicBezTo>
                    <a:pt x="63" y="18"/>
                    <a:pt x="44" y="22"/>
                    <a:pt x="26" y="28"/>
                  </a:cubicBezTo>
                  <a:cubicBezTo>
                    <a:pt x="5" y="36"/>
                    <a:pt x="0" y="54"/>
                    <a:pt x="4" y="75"/>
                  </a:cubicBezTo>
                  <a:cubicBezTo>
                    <a:pt x="14" y="120"/>
                    <a:pt x="65" y="122"/>
                    <a:pt x="102" y="113"/>
                  </a:cubicBezTo>
                  <a:cubicBezTo>
                    <a:pt x="116" y="110"/>
                    <a:pt x="128" y="105"/>
                    <a:pt x="142" y="104"/>
                  </a:cubicBezTo>
                  <a:cubicBezTo>
                    <a:pt x="155" y="104"/>
                    <a:pt x="168" y="102"/>
                    <a:pt x="180" y="100"/>
                  </a:cubicBezTo>
                  <a:cubicBezTo>
                    <a:pt x="194" y="98"/>
                    <a:pt x="206" y="100"/>
                    <a:pt x="219" y="101"/>
                  </a:cubicBezTo>
                  <a:cubicBezTo>
                    <a:pt x="238" y="102"/>
                    <a:pt x="259" y="103"/>
                    <a:pt x="278" y="108"/>
                  </a:cubicBezTo>
                  <a:cubicBezTo>
                    <a:pt x="310" y="118"/>
                    <a:pt x="363" y="118"/>
                    <a:pt x="365" y="73"/>
                  </a:cubicBezTo>
                  <a:cubicBezTo>
                    <a:pt x="366" y="39"/>
                    <a:pt x="327" y="18"/>
                    <a:pt x="298" y="12"/>
                  </a:cubicBezTo>
                  <a:cubicBezTo>
                    <a:pt x="274" y="7"/>
                    <a:pt x="250" y="15"/>
                    <a:pt x="226" y="17"/>
                  </a:cubicBezTo>
                  <a:cubicBezTo>
                    <a:pt x="212" y="19"/>
                    <a:pt x="192" y="14"/>
                    <a:pt x="178" y="18"/>
                  </a:cubicBezTo>
                </a:path>
              </a:pathLst>
            </a:custGeom>
            <a:solidFill>
              <a:srgbClr val="EFAC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47" name="Freeform 41">
              <a:extLst>
                <a:ext uri="{FF2B5EF4-FFF2-40B4-BE49-F238E27FC236}">
                  <a16:creationId xmlns:a16="http://schemas.microsoft.com/office/drawing/2014/main" id="{68BFED98-F7DA-4CCF-9423-290A8B4858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" y="3227"/>
              <a:ext cx="484" cy="164"/>
            </a:xfrm>
            <a:custGeom>
              <a:avLst/>
              <a:gdLst>
                <a:gd name="T0" fmla="*/ 1289 w 246"/>
                <a:gd name="T1" fmla="*/ 36 h 78"/>
                <a:gd name="T2" fmla="*/ 960 w 246"/>
                <a:gd name="T3" fmla="*/ 84 h 78"/>
                <a:gd name="T4" fmla="*/ 584 w 246"/>
                <a:gd name="T5" fmla="*/ 84 h 78"/>
                <a:gd name="T6" fmla="*/ 212 w 246"/>
                <a:gd name="T7" fmla="*/ 84 h 78"/>
                <a:gd name="T8" fmla="*/ 136 w 246"/>
                <a:gd name="T9" fmla="*/ 566 h 78"/>
                <a:gd name="T10" fmla="*/ 740 w 246"/>
                <a:gd name="T11" fmla="*/ 473 h 78"/>
                <a:gd name="T12" fmla="*/ 1228 w 246"/>
                <a:gd name="T13" fmla="*/ 372 h 78"/>
                <a:gd name="T14" fmla="*/ 1448 w 246"/>
                <a:gd name="T15" fmla="*/ 490 h 78"/>
                <a:gd name="T16" fmla="*/ 1716 w 246"/>
                <a:gd name="T17" fmla="*/ 521 h 78"/>
                <a:gd name="T18" fmla="*/ 1773 w 246"/>
                <a:gd name="T19" fmla="*/ 160 h 78"/>
                <a:gd name="T20" fmla="*/ 1281 w 246"/>
                <a:gd name="T21" fmla="*/ 17 h 7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46" h="78">
                  <a:moveTo>
                    <a:pt x="169" y="4"/>
                  </a:moveTo>
                  <a:cubicBezTo>
                    <a:pt x="158" y="9"/>
                    <a:pt x="139" y="9"/>
                    <a:pt x="126" y="9"/>
                  </a:cubicBezTo>
                  <a:cubicBezTo>
                    <a:pt x="110" y="10"/>
                    <a:pt x="93" y="11"/>
                    <a:pt x="77" y="9"/>
                  </a:cubicBezTo>
                  <a:cubicBezTo>
                    <a:pt x="60" y="8"/>
                    <a:pt x="45" y="0"/>
                    <a:pt x="28" y="9"/>
                  </a:cubicBezTo>
                  <a:cubicBezTo>
                    <a:pt x="11" y="19"/>
                    <a:pt x="0" y="46"/>
                    <a:pt x="18" y="61"/>
                  </a:cubicBezTo>
                  <a:cubicBezTo>
                    <a:pt x="41" y="78"/>
                    <a:pt x="75" y="64"/>
                    <a:pt x="97" y="51"/>
                  </a:cubicBezTo>
                  <a:cubicBezTo>
                    <a:pt x="117" y="39"/>
                    <a:pt x="138" y="32"/>
                    <a:pt x="161" y="40"/>
                  </a:cubicBezTo>
                  <a:cubicBezTo>
                    <a:pt x="171" y="44"/>
                    <a:pt x="180" y="50"/>
                    <a:pt x="190" y="53"/>
                  </a:cubicBezTo>
                  <a:cubicBezTo>
                    <a:pt x="201" y="56"/>
                    <a:pt x="214" y="56"/>
                    <a:pt x="225" y="56"/>
                  </a:cubicBezTo>
                  <a:cubicBezTo>
                    <a:pt x="246" y="56"/>
                    <a:pt x="244" y="28"/>
                    <a:pt x="233" y="17"/>
                  </a:cubicBezTo>
                  <a:cubicBezTo>
                    <a:pt x="216" y="1"/>
                    <a:pt x="190" y="2"/>
                    <a:pt x="168" y="2"/>
                  </a:cubicBezTo>
                </a:path>
              </a:pathLst>
            </a:custGeom>
            <a:solidFill>
              <a:srgbClr val="E5A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48" name="Oval 42">
              <a:extLst>
                <a:ext uri="{FF2B5EF4-FFF2-40B4-BE49-F238E27FC236}">
                  <a16:creationId xmlns:a16="http://schemas.microsoft.com/office/drawing/2014/main" id="{B23DA403-7CD9-47CE-95A7-4BBA77A79A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5" y="3311"/>
              <a:ext cx="47" cy="50"/>
            </a:xfrm>
            <a:prstGeom prst="ellipse">
              <a:avLst/>
            </a:prstGeom>
            <a:solidFill>
              <a:srgbClr val="E088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949" name="Freeform 43">
              <a:extLst>
                <a:ext uri="{FF2B5EF4-FFF2-40B4-BE49-F238E27FC236}">
                  <a16:creationId xmlns:a16="http://schemas.microsoft.com/office/drawing/2014/main" id="{5553EBE9-DBE4-4401-A56A-13489CF7A5BF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" y="3309"/>
              <a:ext cx="45" cy="48"/>
            </a:xfrm>
            <a:custGeom>
              <a:avLst/>
              <a:gdLst>
                <a:gd name="T0" fmla="*/ 31 w 23"/>
                <a:gd name="T1" fmla="*/ 152 h 23"/>
                <a:gd name="T2" fmla="*/ 119 w 23"/>
                <a:gd name="T3" fmla="*/ 44 h 23"/>
                <a:gd name="T4" fmla="*/ 172 w 23"/>
                <a:gd name="T5" fmla="*/ 65 h 23"/>
                <a:gd name="T6" fmla="*/ 88 w 23"/>
                <a:gd name="T7" fmla="*/ 0 h 23"/>
                <a:gd name="T8" fmla="*/ 0 w 23"/>
                <a:gd name="T9" fmla="*/ 109 h 23"/>
                <a:gd name="T10" fmla="*/ 39 w 23"/>
                <a:gd name="T11" fmla="*/ 209 h 23"/>
                <a:gd name="T12" fmla="*/ 31 w 23"/>
                <a:gd name="T13" fmla="*/ 152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" h="23">
                  <a:moveTo>
                    <a:pt x="4" y="17"/>
                  </a:moveTo>
                  <a:cubicBezTo>
                    <a:pt x="4" y="10"/>
                    <a:pt x="9" y="5"/>
                    <a:pt x="16" y="5"/>
                  </a:cubicBezTo>
                  <a:cubicBezTo>
                    <a:pt x="18" y="5"/>
                    <a:pt x="21" y="6"/>
                    <a:pt x="23" y="7"/>
                  </a:cubicBezTo>
                  <a:cubicBezTo>
                    <a:pt x="21" y="3"/>
                    <a:pt x="17" y="0"/>
                    <a:pt x="12" y="0"/>
                  </a:cubicBezTo>
                  <a:cubicBezTo>
                    <a:pt x="5" y="0"/>
                    <a:pt x="0" y="6"/>
                    <a:pt x="0" y="12"/>
                  </a:cubicBezTo>
                  <a:cubicBezTo>
                    <a:pt x="0" y="17"/>
                    <a:pt x="2" y="20"/>
                    <a:pt x="5" y="23"/>
                  </a:cubicBezTo>
                  <a:cubicBezTo>
                    <a:pt x="5" y="21"/>
                    <a:pt x="4" y="19"/>
                    <a:pt x="4" y="17"/>
                  </a:cubicBezTo>
                  <a:close/>
                </a:path>
              </a:pathLst>
            </a:custGeom>
            <a:solidFill>
              <a:srgbClr val="B560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50" name="Freeform 44">
              <a:extLst>
                <a:ext uri="{FF2B5EF4-FFF2-40B4-BE49-F238E27FC236}">
                  <a16:creationId xmlns:a16="http://schemas.microsoft.com/office/drawing/2014/main" id="{57CEF593-FE4F-48CD-85D7-427AF5DA0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" y="3223"/>
              <a:ext cx="439" cy="279"/>
            </a:xfrm>
            <a:custGeom>
              <a:avLst/>
              <a:gdLst>
                <a:gd name="T0" fmla="*/ 0 w 223"/>
                <a:gd name="T1" fmla="*/ 875 h 133"/>
                <a:gd name="T2" fmla="*/ 307 w 223"/>
                <a:gd name="T3" fmla="*/ 673 h 133"/>
                <a:gd name="T4" fmla="*/ 496 w 223"/>
                <a:gd name="T5" fmla="*/ 514 h 133"/>
                <a:gd name="T6" fmla="*/ 291 w 223"/>
                <a:gd name="T7" fmla="*/ 453 h 133"/>
                <a:gd name="T8" fmla="*/ 0 w 223"/>
                <a:gd name="T9" fmla="*/ 285 h 133"/>
                <a:gd name="T10" fmla="*/ 0 w 223"/>
                <a:gd name="T11" fmla="*/ 0 h 133"/>
                <a:gd name="T12" fmla="*/ 1000 w 223"/>
                <a:gd name="T13" fmla="*/ 296 h 133"/>
                <a:gd name="T14" fmla="*/ 1701 w 223"/>
                <a:gd name="T15" fmla="*/ 422 h 133"/>
                <a:gd name="T16" fmla="*/ 1024 w 223"/>
                <a:gd name="T17" fmla="*/ 701 h 133"/>
                <a:gd name="T18" fmla="*/ 0 w 223"/>
                <a:gd name="T19" fmla="*/ 1227 h 133"/>
                <a:gd name="T20" fmla="*/ 0 w 223"/>
                <a:gd name="T21" fmla="*/ 875 h 1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23" h="133">
                  <a:moveTo>
                    <a:pt x="0" y="95"/>
                  </a:moveTo>
                  <a:cubicBezTo>
                    <a:pt x="5" y="87"/>
                    <a:pt x="35" y="76"/>
                    <a:pt x="40" y="73"/>
                  </a:cubicBezTo>
                  <a:cubicBezTo>
                    <a:pt x="45" y="70"/>
                    <a:pt x="67" y="62"/>
                    <a:pt x="65" y="56"/>
                  </a:cubicBezTo>
                  <a:cubicBezTo>
                    <a:pt x="63" y="50"/>
                    <a:pt x="56" y="52"/>
                    <a:pt x="38" y="49"/>
                  </a:cubicBezTo>
                  <a:cubicBezTo>
                    <a:pt x="20" y="46"/>
                    <a:pt x="0" y="31"/>
                    <a:pt x="0" y="3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9" y="33"/>
                    <a:pt x="131" y="32"/>
                  </a:cubicBezTo>
                  <a:cubicBezTo>
                    <a:pt x="222" y="31"/>
                    <a:pt x="223" y="34"/>
                    <a:pt x="223" y="46"/>
                  </a:cubicBezTo>
                  <a:cubicBezTo>
                    <a:pt x="223" y="58"/>
                    <a:pt x="207" y="66"/>
                    <a:pt x="134" y="76"/>
                  </a:cubicBezTo>
                  <a:cubicBezTo>
                    <a:pt x="61" y="86"/>
                    <a:pt x="17" y="113"/>
                    <a:pt x="0" y="133"/>
                  </a:cubicBezTo>
                  <a:lnTo>
                    <a:pt x="0" y="95"/>
                  </a:lnTo>
                  <a:close/>
                </a:path>
              </a:pathLst>
            </a:custGeom>
            <a:solidFill>
              <a:srgbClr val="F9DC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51" name="Freeform 45">
              <a:extLst>
                <a:ext uri="{FF2B5EF4-FFF2-40B4-BE49-F238E27FC236}">
                  <a16:creationId xmlns:a16="http://schemas.microsoft.com/office/drawing/2014/main" id="{855D2CEC-3742-4235-BA81-83A4BCFAAB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" y="3076"/>
              <a:ext cx="1133" cy="157"/>
            </a:xfrm>
            <a:custGeom>
              <a:avLst/>
              <a:gdLst>
                <a:gd name="T0" fmla="*/ 2193 w 576"/>
                <a:gd name="T1" fmla="*/ 521 h 75"/>
                <a:gd name="T2" fmla="*/ 2840 w 576"/>
                <a:gd name="T3" fmla="*/ 329 h 75"/>
                <a:gd name="T4" fmla="*/ 3881 w 576"/>
                <a:gd name="T5" fmla="*/ 689 h 75"/>
                <a:gd name="T6" fmla="*/ 4384 w 576"/>
                <a:gd name="T7" fmla="*/ 504 h 75"/>
                <a:gd name="T8" fmla="*/ 4377 w 576"/>
                <a:gd name="T9" fmla="*/ 44 h 75"/>
                <a:gd name="T10" fmla="*/ 3769 w 576"/>
                <a:gd name="T11" fmla="*/ 368 h 75"/>
                <a:gd name="T12" fmla="*/ 2840 w 576"/>
                <a:gd name="T13" fmla="*/ 0 h 75"/>
                <a:gd name="T14" fmla="*/ 2193 w 576"/>
                <a:gd name="T15" fmla="*/ 193 h 75"/>
                <a:gd name="T16" fmla="*/ 2193 w 576"/>
                <a:gd name="T17" fmla="*/ 193 h 75"/>
                <a:gd name="T18" fmla="*/ 1544 w 576"/>
                <a:gd name="T19" fmla="*/ 0 h 75"/>
                <a:gd name="T20" fmla="*/ 616 w 576"/>
                <a:gd name="T21" fmla="*/ 368 h 75"/>
                <a:gd name="T22" fmla="*/ 0 w 576"/>
                <a:gd name="T23" fmla="*/ 44 h 75"/>
                <a:gd name="T24" fmla="*/ 0 w 576"/>
                <a:gd name="T25" fmla="*/ 504 h 75"/>
                <a:gd name="T26" fmla="*/ 504 w 576"/>
                <a:gd name="T27" fmla="*/ 689 h 75"/>
                <a:gd name="T28" fmla="*/ 1544 w 576"/>
                <a:gd name="T29" fmla="*/ 329 h 75"/>
                <a:gd name="T30" fmla="*/ 2193 w 576"/>
                <a:gd name="T31" fmla="*/ 521 h 7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76" h="75">
                  <a:moveTo>
                    <a:pt x="288" y="57"/>
                  </a:moveTo>
                  <a:cubicBezTo>
                    <a:pt x="327" y="57"/>
                    <a:pt x="328" y="36"/>
                    <a:pt x="373" y="36"/>
                  </a:cubicBezTo>
                  <a:cubicBezTo>
                    <a:pt x="418" y="36"/>
                    <a:pt x="456" y="75"/>
                    <a:pt x="510" y="75"/>
                  </a:cubicBezTo>
                  <a:cubicBezTo>
                    <a:pt x="538" y="75"/>
                    <a:pt x="560" y="65"/>
                    <a:pt x="576" y="55"/>
                  </a:cubicBezTo>
                  <a:cubicBezTo>
                    <a:pt x="575" y="5"/>
                    <a:pt x="575" y="5"/>
                    <a:pt x="575" y="5"/>
                  </a:cubicBezTo>
                  <a:cubicBezTo>
                    <a:pt x="575" y="5"/>
                    <a:pt x="562" y="40"/>
                    <a:pt x="495" y="40"/>
                  </a:cubicBezTo>
                  <a:cubicBezTo>
                    <a:pt x="428" y="40"/>
                    <a:pt x="429" y="0"/>
                    <a:pt x="373" y="0"/>
                  </a:cubicBezTo>
                  <a:cubicBezTo>
                    <a:pt x="317" y="0"/>
                    <a:pt x="317" y="21"/>
                    <a:pt x="288" y="21"/>
                  </a:cubicBezTo>
                  <a:cubicBezTo>
                    <a:pt x="288" y="21"/>
                    <a:pt x="288" y="21"/>
                    <a:pt x="288" y="21"/>
                  </a:cubicBezTo>
                  <a:cubicBezTo>
                    <a:pt x="259" y="21"/>
                    <a:pt x="259" y="0"/>
                    <a:pt x="203" y="0"/>
                  </a:cubicBezTo>
                  <a:cubicBezTo>
                    <a:pt x="147" y="0"/>
                    <a:pt x="148" y="40"/>
                    <a:pt x="81" y="40"/>
                  </a:cubicBezTo>
                  <a:cubicBezTo>
                    <a:pt x="14" y="40"/>
                    <a:pt x="0" y="5"/>
                    <a:pt x="0" y="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16" y="65"/>
                    <a:pt x="38" y="75"/>
                    <a:pt x="66" y="75"/>
                  </a:cubicBezTo>
                  <a:cubicBezTo>
                    <a:pt x="120" y="75"/>
                    <a:pt x="158" y="36"/>
                    <a:pt x="203" y="36"/>
                  </a:cubicBezTo>
                  <a:cubicBezTo>
                    <a:pt x="248" y="36"/>
                    <a:pt x="249" y="57"/>
                    <a:pt x="288" y="57"/>
                  </a:cubicBezTo>
                  <a:close/>
                </a:path>
              </a:pathLst>
            </a:custGeom>
            <a:solidFill>
              <a:srgbClr val="C27F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52" name="Freeform 46">
              <a:extLst>
                <a:ext uri="{FF2B5EF4-FFF2-40B4-BE49-F238E27FC236}">
                  <a16:creationId xmlns:a16="http://schemas.microsoft.com/office/drawing/2014/main" id="{EF934C4F-496B-4229-90B6-2E63FECA2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" y="3087"/>
              <a:ext cx="1133" cy="146"/>
            </a:xfrm>
            <a:custGeom>
              <a:avLst/>
              <a:gdLst>
                <a:gd name="T0" fmla="*/ 3881 w 576"/>
                <a:gd name="T1" fmla="*/ 561 h 70"/>
                <a:gd name="T2" fmla="*/ 2848 w 576"/>
                <a:gd name="T3" fmla="*/ 244 h 70"/>
                <a:gd name="T4" fmla="*/ 2193 w 576"/>
                <a:gd name="T5" fmla="*/ 400 h 70"/>
                <a:gd name="T6" fmla="*/ 2193 w 576"/>
                <a:gd name="T7" fmla="*/ 400 h 70"/>
                <a:gd name="T8" fmla="*/ 1544 w 576"/>
                <a:gd name="T9" fmla="*/ 244 h 70"/>
                <a:gd name="T10" fmla="*/ 504 w 576"/>
                <a:gd name="T11" fmla="*/ 561 h 70"/>
                <a:gd name="T12" fmla="*/ 0 w 576"/>
                <a:gd name="T13" fmla="*/ 384 h 70"/>
                <a:gd name="T14" fmla="*/ 0 w 576"/>
                <a:gd name="T15" fmla="*/ 0 h 70"/>
                <a:gd name="T16" fmla="*/ 0 w 576"/>
                <a:gd name="T17" fmla="*/ 0 h 70"/>
                <a:gd name="T18" fmla="*/ 0 w 576"/>
                <a:gd name="T19" fmla="*/ 453 h 70"/>
                <a:gd name="T20" fmla="*/ 504 w 576"/>
                <a:gd name="T21" fmla="*/ 636 h 70"/>
                <a:gd name="T22" fmla="*/ 1544 w 576"/>
                <a:gd name="T23" fmla="*/ 284 h 70"/>
                <a:gd name="T24" fmla="*/ 2193 w 576"/>
                <a:gd name="T25" fmla="*/ 469 h 70"/>
                <a:gd name="T26" fmla="*/ 2193 w 576"/>
                <a:gd name="T27" fmla="*/ 469 h 70"/>
                <a:gd name="T28" fmla="*/ 2840 w 576"/>
                <a:gd name="T29" fmla="*/ 284 h 70"/>
                <a:gd name="T30" fmla="*/ 3881 w 576"/>
                <a:gd name="T31" fmla="*/ 636 h 70"/>
                <a:gd name="T32" fmla="*/ 4384 w 576"/>
                <a:gd name="T33" fmla="*/ 453 h 70"/>
                <a:gd name="T34" fmla="*/ 4384 w 576"/>
                <a:gd name="T35" fmla="*/ 384 h 70"/>
                <a:gd name="T36" fmla="*/ 3881 w 576"/>
                <a:gd name="T37" fmla="*/ 561 h 7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76" h="70">
                  <a:moveTo>
                    <a:pt x="510" y="62"/>
                  </a:moveTo>
                  <a:cubicBezTo>
                    <a:pt x="456" y="62"/>
                    <a:pt x="419" y="27"/>
                    <a:pt x="374" y="27"/>
                  </a:cubicBezTo>
                  <a:cubicBezTo>
                    <a:pt x="329" y="27"/>
                    <a:pt x="327" y="44"/>
                    <a:pt x="288" y="44"/>
                  </a:cubicBezTo>
                  <a:cubicBezTo>
                    <a:pt x="288" y="44"/>
                    <a:pt x="288" y="44"/>
                    <a:pt x="288" y="44"/>
                  </a:cubicBezTo>
                  <a:cubicBezTo>
                    <a:pt x="249" y="44"/>
                    <a:pt x="248" y="27"/>
                    <a:pt x="203" y="27"/>
                  </a:cubicBezTo>
                  <a:cubicBezTo>
                    <a:pt x="158" y="27"/>
                    <a:pt x="120" y="62"/>
                    <a:pt x="66" y="62"/>
                  </a:cubicBezTo>
                  <a:cubicBezTo>
                    <a:pt x="38" y="62"/>
                    <a:pt x="16" y="52"/>
                    <a:pt x="0" y="4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6" y="60"/>
                    <a:pt x="38" y="70"/>
                    <a:pt x="66" y="70"/>
                  </a:cubicBezTo>
                  <a:cubicBezTo>
                    <a:pt x="120" y="70"/>
                    <a:pt x="158" y="31"/>
                    <a:pt x="203" y="31"/>
                  </a:cubicBezTo>
                  <a:cubicBezTo>
                    <a:pt x="248" y="31"/>
                    <a:pt x="249" y="52"/>
                    <a:pt x="288" y="52"/>
                  </a:cubicBezTo>
                  <a:cubicBezTo>
                    <a:pt x="288" y="52"/>
                    <a:pt x="288" y="52"/>
                    <a:pt x="288" y="52"/>
                  </a:cubicBezTo>
                  <a:cubicBezTo>
                    <a:pt x="327" y="52"/>
                    <a:pt x="328" y="31"/>
                    <a:pt x="373" y="31"/>
                  </a:cubicBezTo>
                  <a:cubicBezTo>
                    <a:pt x="418" y="31"/>
                    <a:pt x="456" y="70"/>
                    <a:pt x="510" y="70"/>
                  </a:cubicBezTo>
                  <a:cubicBezTo>
                    <a:pt x="538" y="70"/>
                    <a:pt x="560" y="60"/>
                    <a:pt x="576" y="50"/>
                  </a:cubicBezTo>
                  <a:cubicBezTo>
                    <a:pt x="576" y="42"/>
                    <a:pt x="576" y="42"/>
                    <a:pt x="576" y="42"/>
                  </a:cubicBezTo>
                  <a:cubicBezTo>
                    <a:pt x="560" y="52"/>
                    <a:pt x="538" y="62"/>
                    <a:pt x="510" y="62"/>
                  </a:cubicBezTo>
                  <a:close/>
                </a:path>
              </a:pathLst>
            </a:custGeom>
            <a:solidFill>
              <a:srgbClr val="B572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53" name="Freeform 47">
              <a:extLst>
                <a:ext uri="{FF2B5EF4-FFF2-40B4-BE49-F238E27FC236}">
                  <a16:creationId xmlns:a16="http://schemas.microsoft.com/office/drawing/2014/main" id="{39D39BD3-836A-4909-BA79-686F0BD561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" y="3076"/>
              <a:ext cx="1133" cy="120"/>
            </a:xfrm>
            <a:custGeom>
              <a:avLst/>
              <a:gdLst>
                <a:gd name="T0" fmla="*/ 0 w 576"/>
                <a:gd name="T1" fmla="*/ 185 h 57"/>
                <a:gd name="T2" fmla="*/ 572 w 576"/>
                <a:gd name="T3" fmla="*/ 522 h 57"/>
                <a:gd name="T4" fmla="*/ 1552 w 576"/>
                <a:gd name="T5" fmla="*/ 84 h 57"/>
                <a:gd name="T6" fmla="*/ 2197 w 576"/>
                <a:gd name="T7" fmla="*/ 337 h 57"/>
                <a:gd name="T8" fmla="*/ 2205 w 576"/>
                <a:gd name="T9" fmla="*/ 337 h 57"/>
                <a:gd name="T10" fmla="*/ 2848 w 576"/>
                <a:gd name="T11" fmla="*/ 84 h 57"/>
                <a:gd name="T12" fmla="*/ 3857 w 576"/>
                <a:gd name="T13" fmla="*/ 533 h 57"/>
                <a:gd name="T14" fmla="*/ 4384 w 576"/>
                <a:gd name="T15" fmla="*/ 204 h 57"/>
                <a:gd name="T16" fmla="*/ 4377 w 576"/>
                <a:gd name="T17" fmla="*/ 48 h 57"/>
                <a:gd name="T18" fmla="*/ 3769 w 576"/>
                <a:gd name="T19" fmla="*/ 373 h 57"/>
                <a:gd name="T20" fmla="*/ 2840 w 576"/>
                <a:gd name="T21" fmla="*/ 0 h 57"/>
                <a:gd name="T22" fmla="*/ 2193 w 576"/>
                <a:gd name="T23" fmla="*/ 196 h 57"/>
                <a:gd name="T24" fmla="*/ 2193 w 576"/>
                <a:gd name="T25" fmla="*/ 196 h 57"/>
                <a:gd name="T26" fmla="*/ 1544 w 576"/>
                <a:gd name="T27" fmla="*/ 0 h 57"/>
                <a:gd name="T28" fmla="*/ 616 w 576"/>
                <a:gd name="T29" fmla="*/ 373 h 57"/>
                <a:gd name="T30" fmla="*/ 0 w 576"/>
                <a:gd name="T31" fmla="*/ 48 h 57"/>
                <a:gd name="T32" fmla="*/ 0 w 576"/>
                <a:gd name="T33" fmla="*/ 185 h 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76" h="57">
                  <a:moveTo>
                    <a:pt x="0" y="20"/>
                  </a:moveTo>
                  <a:cubicBezTo>
                    <a:pt x="0" y="20"/>
                    <a:pt x="8" y="56"/>
                    <a:pt x="75" y="56"/>
                  </a:cubicBezTo>
                  <a:cubicBezTo>
                    <a:pt x="142" y="56"/>
                    <a:pt x="148" y="9"/>
                    <a:pt x="204" y="9"/>
                  </a:cubicBezTo>
                  <a:cubicBezTo>
                    <a:pt x="260" y="9"/>
                    <a:pt x="260" y="36"/>
                    <a:pt x="289" y="36"/>
                  </a:cubicBezTo>
                  <a:cubicBezTo>
                    <a:pt x="290" y="36"/>
                    <a:pt x="290" y="36"/>
                    <a:pt x="290" y="36"/>
                  </a:cubicBezTo>
                  <a:cubicBezTo>
                    <a:pt x="319" y="36"/>
                    <a:pt x="318" y="9"/>
                    <a:pt x="374" y="9"/>
                  </a:cubicBezTo>
                  <a:cubicBezTo>
                    <a:pt x="430" y="9"/>
                    <a:pt x="440" y="57"/>
                    <a:pt x="507" y="57"/>
                  </a:cubicBezTo>
                  <a:cubicBezTo>
                    <a:pt x="563" y="57"/>
                    <a:pt x="571" y="30"/>
                    <a:pt x="576" y="22"/>
                  </a:cubicBezTo>
                  <a:cubicBezTo>
                    <a:pt x="575" y="5"/>
                    <a:pt x="575" y="5"/>
                    <a:pt x="575" y="5"/>
                  </a:cubicBezTo>
                  <a:cubicBezTo>
                    <a:pt x="575" y="5"/>
                    <a:pt x="562" y="40"/>
                    <a:pt x="495" y="40"/>
                  </a:cubicBezTo>
                  <a:cubicBezTo>
                    <a:pt x="428" y="40"/>
                    <a:pt x="429" y="0"/>
                    <a:pt x="373" y="0"/>
                  </a:cubicBezTo>
                  <a:cubicBezTo>
                    <a:pt x="317" y="0"/>
                    <a:pt x="317" y="21"/>
                    <a:pt x="288" y="21"/>
                  </a:cubicBezTo>
                  <a:cubicBezTo>
                    <a:pt x="288" y="21"/>
                    <a:pt x="288" y="21"/>
                    <a:pt x="288" y="21"/>
                  </a:cubicBezTo>
                  <a:cubicBezTo>
                    <a:pt x="259" y="21"/>
                    <a:pt x="259" y="0"/>
                    <a:pt x="203" y="0"/>
                  </a:cubicBezTo>
                  <a:cubicBezTo>
                    <a:pt x="147" y="0"/>
                    <a:pt x="148" y="40"/>
                    <a:pt x="81" y="40"/>
                  </a:cubicBezTo>
                  <a:cubicBezTo>
                    <a:pt x="14" y="40"/>
                    <a:pt x="0" y="5"/>
                    <a:pt x="0" y="5"/>
                  </a:cubicBezTo>
                  <a:lnTo>
                    <a:pt x="0" y="20"/>
                  </a:lnTo>
                  <a:close/>
                </a:path>
              </a:pathLst>
            </a:custGeom>
            <a:solidFill>
              <a:srgbClr val="CF94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54" name="Freeform 48">
              <a:extLst>
                <a:ext uri="{FF2B5EF4-FFF2-40B4-BE49-F238E27FC236}">
                  <a16:creationId xmlns:a16="http://schemas.microsoft.com/office/drawing/2014/main" id="{4398AD63-7272-488E-926F-EA6360AA41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" y="3397"/>
              <a:ext cx="1133" cy="241"/>
            </a:xfrm>
            <a:custGeom>
              <a:avLst/>
              <a:gdLst>
                <a:gd name="T0" fmla="*/ 2193 w 576"/>
                <a:gd name="T1" fmla="*/ 228 h 115"/>
                <a:gd name="T2" fmla="*/ 3069 w 576"/>
                <a:gd name="T3" fmla="*/ 488 h 115"/>
                <a:gd name="T4" fmla="*/ 3800 w 576"/>
                <a:gd name="T5" fmla="*/ 377 h 115"/>
                <a:gd name="T6" fmla="*/ 4384 w 576"/>
                <a:gd name="T7" fmla="*/ 1058 h 115"/>
                <a:gd name="T8" fmla="*/ 4384 w 576"/>
                <a:gd name="T9" fmla="*/ 729 h 115"/>
                <a:gd name="T10" fmla="*/ 3818 w 576"/>
                <a:gd name="T11" fmla="*/ 220 h 115"/>
                <a:gd name="T12" fmla="*/ 3100 w 576"/>
                <a:gd name="T13" fmla="*/ 277 h 115"/>
                <a:gd name="T14" fmla="*/ 2193 w 576"/>
                <a:gd name="T15" fmla="*/ 0 h 115"/>
                <a:gd name="T16" fmla="*/ 2193 w 576"/>
                <a:gd name="T17" fmla="*/ 0 h 115"/>
                <a:gd name="T18" fmla="*/ 1284 w 576"/>
                <a:gd name="T19" fmla="*/ 277 h 115"/>
                <a:gd name="T20" fmla="*/ 565 w 576"/>
                <a:gd name="T21" fmla="*/ 220 h 115"/>
                <a:gd name="T22" fmla="*/ 0 w 576"/>
                <a:gd name="T23" fmla="*/ 729 h 115"/>
                <a:gd name="T24" fmla="*/ 0 w 576"/>
                <a:gd name="T25" fmla="*/ 1002 h 115"/>
                <a:gd name="T26" fmla="*/ 584 w 576"/>
                <a:gd name="T27" fmla="*/ 377 h 115"/>
                <a:gd name="T28" fmla="*/ 1316 w 576"/>
                <a:gd name="T29" fmla="*/ 488 h 115"/>
                <a:gd name="T30" fmla="*/ 2193 w 576"/>
                <a:gd name="T31" fmla="*/ 228 h 11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76" h="115">
                  <a:moveTo>
                    <a:pt x="288" y="25"/>
                  </a:moveTo>
                  <a:cubicBezTo>
                    <a:pt x="329" y="25"/>
                    <a:pt x="354" y="53"/>
                    <a:pt x="403" y="53"/>
                  </a:cubicBezTo>
                  <a:cubicBezTo>
                    <a:pt x="452" y="53"/>
                    <a:pt x="457" y="41"/>
                    <a:pt x="499" y="41"/>
                  </a:cubicBezTo>
                  <a:cubicBezTo>
                    <a:pt x="541" y="41"/>
                    <a:pt x="576" y="115"/>
                    <a:pt x="576" y="115"/>
                  </a:cubicBezTo>
                  <a:cubicBezTo>
                    <a:pt x="576" y="79"/>
                    <a:pt x="576" y="79"/>
                    <a:pt x="576" y="79"/>
                  </a:cubicBezTo>
                  <a:cubicBezTo>
                    <a:pt x="576" y="79"/>
                    <a:pt x="546" y="27"/>
                    <a:pt x="502" y="24"/>
                  </a:cubicBezTo>
                  <a:cubicBezTo>
                    <a:pt x="443" y="20"/>
                    <a:pt x="451" y="30"/>
                    <a:pt x="407" y="30"/>
                  </a:cubicBezTo>
                  <a:cubicBezTo>
                    <a:pt x="363" y="30"/>
                    <a:pt x="326" y="0"/>
                    <a:pt x="288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50" y="0"/>
                    <a:pt x="213" y="30"/>
                    <a:pt x="169" y="30"/>
                  </a:cubicBezTo>
                  <a:cubicBezTo>
                    <a:pt x="125" y="30"/>
                    <a:pt x="133" y="20"/>
                    <a:pt x="74" y="24"/>
                  </a:cubicBezTo>
                  <a:cubicBezTo>
                    <a:pt x="30" y="27"/>
                    <a:pt x="0" y="79"/>
                    <a:pt x="0" y="79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109"/>
                    <a:pt x="35" y="41"/>
                    <a:pt x="77" y="41"/>
                  </a:cubicBezTo>
                  <a:cubicBezTo>
                    <a:pt x="119" y="41"/>
                    <a:pt x="124" y="53"/>
                    <a:pt x="173" y="53"/>
                  </a:cubicBezTo>
                  <a:cubicBezTo>
                    <a:pt x="222" y="53"/>
                    <a:pt x="247" y="25"/>
                    <a:pt x="288" y="25"/>
                  </a:cubicBezTo>
                  <a:close/>
                </a:path>
              </a:pathLst>
            </a:custGeom>
            <a:solidFill>
              <a:srgbClr val="F9DC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55" name="Freeform 49">
              <a:extLst>
                <a:ext uri="{FF2B5EF4-FFF2-40B4-BE49-F238E27FC236}">
                  <a16:creationId xmlns:a16="http://schemas.microsoft.com/office/drawing/2014/main" id="{7C68A714-237D-4B8B-B03E-99606797EA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" y="3397"/>
              <a:ext cx="1133" cy="191"/>
            </a:xfrm>
            <a:custGeom>
              <a:avLst/>
              <a:gdLst>
                <a:gd name="T0" fmla="*/ 565 w 576"/>
                <a:gd name="T1" fmla="*/ 336 h 91"/>
                <a:gd name="T2" fmla="*/ 1277 w 576"/>
                <a:gd name="T3" fmla="*/ 336 h 91"/>
                <a:gd name="T4" fmla="*/ 2193 w 576"/>
                <a:gd name="T5" fmla="*/ 109 h 91"/>
                <a:gd name="T6" fmla="*/ 2193 w 576"/>
                <a:gd name="T7" fmla="*/ 109 h 91"/>
                <a:gd name="T8" fmla="*/ 3100 w 576"/>
                <a:gd name="T9" fmla="*/ 321 h 91"/>
                <a:gd name="T10" fmla="*/ 3818 w 576"/>
                <a:gd name="T11" fmla="*/ 336 h 91"/>
                <a:gd name="T12" fmla="*/ 4384 w 576"/>
                <a:gd name="T13" fmla="*/ 842 h 91"/>
                <a:gd name="T14" fmla="*/ 4384 w 576"/>
                <a:gd name="T15" fmla="*/ 730 h 91"/>
                <a:gd name="T16" fmla="*/ 3818 w 576"/>
                <a:gd name="T17" fmla="*/ 220 h 91"/>
                <a:gd name="T18" fmla="*/ 3100 w 576"/>
                <a:gd name="T19" fmla="*/ 277 h 91"/>
                <a:gd name="T20" fmla="*/ 2193 w 576"/>
                <a:gd name="T21" fmla="*/ 0 h 91"/>
                <a:gd name="T22" fmla="*/ 2193 w 576"/>
                <a:gd name="T23" fmla="*/ 0 h 91"/>
                <a:gd name="T24" fmla="*/ 1284 w 576"/>
                <a:gd name="T25" fmla="*/ 277 h 91"/>
                <a:gd name="T26" fmla="*/ 565 w 576"/>
                <a:gd name="T27" fmla="*/ 220 h 91"/>
                <a:gd name="T28" fmla="*/ 0 w 576"/>
                <a:gd name="T29" fmla="*/ 730 h 91"/>
                <a:gd name="T30" fmla="*/ 0 w 576"/>
                <a:gd name="T31" fmla="*/ 842 h 91"/>
                <a:gd name="T32" fmla="*/ 565 w 576"/>
                <a:gd name="T33" fmla="*/ 336 h 9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76" h="91">
                  <a:moveTo>
                    <a:pt x="74" y="36"/>
                  </a:moveTo>
                  <a:cubicBezTo>
                    <a:pt x="133" y="32"/>
                    <a:pt x="124" y="36"/>
                    <a:pt x="168" y="36"/>
                  </a:cubicBezTo>
                  <a:cubicBezTo>
                    <a:pt x="212" y="36"/>
                    <a:pt x="250" y="12"/>
                    <a:pt x="288" y="12"/>
                  </a:cubicBezTo>
                  <a:cubicBezTo>
                    <a:pt x="288" y="12"/>
                    <a:pt x="288" y="12"/>
                    <a:pt x="288" y="12"/>
                  </a:cubicBezTo>
                  <a:cubicBezTo>
                    <a:pt x="326" y="12"/>
                    <a:pt x="363" y="35"/>
                    <a:pt x="407" y="35"/>
                  </a:cubicBezTo>
                  <a:cubicBezTo>
                    <a:pt x="451" y="35"/>
                    <a:pt x="443" y="32"/>
                    <a:pt x="502" y="36"/>
                  </a:cubicBezTo>
                  <a:cubicBezTo>
                    <a:pt x="545" y="39"/>
                    <a:pt x="575" y="88"/>
                    <a:pt x="576" y="91"/>
                  </a:cubicBezTo>
                  <a:cubicBezTo>
                    <a:pt x="576" y="79"/>
                    <a:pt x="576" y="79"/>
                    <a:pt x="576" y="79"/>
                  </a:cubicBezTo>
                  <a:cubicBezTo>
                    <a:pt x="576" y="79"/>
                    <a:pt x="546" y="27"/>
                    <a:pt x="502" y="24"/>
                  </a:cubicBezTo>
                  <a:cubicBezTo>
                    <a:pt x="443" y="20"/>
                    <a:pt x="451" y="30"/>
                    <a:pt x="407" y="30"/>
                  </a:cubicBezTo>
                  <a:cubicBezTo>
                    <a:pt x="363" y="30"/>
                    <a:pt x="326" y="0"/>
                    <a:pt x="288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50" y="0"/>
                    <a:pt x="213" y="30"/>
                    <a:pt x="169" y="30"/>
                  </a:cubicBezTo>
                  <a:cubicBezTo>
                    <a:pt x="125" y="30"/>
                    <a:pt x="133" y="20"/>
                    <a:pt x="74" y="24"/>
                  </a:cubicBezTo>
                  <a:cubicBezTo>
                    <a:pt x="30" y="27"/>
                    <a:pt x="0" y="79"/>
                    <a:pt x="0" y="79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30" y="39"/>
                    <a:pt x="74" y="36"/>
                  </a:cubicBezTo>
                  <a:close/>
                </a:path>
              </a:pathLst>
            </a:custGeom>
            <a:solidFill>
              <a:srgbClr val="FCEA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56" name="Freeform 50">
              <a:extLst>
                <a:ext uri="{FF2B5EF4-FFF2-40B4-BE49-F238E27FC236}">
                  <a16:creationId xmlns:a16="http://schemas.microsoft.com/office/drawing/2014/main" id="{AAF12325-802D-42CC-8761-AD2D23AE6A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4" y="3223"/>
              <a:ext cx="439" cy="279"/>
            </a:xfrm>
            <a:custGeom>
              <a:avLst/>
              <a:gdLst>
                <a:gd name="T0" fmla="*/ 1701 w 223"/>
                <a:gd name="T1" fmla="*/ 875 h 133"/>
                <a:gd name="T2" fmla="*/ 1396 w 223"/>
                <a:gd name="T3" fmla="*/ 673 h 133"/>
                <a:gd name="T4" fmla="*/ 1205 w 223"/>
                <a:gd name="T5" fmla="*/ 514 h 133"/>
                <a:gd name="T6" fmla="*/ 1411 w 223"/>
                <a:gd name="T7" fmla="*/ 453 h 133"/>
                <a:gd name="T8" fmla="*/ 1701 w 223"/>
                <a:gd name="T9" fmla="*/ 285 h 133"/>
                <a:gd name="T10" fmla="*/ 1701 w 223"/>
                <a:gd name="T11" fmla="*/ 0 h 133"/>
                <a:gd name="T12" fmla="*/ 701 w 223"/>
                <a:gd name="T13" fmla="*/ 296 h 133"/>
                <a:gd name="T14" fmla="*/ 0 w 223"/>
                <a:gd name="T15" fmla="*/ 422 h 133"/>
                <a:gd name="T16" fmla="*/ 679 w 223"/>
                <a:gd name="T17" fmla="*/ 701 h 133"/>
                <a:gd name="T18" fmla="*/ 1701 w 223"/>
                <a:gd name="T19" fmla="*/ 1227 h 133"/>
                <a:gd name="T20" fmla="*/ 1701 w 223"/>
                <a:gd name="T21" fmla="*/ 875 h 1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23" h="133">
                  <a:moveTo>
                    <a:pt x="223" y="95"/>
                  </a:moveTo>
                  <a:cubicBezTo>
                    <a:pt x="218" y="87"/>
                    <a:pt x="188" y="76"/>
                    <a:pt x="183" y="73"/>
                  </a:cubicBezTo>
                  <a:cubicBezTo>
                    <a:pt x="178" y="70"/>
                    <a:pt x="156" y="62"/>
                    <a:pt x="158" y="56"/>
                  </a:cubicBezTo>
                  <a:cubicBezTo>
                    <a:pt x="160" y="50"/>
                    <a:pt x="167" y="52"/>
                    <a:pt x="185" y="49"/>
                  </a:cubicBezTo>
                  <a:cubicBezTo>
                    <a:pt x="203" y="46"/>
                    <a:pt x="223" y="31"/>
                    <a:pt x="223" y="31"/>
                  </a:cubicBezTo>
                  <a:cubicBezTo>
                    <a:pt x="223" y="0"/>
                    <a:pt x="223" y="0"/>
                    <a:pt x="223" y="0"/>
                  </a:cubicBezTo>
                  <a:cubicBezTo>
                    <a:pt x="223" y="0"/>
                    <a:pt x="194" y="31"/>
                    <a:pt x="92" y="32"/>
                  </a:cubicBezTo>
                  <a:cubicBezTo>
                    <a:pt x="6" y="33"/>
                    <a:pt x="0" y="34"/>
                    <a:pt x="0" y="46"/>
                  </a:cubicBezTo>
                  <a:cubicBezTo>
                    <a:pt x="0" y="58"/>
                    <a:pt x="16" y="66"/>
                    <a:pt x="89" y="76"/>
                  </a:cubicBezTo>
                  <a:cubicBezTo>
                    <a:pt x="162" y="86"/>
                    <a:pt x="206" y="113"/>
                    <a:pt x="223" y="133"/>
                  </a:cubicBezTo>
                  <a:lnTo>
                    <a:pt x="223" y="95"/>
                  </a:lnTo>
                  <a:close/>
                </a:path>
              </a:pathLst>
            </a:custGeom>
            <a:solidFill>
              <a:srgbClr val="F9DC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57" name="Freeform 51">
              <a:extLst>
                <a:ext uri="{FF2B5EF4-FFF2-40B4-BE49-F238E27FC236}">
                  <a16:creationId xmlns:a16="http://schemas.microsoft.com/office/drawing/2014/main" id="{FCF93D8C-EF64-4250-8C02-2035F9B6F0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" y="3223"/>
              <a:ext cx="439" cy="279"/>
            </a:xfrm>
            <a:custGeom>
              <a:avLst/>
              <a:gdLst>
                <a:gd name="T0" fmla="*/ 0 w 223"/>
                <a:gd name="T1" fmla="*/ 0 h 133"/>
                <a:gd name="T2" fmla="*/ 1000 w 223"/>
                <a:gd name="T3" fmla="*/ 296 h 133"/>
                <a:gd name="T4" fmla="*/ 1701 w 223"/>
                <a:gd name="T5" fmla="*/ 422 h 133"/>
                <a:gd name="T6" fmla="*/ 1024 w 223"/>
                <a:gd name="T7" fmla="*/ 701 h 133"/>
                <a:gd name="T8" fmla="*/ 0 w 223"/>
                <a:gd name="T9" fmla="*/ 1227 h 1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3" h="133">
                  <a:moveTo>
                    <a:pt x="0" y="0"/>
                  </a:moveTo>
                  <a:cubicBezTo>
                    <a:pt x="0" y="0"/>
                    <a:pt x="29" y="33"/>
                    <a:pt x="131" y="32"/>
                  </a:cubicBezTo>
                  <a:cubicBezTo>
                    <a:pt x="222" y="31"/>
                    <a:pt x="223" y="34"/>
                    <a:pt x="223" y="46"/>
                  </a:cubicBezTo>
                  <a:cubicBezTo>
                    <a:pt x="223" y="58"/>
                    <a:pt x="207" y="66"/>
                    <a:pt x="134" y="76"/>
                  </a:cubicBezTo>
                  <a:cubicBezTo>
                    <a:pt x="61" y="86"/>
                    <a:pt x="17" y="113"/>
                    <a:pt x="0" y="133"/>
                  </a:cubicBezTo>
                </a:path>
              </a:pathLst>
            </a:custGeom>
            <a:no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58" name="Freeform 52">
              <a:extLst>
                <a:ext uri="{FF2B5EF4-FFF2-40B4-BE49-F238E27FC236}">
                  <a16:creationId xmlns:a16="http://schemas.microsoft.com/office/drawing/2014/main" id="{24DA48D0-0C0A-431C-8192-DD33781BD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" y="3288"/>
              <a:ext cx="132" cy="134"/>
            </a:xfrm>
            <a:custGeom>
              <a:avLst/>
              <a:gdLst>
                <a:gd name="T0" fmla="*/ 0 w 67"/>
                <a:gd name="T1" fmla="*/ 588 h 64"/>
                <a:gd name="T2" fmla="*/ 307 w 67"/>
                <a:gd name="T3" fmla="*/ 385 h 64"/>
                <a:gd name="T4" fmla="*/ 496 w 67"/>
                <a:gd name="T5" fmla="*/ 228 h 64"/>
                <a:gd name="T6" fmla="*/ 292 w 67"/>
                <a:gd name="T7" fmla="*/ 168 h 64"/>
                <a:gd name="T8" fmla="*/ 0 w 67"/>
                <a:gd name="T9" fmla="*/ 0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7" h="64">
                  <a:moveTo>
                    <a:pt x="0" y="64"/>
                  </a:moveTo>
                  <a:cubicBezTo>
                    <a:pt x="5" y="56"/>
                    <a:pt x="35" y="45"/>
                    <a:pt x="40" y="42"/>
                  </a:cubicBezTo>
                  <a:cubicBezTo>
                    <a:pt x="45" y="39"/>
                    <a:pt x="67" y="31"/>
                    <a:pt x="65" y="25"/>
                  </a:cubicBezTo>
                  <a:cubicBezTo>
                    <a:pt x="63" y="19"/>
                    <a:pt x="56" y="21"/>
                    <a:pt x="38" y="18"/>
                  </a:cubicBezTo>
                  <a:cubicBezTo>
                    <a:pt x="20" y="15"/>
                    <a:pt x="0" y="0"/>
                    <a:pt x="0" y="0"/>
                  </a:cubicBezTo>
                </a:path>
              </a:pathLst>
            </a:custGeom>
            <a:no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59" name="Freeform 53">
              <a:extLst>
                <a:ext uri="{FF2B5EF4-FFF2-40B4-BE49-F238E27FC236}">
                  <a16:creationId xmlns:a16="http://schemas.microsoft.com/office/drawing/2014/main" id="{1F299075-1E82-4CB0-8F18-918FE71904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1" y="3288"/>
              <a:ext cx="132" cy="134"/>
            </a:xfrm>
            <a:custGeom>
              <a:avLst/>
              <a:gdLst>
                <a:gd name="T0" fmla="*/ 512 w 67"/>
                <a:gd name="T1" fmla="*/ 588 h 64"/>
                <a:gd name="T2" fmla="*/ 205 w 67"/>
                <a:gd name="T3" fmla="*/ 385 h 64"/>
                <a:gd name="T4" fmla="*/ 16 w 67"/>
                <a:gd name="T5" fmla="*/ 228 h 64"/>
                <a:gd name="T6" fmla="*/ 221 w 67"/>
                <a:gd name="T7" fmla="*/ 168 h 64"/>
                <a:gd name="T8" fmla="*/ 512 w 67"/>
                <a:gd name="T9" fmla="*/ 0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7" h="64">
                  <a:moveTo>
                    <a:pt x="67" y="64"/>
                  </a:moveTo>
                  <a:cubicBezTo>
                    <a:pt x="62" y="56"/>
                    <a:pt x="32" y="45"/>
                    <a:pt x="27" y="42"/>
                  </a:cubicBezTo>
                  <a:cubicBezTo>
                    <a:pt x="22" y="39"/>
                    <a:pt x="0" y="31"/>
                    <a:pt x="2" y="25"/>
                  </a:cubicBezTo>
                  <a:cubicBezTo>
                    <a:pt x="4" y="19"/>
                    <a:pt x="11" y="21"/>
                    <a:pt x="29" y="18"/>
                  </a:cubicBezTo>
                  <a:cubicBezTo>
                    <a:pt x="47" y="15"/>
                    <a:pt x="67" y="0"/>
                    <a:pt x="67" y="0"/>
                  </a:cubicBezTo>
                </a:path>
              </a:pathLst>
            </a:custGeom>
            <a:no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60" name="Freeform 54">
              <a:extLst>
                <a:ext uri="{FF2B5EF4-FFF2-40B4-BE49-F238E27FC236}">
                  <a16:creationId xmlns:a16="http://schemas.microsoft.com/office/drawing/2014/main" id="{A4ADE254-3A18-45B9-8E85-7278ED646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4" y="3223"/>
              <a:ext cx="439" cy="279"/>
            </a:xfrm>
            <a:custGeom>
              <a:avLst/>
              <a:gdLst>
                <a:gd name="T0" fmla="*/ 1701 w 223"/>
                <a:gd name="T1" fmla="*/ 0 h 133"/>
                <a:gd name="T2" fmla="*/ 701 w 223"/>
                <a:gd name="T3" fmla="*/ 296 h 133"/>
                <a:gd name="T4" fmla="*/ 0 w 223"/>
                <a:gd name="T5" fmla="*/ 422 h 133"/>
                <a:gd name="T6" fmla="*/ 679 w 223"/>
                <a:gd name="T7" fmla="*/ 701 h 133"/>
                <a:gd name="T8" fmla="*/ 1701 w 223"/>
                <a:gd name="T9" fmla="*/ 1227 h 1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3" h="133">
                  <a:moveTo>
                    <a:pt x="223" y="0"/>
                  </a:moveTo>
                  <a:cubicBezTo>
                    <a:pt x="223" y="0"/>
                    <a:pt x="194" y="31"/>
                    <a:pt x="92" y="32"/>
                  </a:cubicBezTo>
                  <a:cubicBezTo>
                    <a:pt x="6" y="33"/>
                    <a:pt x="0" y="34"/>
                    <a:pt x="0" y="46"/>
                  </a:cubicBezTo>
                  <a:cubicBezTo>
                    <a:pt x="0" y="58"/>
                    <a:pt x="16" y="66"/>
                    <a:pt x="89" y="76"/>
                  </a:cubicBezTo>
                  <a:cubicBezTo>
                    <a:pt x="162" y="86"/>
                    <a:pt x="206" y="113"/>
                    <a:pt x="223" y="133"/>
                  </a:cubicBezTo>
                </a:path>
              </a:pathLst>
            </a:custGeom>
            <a:no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61" name="Freeform 55">
              <a:extLst>
                <a:ext uri="{FF2B5EF4-FFF2-40B4-BE49-F238E27FC236}">
                  <a16:creationId xmlns:a16="http://schemas.microsoft.com/office/drawing/2014/main" id="{1DF5A142-14E4-4974-BACC-658A3E406286}"/>
                </a:ext>
              </a:extLst>
            </p:cNvPr>
            <p:cNvSpPr>
              <a:spLocks/>
            </p:cNvSpPr>
            <p:nvPr/>
          </p:nvSpPr>
          <p:spPr bwMode="auto">
            <a:xfrm>
              <a:off x="907" y="3332"/>
              <a:ext cx="23" cy="25"/>
            </a:xfrm>
            <a:custGeom>
              <a:avLst/>
              <a:gdLst>
                <a:gd name="T0" fmla="*/ 77 w 12"/>
                <a:gd name="T1" fmla="*/ 0 h 12"/>
                <a:gd name="T2" fmla="*/ 0 w 12"/>
                <a:gd name="T3" fmla="*/ 108 h 12"/>
                <a:gd name="T4" fmla="*/ 77 w 12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1" y="0"/>
                    <a:pt x="12" y="12"/>
                    <a:pt x="0" y="12"/>
                  </a:cubicBezTo>
                  <a:cubicBezTo>
                    <a:pt x="0" y="12"/>
                    <a:pt x="10" y="12"/>
                    <a:pt x="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62" name="Freeform 56">
              <a:extLst>
                <a:ext uri="{FF2B5EF4-FFF2-40B4-BE49-F238E27FC236}">
                  <a16:creationId xmlns:a16="http://schemas.microsoft.com/office/drawing/2014/main" id="{71FDA899-A2B5-40E0-8E41-1802B9529226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" y="3118"/>
              <a:ext cx="83" cy="29"/>
            </a:xfrm>
            <a:custGeom>
              <a:avLst/>
              <a:gdLst>
                <a:gd name="T0" fmla="*/ 0 w 42"/>
                <a:gd name="T1" fmla="*/ 0 h 14"/>
                <a:gd name="T2" fmla="*/ 324 w 42"/>
                <a:gd name="T3" fmla="*/ 0 h 14"/>
                <a:gd name="T4" fmla="*/ 0 w 42"/>
                <a:gd name="T5" fmla="*/ 0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2" h="14">
                  <a:moveTo>
                    <a:pt x="0" y="0"/>
                  </a:moveTo>
                  <a:cubicBezTo>
                    <a:pt x="0" y="0"/>
                    <a:pt x="21" y="11"/>
                    <a:pt x="42" y="0"/>
                  </a:cubicBezTo>
                  <a:cubicBezTo>
                    <a:pt x="42" y="0"/>
                    <a:pt x="23" y="14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63" name="Freeform 57">
              <a:extLst>
                <a:ext uri="{FF2B5EF4-FFF2-40B4-BE49-F238E27FC236}">
                  <a16:creationId xmlns:a16="http://schemas.microsoft.com/office/drawing/2014/main" id="{62DB098B-803B-43B3-B17C-7A7199D58C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" y="3147"/>
              <a:ext cx="146" cy="40"/>
            </a:xfrm>
            <a:custGeom>
              <a:avLst/>
              <a:gdLst>
                <a:gd name="T0" fmla="*/ 0 w 74"/>
                <a:gd name="T1" fmla="*/ 0 h 19"/>
                <a:gd name="T2" fmla="*/ 568 w 74"/>
                <a:gd name="T3" fmla="*/ 76 h 19"/>
                <a:gd name="T4" fmla="*/ 0 w 74"/>
                <a:gd name="T5" fmla="*/ 0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4" h="19">
                  <a:moveTo>
                    <a:pt x="0" y="0"/>
                  </a:moveTo>
                  <a:cubicBezTo>
                    <a:pt x="0" y="0"/>
                    <a:pt x="26" y="15"/>
                    <a:pt x="74" y="8"/>
                  </a:cubicBezTo>
                  <a:cubicBezTo>
                    <a:pt x="74" y="8"/>
                    <a:pt x="30" y="19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64" name="Freeform 58">
              <a:extLst>
                <a:ext uri="{FF2B5EF4-FFF2-40B4-BE49-F238E27FC236}">
                  <a16:creationId xmlns:a16="http://schemas.microsoft.com/office/drawing/2014/main" id="{0FB03FCA-565F-4653-BBC7-AD577E3DE7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6" y="3150"/>
              <a:ext cx="136" cy="37"/>
            </a:xfrm>
            <a:custGeom>
              <a:avLst/>
              <a:gdLst>
                <a:gd name="T0" fmla="*/ 0 w 69"/>
                <a:gd name="T1" fmla="*/ 60 h 18"/>
                <a:gd name="T2" fmla="*/ 528 w 69"/>
                <a:gd name="T3" fmla="*/ 0 h 18"/>
                <a:gd name="T4" fmla="*/ 0 w 69"/>
                <a:gd name="T5" fmla="*/ 60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9" h="18">
                  <a:moveTo>
                    <a:pt x="0" y="7"/>
                  </a:moveTo>
                  <a:cubicBezTo>
                    <a:pt x="0" y="7"/>
                    <a:pt x="38" y="13"/>
                    <a:pt x="69" y="0"/>
                  </a:cubicBezTo>
                  <a:cubicBezTo>
                    <a:pt x="69" y="0"/>
                    <a:pt x="42" y="18"/>
                    <a:pt x="0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65" name="Freeform 59">
              <a:extLst>
                <a:ext uri="{FF2B5EF4-FFF2-40B4-BE49-F238E27FC236}">
                  <a16:creationId xmlns:a16="http://schemas.microsoft.com/office/drawing/2014/main" id="{45D8CAEA-3DEA-41F3-90E2-39462D590C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" y="3300"/>
              <a:ext cx="258" cy="76"/>
            </a:xfrm>
            <a:custGeom>
              <a:avLst/>
              <a:gdLst>
                <a:gd name="T0" fmla="*/ 0 w 131"/>
                <a:gd name="T1" fmla="*/ 17 h 36"/>
                <a:gd name="T2" fmla="*/ 124 w 131"/>
                <a:gd name="T3" fmla="*/ 133 h 36"/>
                <a:gd name="T4" fmla="*/ 116 w 131"/>
                <a:gd name="T5" fmla="*/ 272 h 36"/>
                <a:gd name="T6" fmla="*/ 144 w 131"/>
                <a:gd name="T7" fmla="*/ 338 h 36"/>
                <a:gd name="T8" fmla="*/ 329 w 131"/>
                <a:gd name="T9" fmla="*/ 281 h 36"/>
                <a:gd name="T10" fmla="*/ 465 w 131"/>
                <a:gd name="T11" fmla="*/ 253 h 36"/>
                <a:gd name="T12" fmla="*/ 613 w 131"/>
                <a:gd name="T13" fmla="*/ 236 h 36"/>
                <a:gd name="T14" fmla="*/ 741 w 131"/>
                <a:gd name="T15" fmla="*/ 196 h 36"/>
                <a:gd name="T16" fmla="*/ 849 w 131"/>
                <a:gd name="T17" fmla="*/ 188 h 36"/>
                <a:gd name="T18" fmla="*/ 977 w 131"/>
                <a:gd name="T19" fmla="*/ 93 h 36"/>
                <a:gd name="T20" fmla="*/ 872 w 131"/>
                <a:gd name="T21" fmla="*/ 68 h 36"/>
                <a:gd name="T22" fmla="*/ 687 w 131"/>
                <a:gd name="T23" fmla="*/ 49 h 36"/>
                <a:gd name="T24" fmla="*/ 205 w 131"/>
                <a:gd name="T25" fmla="*/ 36 h 36"/>
                <a:gd name="T26" fmla="*/ 77 w 131"/>
                <a:gd name="T27" fmla="*/ 27 h 36"/>
                <a:gd name="T28" fmla="*/ 0 w 131"/>
                <a:gd name="T29" fmla="*/ 17 h 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31" h="36">
                  <a:moveTo>
                    <a:pt x="0" y="2"/>
                  </a:moveTo>
                  <a:cubicBezTo>
                    <a:pt x="5" y="6"/>
                    <a:pt x="13" y="8"/>
                    <a:pt x="16" y="14"/>
                  </a:cubicBezTo>
                  <a:cubicBezTo>
                    <a:pt x="20" y="20"/>
                    <a:pt x="17" y="23"/>
                    <a:pt x="15" y="29"/>
                  </a:cubicBezTo>
                  <a:cubicBezTo>
                    <a:pt x="13" y="34"/>
                    <a:pt x="13" y="35"/>
                    <a:pt x="19" y="36"/>
                  </a:cubicBezTo>
                  <a:cubicBezTo>
                    <a:pt x="26" y="36"/>
                    <a:pt x="35" y="31"/>
                    <a:pt x="43" y="30"/>
                  </a:cubicBezTo>
                  <a:cubicBezTo>
                    <a:pt x="50" y="30"/>
                    <a:pt x="55" y="28"/>
                    <a:pt x="61" y="27"/>
                  </a:cubicBezTo>
                  <a:cubicBezTo>
                    <a:pt x="68" y="25"/>
                    <a:pt x="74" y="27"/>
                    <a:pt x="80" y="25"/>
                  </a:cubicBezTo>
                  <a:cubicBezTo>
                    <a:pt x="86" y="23"/>
                    <a:pt x="91" y="22"/>
                    <a:pt x="97" y="21"/>
                  </a:cubicBezTo>
                  <a:cubicBezTo>
                    <a:pt x="102" y="21"/>
                    <a:pt x="107" y="21"/>
                    <a:pt x="111" y="20"/>
                  </a:cubicBezTo>
                  <a:cubicBezTo>
                    <a:pt x="115" y="19"/>
                    <a:pt x="131" y="17"/>
                    <a:pt x="128" y="10"/>
                  </a:cubicBezTo>
                  <a:cubicBezTo>
                    <a:pt x="126" y="6"/>
                    <a:pt x="118" y="7"/>
                    <a:pt x="114" y="7"/>
                  </a:cubicBezTo>
                  <a:cubicBezTo>
                    <a:pt x="106" y="7"/>
                    <a:pt x="98" y="6"/>
                    <a:pt x="90" y="5"/>
                  </a:cubicBezTo>
                  <a:cubicBezTo>
                    <a:pt x="69" y="4"/>
                    <a:pt x="48" y="4"/>
                    <a:pt x="27" y="4"/>
                  </a:cubicBezTo>
                  <a:cubicBezTo>
                    <a:pt x="21" y="4"/>
                    <a:pt x="16" y="4"/>
                    <a:pt x="10" y="3"/>
                  </a:cubicBezTo>
                  <a:cubicBezTo>
                    <a:pt x="8" y="2"/>
                    <a:pt x="1" y="0"/>
                    <a:pt x="0" y="2"/>
                  </a:cubicBezTo>
                </a:path>
              </a:pathLst>
            </a:custGeom>
            <a:solidFill>
              <a:srgbClr val="FCEA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66" name="Freeform 60">
              <a:extLst>
                <a:ext uri="{FF2B5EF4-FFF2-40B4-BE49-F238E27FC236}">
                  <a16:creationId xmlns:a16="http://schemas.microsoft.com/office/drawing/2014/main" id="{025141D2-D328-4637-9242-30B60B6ED9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" y="3298"/>
              <a:ext cx="250" cy="95"/>
            </a:xfrm>
            <a:custGeom>
              <a:avLst/>
              <a:gdLst>
                <a:gd name="T0" fmla="*/ 945 w 127"/>
                <a:gd name="T1" fmla="*/ 0 h 45"/>
                <a:gd name="T2" fmla="*/ 419 w 127"/>
                <a:gd name="T3" fmla="*/ 84 h 45"/>
                <a:gd name="T4" fmla="*/ 175 w 127"/>
                <a:gd name="T5" fmla="*/ 103 h 45"/>
                <a:gd name="T6" fmla="*/ 0 w 127"/>
                <a:gd name="T7" fmla="*/ 133 h 45"/>
                <a:gd name="T8" fmla="*/ 167 w 127"/>
                <a:gd name="T9" fmla="*/ 205 h 45"/>
                <a:gd name="T10" fmla="*/ 404 w 127"/>
                <a:gd name="T11" fmla="*/ 264 h 45"/>
                <a:gd name="T12" fmla="*/ 817 w 127"/>
                <a:gd name="T13" fmla="*/ 365 h 45"/>
                <a:gd name="T14" fmla="*/ 937 w 127"/>
                <a:gd name="T15" fmla="*/ 374 h 45"/>
                <a:gd name="T16" fmla="*/ 907 w 127"/>
                <a:gd name="T17" fmla="*/ 205 h 45"/>
                <a:gd name="T18" fmla="*/ 945 w 127"/>
                <a:gd name="T19" fmla="*/ 17 h 4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7" h="45">
                  <a:moveTo>
                    <a:pt x="124" y="0"/>
                  </a:moveTo>
                  <a:cubicBezTo>
                    <a:pt x="102" y="4"/>
                    <a:pt x="78" y="9"/>
                    <a:pt x="55" y="9"/>
                  </a:cubicBezTo>
                  <a:cubicBezTo>
                    <a:pt x="44" y="9"/>
                    <a:pt x="34" y="10"/>
                    <a:pt x="23" y="11"/>
                  </a:cubicBezTo>
                  <a:cubicBezTo>
                    <a:pt x="17" y="11"/>
                    <a:pt x="4" y="7"/>
                    <a:pt x="0" y="14"/>
                  </a:cubicBezTo>
                  <a:cubicBezTo>
                    <a:pt x="5" y="19"/>
                    <a:pt x="16" y="21"/>
                    <a:pt x="22" y="22"/>
                  </a:cubicBezTo>
                  <a:cubicBezTo>
                    <a:pt x="32" y="25"/>
                    <a:pt x="42" y="26"/>
                    <a:pt x="53" y="28"/>
                  </a:cubicBezTo>
                  <a:cubicBezTo>
                    <a:pt x="70" y="33"/>
                    <a:pt x="90" y="33"/>
                    <a:pt x="107" y="39"/>
                  </a:cubicBezTo>
                  <a:cubicBezTo>
                    <a:pt x="111" y="41"/>
                    <a:pt x="120" y="45"/>
                    <a:pt x="123" y="40"/>
                  </a:cubicBezTo>
                  <a:cubicBezTo>
                    <a:pt x="125" y="34"/>
                    <a:pt x="119" y="28"/>
                    <a:pt x="119" y="22"/>
                  </a:cubicBezTo>
                  <a:cubicBezTo>
                    <a:pt x="119" y="16"/>
                    <a:pt x="127" y="8"/>
                    <a:pt x="124" y="2"/>
                  </a:cubicBezTo>
                </a:path>
              </a:pathLst>
            </a:custGeom>
            <a:solidFill>
              <a:srgbClr val="FCEA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67" name="Freeform 61">
              <a:extLst>
                <a:ext uri="{FF2B5EF4-FFF2-40B4-BE49-F238E27FC236}">
                  <a16:creationId xmlns:a16="http://schemas.microsoft.com/office/drawing/2014/main" id="{5BB02500-6D61-42CB-B98F-F01F57B8DD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7" y="3315"/>
              <a:ext cx="85" cy="38"/>
            </a:xfrm>
            <a:custGeom>
              <a:avLst/>
              <a:gdLst>
                <a:gd name="T0" fmla="*/ 300 w 43"/>
                <a:gd name="T1" fmla="*/ 0 h 18"/>
                <a:gd name="T2" fmla="*/ 85 w 43"/>
                <a:gd name="T3" fmla="*/ 27 h 18"/>
                <a:gd name="T4" fmla="*/ 8 w 43"/>
                <a:gd name="T5" fmla="*/ 76 h 18"/>
                <a:gd name="T6" fmla="*/ 93 w 43"/>
                <a:gd name="T7" fmla="*/ 120 h 18"/>
                <a:gd name="T8" fmla="*/ 215 w 43"/>
                <a:gd name="T9" fmla="*/ 152 h 18"/>
                <a:gd name="T10" fmla="*/ 300 w 43"/>
                <a:gd name="T11" fmla="*/ 152 h 18"/>
                <a:gd name="T12" fmla="*/ 332 w 43"/>
                <a:gd name="T13" fmla="*/ 0 h 18"/>
                <a:gd name="T14" fmla="*/ 316 w 43"/>
                <a:gd name="T15" fmla="*/ 0 h 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3" h="18">
                  <a:moveTo>
                    <a:pt x="39" y="0"/>
                  </a:moveTo>
                  <a:cubicBezTo>
                    <a:pt x="31" y="2"/>
                    <a:pt x="21" y="2"/>
                    <a:pt x="11" y="3"/>
                  </a:cubicBezTo>
                  <a:cubicBezTo>
                    <a:pt x="9" y="3"/>
                    <a:pt x="2" y="4"/>
                    <a:pt x="1" y="8"/>
                  </a:cubicBezTo>
                  <a:cubicBezTo>
                    <a:pt x="0" y="13"/>
                    <a:pt x="9" y="13"/>
                    <a:pt x="12" y="13"/>
                  </a:cubicBezTo>
                  <a:cubicBezTo>
                    <a:pt x="17" y="14"/>
                    <a:pt x="23" y="15"/>
                    <a:pt x="28" y="16"/>
                  </a:cubicBezTo>
                  <a:cubicBezTo>
                    <a:pt x="31" y="17"/>
                    <a:pt x="37" y="18"/>
                    <a:pt x="39" y="16"/>
                  </a:cubicBezTo>
                  <a:cubicBezTo>
                    <a:pt x="43" y="14"/>
                    <a:pt x="43" y="4"/>
                    <a:pt x="43" y="0"/>
                  </a:cubicBezTo>
                  <a:cubicBezTo>
                    <a:pt x="42" y="0"/>
                    <a:pt x="41" y="0"/>
                    <a:pt x="41" y="0"/>
                  </a:cubicBezTo>
                </a:path>
              </a:pathLst>
            </a:custGeom>
            <a:solidFill>
              <a:srgbClr val="FDF7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68" name="Freeform 62">
              <a:extLst>
                <a:ext uri="{FF2B5EF4-FFF2-40B4-BE49-F238E27FC236}">
                  <a16:creationId xmlns:a16="http://schemas.microsoft.com/office/drawing/2014/main" id="{18055913-CF2D-4F1D-8CD5-4B77E12F67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" y="3319"/>
              <a:ext cx="104" cy="32"/>
            </a:xfrm>
            <a:custGeom>
              <a:avLst/>
              <a:gdLst>
                <a:gd name="T0" fmla="*/ 0 w 53"/>
                <a:gd name="T1" fmla="*/ 9 h 15"/>
                <a:gd name="T2" fmla="*/ 39 w 53"/>
                <a:gd name="T3" fmla="*/ 137 h 15"/>
                <a:gd name="T4" fmla="*/ 273 w 53"/>
                <a:gd name="T5" fmla="*/ 96 h 15"/>
                <a:gd name="T6" fmla="*/ 296 w 53"/>
                <a:gd name="T7" fmla="*/ 41 h 15"/>
                <a:gd name="T8" fmla="*/ 16 w 53"/>
                <a:gd name="T9" fmla="*/ 9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15">
                  <a:moveTo>
                    <a:pt x="0" y="1"/>
                  </a:moveTo>
                  <a:cubicBezTo>
                    <a:pt x="5" y="1"/>
                    <a:pt x="5" y="10"/>
                    <a:pt x="5" y="14"/>
                  </a:cubicBezTo>
                  <a:cubicBezTo>
                    <a:pt x="15" y="15"/>
                    <a:pt x="26" y="11"/>
                    <a:pt x="36" y="10"/>
                  </a:cubicBezTo>
                  <a:cubicBezTo>
                    <a:pt x="44" y="9"/>
                    <a:pt x="53" y="4"/>
                    <a:pt x="39" y="4"/>
                  </a:cubicBezTo>
                  <a:cubicBezTo>
                    <a:pt x="28" y="3"/>
                    <a:pt x="12" y="0"/>
                    <a:pt x="2" y="1"/>
                  </a:cubicBezTo>
                </a:path>
              </a:pathLst>
            </a:custGeom>
            <a:solidFill>
              <a:srgbClr val="FDF7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69" name="Oval 63">
              <a:extLst>
                <a:ext uri="{FF2B5EF4-FFF2-40B4-BE49-F238E27FC236}">
                  <a16:creationId xmlns:a16="http://schemas.microsoft.com/office/drawing/2014/main" id="{93C9DB9D-5C38-4358-818A-F5E9904847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5" y="3311"/>
              <a:ext cx="47" cy="50"/>
            </a:xfrm>
            <a:prstGeom prst="ellipse">
              <a:avLst/>
            </a:prstGeom>
            <a:noFill/>
            <a:ln w="6350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970" name="Freeform 64">
              <a:extLst>
                <a:ext uri="{FF2B5EF4-FFF2-40B4-BE49-F238E27FC236}">
                  <a16:creationId xmlns:a16="http://schemas.microsoft.com/office/drawing/2014/main" id="{DC342A76-BBBF-436B-B364-097E347D47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" y="3076"/>
              <a:ext cx="1129" cy="84"/>
            </a:xfrm>
            <a:custGeom>
              <a:avLst/>
              <a:gdLst>
                <a:gd name="T0" fmla="*/ 4368 w 574"/>
                <a:gd name="T1" fmla="*/ 48 h 40"/>
                <a:gd name="T2" fmla="*/ 3761 w 574"/>
                <a:gd name="T3" fmla="*/ 370 h 40"/>
                <a:gd name="T4" fmla="*/ 2832 w 574"/>
                <a:gd name="T5" fmla="*/ 0 h 40"/>
                <a:gd name="T6" fmla="*/ 2185 w 574"/>
                <a:gd name="T7" fmla="*/ 193 h 40"/>
                <a:gd name="T8" fmla="*/ 2185 w 574"/>
                <a:gd name="T9" fmla="*/ 193 h 40"/>
                <a:gd name="T10" fmla="*/ 1536 w 574"/>
                <a:gd name="T11" fmla="*/ 0 h 40"/>
                <a:gd name="T12" fmla="*/ 608 w 574"/>
                <a:gd name="T13" fmla="*/ 370 h 40"/>
                <a:gd name="T14" fmla="*/ 0 w 574"/>
                <a:gd name="T15" fmla="*/ 48 h 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74" h="40">
                  <a:moveTo>
                    <a:pt x="574" y="5"/>
                  </a:moveTo>
                  <a:cubicBezTo>
                    <a:pt x="574" y="5"/>
                    <a:pt x="561" y="40"/>
                    <a:pt x="494" y="40"/>
                  </a:cubicBezTo>
                  <a:cubicBezTo>
                    <a:pt x="427" y="40"/>
                    <a:pt x="428" y="0"/>
                    <a:pt x="372" y="0"/>
                  </a:cubicBezTo>
                  <a:cubicBezTo>
                    <a:pt x="316" y="0"/>
                    <a:pt x="316" y="21"/>
                    <a:pt x="287" y="21"/>
                  </a:cubicBezTo>
                  <a:cubicBezTo>
                    <a:pt x="287" y="21"/>
                    <a:pt x="287" y="21"/>
                    <a:pt x="287" y="21"/>
                  </a:cubicBezTo>
                  <a:cubicBezTo>
                    <a:pt x="258" y="21"/>
                    <a:pt x="258" y="0"/>
                    <a:pt x="202" y="0"/>
                  </a:cubicBezTo>
                  <a:cubicBezTo>
                    <a:pt x="146" y="0"/>
                    <a:pt x="147" y="40"/>
                    <a:pt x="80" y="40"/>
                  </a:cubicBezTo>
                  <a:cubicBezTo>
                    <a:pt x="13" y="40"/>
                    <a:pt x="0" y="5"/>
                    <a:pt x="0" y="5"/>
                  </a:cubicBezTo>
                </a:path>
              </a:pathLst>
            </a:custGeom>
            <a:noFill/>
            <a:ln w="12700" cap="rnd">
              <a:solidFill>
                <a:srgbClr val="3434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71" name="Freeform 65">
              <a:extLst>
                <a:ext uri="{FF2B5EF4-FFF2-40B4-BE49-F238E27FC236}">
                  <a16:creationId xmlns:a16="http://schemas.microsoft.com/office/drawing/2014/main" id="{936F020C-A36B-47A0-892F-73B6EACE22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" y="3152"/>
              <a:ext cx="1133" cy="81"/>
            </a:xfrm>
            <a:custGeom>
              <a:avLst/>
              <a:gdLst>
                <a:gd name="T0" fmla="*/ 0 w 576"/>
                <a:gd name="T1" fmla="*/ 168 h 39"/>
                <a:gd name="T2" fmla="*/ 504 w 576"/>
                <a:gd name="T3" fmla="*/ 349 h 39"/>
                <a:gd name="T4" fmla="*/ 1544 w 576"/>
                <a:gd name="T5" fmla="*/ 0 h 39"/>
                <a:gd name="T6" fmla="*/ 2193 w 576"/>
                <a:gd name="T7" fmla="*/ 189 h 39"/>
                <a:gd name="T8" fmla="*/ 2193 w 576"/>
                <a:gd name="T9" fmla="*/ 189 h 39"/>
                <a:gd name="T10" fmla="*/ 2840 w 576"/>
                <a:gd name="T11" fmla="*/ 0 h 39"/>
                <a:gd name="T12" fmla="*/ 3881 w 576"/>
                <a:gd name="T13" fmla="*/ 349 h 39"/>
                <a:gd name="T14" fmla="*/ 4384 w 576"/>
                <a:gd name="T15" fmla="*/ 168 h 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76" h="39">
                  <a:moveTo>
                    <a:pt x="0" y="19"/>
                  </a:moveTo>
                  <a:cubicBezTo>
                    <a:pt x="16" y="29"/>
                    <a:pt x="38" y="39"/>
                    <a:pt x="66" y="39"/>
                  </a:cubicBezTo>
                  <a:cubicBezTo>
                    <a:pt x="120" y="39"/>
                    <a:pt x="158" y="0"/>
                    <a:pt x="203" y="0"/>
                  </a:cubicBezTo>
                  <a:cubicBezTo>
                    <a:pt x="248" y="0"/>
                    <a:pt x="249" y="21"/>
                    <a:pt x="288" y="21"/>
                  </a:cubicBezTo>
                  <a:cubicBezTo>
                    <a:pt x="288" y="21"/>
                    <a:pt x="288" y="21"/>
                    <a:pt x="288" y="21"/>
                  </a:cubicBezTo>
                  <a:cubicBezTo>
                    <a:pt x="327" y="21"/>
                    <a:pt x="328" y="0"/>
                    <a:pt x="373" y="0"/>
                  </a:cubicBezTo>
                  <a:cubicBezTo>
                    <a:pt x="418" y="0"/>
                    <a:pt x="456" y="39"/>
                    <a:pt x="510" y="39"/>
                  </a:cubicBezTo>
                  <a:cubicBezTo>
                    <a:pt x="538" y="39"/>
                    <a:pt x="560" y="29"/>
                    <a:pt x="576" y="19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72" name="Freeform 66">
              <a:extLst>
                <a:ext uri="{FF2B5EF4-FFF2-40B4-BE49-F238E27FC236}">
                  <a16:creationId xmlns:a16="http://schemas.microsoft.com/office/drawing/2014/main" id="{78217F59-6EC9-4C4C-A7AF-3F4A26FC0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" y="3397"/>
              <a:ext cx="1133" cy="165"/>
            </a:xfrm>
            <a:custGeom>
              <a:avLst/>
              <a:gdLst>
                <a:gd name="T0" fmla="*/ 4384 w 576"/>
                <a:gd name="T1" fmla="*/ 721 h 79"/>
                <a:gd name="T2" fmla="*/ 3818 w 576"/>
                <a:gd name="T3" fmla="*/ 217 h 79"/>
                <a:gd name="T4" fmla="*/ 3100 w 576"/>
                <a:gd name="T5" fmla="*/ 276 h 79"/>
                <a:gd name="T6" fmla="*/ 2193 w 576"/>
                <a:gd name="T7" fmla="*/ 0 h 79"/>
                <a:gd name="T8" fmla="*/ 2193 w 576"/>
                <a:gd name="T9" fmla="*/ 0 h 79"/>
                <a:gd name="T10" fmla="*/ 1284 w 576"/>
                <a:gd name="T11" fmla="*/ 276 h 79"/>
                <a:gd name="T12" fmla="*/ 565 w 576"/>
                <a:gd name="T13" fmla="*/ 217 h 79"/>
                <a:gd name="T14" fmla="*/ 0 w 576"/>
                <a:gd name="T15" fmla="*/ 721 h 7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76" h="79">
                  <a:moveTo>
                    <a:pt x="576" y="79"/>
                  </a:moveTo>
                  <a:cubicBezTo>
                    <a:pt x="576" y="79"/>
                    <a:pt x="546" y="27"/>
                    <a:pt x="502" y="24"/>
                  </a:cubicBezTo>
                  <a:cubicBezTo>
                    <a:pt x="443" y="20"/>
                    <a:pt x="451" y="30"/>
                    <a:pt x="407" y="30"/>
                  </a:cubicBezTo>
                  <a:cubicBezTo>
                    <a:pt x="363" y="30"/>
                    <a:pt x="326" y="0"/>
                    <a:pt x="288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50" y="0"/>
                    <a:pt x="213" y="30"/>
                    <a:pt x="169" y="30"/>
                  </a:cubicBezTo>
                  <a:cubicBezTo>
                    <a:pt x="125" y="30"/>
                    <a:pt x="133" y="20"/>
                    <a:pt x="74" y="24"/>
                  </a:cubicBezTo>
                  <a:cubicBezTo>
                    <a:pt x="30" y="27"/>
                    <a:pt x="0" y="79"/>
                    <a:pt x="0" y="79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73" name="Freeform 67">
              <a:extLst>
                <a:ext uri="{FF2B5EF4-FFF2-40B4-BE49-F238E27FC236}">
                  <a16:creationId xmlns:a16="http://schemas.microsoft.com/office/drawing/2014/main" id="{8E43B2B9-E27A-492D-B99A-8C5EEC1353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" y="3449"/>
              <a:ext cx="1133" cy="189"/>
            </a:xfrm>
            <a:custGeom>
              <a:avLst/>
              <a:gdLst>
                <a:gd name="T0" fmla="*/ 0 w 576"/>
                <a:gd name="T1" fmla="*/ 777 h 90"/>
                <a:gd name="T2" fmla="*/ 584 w 576"/>
                <a:gd name="T3" fmla="*/ 149 h 90"/>
                <a:gd name="T4" fmla="*/ 1316 w 576"/>
                <a:gd name="T5" fmla="*/ 260 h 90"/>
                <a:gd name="T6" fmla="*/ 2193 w 576"/>
                <a:gd name="T7" fmla="*/ 0 h 90"/>
                <a:gd name="T8" fmla="*/ 2193 w 576"/>
                <a:gd name="T9" fmla="*/ 0 h 90"/>
                <a:gd name="T10" fmla="*/ 3069 w 576"/>
                <a:gd name="T11" fmla="*/ 260 h 90"/>
                <a:gd name="T12" fmla="*/ 3800 w 576"/>
                <a:gd name="T13" fmla="*/ 149 h 90"/>
                <a:gd name="T14" fmla="*/ 4384 w 576"/>
                <a:gd name="T15" fmla="*/ 834 h 9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76" h="90">
                  <a:moveTo>
                    <a:pt x="0" y="84"/>
                  </a:moveTo>
                  <a:cubicBezTo>
                    <a:pt x="0" y="84"/>
                    <a:pt x="35" y="16"/>
                    <a:pt x="77" y="16"/>
                  </a:cubicBezTo>
                  <a:cubicBezTo>
                    <a:pt x="119" y="16"/>
                    <a:pt x="124" y="28"/>
                    <a:pt x="173" y="28"/>
                  </a:cubicBezTo>
                  <a:cubicBezTo>
                    <a:pt x="222" y="28"/>
                    <a:pt x="247" y="0"/>
                    <a:pt x="288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329" y="0"/>
                    <a:pt x="354" y="28"/>
                    <a:pt x="403" y="28"/>
                  </a:cubicBezTo>
                  <a:cubicBezTo>
                    <a:pt x="452" y="28"/>
                    <a:pt x="457" y="16"/>
                    <a:pt x="499" y="16"/>
                  </a:cubicBezTo>
                  <a:cubicBezTo>
                    <a:pt x="541" y="16"/>
                    <a:pt x="576" y="90"/>
                    <a:pt x="576" y="90"/>
                  </a:cubicBezTo>
                </a:path>
              </a:pathLst>
            </a:custGeom>
            <a:noFill/>
            <a:ln w="12700" cap="rnd">
              <a:solidFill>
                <a:srgbClr val="3434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532" name="Group 68">
            <a:extLst>
              <a:ext uri="{FF2B5EF4-FFF2-40B4-BE49-F238E27FC236}">
                <a16:creationId xmlns:a16="http://schemas.microsoft.com/office/drawing/2014/main" id="{283083B3-44D2-4F58-ABE6-6E585E260BF6}"/>
              </a:ext>
            </a:extLst>
          </p:cNvPr>
          <p:cNvGrpSpPr>
            <a:grpSpLocks/>
          </p:cNvGrpSpPr>
          <p:nvPr/>
        </p:nvGrpSpPr>
        <p:grpSpPr bwMode="auto">
          <a:xfrm>
            <a:off x="4191000" y="1814513"/>
            <a:ext cx="1749425" cy="2160587"/>
            <a:chOff x="1680" y="1058"/>
            <a:chExt cx="1102" cy="1361"/>
          </a:xfrm>
        </p:grpSpPr>
        <p:sp>
          <p:nvSpPr>
            <p:cNvPr id="22899" name="Freeform 69">
              <a:extLst>
                <a:ext uri="{FF2B5EF4-FFF2-40B4-BE49-F238E27FC236}">
                  <a16:creationId xmlns:a16="http://schemas.microsoft.com/office/drawing/2014/main" id="{9122E8D7-A773-4C1A-B185-A006EDBDA7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7" y="1058"/>
              <a:ext cx="702" cy="1361"/>
            </a:xfrm>
            <a:custGeom>
              <a:avLst/>
              <a:gdLst>
                <a:gd name="T0" fmla="*/ 2714 w 357"/>
                <a:gd name="T1" fmla="*/ 4522 h 648"/>
                <a:gd name="T2" fmla="*/ 1496 w 357"/>
                <a:gd name="T3" fmla="*/ 6005 h 648"/>
                <a:gd name="T4" fmla="*/ 1217 w 357"/>
                <a:gd name="T5" fmla="*/ 6005 h 648"/>
                <a:gd name="T6" fmla="*/ 0 w 357"/>
                <a:gd name="T7" fmla="*/ 4522 h 648"/>
                <a:gd name="T8" fmla="*/ 0 w 357"/>
                <a:gd name="T9" fmla="*/ 1483 h 648"/>
                <a:gd name="T10" fmla="*/ 1217 w 357"/>
                <a:gd name="T11" fmla="*/ 0 h 648"/>
                <a:gd name="T12" fmla="*/ 1496 w 357"/>
                <a:gd name="T13" fmla="*/ 0 h 648"/>
                <a:gd name="T14" fmla="*/ 2714 w 357"/>
                <a:gd name="T15" fmla="*/ 1483 h 648"/>
                <a:gd name="T16" fmla="*/ 2714 w 357"/>
                <a:gd name="T17" fmla="*/ 4522 h 6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7" h="648">
                  <a:moveTo>
                    <a:pt x="357" y="488"/>
                  </a:moveTo>
                  <a:cubicBezTo>
                    <a:pt x="357" y="576"/>
                    <a:pt x="285" y="648"/>
                    <a:pt x="197" y="648"/>
                  </a:cubicBezTo>
                  <a:cubicBezTo>
                    <a:pt x="160" y="648"/>
                    <a:pt x="160" y="648"/>
                    <a:pt x="160" y="648"/>
                  </a:cubicBezTo>
                  <a:cubicBezTo>
                    <a:pt x="71" y="648"/>
                    <a:pt x="0" y="576"/>
                    <a:pt x="0" y="488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71"/>
                    <a:pt x="71" y="0"/>
                    <a:pt x="160" y="0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285" y="0"/>
                    <a:pt x="357" y="71"/>
                    <a:pt x="357" y="160"/>
                  </a:cubicBezTo>
                  <a:lnTo>
                    <a:pt x="357" y="488"/>
                  </a:lnTo>
                  <a:close/>
                </a:path>
              </a:pathLst>
            </a:custGeom>
            <a:solidFill>
              <a:srgbClr val="F9DC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00" name="Freeform 70">
              <a:extLst>
                <a:ext uri="{FF2B5EF4-FFF2-40B4-BE49-F238E27FC236}">
                  <a16:creationId xmlns:a16="http://schemas.microsoft.com/office/drawing/2014/main" id="{DDFF3956-3394-4B47-B821-F12568B97C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3" y="1058"/>
              <a:ext cx="688" cy="1354"/>
            </a:xfrm>
            <a:custGeom>
              <a:avLst/>
              <a:gdLst>
                <a:gd name="T0" fmla="*/ 1472 w 350"/>
                <a:gd name="T1" fmla="*/ 0 h 645"/>
                <a:gd name="T2" fmla="*/ 1193 w 350"/>
                <a:gd name="T3" fmla="*/ 0 h 645"/>
                <a:gd name="T4" fmla="*/ 0 w 350"/>
                <a:gd name="T5" fmla="*/ 1472 h 645"/>
                <a:gd name="T6" fmla="*/ 0 w 350"/>
                <a:gd name="T7" fmla="*/ 4494 h 645"/>
                <a:gd name="T8" fmla="*/ 1193 w 350"/>
                <a:gd name="T9" fmla="*/ 5966 h 645"/>
                <a:gd name="T10" fmla="*/ 1472 w 350"/>
                <a:gd name="T11" fmla="*/ 5966 h 645"/>
                <a:gd name="T12" fmla="*/ 2658 w 350"/>
                <a:gd name="T13" fmla="*/ 4494 h 645"/>
                <a:gd name="T14" fmla="*/ 2658 w 350"/>
                <a:gd name="T15" fmla="*/ 1472 h 645"/>
                <a:gd name="T16" fmla="*/ 1472 w 350"/>
                <a:gd name="T17" fmla="*/ 0 h 645"/>
                <a:gd name="T18" fmla="*/ 2644 w 350"/>
                <a:gd name="T19" fmla="*/ 4459 h 645"/>
                <a:gd name="T20" fmla="*/ 1472 w 350"/>
                <a:gd name="T21" fmla="*/ 5941 h 645"/>
                <a:gd name="T22" fmla="*/ 1201 w 350"/>
                <a:gd name="T23" fmla="*/ 5941 h 645"/>
                <a:gd name="T24" fmla="*/ 39 w 350"/>
                <a:gd name="T25" fmla="*/ 4450 h 645"/>
                <a:gd name="T26" fmla="*/ 24 w 350"/>
                <a:gd name="T27" fmla="*/ 1507 h 645"/>
                <a:gd name="T28" fmla="*/ 1193 w 350"/>
                <a:gd name="T29" fmla="*/ 44 h 645"/>
                <a:gd name="T30" fmla="*/ 1464 w 350"/>
                <a:gd name="T31" fmla="*/ 44 h 645"/>
                <a:gd name="T32" fmla="*/ 2620 w 350"/>
                <a:gd name="T33" fmla="*/ 1516 h 645"/>
                <a:gd name="T34" fmla="*/ 2644 w 350"/>
                <a:gd name="T35" fmla="*/ 4459 h 64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50" h="645">
                  <a:moveTo>
                    <a:pt x="194" y="0"/>
                  </a:moveTo>
                  <a:cubicBezTo>
                    <a:pt x="157" y="0"/>
                    <a:pt x="157" y="0"/>
                    <a:pt x="157" y="0"/>
                  </a:cubicBezTo>
                  <a:cubicBezTo>
                    <a:pt x="70" y="0"/>
                    <a:pt x="0" y="71"/>
                    <a:pt x="0" y="159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574"/>
                    <a:pt x="70" y="645"/>
                    <a:pt x="157" y="645"/>
                  </a:cubicBezTo>
                  <a:cubicBezTo>
                    <a:pt x="194" y="645"/>
                    <a:pt x="194" y="645"/>
                    <a:pt x="194" y="645"/>
                  </a:cubicBezTo>
                  <a:cubicBezTo>
                    <a:pt x="280" y="645"/>
                    <a:pt x="350" y="574"/>
                    <a:pt x="350" y="486"/>
                  </a:cubicBezTo>
                  <a:cubicBezTo>
                    <a:pt x="350" y="159"/>
                    <a:pt x="350" y="159"/>
                    <a:pt x="350" y="159"/>
                  </a:cubicBezTo>
                  <a:cubicBezTo>
                    <a:pt x="350" y="71"/>
                    <a:pt x="280" y="0"/>
                    <a:pt x="194" y="0"/>
                  </a:cubicBezTo>
                  <a:close/>
                  <a:moveTo>
                    <a:pt x="348" y="482"/>
                  </a:moveTo>
                  <a:cubicBezTo>
                    <a:pt x="348" y="567"/>
                    <a:pt x="278" y="642"/>
                    <a:pt x="194" y="642"/>
                  </a:cubicBezTo>
                  <a:cubicBezTo>
                    <a:pt x="158" y="642"/>
                    <a:pt x="158" y="642"/>
                    <a:pt x="158" y="642"/>
                  </a:cubicBezTo>
                  <a:cubicBezTo>
                    <a:pt x="74" y="642"/>
                    <a:pt x="5" y="567"/>
                    <a:pt x="5" y="481"/>
                  </a:cubicBezTo>
                  <a:cubicBezTo>
                    <a:pt x="3" y="163"/>
                    <a:pt x="3" y="163"/>
                    <a:pt x="3" y="163"/>
                  </a:cubicBezTo>
                  <a:cubicBezTo>
                    <a:pt x="3" y="78"/>
                    <a:pt x="73" y="5"/>
                    <a:pt x="157" y="5"/>
                  </a:cubicBezTo>
                  <a:cubicBezTo>
                    <a:pt x="193" y="5"/>
                    <a:pt x="193" y="5"/>
                    <a:pt x="193" y="5"/>
                  </a:cubicBezTo>
                  <a:cubicBezTo>
                    <a:pt x="277" y="5"/>
                    <a:pt x="345" y="79"/>
                    <a:pt x="345" y="164"/>
                  </a:cubicBezTo>
                  <a:lnTo>
                    <a:pt x="348" y="4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01" name="Freeform 71">
              <a:extLst>
                <a:ext uri="{FF2B5EF4-FFF2-40B4-BE49-F238E27FC236}">
                  <a16:creationId xmlns:a16="http://schemas.microsoft.com/office/drawing/2014/main" id="{C8E3A5DF-663B-4CAE-A5BD-A42B75C789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0" y="1085"/>
              <a:ext cx="656" cy="1311"/>
            </a:xfrm>
            <a:custGeom>
              <a:avLst/>
              <a:gdLst>
                <a:gd name="T0" fmla="*/ 2545 w 333"/>
                <a:gd name="T1" fmla="*/ 4357 h 624"/>
                <a:gd name="T2" fmla="*/ 1405 w 333"/>
                <a:gd name="T3" fmla="*/ 5786 h 624"/>
                <a:gd name="T4" fmla="*/ 1141 w 333"/>
                <a:gd name="T5" fmla="*/ 5786 h 624"/>
                <a:gd name="T6" fmla="*/ 0 w 333"/>
                <a:gd name="T7" fmla="*/ 4357 h 624"/>
                <a:gd name="T8" fmla="*/ 0 w 333"/>
                <a:gd name="T9" fmla="*/ 1431 h 624"/>
                <a:gd name="T10" fmla="*/ 1141 w 333"/>
                <a:gd name="T11" fmla="*/ 0 h 624"/>
                <a:gd name="T12" fmla="*/ 1405 w 333"/>
                <a:gd name="T13" fmla="*/ 0 h 624"/>
                <a:gd name="T14" fmla="*/ 2545 w 333"/>
                <a:gd name="T15" fmla="*/ 1431 h 624"/>
                <a:gd name="T16" fmla="*/ 2545 w 333"/>
                <a:gd name="T17" fmla="*/ 4357 h 6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33" h="624">
                  <a:moveTo>
                    <a:pt x="333" y="470"/>
                  </a:moveTo>
                  <a:cubicBezTo>
                    <a:pt x="333" y="555"/>
                    <a:pt x="266" y="624"/>
                    <a:pt x="184" y="624"/>
                  </a:cubicBezTo>
                  <a:cubicBezTo>
                    <a:pt x="149" y="624"/>
                    <a:pt x="149" y="624"/>
                    <a:pt x="149" y="624"/>
                  </a:cubicBezTo>
                  <a:cubicBezTo>
                    <a:pt x="67" y="624"/>
                    <a:pt x="0" y="555"/>
                    <a:pt x="0" y="470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69"/>
                    <a:pt x="67" y="0"/>
                    <a:pt x="149" y="0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266" y="0"/>
                    <a:pt x="333" y="69"/>
                    <a:pt x="333" y="154"/>
                  </a:cubicBezTo>
                  <a:lnTo>
                    <a:pt x="333" y="470"/>
                  </a:lnTo>
                  <a:close/>
                </a:path>
              </a:pathLst>
            </a:custGeom>
            <a:solidFill>
              <a:srgbClr val="F6B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02" name="Freeform 72">
              <a:extLst>
                <a:ext uri="{FF2B5EF4-FFF2-40B4-BE49-F238E27FC236}">
                  <a16:creationId xmlns:a16="http://schemas.microsoft.com/office/drawing/2014/main" id="{6F1CED05-039F-4480-A554-FF3682B33C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2" y="1214"/>
              <a:ext cx="644" cy="1182"/>
            </a:xfrm>
            <a:custGeom>
              <a:avLst/>
              <a:gdLst>
                <a:gd name="T0" fmla="*/ 2261 w 327"/>
                <a:gd name="T1" fmla="*/ 0 h 563"/>
                <a:gd name="T2" fmla="*/ 2316 w 327"/>
                <a:gd name="T3" fmla="*/ 414 h 563"/>
                <a:gd name="T4" fmla="*/ 2316 w 327"/>
                <a:gd name="T5" fmla="*/ 3340 h 563"/>
                <a:gd name="T6" fmla="*/ 1199 w 327"/>
                <a:gd name="T7" fmla="*/ 4999 h 563"/>
                <a:gd name="T8" fmla="*/ 0 w 327"/>
                <a:gd name="T9" fmla="*/ 4201 h 563"/>
                <a:gd name="T10" fmla="*/ 1093 w 327"/>
                <a:gd name="T11" fmla="*/ 5211 h 563"/>
                <a:gd name="T12" fmla="*/ 1361 w 327"/>
                <a:gd name="T13" fmla="*/ 5211 h 563"/>
                <a:gd name="T14" fmla="*/ 2497 w 327"/>
                <a:gd name="T15" fmla="*/ 3785 h 563"/>
                <a:gd name="T16" fmla="*/ 2497 w 327"/>
                <a:gd name="T17" fmla="*/ 859 h 563"/>
                <a:gd name="T18" fmla="*/ 2261 w 327"/>
                <a:gd name="T19" fmla="*/ 0 h 5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27" h="563">
                  <a:moveTo>
                    <a:pt x="296" y="0"/>
                  </a:moveTo>
                  <a:cubicBezTo>
                    <a:pt x="301" y="14"/>
                    <a:pt x="303" y="29"/>
                    <a:pt x="303" y="45"/>
                  </a:cubicBezTo>
                  <a:cubicBezTo>
                    <a:pt x="303" y="361"/>
                    <a:pt x="303" y="361"/>
                    <a:pt x="303" y="361"/>
                  </a:cubicBezTo>
                  <a:cubicBezTo>
                    <a:pt x="303" y="446"/>
                    <a:pt x="239" y="540"/>
                    <a:pt x="157" y="540"/>
                  </a:cubicBezTo>
                  <a:cubicBezTo>
                    <a:pt x="157" y="540"/>
                    <a:pt x="63" y="552"/>
                    <a:pt x="0" y="454"/>
                  </a:cubicBezTo>
                  <a:cubicBezTo>
                    <a:pt x="19" y="517"/>
                    <a:pt x="76" y="563"/>
                    <a:pt x="143" y="563"/>
                  </a:cubicBezTo>
                  <a:cubicBezTo>
                    <a:pt x="178" y="563"/>
                    <a:pt x="178" y="563"/>
                    <a:pt x="178" y="563"/>
                  </a:cubicBezTo>
                  <a:cubicBezTo>
                    <a:pt x="260" y="563"/>
                    <a:pt x="327" y="494"/>
                    <a:pt x="327" y="409"/>
                  </a:cubicBezTo>
                  <a:cubicBezTo>
                    <a:pt x="327" y="93"/>
                    <a:pt x="327" y="93"/>
                    <a:pt x="327" y="93"/>
                  </a:cubicBezTo>
                  <a:cubicBezTo>
                    <a:pt x="327" y="58"/>
                    <a:pt x="316" y="26"/>
                    <a:pt x="296" y="0"/>
                  </a:cubicBezTo>
                  <a:close/>
                </a:path>
              </a:pathLst>
            </a:custGeom>
            <a:solidFill>
              <a:srgbClr val="EFAC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03" name="Freeform 73">
              <a:extLst>
                <a:ext uri="{FF2B5EF4-FFF2-40B4-BE49-F238E27FC236}">
                  <a16:creationId xmlns:a16="http://schemas.microsoft.com/office/drawing/2014/main" id="{2E1B0B2A-0FCE-4151-BEA9-1C9DD300D4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6" y="1226"/>
              <a:ext cx="620" cy="1170"/>
            </a:xfrm>
            <a:custGeom>
              <a:avLst/>
              <a:gdLst>
                <a:gd name="T0" fmla="*/ 2204 w 315"/>
                <a:gd name="T1" fmla="*/ 0 h 557"/>
                <a:gd name="T2" fmla="*/ 2340 w 315"/>
                <a:gd name="T3" fmla="*/ 685 h 557"/>
                <a:gd name="T4" fmla="*/ 2340 w 315"/>
                <a:gd name="T5" fmla="*/ 3605 h 557"/>
                <a:gd name="T6" fmla="*/ 1205 w 315"/>
                <a:gd name="T7" fmla="*/ 5035 h 557"/>
                <a:gd name="T8" fmla="*/ 937 w 315"/>
                <a:gd name="T9" fmla="*/ 5035 h 557"/>
                <a:gd name="T10" fmla="*/ 0 w 315"/>
                <a:gd name="T11" fmla="*/ 4422 h 557"/>
                <a:gd name="T12" fmla="*/ 1000 w 315"/>
                <a:gd name="T13" fmla="*/ 5163 h 557"/>
                <a:gd name="T14" fmla="*/ 1268 w 315"/>
                <a:gd name="T15" fmla="*/ 5163 h 557"/>
                <a:gd name="T16" fmla="*/ 2401 w 315"/>
                <a:gd name="T17" fmla="*/ 3737 h 557"/>
                <a:gd name="T18" fmla="*/ 2401 w 315"/>
                <a:gd name="T19" fmla="*/ 807 h 557"/>
                <a:gd name="T20" fmla="*/ 2204 w 315"/>
                <a:gd name="T21" fmla="*/ 0 h 55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15" h="557">
                  <a:moveTo>
                    <a:pt x="289" y="0"/>
                  </a:moveTo>
                  <a:cubicBezTo>
                    <a:pt x="300" y="22"/>
                    <a:pt x="307" y="47"/>
                    <a:pt x="307" y="74"/>
                  </a:cubicBezTo>
                  <a:cubicBezTo>
                    <a:pt x="307" y="389"/>
                    <a:pt x="307" y="389"/>
                    <a:pt x="307" y="389"/>
                  </a:cubicBezTo>
                  <a:cubicBezTo>
                    <a:pt x="307" y="474"/>
                    <a:pt x="240" y="543"/>
                    <a:pt x="158" y="543"/>
                  </a:cubicBezTo>
                  <a:cubicBezTo>
                    <a:pt x="123" y="543"/>
                    <a:pt x="123" y="543"/>
                    <a:pt x="123" y="543"/>
                  </a:cubicBezTo>
                  <a:cubicBezTo>
                    <a:pt x="72" y="543"/>
                    <a:pt x="27" y="517"/>
                    <a:pt x="0" y="477"/>
                  </a:cubicBezTo>
                  <a:cubicBezTo>
                    <a:pt x="26" y="524"/>
                    <a:pt x="75" y="557"/>
                    <a:pt x="131" y="557"/>
                  </a:cubicBezTo>
                  <a:cubicBezTo>
                    <a:pt x="166" y="557"/>
                    <a:pt x="166" y="557"/>
                    <a:pt x="166" y="557"/>
                  </a:cubicBezTo>
                  <a:cubicBezTo>
                    <a:pt x="248" y="557"/>
                    <a:pt x="315" y="488"/>
                    <a:pt x="315" y="403"/>
                  </a:cubicBezTo>
                  <a:cubicBezTo>
                    <a:pt x="315" y="87"/>
                    <a:pt x="315" y="87"/>
                    <a:pt x="315" y="87"/>
                  </a:cubicBezTo>
                  <a:cubicBezTo>
                    <a:pt x="315" y="55"/>
                    <a:pt x="305" y="25"/>
                    <a:pt x="289" y="0"/>
                  </a:cubicBezTo>
                  <a:close/>
                </a:path>
              </a:pathLst>
            </a:custGeom>
            <a:solidFill>
              <a:srgbClr val="E59D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04" name="Freeform 74">
              <a:extLst>
                <a:ext uri="{FF2B5EF4-FFF2-40B4-BE49-F238E27FC236}">
                  <a16:creationId xmlns:a16="http://schemas.microsoft.com/office/drawing/2014/main" id="{E2F95275-E078-45AB-84E6-9EE59E39CC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3" y="1132"/>
              <a:ext cx="490" cy="1285"/>
            </a:xfrm>
            <a:custGeom>
              <a:avLst/>
              <a:gdLst>
                <a:gd name="T0" fmla="*/ 1096 w 249"/>
                <a:gd name="T1" fmla="*/ 36 h 612"/>
                <a:gd name="T2" fmla="*/ 1897 w 249"/>
                <a:gd name="T3" fmla="*/ 1138 h 612"/>
                <a:gd name="T4" fmla="*/ 1553 w 249"/>
                <a:gd name="T5" fmla="*/ 2601 h 612"/>
                <a:gd name="T6" fmla="*/ 1812 w 249"/>
                <a:gd name="T7" fmla="*/ 4141 h 612"/>
                <a:gd name="T8" fmla="*/ 945 w 249"/>
                <a:gd name="T9" fmla="*/ 5067 h 612"/>
                <a:gd name="T10" fmla="*/ 945 w 249"/>
                <a:gd name="T11" fmla="*/ 5067 h 612"/>
                <a:gd name="T12" fmla="*/ 77 w 249"/>
                <a:gd name="T13" fmla="*/ 4141 h 612"/>
                <a:gd name="T14" fmla="*/ 344 w 249"/>
                <a:gd name="T15" fmla="*/ 2601 h 612"/>
                <a:gd name="T16" fmla="*/ 0 w 249"/>
                <a:gd name="T17" fmla="*/ 1138 h 612"/>
                <a:gd name="T18" fmla="*/ 801 w 249"/>
                <a:gd name="T19" fmla="*/ 36 h 612"/>
                <a:gd name="T20" fmla="*/ 1096 w 249"/>
                <a:gd name="T21" fmla="*/ 36 h 6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49" h="612">
                  <a:moveTo>
                    <a:pt x="144" y="4"/>
                  </a:moveTo>
                  <a:cubicBezTo>
                    <a:pt x="144" y="4"/>
                    <a:pt x="249" y="15"/>
                    <a:pt x="249" y="123"/>
                  </a:cubicBezTo>
                  <a:cubicBezTo>
                    <a:pt x="249" y="230"/>
                    <a:pt x="193" y="200"/>
                    <a:pt x="204" y="281"/>
                  </a:cubicBezTo>
                  <a:cubicBezTo>
                    <a:pt x="215" y="362"/>
                    <a:pt x="238" y="370"/>
                    <a:pt x="238" y="447"/>
                  </a:cubicBezTo>
                  <a:cubicBezTo>
                    <a:pt x="238" y="523"/>
                    <a:pt x="124" y="612"/>
                    <a:pt x="124" y="547"/>
                  </a:cubicBezTo>
                  <a:cubicBezTo>
                    <a:pt x="124" y="547"/>
                    <a:pt x="124" y="547"/>
                    <a:pt x="124" y="547"/>
                  </a:cubicBezTo>
                  <a:cubicBezTo>
                    <a:pt x="124" y="612"/>
                    <a:pt x="10" y="523"/>
                    <a:pt x="10" y="447"/>
                  </a:cubicBezTo>
                  <a:cubicBezTo>
                    <a:pt x="10" y="370"/>
                    <a:pt x="34" y="362"/>
                    <a:pt x="45" y="281"/>
                  </a:cubicBezTo>
                  <a:cubicBezTo>
                    <a:pt x="56" y="200"/>
                    <a:pt x="0" y="230"/>
                    <a:pt x="0" y="123"/>
                  </a:cubicBezTo>
                  <a:cubicBezTo>
                    <a:pt x="0" y="15"/>
                    <a:pt x="105" y="4"/>
                    <a:pt x="105" y="4"/>
                  </a:cubicBezTo>
                  <a:cubicBezTo>
                    <a:pt x="105" y="4"/>
                    <a:pt x="121" y="0"/>
                    <a:pt x="144" y="4"/>
                  </a:cubicBezTo>
                  <a:close/>
                </a:path>
              </a:pathLst>
            </a:custGeom>
            <a:solidFill>
              <a:srgbClr val="E59D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05" name="Freeform 75">
              <a:extLst>
                <a:ext uri="{FF2B5EF4-FFF2-40B4-BE49-F238E27FC236}">
                  <a16:creationId xmlns:a16="http://schemas.microsoft.com/office/drawing/2014/main" id="{8EED2779-D016-44FD-8697-22C429DC71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3" y="1132"/>
              <a:ext cx="490" cy="1285"/>
            </a:xfrm>
            <a:custGeom>
              <a:avLst/>
              <a:gdLst>
                <a:gd name="T0" fmla="*/ 1096 w 249"/>
                <a:gd name="T1" fmla="*/ 36 h 612"/>
                <a:gd name="T2" fmla="*/ 1897 w 249"/>
                <a:gd name="T3" fmla="*/ 1138 h 612"/>
                <a:gd name="T4" fmla="*/ 1553 w 249"/>
                <a:gd name="T5" fmla="*/ 2601 h 612"/>
                <a:gd name="T6" fmla="*/ 1812 w 249"/>
                <a:gd name="T7" fmla="*/ 4141 h 612"/>
                <a:gd name="T8" fmla="*/ 952 w 249"/>
                <a:gd name="T9" fmla="*/ 5067 h 612"/>
                <a:gd name="T10" fmla="*/ 945 w 249"/>
                <a:gd name="T11" fmla="*/ 5067 h 612"/>
                <a:gd name="T12" fmla="*/ 77 w 249"/>
                <a:gd name="T13" fmla="*/ 4141 h 612"/>
                <a:gd name="T14" fmla="*/ 344 w 249"/>
                <a:gd name="T15" fmla="*/ 2601 h 612"/>
                <a:gd name="T16" fmla="*/ 0 w 249"/>
                <a:gd name="T17" fmla="*/ 1138 h 612"/>
                <a:gd name="T18" fmla="*/ 801 w 249"/>
                <a:gd name="T19" fmla="*/ 36 h 612"/>
                <a:gd name="T20" fmla="*/ 1096 w 249"/>
                <a:gd name="T21" fmla="*/ 36 h 6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49" h="612">
                  <a:moveTo>
                    <a:pt x="144" y="4"/>
                  </a:moveTo>
                  <a:cubicBezTo>
                    <a:pt x="144" y="4"/>
                    <a:pt x="249" y="15"/>
                    <a:pt x="249" y="123"/>
                  </a:cubicBezTo>
                  <a:cubicBezTo>
                    <a:pt x="249" y="230"/>
                    <a:pt x="193" y="200"/>
                    <a:pt x="204" y="281"/>
                  </a:cubicBezTo>
                  <a:cubicBezTo>
                    <a:pt x="215" y="362"/>
                    <a:pt x="238" y="370"/>
                    <a:pt x="238" y="447"/>
                  </a:cubicBezTo>
                  <a:cubicBezTo>
                    <a:pt x="238" y="523"/>
                    <a:pt x="125" y="612"/>
                    <a:pt x="125" y="547"/>
                  </a:cubicBezTo>
                  <a:cubicBezTo>
                    <a:pt x="124" y="547"/>
                    <a:pt x="124" y="547"/>
                    <a:pt x="124" y="547"/>
                  </a:cubicBezTo>
                  <a:cubicBezTo>
                    <a:pt x="124" y="612"/>
                    <a:pt x="10" y="523"/>
                    <a:pt x="10" y="447"/>
                  </a:cubicBezTo>
                  <a:cubicBezTo>
                    <a:pt x="10" y="370"/>
                    <a:pt x="34" y="362"/>
                    <a:pt x="45" y="281"/>
                  </a:cubicBezTo>
                  <a:cubicBezTo>
                    <a:pt x="56" y="200"/>
                    <a:pt x="0" y="230"/>
                    <a:pt x="0" y="123"/>
                  </a:cubicBezTo>
                  <a:cubicBezTo>
                    <a:pt x="0" y="15"/>
                    <a:pt x="105" y="4"/>
                    <a:pt x="105" y="4"/>
                  </a:cubicBezTo>
                  <a:cubicBezTo>
                    <a:pt x="105" y="4"/>
                    <a:pt x="121" y="0"/>
                    <a:pt x="144" y="4"/>
                  </a:cubicBezTo>
                  <a:close/>
                </a:path>
              </a:pathLst>
            </a:custGeom>
            <a:solidFill>
              <a:srgbClr val="C27F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06" name="Freeform 76">
              <a:extLst>
                <a:ext uri="{FF2B5EF4-FFF2-40B4-BE49-F238E27FC236}">
                  <a16:creationId xmlns:a16="http://schemas.microsoft.com/office/drawing/2014/main" id="{F64EECBC-D811-4B96-B2D0-8A58C14886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3" y="1132"/>
              <a:ext cx="488" cy="1058"/>
            </a:xfrm>
            <a:custGeom>
              <a:avLst/>
              <a:gdLst>
                <a:gd name="T0" fmla="*/ 1088 w 248"/>
                <a:gd name="T1" fmla="*/ 36 h 504"/>
                <a:gd name="T2" fmla="*/ 1889 w 248"/>
                <a:gd name="T3" fmla="*/ 1083 h 504"/>
                <a:gd name="T4" fmla="*/ 1448 w 248"/>
                <a:gd name="T5" fmla="*/ 2498 h 504"/>
                <a:gd name="T6" fmla="*/ 1393 w 248"/>
                <a:gd name="T7" fmla="*/ 3348 h 504"/>
                <a:gd name="T8" fmla="*/ 952 w 248"/>
                <a:gd name="T9" fmla="*/ 4459 h 504"/>
                <a:gd name="T10" fmla="*/ 952 w 248"/>
                <a:gd name="T11" fmla="*/ 4459 h 504"/>
                <a:gd name="T12" fmla="*/ 549 w 248"/>
                <a:gd name="T13" fmla="*/ 3348 h 504"/>
                <a:gd name="T14" fmla="*/ 457 w 248"/>
                <a:gd name="T15" fmla="*/ 2458 h 504"/>
                <a:gd name="T16" fmla="*/ 0 w 248"/>
                <a:gd name="T17" fmla="*/ 1083 h 504"/>
                <a:gd name="T18" fmla="*/ 801 w 248"/>
                <a:gd name="T19" fmla="*/ 36 h 504"/>
                <a:gd name="T20" fmla="*/ 1088 w 248"/>
                <a:gd name="T21" fmla="*/ 36 h 5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48" h="504">
                  <a:moveTo>
                    <a:pt x="143" y="4"/>
                  </a:moveTo>
                  <a:cubicBezTo>
                    <a:pt x="143" y="4"/>
                    <a:pt x="248" y="15"/>
                    <a:pt x="248" y="117"/>
                  </a:cubicBezTo>
                  <a:cubicBezTo>
                    <a:pt x="248" y="219"/>
                    <a:pt x="213" y="194"/>
                    <a:pt x="190" y="270"/>
                  </a:cubicBezTo>
                  <a:cubicBezTo>
                    <a:pt x="181" y="301"/>
                    <a:pt x="181" y="332"/>
                    <a:pt x="183" y="362"/>
                  </a:cubicBezTo>
                  <a:cubicBezTo>
                    <a:pt x="189" y="457"/>
                    <a:pt x="125" y="504"/>
                    <a:pt x="125" y="482"/>
                  </a:cubicBezTo>
                  <a:cubicBezTo>
                    <a:pt x="125" y="482"/>
                    <a:pt x="125" y="482"/>
                    <a:pt x="125" y="482"/>
                  </a:cubicBezTo>
                  <a:cubicBezTo>
                    <a:pt x="124" y="501"/>
                    <a:pt x="70" y="460"/>
                    <a:pt x="72" y="362"/>
                  </a:cubicBezTo>
                  <a:cubicBezTo>
                    <a:pt x="73" y="324"/>
                    <a:pt x="71" y="291"/>
                    <a:pt x="60" y="266"/>
                  </a:cubicBezTo>
                  <a:cubicBezTo>
                    <a:pt x="28" y="192"/>
                    <a:pt x="0" y="219"/>
                    <a:pt x="0" y="117"/>
                  </a:cubicBezTo>
                  <a:cubicBezTo>
                    <a:pt x="0" y="15"/>
                    <a:pt x="105" y="4"/>
                    <a:pt x="105" y="4"/>
                  </a:cubicBezTo>
                  <a:cubicBezTo>
                    <a:pt x="105" y="4"/>
                    <a:pt x="121" y="0"/>
                    <a:pt x="143" y="4"/>
                  </a:cubicBezTo>
                  <a:close/>
                </a:path>
              </a:pathLst>
            </a:custGeom>
            <a:solidFill>
              <a:srgbClr val="E4B5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07" name="Freeform 77">
              <a:extLst>
                <a:ext uri="{FF2B5EF4-FFF2-40B4-BE49-F238E27FC236}">
                  <a16:creationId xmlns:a16="http://schemas.microsoft.com/office/drawing/2014/main" id="{01B9138D-72B9-4B48-A201-685A5693FE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93" y="1142"/>
              <a:ext cx="468" cy="1042"/>
            </a:xfrm>
            <a:custGeom>
              <a:avLst/>
              <a:gdLst>
                <a:gd name="T0" fmla="*/ 1809 w 238"/>
                <a:gd name="T1" fmla="*/ 1067 h 496"/>
                <a:gd name="T2" fmla="*/ 1048 w 238"/>
                <a:gd name="T3" fmla="*/ 27 h 496"/>
                <a:gd name="T4" fmla="*/ 761 w 238"/>
                <a:gd name="T5" fmla="*/ 27 h 496"/>
                <a:gd name="T6" fmla="*/ 0 w 238"/>
                <a:gd name="T7" fmla="*/ 1067 h 496"/>
                <a:gd name="T8" fmla="*/ 440 w 238"/>
                <a:gd name="T9" fmla="*/ 2418 h 496"/>
                <a:gd name="T10" fmla="*/ 525 w 238"/>
                <a:gd name="T11" fmla="*/ 3300 h 496"/>
                <a:gd name="T12" fmla="*/ 905 w 238"/>
                <a:gd name="T13" fmla="*/ 4395 h 496"/>
                <a:gd name="T14" fmla="*/ 912 w 238"/>
                <a:gd name="T15" fmla="*/ 4395 h 496"/>
                <a:gd name="T16" fmla="*/ 1329 w 238"/>
                <a:gd name="T17" fmla="*/ 3300 h 496"/>
                <a:gd name="T18" fmla="*/ 1392 w 238"/>
                <a:gd name="T19" fmla="*/ 2458 h 496"/>
                <a:gd name="T20" fmla="*/ 1809 w 238"/>
                <a:gd name="T21" fmla="*/ 1067 h 496"/>
                <a:gd name="T22" fmla="*/ 1323 w 238"/>
                <a:gd name="T23" fmla="*/ 3284 h 496"/>
                <a:gd name="T24" fmla="*/ 912 w 238"/>
                <a:gd name="T25" fmla="*/ 4355 h 496"/>
                <a:gd name="T26" fmla="*/ 905 w 238"/>
                <a:gd name="T27" fmla="*/ 4355 h 496"/>
                <a:gd name="T28" fmla="*/ 533 w 238"/>
                <a:gd name="T29" fmla="*/ 3284 h 496"/>
                <a:gd name="T30" fmla="*/ 448 w 238"/>
                <a:gd name="T31" fmla="*/ 2418 h 496"/>
                <a:gd name="T32" fmla="*/ 16 w 238"/>
                <a:gd name="T33" fmla="*/ 1086 h 496"/>
                <a:gd name="T34" fmla="*/ 769 w 238"/>
                <a:gd name="T35" fmla="*/ 67 h 496"/>
                <a:gd name="T36" fmla="*/ 1040 w 238"/>
                <a:gd name="T37" fmla="*/ 67 h 496"/>
                <a:gd name="T38" fmla="*/ 1793 w 238"/>
                <a:gd name="T39" fmla="*/ 1086 h 496"/>
                <a:gd name="T40" fmla="*/ 1384 w 238"/>
                <a:gd name="T41" fmla="*/ 2458 h 496"/>
                <a:gd name="T42" fmla="*/ 1323 w 238"/>
                <a:gd name="T43" fmla="*/ 3284 h 49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38" h="496">
                  <a:moveTo>
                    <a:pt x="238" y="115"/>
                  </a:moveTo>
                  <a:cubicBezTo>
                    <a:pt x="238" y="14"/>
                    <a:pt x="138" y="3"/>
                    <a:pt x="138" y="3"/>
                  </a:cubicBezTo>
                  <a:cubicBezTo>
                    <a:pt x="116" y="0"/>
                    <a:pt x="100" y="3"/>
                    <a:pt x="100" y="3"/>
                  </a:cubicBezTo>
                  <a:cubicBezTo>
                    <a:pt x="100" y="3"/>
                    <a:pt x="0" y="14"/>
                    <a:pt x="0" y="115"/>
                  </a:cubicBezTo>
                  <a:cubicBezTo>
                    <a:pt x="0" y="216"/>
                    <a:pt x="27" y="189"/>
                    <a:pt x="58" y="261"/>
                  </a:cubicBezTo>
                  <a:cubicBezTo>
                    <a:pt x="69" y="286"/>
                    <a:pt x="70" y="319"/>
                    <a:pt x="69" y="356"/>
                  </a:cubicBezTo>
                  <a:cubicBezTo>
                    <a:pt x="68" y="453"/>
                    <a:pt x="119" y="493"/>
                    <a:pt x="119" y="474"/>
                  </a:cubicBezTo>
                  <a:cubicBezTo>
                    <a:pt x="120" y="474"/>
                    <a:pt x="120" y="474"/>
                    <a:pt x="120" y="474"/>
                  </a:cubicBezTo>
                  <a:cubicBezTo>
                    <a:pt x="120" y="496"/>
                    <a:pt x="181" y="449"/>
                    <a:pt x="175" y="356"/>
                  </a:cubicBezTo>
                  <a:cubicBezTo>
                    <a:pt x="173" y="326"/>
                    <a:pt x="174" y="296"/>
                    <a:pt x="183" y="265"/>
                  </a:cubicBezTo>
                  <a:cubicBezTo>
                    <a:pt x="205" y="190"/>
                    <a:pt x="238" y="216"/>
                    <a:pt x="238" y="115"/>
                  </a:cubicBezTo>
                  <a:close/>
                  <a:moveTo>
                    <a:pt x="174" y="354"/>
                  </a:moveTo>
                  <a:cubicBezTo>
                    <a:pt x="180" y="446"/>
                    <a:pt x="120" y="492"/>
                    <a:pt x="120" y="470"/>
                  </a:cubicBezTo>
                  <a:cubicBezTo>
                    <a:pt x="119" y="470"/>
                    <a:pt x="119" y="470"/>
                    <a:pt x="119" y="470"/>
                  </a:cubicBezTo>
                  <a:cubicBezTo>
                    <a:pt x="119" y="489"/>
                    <a:pt x="68" y="450"/>
                    <a:pt x="70" y="354"/>
                  </a:cubicBezTo>
                  <a:cubicBezTo>
                    <a:pt x="71" y="318"/>
                    <a:pt x="69" y="285"/>
                    <a:pt x="59" y="261"/>
                  </a:cubicBezTo>
                  <a:cubicBezTo>
                    <a:pt x="28" y="190"/>
                    <a:pt x="2" y="216"/>
                    <a:pt x="2" y="117"/>
                  </a:cubicBezTo>
                  <a:cubicBezTo>
                    <a:pt x="2" y="18"/>
                    <a:pt x="101" y="7"/>
                    <a:pt x="101" y="7"/>
                  </a:cubicBezTo>
                  <a:cubicBezTo>
                    <a:pt x="101" y="7"/>
                    <a:pt x="116" y="4"/>
                    <a:pt x="137" y="7"/>
                  </a:cubicBezTo>
                  <a:cubicBezTo>
                    <a:pt x="137" y="7"/>
                    <a:pt x="236" y="18"/>
                    <a:pt x="236" y="117"/>
                  </a:cubicBezTo>
                  <a:cubicBezTo>
                    <a:pt x="236" y="216"/>
                    <a:pt x="203" y="191"/>
                    <a:pt x="182" y="265"/>
                  </a:cubicBezTo>
                  <a:cubicBezTo>
                    <a:pt x="173" y="295"/>
                    <a:pt x="172" y="325"/>
                    <a:pt x="174" y="354"/>
                  </a:cubicBezTo>
                  <a:close/>
                </a:path>
              </a:pathLst>
            </a:custGeom>
            <a:solidFill>
              <a:srgbClr val="EECE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08" name="Freeform 78">
              <a:extLst>
                <a:ext uri="{FF2B5EF4-FFF2-40B4-BE49-F238E27FC236}">
                  <a16:creationId xmlns:a16="http://schemas.microsoft.com/office/drawing/2014/main" id="{305FA41C-3646-4461-9732-52820C31B6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9" y="1159"/>
              <a:ext cx="444" cy="1004"/>
            </a:xfrm>
            <a:custGeom>
              <a:avLst/>
              <a:gdLst>
                <a:gd name="T0" fmla="*/ 1697 w 226"/>
                <a:gd name="T1" fmla="*/ 851 h 478"/>
                <a:gd name="T2" fmla="*/ 1713 w 226"/>
                <a:gd name="T3" fmla="*/ 1027 h 478"/>
                <a:gd name="T4" fmla="*/ 1265 w 226"/>
                <a:gd name="T5" fmla="*/ 2334 h 478"/>
                <a:gd name="T6" fmla="*/ 1220 w 226"/>
                <a:gd name="T7" fmla="*/ 3167 h 478"/>
                <a:gd name="T8" fmla="*/ 849 w 226"/>
                <a:gd name="T9" fmla="*/ 4234 h 478"/>
                <a:gd name="T10" fmla="*/ 841 w 226"/>
                <a:gd name="T11" fmla="*/ 4234 h 478"/>
                <a:gd name="T12" fmla="*/ 501 w 226"/>
                <a:gd name="T13" fmla="*/ 3191 h 478"/>
                <a:gd name="T14" fmla="*/ 416 w 226"/>
                <a:gd name="T15" fmla="*/ 2334 h 478"/>
                <a:gd name="T16" fmla="*/ 0 w 226"/>
                <a:gd name="T17" fmla="*/ 1027 h 478"/>
                <a:gd name="T18" fmla="*/ 721 w 226"/>
                <a:gd name="T19" fmla="*/ 27 h 478"/>
                <a:gd name="T20" fmla="*/ 992 w 226"/>
                <a:gd name="T21" fmla="*/ 27 h 478"/>
                <a:gd name="T22" fmla="*/ 1697 w 226"/>
                <a:gd name="T23" fmla="*/ 851 h 47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6" h="478">
                  <a:moveTo>
                    <a:pt x="224" y="92"/>
                  </a:moveTo>
                  <a:cubicBezTo>
                    <a:pt x="225" y="98"/>
                    <a:pt x="226" y="104"/>
                    <a:pt x="226" y="111"/>
                  </a:cubicBezTo>
                  <a:cubicBezTo>
                    <a:pt x="226" y="208"/>
                    <a:pt x="188" y="180"/>
                    <a:pt x="167" y="252"/>
                  </a:cubicBezTo>
                  <a:cubicBezTo>
                    <a:pt x="159" y="282"/>
                    <a:pt x="159" y="313"/>
                    <a:pt x="161" y="342"/>
                  </a:cubicBezTo>
                  <a:cubicBezTo>
                    <a:pt x="166" y="432"/>
                    <a:pt x="112" y="478"/>
                    <a:pt x="112" y="457"/>
                  </a:cubicBezTo>
                  <a:cubicBezTo>
                    <a:pt x="111" y="457"/>
                    <a:pt x="111" y="457"/>
                    <a:pt x="111" y="457"/>
                  </a:cubicBezTo>
                  <a:cubicBezTo>
                    <a:pt x="111" y="476"/>
                    <a:pt x="65" y="437"/>
                    <a:pt x="66" y="344"/>
                  </a:cubicBezTo>
                  <a:cubicBezTo>
                    <a:pt x="67" y="307"/>
                    <a:pt x="66" y="276"/>
                    <a:pt x="55" y="252"/>
                  </a:cubicBezTo>
                  <a:cubicBezTo>
                    <a:pt x="26" y="183"/>
                    <a:pt x="0" y="208"/>
                    <a:pt x="0" y="111"/>
                  </a:cubicBezTo>
                  <a:cubicBezTo>
                    <a:pt x="0" y="14"/>
                    <a:pt x="95" y="3"/>
                    <a:pt x="95" y="3"/>
                  </a:cubicBezTo>
                  <a:cubicBezTo>
                    <a:pt x="95" y="3"/>
                    <a:pt x="110" y="0"/>
                    <a:pt x="131" y="3"/>
                  </a:cubicBezTo>
                  <a:cubicBezTo>
                    <a:pt x="131" y="3"/>
                    <a:pt x="213" y="13"/>
                    <a:pt x="224" y="92"/>
                  </a:cubicBezTo>
                </a:path>
              </a:pathLst>
            </a:custGeom>
            <a:solidFill>
              <a:srgbClr val="C27F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09" name="Freeform 79">
              <a:extLst>
                <a:ext uri="{FF2B5EF4-FFF2-40B4-BE49-F238E27FC236}">
                  <a16:creationId xmlns:a16="http://schemas.microsoft.com/office/drawing/2014/main" id="{62C86146-D822-47B4-8D9D-9009EA34E3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7" y="1810"/>
              <a:ext cx="200" cy="353"/>
            </a:xfrm>
            <a:custGeom>
              <a:avLst/>
              <a:gdLst>
                <a:gd name="T0" fmla="*/ 8 w 102"/>
                <a:gd name="T1" fmla="*/ 0 h 168"/>
                <a:gd name="T2" fmla="*/ 16 w 102"/>
                <a:gd name="T3" fmla="*/ 305 h 168"/>
                <a:gd name="T4" fmla="*/ 353 w 102"/>
                <a:gd name="T5" fmla="*/ 1364 h 168"/>
                <a:gd name="T6" fmla="*/ 353 w 102"/>
                <a:gd name="T7" fmla="*/ 1364 h 168"/>
                <a:gd name="T8" fmla="*/ 724 w 102"/>
                <a:gd name="T9" fmla="*/ 296 h 168"/>
                <a:gd name="T10" fmla="*/ 716 w 102"/>
                <a:gd name="T11" fmla="*/ 128 h 168"/>
                <a:gd name="T12" fmla="*/ 353 w 102"/>
                <a:gd name="T13" fmla="*/ 614 h 168"/>
                <a:gd name="T14" fmla="*/ 353 w 102"/>
                <a:gd name="T15" fmla="*/ 714 h 168"/>
                <a:gd name="T16" fmla="*/ 16 w 102"/>
                <a:gd name="T17" fmla="*/ 0 h 168"/>
                <a:gd name="T18" fmla="*/ 8 w 102"/>
                <a:gd name="T19" fmla="*/ 0 h 1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2" h="168">
                  <a:moveTo>
                    <a:pt x="1" y="0"/>
                  </a:moveTo>
                  <a:cubicBezTo>
                    <a:pt x="2" y="11"/>
                    <a:pt x="2" y="22"/>
                    <a:pt x="2" y="33"/>
                  </a:cubicBezTo>
                  <a:cubicBezTo>
                    <a:pt x="0" y="127"/>
                    <a:pt x="46" y="166"/>
                    <a:pt x="47" y="147"/>
                  </a:cubicBezTo>
                  <a:cubicBezTo>
                    <a:pt x="47" y="147"/>
                    <a:pt x="47" y="147"/>
                    <a:pt x="47" y="147"/>
                  </a:cubicBezTo>
                  <a:cubicBezTo>
                    <a:pt x="47" y="168"/>
                    <a:pt x="102" y="122"/>
                    <a:pt x="96" y="32"/>
                  </a:cubicBezTo>
                  <a:cubicBezTo>
                    <a:pt x="96" y="26"/>
                    <a:pt x="95" y="20"/>
                    <a:pt x="95" y="14"/>
                  </a:cubicBezTo>
                  <a:cubicBezTo>
                    <a:pt x="85" y="102"/>
                    <a:pt x="47" y="85"/>
                    <a:pt x="47" y="6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6" y="94"/>
                    <a:pt x="6" y="80"/>
                    <a:pt x="2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CB8F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10" name="Freeform 80">
              <a:extLst>
                <a:ext uri="{FF2B5EF4-FFF2-40B4-BE49-F238E27FC236}">
                  <a16:creationId xmlns:a16="http://schemas.microsoft.com/office/drawing/2014/main" id="{6A2556BA-F06E-47CA-BC56-8E6E484B78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5" y="2009"/>
              <a:ext cx="448" cy="408"/>
            </a:xfrm>
            <a:custGeom>
              <a:avLst/>
              <a:gdLst>
                <a:gd name="T0" fmla="*/ 865 w 228"/>
                <a:gd name="T1" fmla="*/ 791 h 194"/>
                <a:gd name="T2" fmla="*/ 865 w 228"/>
                <a:gd name="T3" fmla="*/ 791 h 194"/>
                <a:gd name="T4" fmla="*/ 8 w 228"/>
                <a:gd name="T5" fmla="*/ 0 h 194"/>
                <a:gd name="T6" fmla="*/ 0 w 228"/>
                <a:gd name="T7" fmla="*/ 269 h 194"/>
                <a:gd name="T8" fmla="*/ 865 w 228"/>
                <a:gd name="T9" fmla="*/ 1199 h 194"/>
                <a:gd name="T10" fmla="*/ 865 w 228"/>
                <a:gd name="T11" fmla="*/ 1199 h 194"/>
                <a:gd name="T12" fmla="*/ 1729 w 228"/>
                <a:gd name="T13" fmla="*/ 269 h 194"/>
                <a:gd name="T14" fmla="*/ 1713 w 228"/>
                <a:gd name="T15" fmla="*/ 0 h 194"/>
                <a:gd name="T16" fmla="*/ 865 w 228"/>
                <a:gd name="T17" fmla="*/ 791 h 1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8" h="194">
                  <a:moveTo>
                    <a:pt x="114" y="85"/>
                  </a:moveTo>
                  <a:cubicBezTo>
                    <a:pt x="114" y="85"/>
                    <a:pt x="114" y="85"/>
                    <a:pt x="114" y="85"/>
                  </a:cubicBezTo>
                  <a:cubicBezTo>
                    <a:pt x="114" y="146"/>
                    <a:pt x="14" y="72"/>
                    <a:pt x="1" y="0"/>
                  </a:cubicBezTo>
                  <a:cubicBezTo>
                    <a:pt x="0" y="8"/>
                    <a:pt x="0" y="18"/>
                    <a:pt x="0" y="29"/>
                  </a:cubicBezTo>
                  <a:cubicBezTo>
                    <a:pt x="0" y="105"/>
                    <a:pt x="114" y="194"/>
                    <a:pt x="114" y="129"/>
                  </a:cubicBezTo>
                  <a:cubicBezTo>
                    <a:pt x="114" y="129"/>
                    <a:pt x="114" y="129"/>
                    <a:pt x="114" y="129"/>
                  </a:cubicBezTo>
                  <a:cubicBezTo>
                    <a:pt x="114" y="194"/>
                    <a:pt x="228" y="105"/>
                    <a:pt x="228" y="29"/>
                  </a:cubicBezTo>
                  <a:cubicBezTo>
                    <a:pt x="228" y="18"/>
                    <a:pt x="227" y="8"/>
                    <a:pt x="226" y="0"/>
                  </a:cubicBezTo>
                  <a:cubicBezTo>
                    <a:pt x="214" y="72"/>
                    <a:pt x="114" y="146"/>
                    <a:pt x="114" y="85"/>
                  </a:cubicBezTo>
                  <a:close/>
                </a:path>
              </a:pathLst>
            </a:custGeom>
            <a:solidFill>
              <a:srgbClr val="B673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11" name="Freeform 81">
              <a:extLst>
                <a:ext uri="{FF2B5EF4-FFF2-40B4-BE49-F238E27FC236}">
                  <a16:creationId xmlns:a16="http://schemas.microsoft.com/office/drawing/2014/main" id="{7448B4D7-2319-45D4-B37A-FF1C9C8E16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8" y="1195"/>
              <a:ext cx="181" cy="634"/>
            </a:xfrm>
            <a:custGeom>
              <a:avLst/>
              <a:gdLst>
                <a:gd name="T0" fmla="*/ 512 w 92"/>
                <a:gd name="T1" fmla="*/ 0 h 302"/>
                <a:gd name="T2" fmla="*/ 181 w 92"/>
                <a:gd name="T3" fmla="*/ 252 h 302"/>
                <a:gd name="T4" fmla="*/ 16 w 92"/>
                <a:gd name="T5" fmla="*/ 1045 h 302"/>
                <a:gd name="T6" fmla="*/ 77 w 92"/>
                <a:gd name="T7" fmla="*/ 1396 h 302"/>
                <a:gd name="T8" fmla="*/ 236 w 92"/>
                <a:gd name="T9" fmla="*/ 1684 h 302"/>
                <a:gd name="T10" fmla="*/ 535 w 92"/>
                <a:gd name="T11" fmla="*/ 2397 h 302"/>
                <a:gd name="T12" fmla="*/ 608 w 92"/>
                <a:gd name="T13" fmla="*/ 2767 h 302"/>
                <a:gd name="T14" fmla="*/ 700 w 92"/>
                <a:gd name="T15" fmla="*/ 2313 h 302"/>
                <a:gd name="T16" fmla="*/ 669 w 92"/>
                <a:gd name="T17" fmla="*/ 1852 h 302"/>
                <a:gd name="T18" fmla="*/ 669 w 92"/>
                <a:gd name="T19" fmla="*/ 1415 h 302"/>
                <a:gd name="T20" fmla="*/ 693 w 92"/>
                <a:gd name="T21" fmla="*/ 590 h 302"/>
                <a:gd name="T22" fmla="*/ 661 w 92"/>
                <a:gd name="T23" fmla="*/ 353 h 302"/>
                <a:gd name="T24" fmla="*/ 653 w 92"/>
                <a:gd name="T25" fmla="*/ 128 h 302"/>
                <a:gd name="T26" fmla="*/ 519 w 92"/>
                <a:gd name="T27" fmla="*/ 0 h 30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2" h="302">
                  <a:moveTo>
                    <a:pt x="67" y="0"/>
                  </a:moveTo>
                  <a:cubicBezTo>
                    <a:pt x="45" y="2"/>
                    <a:pt x="37" y="13"/>
                    <a:pt x="24" y="27"/>
                  </a:cubicBezTo>
                  <a:cubicBezTo>
                    <a:pt x="2" y="52"/>
                    <a:pt x="0" y="80"/>
                    <a:pt x="2" y="113"/>
                  </a:cubicBezTo>
                  <a:cubicBezTo>
                    <a:pt x="2" y="127"/>
                    <a:pt x="3" y="139"/>
                    <a:pt x="10" y="151"/>
                  </a:cubicBezTo>
                  <a:cubicBezTo>
                    <a:pt x="16" y="163"/>
                    <a:pt x="23" y="172"/>
                    <a:pt x="31" y="182"/>
                  </a:cubicBezTo>
                  <a:cubicBezTo>
                    <a:pt x="49" y="205"/>
                    <a:pt x="63" y="230"/>
                    <a:pt x="70" y="259"/>
                  </a:cubicBezTo>
                  <a:cubicBezTo>
                    <a:pt x="71" y="266"/>
                    <a:pt x="71" y="297"/>
                    <a:pt x="80" y="299"/>
                  </a:cubicBezTo>
                  <a:cubicBezTo>
                    <a:pt x="89" y="302"/>
                    <a:pt x="91" y="258"/>
                    <a:pt x="92" y="250"/>
                  </a:cubicBezTo>
                  <a:cubicBezTo>
                    <a:pt x="92" y="233"/>
                    <a:pt x="88" y="217"/>
                    <a:pt x="88" y="200"/>
                  </a:cubicBezTo>
                  <a:cubicBezTo>
                    <a:pt x="87" y="185"/>
                    <a:pt x="87" y="169"/>
                    <a:pt x="88" y="153"/>
                  </a:cubicBezTo>
                  <a:cubicBezTo>
                    <a:pt x="89" y="124"/>
                    <a:pt x="92" y="94"/>
                    <a:pt x="91" y="64"/>
                  </a:cubicBezTo>
                  <a:cubicBezTo>
                    <a:pt x="90" y="55"/>
                    <a:pt x="88" y="47"/>
                    <a:pt x="87" y="38"/>
                  </a:cubicBezTo>
                  <a:cubicBezTo>
                    <a:pt x="85" y="31"/>
                    <a:pt x="87" y="22"/>
                    <a:pt x="86" y="14"/>
                  </a:cubicBezTo>
                  <a:cubicBezTo>
                    <a:pt x="83" y="2"/>
                    <a:pt x="79" y="0"/>
                    <a:pt x="68" y="0"/>
                  </a:cubicBezTo>
                </a:path>
              </a:pathLst>
            </a:custGeom>
            <a:solidFill>
              <a:srgbClr val="C688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12" name="Freeform 82">
              <a:extLst>
                <a:ext uri="{FF2B5EF4-FFF2-40B4-BE49-F238E27FC236}">
                  <a16:creationId xmlns:a16="http://schemas.microsoft.com/office/drawing/2014/main" id="{F5286A58-1342-4742-8BE2-C95BCB29BB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7" y="1193"/>
              <a:ext cx="191" cy="594"/>
            </a:xfrm>
            <a:custGeom>
              <a:avLst/>
              <a:gdLst>
                <a:gd name="T0" fmla="*/ 221 w 97"/>
                <a:gd name="T1" fmla="*/ 17 h 283"/>
                <a:gd name="T2" fmla="*/ 69 w 97"/>
                <a:gd name="T3" fmla="*/ 336 h 283"/>
                <a:gd name="T4" fmla="*/ 24 w 97"/>
                <a:gd name="T5" fmla="*/ 613 h 283"/>
                <a:gd name="T6" fmla="*/ 32 w 97"/>
                <a:gd name="T7" fmla="*/ 1119 h 283"/>
                <a:gd name="T8" fmla="*/ 55 w 97"/>
                <a:gd name="T9" fmla="*/ 1933 h 283"/>
                <a:gd name="T10" fmla="*/ 100 w 97"/>
                <a:gd name="T11" fmla="*/ 2617 h 283"/>
                <a:gd name="T12" fmla="*/ 252 w 97"/>
                <a:gd name="T13" fmla="*/ 2017 h 283"/>
                <a:gd name="T14" fmla="*/ 473 w 97"/>
                <a:gd name="T15" fmla="*/ 1639 h 283"/>
                <a:gd name="T16" fmla="*/ 671 w 97"/>
                <a:gd name="T17" fmla="*/ 741 h 283"/>
                <a:gd name="T18" fmla="*/ 465 w 97"/>
                <a:gd name="T19" fmla="*/ 212 h 283"/>
                <a:gd name="T20" fmla="*/ 345 w 97"/>
                <a:gd name="T21" fmla="*/ 84 h 283"/>
                <a:gd name="T22" fmla="*/ 221 w 97"/>
                <a:gd name="T23" fmla="*/ 17 h 28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7" h="283">
                  <a:moveTo>
                    <a:pt x="29" y="2"/>
                  </a:moveTo>
                  <a:cubicBezTo>
                    <a:pt x="9" y="0"/>
                    <a:pt x="13" y="23"/>
                    <a:pt x="9" y="36"/>
                  </a:cubicBezTo>
                  <a:cubicBezTo>
                    <a:pt x="6" y="47"/>
                    <a:pt x="3" y="54"/>
                    <a:pt x="3" y="66"/>
                  </a:cubicBezTo>
                  <a:cubicBezTo>
                    <a:pt x="4" y="84"/>
                    <a:pt x="4" y="102"/>
                    <a:pt x="4" y="121"/>
                  </a:cubicBezTo>
                  <a:cubicBezTo>
                    <a:pt x="4" y="150"/>
                    <a:pt x="7" y="179"/>
                    <a:pt x="7" y="209"/>
                  </a:cubicBezTo>
                  <a:cubicBezTo>
                    <a:pt x="7" y="219"/>
                    <a:pt x="0" y="282"/>
                    <a:pt x="13" y="283"/>
                  </a:cubicBezTo>
                  <a:cubicBezTo>
                    <a:pt x="22" y="262"/>
                    <a:pt x="23" y="239"/>
                    <a:pt x="33" y="218"/>
                  </a:cubicBezTo>
                  <a:cubicBezTo>
                    <a:pt x="40" y="202"/>
                    <a:pt x="50" y="190"/>
                    <a:pt x="62" y="177"/>
                  </a:cubicBezTo>
                  <a:cubicBezTo>
                    <a:pt x="90" y="148"/>
                    <a:pt x="97" y="119"/>
                    <a:pt x="88" y="80"/>
                  </a:cubicBezTo>
                  <a:cubicBezTo>
                    <a:pt x="84" y="60"/>
                    <a:pt x="76" y="37"/>
                    <a:pt x="61" y="23"/>
                  </a:cubicBezTo>
                  <a:cubicBezTo>
                    <a:pt x="56" y="18"/>
                    <a:pt x="50" y="13"/>
                    <a:pt x="45" y="9"/>
                  </a:cubicBezTo>
                  <a:cubicBezTo>
                    <a:pt x="40" y="5"/>
                    <a:pt x="35" y="3"/>
                    <a:pt x="29" y="2"/>
                  </a:cubicBezTo>
                </a:path>
              </a:pathLst>
            </a:custGeom>
            <a:solidFill>
              <a:srgbClr val="C688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13" name="Freeform 83">
              <a:extLst>
                <a:ext uri="{FF2B5EF4-FFF2-40B4-BE49-F238E27FC236}">
                  <a16:creationId xmlns:a16="http://schemas.microsoft.com/office/drawing/2014/main" id="{EE11566A-50FE-4867-B5C8-0D0416FB35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6" y="1207"/>
              <a:ext cx="136" cy="259"/>
            </a:xfrm>
            <a:custGeom>
              <a:avLst/>
              <a:gdLst>
                <a:gd name="T0" fmla="*/ 276 w 69"/>
                <a:gd name="T1" fmla="*/ 36 h 123"/>
                <a:gd name="T2" fmla="*/ 428 w 69"/>
                <a:gd name="T3" fmla="*/ 36 h 123"/>
                <a:gd name="T4" fmla="*/ 467 w 69"/>
                <a:gd name="T5" fmla="*/ 236 h 123"/>
                <a:gd name="T6" fmla="*/ 512 w 69"/>
                <a:gd name="T7" fmla="*/ 794 h 123"/>
                <a:gd name="T8" fmla="*/ 497 w 69"/>
                <a:gd name="T9" fmla="*/ 945 h 123"/>
                <a:gd name="T10" fmla="*/ 489 w 69"/>
                <a:gd name="T11" fmla="*/ 1074 h 123"/>
                <a:gd name="T12" fmla="*/ 276 w 69"/>
                <a:gd name="T13" fmla="*/ 1114 h 123"/>
                <a:gd name="T14" fmla="*/ 16 w 69"/>
                <a:gd name="T15" fmla="*/ 617 h 123"/>
                <a:gd name="T16" fmla="*/ 132 w 69"/>
                <a:gd name="T17" fmla="*/ 185 h 123"/>
                <a:gd name="T18" fmla="*/ 284 w 69"/>
                <a:gd name="T19" fmla="*/ 36 h 1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9" h="123">
                  <a:moveTo>
                    <a:pt x="36" y="4"/>
                  </a:moveTo>
                  <a:cubicBezTo>
                    <a:pt x="41" y="1"/>
                    <a:pt x="51" y="0"/>
                    <a:pt x="56" y="4"/>
                  </a:cubicBezTo>
                  <a:cubicBezTo>
                    <a:pt x="60" y="9"/>
                    <a:pt x="61" y="18"/>
                    <a:pt x="61" y="25"/>
                  </a:cubicBezTo>
                  <a:cubicBezTo>
                    <a:pt x="62" y="45"/>
                    <a:pt x="69" y="64"/>
                    <a:pt x="67" y="85"/>
                  </a:cubicBezTo>
                  <a:cubicBezTo>
                    <a:pt x="66" y="90"/>
                    <a:pt x="65" y="95"/>
                    <a:pt x="65" y="101"/>
                  </a:cubicBezTo>
                  <a:cubicBezTo>
                    <a:pt x="64" y="105"/>
                    <a:pt x="65" y="112"/>
                    <a:pt x="64" y="115"/>
                  </a:cubicBezTo>
                  <a:cubicBezTo>
                    <a:pt x="60" y="123"/>
                    <a:pt x="43" y="121"/>
                    <a:pt x="36" y="119"/>
                  </a:cubicBezTo>
                  <a:cubicBezTo>
                    <a:pt x="10" y="114"/>
                    <a:pt x="0" y="91"/>
                    <a:pt x="2" y="66"/>
                  </a:cubicBezTo>
                  <a:cubicBezTo>
                    <a:pt x="3" y="51"/>
                    <a:pt x="9" y="33"/>
                    <a:pt x="17" y="20"/>
                  </a:cubicBezTo>
                  <a:cubicBezTo>
                    <a:pt x="22" y="12"/>
                    <a:pt x="30" y="9"/>
                    <a:pt x="37" y="4"/>
                  </a:cubicBezTo>
                </a:path>
              </a:pathLst>
            </a:custGeom>
            <a:solidFill>
              <a:srgbClr val="CB8F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14" name="Freeform 84">
              <a:extLst>
                <a:ext uri="{FF2B5EF4-FFF2-40B4-BE49-F238E27FC236}">
                  <a16:creationId xmlns:a16="http://schemas.microsoft.com/office/drawing/2014/main" id="{09B1E16D-34FA-470D-886F-E1D0F61623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4" y="1209"/>
              <a:ext cx="140" cy="246"/>
            </a:xfrm>
            <a:custGeom>
              <a:avLst/>
              <a:gdLst>
                <a:gd name="T0" fmla="*/ 207 w 71"/>
                <a:gd name="T1" fmla="*/ 27 h 117"/>
                <a:gd name="T2" fmla="*/ 85 w 71"/>
                <a:gd name="T3" fmla="*/ 101 h 117"/>
                <a:gd name="T4" fmla="*/ 24 w 71"/>
                <a:gd name="T5" fmla="*/ 412 h 117"/>
                <a:gd name="T6" fmla="*/ 8 w 71"/>
                <a:gd name="T7" fmla="*/ 706 h 117"/>
                <a:gd name="T8" fmla="*/ 63 w 71"/>
                <a:gd name="T9" fmla="*/ 986 h 117"/>
                <a:gd name="T10" fmla="*/ 260 w 71"/>
                <a:gd name="T11" fmla="*/ 1070 h 117"/>
                <a:gd name="T12" fmla="*/ 467 w 71"/>
                <a:gd name="T13" fmla="*/ 959 h 117"/>
                <a:gd name="T14" fmla="*/ 489 w 71"/>
                <a:gd name="T15" fmla="*/ 513 h 117"/>
                <a:gd name="T16" fmla="*/ 385 w 71"/>
                <a:gd name="T17" fmla="*/ 185 h 117"/>
                <a:gd name="T18" fmla="*/ 292 w 71"/>
                <a:gd name="T19" fmla="*/ 67 h 117"/>
                <a:gd name="T20" fmla="*/ 207 w 71"/>
                <a:gd name="T21" fmla="*/ 27 h 1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1" h="117">
                  <a:moveTo>
                    <a:pt x="27" y="3"/>
                  </a:moveTo>
                  <a:cubicBezTo>
                    <a:pt x="18" y="4"/>
                    <a:pt x="14" y="0"/>
                    <a:pt x="11" y="11"/>
                  </a:cubicBezTo>
                  <a:cubicBezTo>
                    <a:pt x="8" y="22"/>
                    <a:pt x="6" y="33"/>
                    <a:pt x="3" y="44"/>
                  </a:cubicBezTo>
                  <a:cubicBezTo>
                    <a:pt x="1" y="55"/>
                    <a:pt x="0" y="64"/>
                    <a:pt x="1" y="76"/>
                  </a:cubicBezTo>
                  <a:cubicBezTo>
                    <a:pt x="3" y="86"/>
                    <a:pt x="1" y="97"/>
                    <a:pt x="8" y="106"/>
                  </a:cubicBezTo>
                  <a:cubicBezTo>
                    <a:pt x="14" y="116"/>
                    <a:pt x="23" y="117"/>
                    <a:pt x="34" y="115"/>
                  </a:cubicBezTo>
                  <a:cubicBezTo>
                    <a:pt x="42" y="113"/>
                    <a:pt x="55" y="110"/>
                    <a:pt x="61" y="103"/>
                  </a:cubicBezTo>
                  <a:cubicBezTo>
                    <a:pt x="71" y="91"/>
                    <a:pt x="68" y="69"/>
                    <a:pt x="64" y="55"/>
                  </a:cubicBezTo>
                  <a:cubicBezTo>
                    <a:pt x="61" y="43"/>
                    <a:pt x="57" y="30"/>
                    <a:pt x="50" y="20"/>
                  </a:cubicBezTo>
                  <a:cubicBezTo>
                    <a:pt x="47" y="15"/>
                    <a:pt x="43" y="10"/>
                    <a:pt x="38" y="7"/>
                  </a:cubicBezTo>
                  <a:cubicBezTo>
                    <a:pt x="35" y="5"/>
                    <a:pt x="29" y="5"/>
                    <a:pt x="27" y="3"/>
                  </a:cubicBezTo>
                </a:path>
              </a:pathLst>
            </a:custGeom>
            <a:solidFill>
              <a:srgbClr val="CB8F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15" name="Freeform 85">
              <a:extLst>
                <a:ext uri="{FF2B5EF4-FFF2-40B4-BE49-F238E27FC236}">
                  <a16:creationId xmlns:a16="http://schemas.microsoft.com/office/drawing/2014/main" id="{0FF71559-F593-4B62-BD16-721735F45E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3" y="1258"/>
              <a:ext cx="26" cy="858"/>
            </a:xfrm>
            <a:custGeom>
              <a:avLst/>
              <a:gdLst>
                <a:gd name="T0" fmla="*/ 56 w 13"/>
                <a:gd name="T1" fmla="*/ 0 h 409"/>
                <a:gd name="T2" fmla="*/ 0 w 13"/>
                <a:gd name="T3" fmla="*/ 92 h 409"/>
                <a:gd name="T4" fmla="*/ 0 w 13"/>
                <a:gd name="T5" fmla="*/ 3776 h 409"/>
                <a:gd name="T6" fmla="*/ 48 w 13"/>
                <a:gd name="T7" fmla="*/ 136 h 409"/>
                <a:gd name="T8" fmla="*/ 56 w 13"/>
                <a:gd name="T9" fmla="*/ 0 h 4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409">
                  <a:moveTo>
                    <a:pt x="7" y="0"/>
                  </a:moveTo>
                  <a:cubicBezTo>
                    <a:pt x="7" y="0"/>
                    <a:pt x="5" y="8"/>
                    <a:pt x="0" y="10"/>
                  </a:cubicBezTo>
                  <a:cubicBezTo>
                    <a:pt x="0" y="409"/>
                    <a:pt x="0" y="409"/>
                    <a:pt x="0" y="409"/>
                  </a:cubicBezTo>
                  <a:cubicBezTo>
                    <a:pt x="0" y="409"/>
                    <a:pt x="13" y="36"/>
                    <a:pt x="6" y="15"/>
                  </a:cubicBezTo>
                  <a:cubicBezTo>
                    <a:pt x="4" y="9"/>
                    <a:pt x="7" y="0"/>
                    <a:pt x="7" y="0"/>
                  </a:cubicBezTo>
                  <a:close/>
                </a:path>
              </a:pathLst>
            </a:custGeom>
            <a:solidFill>
              <a:srgbClr val="CB8F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16" name="Freeform 86">
              <a:extLst>
                <a:ext uri="{FF2B5EF4-FFF2-40B4-BE49-F238E27FC236}">
                  <a16:creationId xmlns:a16="http://schemas.microsoft.com/office/drawing/2014/main" id="{AFE5F0CE-42DF-4F3F-AD03-38C25511F8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3" y="1245"/>
              <a:ext cx="40" cy="21"/>
            </a:xfrm>
            <a:custGeom>
              <a:avLst/>
              <a:gdLst>
                <a:gd name="T0" fmla="*/ 0 w 20"/>
                <a:gd name="T1" fmla="*/ 0 h 10"/>
                <a:gd name="T2" fmla="*/ 56 w 20"/>
                <a:gd name="T3" fmla="*/ 57 h 10"/>
                <a:gd name="T4" fmla="*/ 96 w 20"/>
                <a:gd name="T5" fmla="*/ 84 h 10"/>
                <a:gd name="T6" fmla="*/ 160 w 20"/>
                <a:gd name="T7" fmla="*/ 8 h 10"/>
                <a:gd name="T8" fmla="*/ 80 w 20"/>
                <a:gd name="T9" fmla="*/ 57 h 10"/>
                <a:gd name="T10" fmla="*/ 16 w 20"/>
                <a:gd name="T11" fmla="*/ 8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" h="10">
                  <a:moveTo>
                    <a:pt x="0" y="0"/>
                  </a:moveTo>
                  <a:cubicBezTo>
                    <a:pt x="1" y="0"/>
                    <a:pt x="5" y="5"/>
                    <a:pt x="7" y="6"/>
                  </a:cubicBezTo>
                  <a:cubicBezTo>
                    <a:pt x="8" y="7"/>
                    <a:pt x="10" y="9"/>
                    <a:pt x="12" y="9"/>
                  </a:cubicBezTo>
                  <a:cubicBezTo>
                    <a:pt x="17" y="10"/>
                    <a:pt x="19" y="4"/>
                    <a:pt x="20" y="1"/>
                  </a:cubicBezTo>
                  <a:cubicBezTo>
                    <a:pt x="17" y="4"/>
                    <a:pt x="15" y="8"/>
                    <a:pt x="10" y="6"/>
                  </a:cubicBezTo>
                  <a:cubicBezTo>
                    <a:pt x="7" y="5"/>
                    <a:pt x="4" y="3"/>
                    <a:pt x="2" y="1"/>
                  </a:cubicBezTo>
                </a:path>
              </a:pathLst>
            </a:custGeom>
            <a:solidFill>
              <a:srgbClr val="CB8F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17" name="Freeform 87">
              <a:extLst>
                <a:ext uri="{FF2B5EF4-FFF2-40B4-BE49-F238E27FC236}">
                  <a16:creationId xmlns:a16="http://schemas.microsoft.com/office/drawing/2014/main" id="{6B458B8C-C331-43C0-B7DD-D7A99103C1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1" y="1245"/>
              <a:ext cx="14" cy="15"/>
            </a:xfrm>
            <a:custGeom>
              <a:avLst/>
              <a:gdLst>
                <a:gd name="T0" fmla="*/ 8 w 7"/>
                <a:gd name="T1" fmla="*/ 69 h 7"/>
                <a:gd name="T2" fmla="*/ 24 w 7"/>
                <a:gd name="T3" fmla="*/ 19 h 7"/>
                <a:gd name="T4" fmla="*/ 56 w 7"/>
                <a:gd name="T5" fmla="*/ 19 h 7"/>
                <a:gd name="T6" fmla="*/ 8 w 7"/>
                <a:gd name="T7" fmla="*/ 9 h 7"/>
                <a:gd name="T8" fmla="*/ 8 w 7"/>
                <a:gd name="T9" fmla="*/ 69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1" y="7"/>
                  </a:moveTo>
                  <a:cubicBezTo>
                    <a:pt x="1" y="5"/>
                    <a:pt x="1" y="3"/>
                    <a:pt x="3" y="2"/>
                  </a:cubicBezTo>
                  <a:cubicBezTo>
                    <a:pt x="4" y="1"/>
                    <a:pt x="6" y="1"/>
                    <a:pt x="7" y="2"/>
                  </a:cubicBezTo>
                  <a:cubicBezTo>
                    <a:pt x="5" y="0"/>
                    <a:pt x="2" y="0"/>
                    <a:pt x="1" y="1"/>
                  </a:cubicBezTo>
                  <a:cubicBezTo>
                    <a:pt x="0" y="2"/>
                    <a:pt x="0" y="6"/>
                    <a:pt x="1" y="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18" name="Freeform 88">
              <a:extLst>
                <a:ext uri="{FF2B5EF4-FFF2-40B4-BE49-F238E27FC236}">
                  <a16:creationId xmlns:a16="http://schemas.microsoft.com/office/drawing/2014/main" id="{04DA40DF-9683-4D87-88A8-BC53F64B23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1" y="1245"/>
              <a:ext cx="10" cy="11"/>
            </a:xfrm>
            <a:custGeom>
              <a:avLst/>
              <a:gdLst>
                <a:gd name="T0" fmla="*/ 0 w 5"/>
                <a:gd name="T1" fmla="*/ 33 h 5"/>
                <a:gd name="T2" fmla="*/ 16 w 5"/>
                <a:gd name="T3" fmla="*/ 20 h 5"/>
                <a:gd name="T4" fmla="*/ 32 w 5"/>
                <a:gd name="T5" fmla="*/ 53 h 5"/>
                <a:gd name="T6" fmla="*/ 24 w 5"/>
                <a:gd name="T7" fmla="*/ 0 h 5"/>
                <a:gd name="T8" fmla="*/ 0 w 5"/>
                <a:gd name="T9" fmla="*/ 2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0" y="3"/>
                  </a:moveTo>
                  <a:cubicBezTo>
                    <a:pt x="0" y="2"/>
                    <a:pt x="1" y="1"/>
                    <a:pt x="2" y="2"/>
                  </a:cubicBezTo>
                  <a:cubicBezTo>
                    <a:pt x="4" y="2"/>
                    <a:pt x="3" y="4"/>
                    <a:pt x="4" y="5"/>
                  </a:cubicBezTo>
                  <a:cubicBezTo>
                    <a:pt x="4" y="3"/>
                    <a:pt x="5" y="1"/>
                    <a:pt x="3" y="0"/>
                  </a:cubicBezTo>
                  <a:cubicBezTo>
                    <a:pt x="2" y="0"/>
                    <a:pt x="0" y="1"/>
                    <a:pt x="0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19" name="Freeform 89">
              <a:extLst>
                <a:ext uri="{FF2B5EF4-FFF2-40B4-BE49-F238E27FC236}">
                  <a16:creationId xmlns:a16="http://schemas.microsoft.com/office/drawing/2014/main" id="{37EBFCBD-ACB8-4DD3-88C5-0ABB66D83F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7" y="1293"/>
              <a:ext cx="8" cy="784"/>
            </a:xfrm>
            <a:custGeom>
              <a:avLst/>
              <a:gdLst>
                <a:gd name="T0" fmla="*/ 0 w 4"/>
                <a:gd name="T1" fmla="*/ 0 h 373"/>
                <a:gd name="T2" fmla="*/ 0 w 4"/>
                <a:gd name="T3" fmla="*/ 3464 h 373"/>
                <a:gd name="T4" fmla="*/ 0 w 4"/>
                <a:gd name="T5" fmla="*/ 0 h 37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373">
                  <a:moveTo>
                    <a:pt x="0" y="0"/>
                  </a:moveTo>
                  <a:cubicBezTo>
                    <a:pt x="0" y="373"/>
                    <a:pt x="0" y="373"/>
                    <a:pt x="0" y="373"/>
                  </a:cubicBezTo>
                  <a:cubicBezTo>
                    <a:pt x="0" y="373"/>
                    <a:pt x="4" y="7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20" name="Freeform 90">
              <a:extLst>
                <a:ext uri="{FF2B5EF4-FFF2-40B4-BE49-F238E27FC236}">
                  <a16:creationId xmlns:a16="http://schemas.microsoft.com/office/drawing/2014/main" id="{A6EA1408-F191-4D2B-A459-7ED4FA6B23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3" y="1161"/>
              <a:ext cx="216" cy="206"/>
            </a:xfrm>
            <a:custGeom>
              <a:avLst/>
              <a:gdLst>
                <a:gd name="T0" fmla="*/ 833 w 110"/>
                <a:gd name="T1" fmla="*/ 27 h 98"/>
                <a:gd name="T2" fmla="*/ 0 w 110"/>
                <a:gd name="T3" fmla="*/ 910 h 98"/>
                <a:gd name="T4" fmla="*/ 833 w 110"/>
                <a:gd name="T5" fmla="*/ 27 h 9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0" h="98">
                  <a:moveTo>
                    <a:pt x="110" y="3"/>
                  </a:moveTo>
                  <a:cubicBezTo>
                    <a:pt x="110" y="3"/>
                    <a:pt x="15" y="0"/>
                    <a:pt x="0" y="98"/>
                  </a:cubicBezTo>
                  <a:cubicBezTo>
                    <a:pt x="0" y="98"/>
                    <a:pt x="10" y="12"/>
                    <a:pt x="11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21" name="Freeform 91">
              <a:extLst>
                <a:ext uri="{FF2B5EF4-FFF2-40B4-BE49-F238E27FC236}">
                  <a16:creationId xmlns:a16="http://schemas.microsoft.com/office/drawing/2014/main" id="{62BBF8C9-2056-49AD-8758-0339B9A61D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3" y="1604"/>
              <a:ext cx="79" cy="223"/>
            </a:xfrm>
            <a:custGeom>
              <a:avLst/>
              <a:gdLst>
                <a:gd name="T0" fmla="*/ 0 w 40"/>
                <a:gd name="T1" fmla="*/ 0 h 106"/>
                <a:gd name="T2" fmla="*/ 245 w 40"/>
                <a:gd name="T3" fmla="*/ 987 h 106"/>
                <a:gd name="T4" fmla="*/ 0 w 40"/>
                <a:gd name="T5" fmla="*/ 0 h 10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0" h="106">
                  <a:moveTo>
                    <a:pt x="0" y="0"/>
                  </a:moveTo>
                  <a:cubicBezTo>
                    <a:pt x="0" y="0"/>
                    <a:pt x="33" y="34"/>
                    <a:pt x="32" y="106"/>
                  </a:cubicBezTo>
                  <a:cubicBezTo>
                    <a:pt x="32" y="106"/>
                    <a:pt x="40" y="43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22" name="Freeform 92">
              <a:extLst>
                <a:ext uri="{FF2B5EF4-FFF2-40B4-BE49-F238E27FC236}">
                  <a16:creationId xmlns:a16="http://schemas.microsoft.com/office/drawing/2014/main" id="{AB16082A-CA13-43E3-8485-20505BEB71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2" y="1976"/>
              <a:ext cx="65" cy="147"/>
            </a:xfrm>
            <a:custGeom>
              <a:avLst/>
              <a:gdLst>
                <a:gd name="T0" fmla="*/ 0 w 33"/>
                <a:gd name="T1" fmla="*/ 0 h 70"/>
                <a:gd name="T2" fmla="*/ 252 w 33"/>
                <a:gd name="T3" fmla="*/ 649 h 70"/>
                <a:gd name="T4" fmla="*/ 0 w 33"/>
                <a:gd name="T5" fmla="*/ 0 h 7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3" h="70">
                  <a:moveTo>
                    <a:pt x="0" y="0"/>
                  </a:moveTo>
                  <a:cubicBezTo>
                    <a:pt x="0" y="0"/>
                    <a:pt x="8" y="56"/>
                    <a:pt x="33" y="70"/>
                  </a:cubicBezTo>
                  <a:cubicBezTo>
                    <a:pt x="33" y="70"/>
                    <a:pt x="10" y="5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23" name="Freeform 93">
              <a:extLst>
                <a:ext uri="{FF2B5EF4-FFF2-40B4-BE49-F238E27FC236}">
                  <a16:creationId xmlns:a16="http://schemas.microsoft.com/office/drawing/2014/main" id="{D6E1646B-2CAF-4F6E-ACB0-CBB68E4FA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9" y="2089"/>
              <a:ext cx="39" cy="65"/>
            </a:xfrm>
            <a:custGeom>
              <a:avLst/>
              <a:gdLst>
                <a:gd name="T0" fmla="*/ 31 w 20"/>
                <a:gd name="T1" fmla="*/ 0 h 31"/>
                <a:gd name="T2" fmla="*/ 148 w 20"/>
                <a:gd name="T3" fmla="*/ 36 h 31"/>
                <a:gd name="T4" fmla="*/ 31 w 20"/>
                <a:gd name="T5" fmla="*/ 0 h 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31">
                  <a:moveTo>
                    <a:pt x="4" y="0"/>
                  </a:moveTo>
                  <a:cubicBezTo>
                    <a:pt x="4" y="0"/>
                    <a:pt x="0" y="31"/>
                    <a:pt x="20" y="4"/>
                  </a:cubicBezTo>
                  <a:cubicBezTo>
                    <a:pt x="20" y="4"/>
                    <a:pt x="4" y="25"/>
                    <a:pt x="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24" name="Freeform 94">
              <a:extLst>
                <a:ext uri="{FF2B5EF4-FFF2-40B4-BE49-F238E27FC236}">
                  <a16:creationId xmlns:a16="http://schemas.microsoft.com/office/drawing/2014/main" id="{C2BAE36A-D2F7-4A12-A319-F6BB2AF532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7" y="1058"/>
              <a:ext cx="702" cy="1361"/>
            </a:xfrm>
            <a:custGeom>
              <a:avLst/>
              <a:gdLst>
                <a:gd name="T0" fmla="*/ 2714 w 357"/>
                <a:gd name="T1" fmla="*/ 4522 h 648"/>
                <a:gd name="T2" fmla="*/ 1496 w 357"/>
                <a:gd name="T3" fmla="*/ 6005 h 648"/>
                <a:gd name="T4" fmla="*/ 1217 w 357"/>
                <a:gd name="T5" fmla="*/ 6005 h 648"/>
                <a:gd name="T6" fmla="*/ 0 w 357"/>
                <a:gd name="T7" fmla="*/ 4522 h 648"/>
                <a:gd name="T8" fmla="*/ 0 w 357"/>
                <a:gd name="T9" fmla="*/ 1483 h 648"/>
                <a:gd name="T10" fmla="*/ 1217 w 357"/>
                <a:gd name="T11" fmla="*/ 0 h 648"/>
                <a:gd name="T12" fmla="*/ 1496 w 357"/>
                <a:gd name="T13" fmla="*/ 0 h 648"/>
                <a:gd name="T14" fmla="*/ 2714 w 357"/>
                <a:gd name="T15" fmla="*/ 1483 h 648"/>
                <a:gd name="T16" fmla="*/ 2714 w 357"/>
                <a:gd name="T17" fmla="*/ 4522 h 6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7" h="648">
                  <a:moveTo>
                    <a:pt x="357" y="488"/>
                  </a:moveTo>
                  <a:cubicBezTo>
                    <a:pt x="357" y="576"/>
                    <a:pt x="285" y="648"/>
                    <a:pt x="197" y="648"/>
                  </a:cubicBezTo>
                  <a:cubicBezTo>
                    <a:pt x="160" y="648"/>
                    <a:pt x="160" y="648"/>
                    <a:pt x="160" y="648"/>
                  </a:cubicBezTo>
                  <a:cubicBezTo>
                    <a:pt x="71" y="648"/>
                    <a:pt x="0" y="576"/>
                    <a:pt x="0" y="488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71"/>
                    <a:pt x="71" y="0"/>
                    <a:pt x="160" y="0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285" y="0"/>
                    <a:pt x="357" y="71"/>
                    <a:pt x="357" y="160"/>
                  </a:cubicBezTo>
                  <a:lnTo>
                    <a:pt x="357" y="488"/>
                  </a:lnTo>
                  <a:close/>
                </a:path>
              </a:pathLst>
            </a:custGeom>
            <a:noFill/>
            <a:ln w="9525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25" name="Freeform 95">
              <a:extLst>
                <a:ext uri="{FF2B5EF4-FFF2-40B4-BE49-F238E27FC236}">
                  <a16:creationId xmlns:a16="http://schemas.microsoft.com/office/drawing/2014/main" id="{AAB0EDCC-E25C-4268-B508-D83901D80F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0" y="1085"/>
              <a:ext cx="656" cy="1311"/>
            </a:xfrm>
            <a:custGeom>
              <a:avLst/>
              <a:gdLst>
                <a:gd name="T0" fmla="*/ 2545 w 333"/>
                <a:gd name="T1" fmla="*/ 4357 h 624"/>
                <a:gd name="T2" fmla="*/ 1405 w 333"/>
                <a:gd name="T3" fmla="*/ 5786 h 624"/>
                <a:gd name="T4" fmla="*/ 1141 w 333"/>
                <a:gd name="T5" fmla="*/ 5786 h 624"/>
                <a:gd name="T6" fmla="*/ 0 w 333"/>
                <a:gd name="T7" fmla="*/ 4357 h 624"/>
                <a:gd name="T8" fmla="*/ 0 w 333"/>
                <a:gd name="T9" fmla="*/ 1431 h 624"/>
                <a:gd name="T10" fmla="*/ 1141 w 333"/>
                <a:gd name="T11" fmla="*/ 0 h 624"/>
                <a:gd name="T12" fmla="*/ 1405 w 333"/>
                <a:gd name="T13" fmla="*/ 0 h 624"/>
                <a:gd name="T14" fmla="*/ 2545 w 333"/>
                <a:gd name="T15" fmla="*/ 1431 h 624"/>
                <a:gd name="T16" fmla="*/ 2545 w 333"/>
                <a:gd name="T17" fmla="*/ 4357 h 6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33" h="624">
                  <a:moveTo>
                    <a:pt x="333" y="470"/>
                  </a:moveTo>
                  <a:cubicBezTo>
                    <a:pt x="333" y="555"/>
                    <a:pt x="266" y="624"/>
                    <a:pt x="184" y="624"/>
                  </a:cubicBezTo>
                  <a:cubicBezTo>
                    <a:pt x="149" y="624"/>
                    <a:pt x="149" y="624"/>
                    <a:pt x="149" y="624"/>
                  </a:cubicBezTo>
                  <a:cubicBezTo>
                    <a:pt x="67" y="624"/>
                    <a:pt x="0" y="555"/>
                    <a:pt x="0" y="470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69"/>
                    <a:pt x="67" y="0"/>
                    <a:pt x="149" y="0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266" y="0"/>
                    <a:pt x="333" y="69"/>
                    <a:pt x="333" y="154"/>
                  </a:cubicBezTo>
                  <a:lnTo>
                    <a:pt x="333" y="470"/>
                  </a:lnTo>
                  <a:close/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26" name="Freeform 96">
              <a:extLst>
                <a:ext uri="{FF2B5EF4-FFF2-40B4-BE49-F238E27FC236}">
                  <a16:creationId xmlns:a16="http://schemas.microsoft.com/office/drawing/2014/main" id="{BFE6E4EA-329D-49D7-BE9A-DCECFB22DA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3" y="1132"/>
              <a:ext cx="490" cy="1285"/>
            </a:xfrm>
            <a:custGeom>
              <a:avLst/>
              <a:gdLst>
                <a:gd name="T0" fmla="*/ 1096 w 249"/>
                <a:gd name="T1" fmla="*/ 36 h 612"/>
                <a:gd name="T2" fmla="*/ 1897 w 249"/>
                <a:gd name="T3" fmla="*/ 1138 h 612"/>
                <a:gd name="T4" fmla="*/ 1553 w 249"/>
                <a:gd name="T5" fmla="*/ 2601 h 612"/>
                <a:gd name="T6" fmla="*/ 1812 w 249"/>
                <a:gd name="T7" fmla="*/ 4141 h 612"/>
                <a:gd name="T8" fmla="*/ 952 w 249"/>
                <a:gd name="T9" fmla="*/ 5067 h 612"/>
                <a:gd name="T10" fmla="*/ 945 w 249"/>
                <a:gd name="T11" fmla="*/ 5067 h 612"/>
                <a:gd name="T12" fmla="*/ 77 w 249"/>
                <a:gd name="T13" fmla="*/ 4141 h 612"/>
                <a:gd name="T14" fmla="*/ 344 w 249"/>
                <a:gd name="T15" fmla="*/ 2601 h 612"/>
                <a:gd name="T16" fmla="*/ 0 w 249"/>
                <a:gd name="T17" fmla="*/ 1138 h 612"/>
                <a:gd name="T18" fmla="*/ 801 w 249"/>
                <a:gd name="T19" fmla="*/ 36 h 612"/>
                <a:gd name="T20" fmla="*/ 1096 w 249"/>
                <a:gd name="T21" fmla="*/ 36 h 6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49" h="612">
                  <a:moveTo>
                    <a:pt x="144" y="4"/>
                  </a:moveTo>
                  <a:cubicBezTo>
                    <a:pt x="144" y="4"/>
                    <a:pt x="249" y="15"/>
                    <a:pt x="249" y="123"/>
                  </a:cubicBezTo>
                  <a:cubicBezTo>
                    <a:pt x="249" y="230"/>
                    <a:pt x="193" y="200"/>
                    <a:pt x="204" y="281"/>
                  </a:cubicBezTo>
                  <a:cubicBezTo>
                    <a:pt x="215" y="362"/>
                    <a:pt x="238" y="370"/>
                    <a:pt x="238" y="447"/>
                  </a:cubicBezTo>
                  <a:cubicBezTo>
                    <a:pt x="238" y="523"/>
                    <a:pt x="125" y="612"/>
                    <a:pt x="125" y="547"/>
                  </a:cubicBezTo>
                  <a:cubicBezTo>
                    <a:pt x="124" y="547"/>
                    <a:pt x="124" y="547"/>
                    <a:pt x="124" y="547"/>
                  </a:cubicBezTo>
                  <a:cubicBezTo>
                    <a:pt x="124" y="612"/>
                    <a:pt x="10" y="523"/>
                    <a:pt x="10" y="447"/>
                  </a:cubicBezTo>
                  <a:cubicBezTo>
                    <a:pt x="10" y="370"/>
                    <a:pt x="34" y="362"/>
                    <a:pt x="45" y="281"/>
                  </a:cubicBezTo>
                  <a:cubicBezTo>
                    <a:pt x="56" y="200"/>
                    <a:pt x="0" y="230"/>
                    <a:pt x="0" y="123"/>
                  </a:cubicBezTo>
                  <a:cubicBezTo>
                    <a:pt x="0" y="15"/>
                    <a:pt x="105" y="4"/>
                    <a:pt x="105" y="4"/>
                  </a:cubicBezTo>
                  <a:cubicBezTo>
                    <a:pt x="105" y="4"/>
                    <a:pt x="121" y="0"/>
                    <a:pt x="144" y="4"/>
                  </a:cubicBezTo>
                  <a:close/>
                </a:path>
              </a:pathLst>
            </a:custGeom>
            <a:noFill/>
            <a:ln w="9525" cap="rnd">
              <a:solidFill>
                <a:srgbClr val="3434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27" name="Freeform 97">
              <a:extLst>
                <a:ext uri="{FF2B5EF4-FFF2-40B4-BE49-F238E27FC236}">
                  <a16:creationId xmlns:a16="http://schemas.microsoft.com/office/drawing/2014/main" id="{41785B80-E5CB-45D7-974D-790E83D007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3" y="1132"/>
              <a:ext cx="488" cy="1058"/>
            </a:xfrm>
            <a:custGeom>
              <a:avLst/>
              <a:gdLst>
                <a:gd name="T0" fmla="*/ 1088 w 248"/>
                <a:gd name="T1" fmla="*/ 36 h 504"/>
                <a:gd name="T2" fmla="*/ 1889 w 248"/>
                <a:gd name="T3" fmla="*/ 1083 h 504"/>
                <a:gd name="T4" fmla="*/ 1448 w 248"/>
                <a:gd name="T5" fmla="*/ 2498 h 504"/>
                <a:gd name="T6" fmla="*/ 1393 w 248"/>
                <a:gd name="T7" fmla="*/ 3348 h 504"/>
                <a:gd name="T8" fmla="*/ 952 w 248"/>
                <a:gd name="T9" fmla="*/ 4459 h 504"/>
                <a:gd name="T10" fmla="*/ 952 w 248"/>
                <a:gd name="T11" fmla="*/ 4459 h 504"/>
                <a:gd name="T12" fmla="*/ 549 w 248"/>
                <a:gd name="T13" fmla="*/ 3348 h 504"/>
                <a:gd name="T14" fmla="*/ 457 w 248"/>
                <a:gd name="T15" fmla="*/ 2458 h 504"/>
                <a:gd name="T16" fmla="*/ 0 w 248"/>
                <a:gd name="T17" fmla="*/ 1083 h 504"/>
                <a:gd name="T18" fmla="*/ 801 w 248"/>
                <a:gd name="T19" fmla="*/ 36 h 504"/>
                <a:gd name="T20" fmla="*/ 1088 w 248"/>
                <a:gd name="T21" fmla="*/ 36 h 5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48" h="504">
                  <a:moveTo>
                    <a:pt x="143" y="4"/>
                  </a:moveTo>
                  <a:cubicBezTo>
                    <a:pt x="143" y="4"/>
                    <a:pt x="248" y="15"/>
                    <a:pt x="248" y="117"/>
                  </a:cubicBezTo>
                  <a:cubicBezTo>
                    <a:pt x="248" y="219"/>
                    <a:pt x="213" y="194"/>
                    <a:pt x="190" y="270"/>
                  </a:cubicBezTo>
                  <a:cubicBezTo>
                    <a:pt x="181" y="301"/>
                    <a:pt x="181" y="332"/>
                    <a:pt x="183" y="362"/>
                  </a:cubicBezTo>
                  <a:cubicBezTo>
                    <a:pt x="189" y="457"/>
                    <a:pt x="125" y="504"/>
                    <a:pt x="125" y="482"/>
                  </a:cubicBezTo>
                  <a:cubicBezTo>
                    <a:pt x="125" y="482"/>
                    <a:pt x="125" y="482"/>
                    <a:pt x="125" y="482"/>
                  </a:cubicBezTo>
                  <a:cubicBezTo>
                    <a:pt x="124" y="501"/>
                    <a:pt x="70" y="460"/>
                    <a:pt x="72" y="362"/>
                  </a:cubicBezTo>
                  <a:cubicBezTo>
                    <a:pt x="73" y="324"/>
                    <a:pt x="71" y="291"/>
                    <a:pt x="60" y="266"/>
                  </a:cubicBezTo>
                  <a:cubicBezTo>
                    <a:pt x="28" y="192"/>
                    <a:pt x="0" y="219"/>
                    <a:pt x="0" y="117"/>
                  </a:cubicBezTo>
                  <a:cubicBezTo>
                    <a:pt x="0" y="15"/>
                    <a:pt x="105" y="4"/>
                    <a:pt x="105" y="4"/>
                  </a:cubicBezTo>
                  <a:cubicBezTo>
                    <a:pt x="105" y="4"/>
                    <a:pt x="121" y="0"/>
                    <a:pt x="143" y="4"/>
                  </a:cubicBezTo>
                  <a:close/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28" name="Freeform 98">
              <a:extLst>
                <a:ext uri="{FF2B5EF4-FFF2-40B4-BE49-F238E27FC236}">
                  <a16:creationId xmlns:a16="http://schemas.microsoft.com/office/drawing/2014/main" id="{04D88D5C-DCB0-46B0-9E4C-8B1D9688A5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8" y="1281"/>
              <a:ext cx="14" cy="31"/>
            </a:xfrm>
            <a:custGeom>
              <a:avLst/>
              <a:gdLst>
                <a:gd name="T0" fmla="*/ 0 w 7"/>
                <a:gd name="T1" fmla="*/ 0 h 15"/>
                <a:gd name="T2" fmla="*/ 56 w 7"/>
                <a:gd name="T3" fmla="*/ 132 h 1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15">
                  <a:moveTo>
                    <a:pt x="0" y="0"/>
                  </a:moveTo>
                  <a:cubicBezTo>
                    <a:pt x="3" y="5"/>
                    <a:pt x="5" y="10"/>
                    <a:pt x="7" y="15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29" name="Freeform 99">
              <a:extLst>
                <a:ext uri="{FF2B5EF4-FFF2-40B4-BE49-F238E27FC236}">
                  <a16:creationId xmlns:a16="http://schemas.microsoft.com/office/drawing/2014/main" id="{FD32779A-B812-4151-9696-4C90E07711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1" y="1211"/>
              <a:ext cx="45" cy="49"/>
            </a:xfrm>
            <a:custGeom>
              <a:avLst/>
              <a:gdLst>
                <a:gd name="T0" fmla="*/ 0 w 23"/>
                <a:gd name="T1" fmla="*/ 0 h 23"/>
                <a:gd name="T2" fmla="*/ 172 w 23"/>
                <a:gd name="T3" fmla="*/ 222 h 2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cubicBezTo>
                    <a:pt x="8" y="6"/>
                    <a:pt x="17" y="13"/>
                    <a:pt x="23" y="23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30" name="Freeform 100">
              <a:extLst>
                <a:ext uri="{FF2B5EF4-FFF2-40B4-BE49-F238E27FC236}">
                  <a16:creationId xmlns:a16="http://schemas.microsoft.com/office/drawing/2014/main" id="{99220B49-69D3-433A-8697-71278F017A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9" y="1159"/>
              <a:ext cx="444" cy="1004"/>
            </a:xfrm>
            <a:custGeom>
              <a:avLst/>
              <a:gdLst>
                <a:gd name="T0" fmla="*/ 1697 w 226"/>
                <a:gd name="T1" fmla="*/ 807 h 478"/>
                <a:gd name="T2" fmla="*/ 1713 w 226"/>
                <a:gd name="T3" fmla="*/ 1027 h 478"/>
                <a:gd name="T4" fmla="*/ 1265 w 226"/>
                <a:gd name="T5" fmla="*/ 2334 h 478"/>
                <a:gd name="T6" fmla="*/ 1220 w 226"/>
                <a:gd name="T7" fmla="*/ 3167 h 478"/>
                <a:gd name="T8" fmla="*/ 849 w 226"/>
                <a:gd name="T9" fmla="*/ 4234 h 478"/>
                <a:gd name="T10" fmla="*/ 841 w 226"/>
                <a:gd name="T11" fmla="*/ 4234 h 478"/>
                <a:gd name="T12" fmla="*/ 501 w 226"/>
                <a:gd name="T13" fmla="*/ 3191 h 478"/>
                <a:gd name="T14" fmla="*/ 416 w 226"/>
                <a:gd name="T15" fmla="*/ 2334 h 478"/>
                <a:gd name="T16" fmla="*/ 0 w 226"/>
                <a:gd name="T17" fmla="*/ 1027 h 478"/>
                <a:gd name="T18" fmla="*/ 721 w 226"/>
                <a:gd name="T19" fmla="*/ 27 h 478"/>
                <a:gd name="T20" fmla="*/ 992 w 226"/>
                <a:gd name="T21" fmla="*/ 27 h 478"/>
                <a:gd name="T22" fmla="*/ 1281 w 226"/>
                <a:gd name="T23" fmla="*/ 149 h 47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6" h="478">
                  <a:moveTo>
                    <a:pt x="224" y="87"/>
                  </a:moveTo>
                  <a:cubicBezTo>
                    <a:pt x="225" y="95"/>
                    <a:pt x="226" y="102"/>
                    <a:pt x="226" y="111"/>
                  </a:cubicBezTo>
                  <a:cubicBezTo>
                    <a:pt x="226" y="208"/>
                    <a:pt x="188" y="180"/>
                    <a:pt x="167" y="252"/>
                  </a:cubicBezTo>
                  <a:cubicBezTo>
                    <a:pt x="159" y="282"/>
                    <a:pt x="159" y="313"/>
                    <a:pt x="161" y="342"/>
                  </a:cubicBezTo>
                  <a:cubicBezTo>
                    <a:pt x="166" y="432"/>
                    <a:pt x="112" y="478"/>
                    <a:pt x="112" y="457"/>
                  </a:cubicBezTo>
                  <a:cubicBezTo>
                    <a:pt x="111" y="457"/>
                    <a:pt x="111" y="457"/>
                    <a:pt x="111" y="457"/>
                  </a:cubicBezTo>
                  <a:cubicBezTo>
                    <a:pt x="111" y="476"/>
                    <a:pt x="65" y="437"/>
                    <a:pt x="66" y="344"/>
                  </a:cubicBezTo>
                  <a:cubicBezTo>
                    <a:pt x="67" y="307"/>
                    <a:pt x="66" y="276"/>
                    <a:pt x="55" y="252"/>
                  </a:cubicBezTo>
                  <a:cubicBezTo>
                    <a:pt x="26" y="183"/>
                    <a:pt x="0" y="208"/>
                    <a:pt x="0" y="111"/>
                  </a:cubicBezTo>
                  <a:cubicBezTo>
                    <a:pt x="0" y="14"/>
                    <a:pt x="95" y="3"/>
                    <a:pt x="95" y="3"/>
                  </a:cubicBezTo>
                  <a:cubicBezTo>
                    <a:pt x="95" y="3"/>
                    <a:pt x="110" y="0"/>
                    <a:pt x="131" y="3"/>
                  </a:cubicBezTo>
                  <a:cubicBezTo>
                    <a:pt x="131" y="3"/>
                    <a:pt x="149" y="5"/>
                    <a:pt x="169" y="16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31" name="Line 101">
              <a:extLst>
                <a:ext uri="{FF2B5EF4-FFF2-40B4-BE49-F238E27FC236}">
                  <a16:creationId xmlns:a16="http://schemas.microsoft.com/office/drawing/2014/main" id="{1565CE3F-868C-4119-B2BD-61B1C2F566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29" y="1272"/>
              <a:ext cx="1" cy="544"/>
            </a:xfrm>
            <a:prstGeom prst="line">
              <a:avLst/>
            </a:prstGeom>
            <a:noFill/>
            <a:ln w="6350" cap="rnd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32" name="Line 102">
              <a:extLst>
                <a:ext uri="{FF2B5EF4-FFF2-40B4-BE49-F238E27FC236}">
                  <a16:creationId xmlns:a16="http://schemas.microsoft.com/office/drawing/2014/main" id="{4F975FEB-51D3-4DF2-B0BC-691B4CC417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29" y="1846"/>
              <a:ext cx="1" cy="42"/>
            </a:xfrm>
            <a:prstGeom prst="line">
              <a:avLst/>
            </a:prstGeom>
            <a:noFill/>
            <a:ln w="6350" cap="rnd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33" name="Line 103">
              <a:extLst>
                <a:ext uri="{FF2B5EF4-FFF2-40B4-BE49-F238E27FC236}">
                  <a16:creationId xmlns:a16="http://schemas.microsoft.com/office/drawing/2014/main" id="{790DEBDF-848D-438D-8EFD-B660BD87D1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29" y="1906"/>
              <a:ext cx="1" cy="376"/>
            </a:xfrm>
            <a:prstGeom prst="line">
              <a:avLst/>
            </a:prstGeom>
            <a:noFill/>
            <a:ln w="6350" cap="rnd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34" name="Freeform 104">
              <a:extLst>
                <a:ext uri="{FF2B5EF4-FFF2-40B4-BE49-F238E27FC236}">
                  <a16:creationId xmlns:a16="http://schemas.microsoft.com/office/drawing/2014/main" id="{206ED482-AA30-4EDB-9C69-7EACB9EB40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9" y="1256"/>
              <a:ext cx="32" cy="16"/>
            </a:xfrm>
            <a:custGeom>
              <a:avLst/>
              <a:gdLst>
                <a:gd name="T0" fmla="*/ 0 w 16"/>
                <a:gd name="T1" fmla="*/ 0 h 8"/>
                <a:gd name="T2" fmla="*/ 80 w 16"/>
                <a:gd name="T3" fmla="*/ 64 h 8"/>
                <a:gd name="T4" fmla="*/ 128 w 16"/>
                <a:gd name="T5" fmla="*/ 0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" h="8">
                  <a:moveTo>
                    <a:pt x="0" y="0"/>
                  </a:moveTo>
                  <a:cubicBezTo>
                    <a:pt x="0" y="0"/>
                    <a:pt x="5" y="8"/>
                    <a:pt x="10" y="8"/>
                  </a:cubicBezTo>
                  <a:cubicBezTo>
                    <a:pt x="15" y="8"/>
                    <a:pt x="16" y="0"/>
                    <a:pt x="16" y="0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35" name="Freeform 105">
              <a:extLst>
                <a:ext uri="{FF2B5EF4-FFF2-40B4-BE49-F238E27FC236}">
                  <a16:creationId xmlns:a16="http://schemas.microsoft.com/office/drawing/2014/main" id="{F317C917-011E-4F07-91EF-CE240D79C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1" y="1743"/>
              <a:ext cx="88" cy="493"/>
            </a:xfrm>
            <a:custGeom>
              <a:avLst/>
              <a:gdLst>
                <a:gd name="T0" fmla="*/ 329 w 45"/>
                <a:gd name="T1" fmla="*/ 0 h 235"/>
                <a:gd name="T2" fmla="*/ 172 w 45"/>
                <a:gd name="T3" fmla="*/ 730 h 235"/>
                <a:gd name="T4" fmla="*/ 336 w 45"/>
                <a:gd name="T5" fmla="*/ 2169 h 235"/>
                <a:gd name="T6" fmla="*/ 127 w 45"/>
                <a:gd name="T7" fmla="*/ 1062 h 235"/>
                <a:gd name="T8" fmla="*/ 329 w 45"/>
                <a:gd name="T9" fmla="*/ 0 h 2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" h="235">
                  <a:moveTo>
                    <a:pt x="44" y="0"/>
                  </a:moveTo>
                  <a:cubicBezTo>
                    <a:pt x="44" y="0"/>
                    <a:pt x="38" y="39"/>
                    <a:pt x="23" y="79"/>
                  </a:cubicBezTo>
                  <a:cubicBezTo>
                    <a:pt x="8" y="118"/>
                    <a:pt x="0" y="182"/>
                    <a:pt x="45" y="235"/>
                  </a:cubicBezTo>
                  <a:cubicBezTo>
                    <a:pt x="45" y="235"/>
                    <a:pt x="4" y="178"/>
                    <a:pt x="17" y="115"/>
                  </a:cubicBezTo>
                  <a:cubicBezTo>
                    <a:pt x="29" y="52"/>
                    <a:pt x="42" y="41"/>
                    <a:pt x="44" y="0"/>
                  </a:cubicBezTo>
                  <a:close/>
                </a:path>
              </a:pathLst>
            </a:custGeom>
            <a:solidFill>
              <a:srgbClr val="CB8F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36" name="Freeform 106">
              <a:extLst>
                <a:ext uri="{FF2B5EF4-FFF2-40B4-BE49-F238E27FC236}">
                  <a16:creationId xmlns:a16="http://schemas.microsoft.com/office/drawing/2014/main" id="{BA743D43-E8F1-4D29-BE30-7701295EF6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8" y="1715"/>
              <a:ext cx="43" cy="185"/>
            </a:xfrm>
            <a:custGeom>
              <a:avLst/>
              <a:gdLst>
                <a:gd name="T0" fmla="*/ 164 w 22"/>
                <a:gd name="T1" fmla="*/ 0 h 88"/>
                <a:gd name="T2" fmla="*/ 0 w 22"/>
                <a:gd name="T3" fmla="*/ 818 h 88"/>
                <a:gd name="T4" fmla="*/ 164 w 22"/>
                <a:gd name="T5" fmla="*/ 0 h 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" h="88">
                  <a:moveTo>
                    <a:pt x="22" y="0"/>
                  </a:moveTo>
                  <a:cubicBezTo>
                    <a:pt x="22" y="0"/>
                    <a:pt x="12" y="67"/>
                    <a:pt x="0" y="88"/>
                  </a:cubicBezTo>
                  <a:cubicBezTo>
                    <a:pt x="0" y="88"/>
                    <a:pt x="14" y="77"/>
                    <a:pt x="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37" name="Freeform 107">
              <a:extLst>
                <a:ext uri="{FF2B5EF4-FFF2-40B4-BE49-F238E27FC236}">
                  <a16:creationId xmlns:a16="http://schemas.microsoft.com/office/drawing/2014/main" id="{B0C435F9-DE40-437B-89F2-6E389E386B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7" y="2163"/>
              <a:ext cx="94" cy="197"/>
            </a:xfrm>
            <a:custGeom>
              <a:avLst/>
              <a:gdLst>
                <a:gd name="T0" fmla="*/ 0 w 48"/>
                <a:gd name="T1" fmla="*/ 0 h 94"/>
                <a:gd name="T2" fmla="*/ 0 w 48"/>
                <a:gd name="T3" fmla="*/ 497 h 94"/>
                <a:gd name="T4" fmla="*/ 360 w 48"/>
                <a:gd name="T5" fmla="*/ 505 h 94"/>
                <a:gd name="T6" fmla="*/ 31 w 48"/>
                <a:gd name="T7" fmla="*/ 461 h 94"/>
                <a:gd name="T8" fmla="*/ 0 w 48"/>
                <a:gd name="T9" fmla="*/ 0 h 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" h="94">
                  <a:moveTo>
                    <a:pt x="0" y="0"/>
                  </a:move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7" y="94"/>
                    <a:pt x="48" y="55"/>
                  </a:cubicBezTo>
                  <a:cubicBezTo>
                    <a:pt x="48" y="55"/>
                    <a:pt x="6" y="87"/>
                    <a:pt x="4" y="50"/>
                  </a:cubicBezTo>
                  <a:cubicBezTo>
                    <a:pt x="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95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38" name="Freeform 108">
              <a:extLst>
                <a:ext uri="{FF2B5EF4-FFF2-40B4-BE49-F238E27FC236}">
                  <a16:creationId xmlns:a16="http://schemas.microsoft.com/office/drawing/2014/main" id="{A6A3F5C5-BD87-412A-88F7-B269164A3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7" y="2167"/>
              <a:ext cx="6" cy="105"/>
            </a:xfrm>
            <a:custGeom>
              <a:avLst/>
              <a:gdLst>
                <a:gd name="T0" fmla="*/ 0 w 3"/>
                <a:gd name="T1" fmla="*/ 0 h 50"/>
                <a:gd name="T2" fmla="*/ 0 w 3"/>
                <a:gd name="T3" fmla="*/ 464 h 50"/>
                <a:gd name="T4" fmla="*/ 0 w 3"/>
                <a:gd name="T5" fmla="*/ 0 h 5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" h="5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3" y="1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39" name="Freeform 109">
              <a:extLst>
                <a:ext uri="{FF2B5EF4-FFF2-40B4-BE49-F238E27FC236}">
                  <a16:creationId xmlns:a16="http://schemas.microsoft.com/office/drawing/2014/main" id="{E5AA4968-1A56-4399-BB65-82B3A2E5BE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6" y="1088"/>
              <a:ext cx="321" cy="428"/>
            </a:xfrm>
            <a:custGeom>
              <a:avLst/>
              <a:gdLst>
                <a:gd name="T0" fmla="*/ 1245 w 163"/>
                <a:gd name="T1" fmla="*/ 76 h 204"/>
                <a:gd name="T2" fmla="*/ 589 w 163"/>
                <a:gd name="T3" fmla="*/ 252 h 204"/>
                <a:gd name="T4" fmla="*/ 32 w 163"/>
                <a:gd name="T5" fmla="*/ 1884 h 204"/>
                <a:gd name="T6" fmla="*/ 1245 w 163"/>
                <a:gd name="T7" fmla="*/ 76 h 20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3" h="204">
                  <a:moveTo>
                    <a:pt x="163" y="8"/>
                  </a:moveTo>
                  <a:cubicBezTo>
                    <a:pt x="163" y="8"/>
                    <a:pt x="114" y="0"/>
                    <a:pt x="77" y="27"/>
                  </a:cubicBezTo>
                  <a:cubicBezTo>
                    <a:pt x="40" y="53"/>
                    <a:pt x="3" y="79"/>
                    <a:pt x="4" y="204"/>
                  </a:cubicBezTo>
                  <a:cubicBezTo>
                    <a:pt x="4" y="204"/>
                    <a:pt x="0" y="28"/>
                    <a:pt x="163" y="8"/>
                  </a:cubicBezTo>
                  <a:close/>
                </a:path>
              </a:pathLst>
            </a:custGeom>
            <a:solidFill>
              <a:srgbClr val="F7C3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40" name="Freeform 110">
              <a:extLst>
                <a:ext uri="{FF2B5EF4-FFF2-40B4-BE49-F238E27FC236}">
                  <a16:creationId xmlns:a16="http://schemas.microsoft.com/office/drawing/2014/main" id="{89419A6E-C1F1-4936-B1A9-E3B80F2F3B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2" y="1111"/>
              <a:ext cx="217" cy="256"/>
            </a:xfrm>
            <a:custGeom>
              <a:avLst/>
              <a:gdLst>
                <a:gd name="T0" fmla="*/ 844 w 110"/>
                <a:gd name="T1" fmla="*/ 0 h 122"/>
                <a:gd name="T2" fmla="*/ 0 w 110"/>
                <a:gd name="T3" fmla="*/ 1127 h 122"/>
                <a:gd name="T4" fmla="*/ 844 w 110"/>
                <a:gd name="T5" fmla="*/ 0 h 12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0" h="122">
                  <a:moveTo>
                    <a:pt x="110" y="0"/>
                  </a:moveTo>
                  <a:cubicBezTo>
                    <a:pt x="110" y="0"/>
                    <a:pt x="26" y="13"/>
                    <a:pt x="0" y="122"/>
                  </a:cubicBezTo>
                  <a:cubicBezTo>
                    <a:pt x="0" y="122"/>
                    <a:pt x="19" y="28"/>
                    <a:pt x="1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41" name="Freeform 111">
              <a:extLst>
                <a:ext uri="{FF2B5EF4-FFF2-40B4-BE49-F238E27FC236}">
                  <a16:creationId xmlns:a16="http://schemas.microsoft.com/office/drawing/2014/main" id="{C4BF098E-E470-407A-AAA3-4DACD5F705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4" y="1652"/>
              <a:ext cx="104" cy="431"/>
            </a:xfrm>
            <a:custGeom>
              <a:avLst/>
              <a:gdLst>
                <a:gd name="T0" fmla="*/ 347 w 53"/>
                <a:gd name="T1" fmla="*/ 0 h 205"/>
                <a:gd name="T2" fmla="*/ 288 w 53"/>
                <a:gd name="T3" fmla="*/ 690 h 205"/>
                <a:gd name="T4" fmla="*/ 92 w 53"/>
                <a:gd name="T5" fmla="*/ 1905 h 205"/>
                <a:gd name="T6" fmla="*/ 157 w 53"/>
                <a:gd name="T7" fmla="*/ 1070 h 205"/>
                <a:gd name="T8" fmla="*/ 347 w 53"/>
                <a:gd name="T9" fmla="*/ 0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205">
                  <a:moveTo>
                    <a:pt x="46" y="0"/>
                  </a:moveTo>
                  <a:cubicBezTo>
                    <a:pt x="46" y="0"/>
                    <a:pt x="53" y="18"/>
                    <a:pt x="38" y="74"/>
                  </a:cubicBezTo>
                  <a:cubicBezTo>
                    <a:pt x="23" y="129"/>
                    <a:pt x="5" y="164"/>
                    <a:pt x="12" y="205"/>
                  </a:cubicBezTo>
                  <a:cubicBezTo>
                    <a:pt x="12" y="205"/>
                    <a:pt x="0" y="185"/>
                    <a:pt x="21" y="115"/>
                  </a:cubicBezTo>
                  <a:cubicBezTo>
                    <a:pt x="41" y="44"/>
                    <a:pt x="48" y="21"/>
                    <a:pt x="46" y="0"/>
                  </a:cubicBezTo>
                  <a:close/>
                </a:path>
              </a:pathLst>
            </a:custGeom>
            <a:solidFill>
              <a:srgbClr val="F7C3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42" name="Freeform 112">
              <a:extLst>
                <a:ext uri="{FF2B5EF4-FFF2-40B4-BE49-F238E27FC236}">
                  <a16:creationId xmlns:a16="http://schemas.microsoft.com/office/drawing/2014/main" id="{0064E5E1-500E-41F7-AC36-823B4D73F0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7" y="1814"/>
              <a:ext cx="47" cy="189"/>
            </a:xfrm>
            <a:custGeom>
              <a:avLst/>
              <a:gdLst>
                <a:gd name="T0" fmla="*/ 180 w 24"/>
                <a:gd name="T1" fmla="*/ 0 h 90"/>
                <a:gd name="T2" fmla="*/ 0 w 24"/>
                <a:gd name="T3" fmla="*/ 834 h 90"/>
                <a:gd name="T4" fmla="*/ 180 w 24"/>
                <a:gd name="T5" fmla="*/ 0 h 9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" h="90">
                  <a:moveTo>
                    <a:pt x="24" y="0"/>
                  </a:moveTo>
                  <a:cubicBezTo>
                    <a:pt x="24" y="0"/>
                    <a:pt x="1" y="76"/>
                    <a:pt x="0" y="90"/>
                  </a:cubicBezTo>
                  <a:cubicBezTo>
                    <a:pt x="0" y="90"/>
                    <a:pt x="4" y="51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43" name="Freeform 113">
              <a:extLst>
                <a:ext uri="{FF2B5EF4-FFF2-40B4-BE49-F238E27FC236}">
                  <a16:creationId xmlns:a16="http://schemas.microsoft.com/office/drawing/2014/main" id="{FBAF975E-0ECD-4589-B53F-1E607465E3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7" y="1581"/>
              <a:ext cx="55" cy="155"/>
            </a:xfrm>
            <a:custGeom>
              <a:avLst/>
              <a:gdLst>
                <a:gd name="T0" fmla="*/ 212 w 28"/>
                <a:gd name="T1" fmla="*/ 0 h 74"/>
                <a:gd name="T2" fmla="*/ 61 w 28"/>
                <a:gd name="T3" fmla="*/ 681 h 74"/>
                <a:gd name="T4" fmla="*/ 212 w 28"/>
                <a:gd name="T5" fmla="*/ 0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" h="74">
                  <a:moveTo>
                    <a:pt x="28" y="0"/>
                  </a:moveTo>
                  <a:cubicBezTo>
                    <a:pt x="28" y="0"/>
                    <a:pt x="0" y="13"/>
                    <a:pt x="8" y="74"/>
                  </a:cubicBezTo>
                  <a:cubicBezTo>
                    <a:pt x="8" y="74"/>
                    <a:pt x="4" y="28"/>
                    <a:pt x="28" y="0"/>
                  </a:cubicBezTo>
                  <a:close/>
                </a:path>
              </a:pathLst>
            </a:custGeom>
            <a:solidFill>
              <a:srgbClr val="EFAC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44" name="Line 114">
              <a:extLst>
                <a:ext uri="{FF2B5EF4-FFF2-40B4-BE49-F238E27FC236}">
                  <a16:creationId xmlns:a16="http://schemas.microsoft.com/office/drawing/2014/main" id="{F62A34D9-6E78-414A-B59E-85B7D7BFD0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0" y="1543"/>
              <a:ext cx="1102" cy="1"/>
            </a:xfrm>
            <a:prstGeom prst="line">
              <a:avLst/>
            </a:prstGeom>
            <a:noFill/>
            <a:ln w="9525" cap="rnd">
              <a:solidFill>
                <a:srgbClr val="279C2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533" name="Group 115">
            <a:extLst>
              <a:ext uri="{FF2B5EF4-FFF2-40B4-BE49-F238E27FC236}">
                <a16:creationId xmlns:a16="http://schemas.microsoft.com/office/drawing/2014/main" id="{B0B28343-E146-4ACA-B2FC-68C031EB6DC9}"/>
              </a:ext>
            </a:extLst>
          </p:cNvPr>
          <p:cNvGrpSpPr>
            <a:grpSpLocks/>
          </p:cNvGrpSpPr>
          <p:nvPr/>
        </p:nvGrpSpPr>
        <p:grpSpPr bwMode="auto">
          <a:xfrm>
            <a:off x="4194175" y="4660900"/>
            <a:ext cx="1801813" cy="941388"/>
            <a:chOff x="1682" y="2949"/>
            <a:chExt cx="1135" cy="593"/>
          </a:xfrm>
        </p:grpSpPr>
        <p:sp>
          <p:nvSpPr>
            <p:cNvPr id="22864" name="Freeform 116">
              <a:extLst>
                <a:ext uri="{FF2B5EF4-FFF2-40B4-BE49-F238E27FC236}">
                  <a16:creationId xmlns:a16="http://schemas.microsoft.com/office/drawing/2014/main" id="{E65DF897-F596-4698-9042-F8849BC0D9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2" y="2949"/>
              <a:ext cx="1133" cy="584"/>
            </a:xfrm>
            <a:custGeom>
              <a:avLst/>
              <a:gdLst>
                <a:gd name="T0" fmla="*/ 0 w 576"/>
                <a:gd name="T1" fmla="*/ 846 h 279"/>
                <a:gd name="T2" fmla="*/ 0 w 576"/>
                <a:gd name="T3" fmla="*/ 2401 h 279"/>
                <a:gd name="T4" fmla="*/ 889 w 576"/>
                <a:gd name="T5" fmla="*/ 2309 h 279"/>
                <a:gd name="T6" fmla="*/ 1957 w 576"/>
                <a:gd name="T7" fmla="*/ 2292 h 279"/>
                <a:gd name="T8" fmla="*/ 2654 w 576"/>
                <a:gd name="T9" fmla="*/ 2449 h 279"/>
                <a:gd name="T10" fmla="*/ 3661 w 576"/>
                <a:gd name="T11" fmla="*/ 2300 h 279"/>
                <a:gd name="T12" fmla="*/ 4384 w 576"/>
                <a:gd name="T13" fmla="*/ 2376 h 279"/>
                <a:gd name="T14" fmla="*/ 4384 w 576"/>
                <a:gd name="T15" fmla="*/ 873 h 279"/>
                <a:gd name="T16" fmla="*/ 3582 w 576"/>
                <a:gd name="T17" fmla="*/ 722 h 279"/>
                <a:gd name="T18" fmla="*/ 2732 w 576"/>
                <a:gd name="T19" fmla="*/ 645 h 279"/>
                <a:gd name="T20" fmla="*/ 1721 w 576"/>
                <a:gd name="T21" fmla="*/ 714 h 279"/>
                <a:gd name="T22" fmla="*/ 747 w 576"/>
                <a:gd name="T23" fmla="*/ 833 h 279"/>
                <a:gd name="T24" fmla="*/ 0 w 576"/>
                <a:gd name="T25" fmla="*/ 846 h 27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76" h="279">
                  <a:moveTo>
                    <a:pt x="0" y="92"/>
                  </a:moveTo>
                  <a:cubicBezTo>
                    <a:pt x="0" y="262"/>
                    <a:pt x="0" y="262"/>
                    <a:pt x="0" y="262"/>
                  </a:cubicBezTo>
                  <a:cubicBezTo>
                    <a:pt x="0" y="262"/>
                    <a:pt x="63" y="234"/>
                    <a:pt x="117" y="252"/>
                  </a:cubicBezTo>
                  <a:cubicBezTo>
                    <a:pt x="170" y="271"/>
                    <a:pt x="219" y="264"/>
                    <a:pt x="257" y="250"/>
                  </a:cubicBezTo>
                  <a:cubicBezTo>
                    <a:pt x="294" y="235"/>
                    <a:pt x="323" y="255"/>
                    <a:pt x="349" y="267"/>
                  </a:cubicBezTo>
                  <a:cubicBezTo>
                    <a:pt x="374" y="279"/>
                    <a:pt x="450" y="255"/>
                    <a:pt x="481" y="251"/>
                  </a:cubicBezTo>
                  <a:cubicBezTo>
                    <a:pt x="511" y="247"/>
                    <a:pt x="561" y="242"/>
                    <a:pt x="576" y="259"/>
                  </a:cubicBezTo>
                  <a:cubicBezTo>
                    <a:pt x="576" y="95"/>
                    <a:pt x="576" y="95"/>
                    <a:pt x="576" y="95"/>
                  </a:cubicBezTo>
                  <a:cubicBezTo>
                    <a:pt x="576" y="95"/>
                    <a:pt x="505" y="128"/>
                    <a:pt x="471" y="79"/>
                  </a:cubicBezTo>
                  <a:cubicBezTo>
                    <a:pt x="438" y="30"/>
                    <a:pt x="383" y="23"/>
                    <a:pt x="359" y="70"/>
                  </a:cubicBezTo>
                  <a:cubicBezTo>
                    <a:pt x="335" y="116"/>
                    <a:pt x="283" y="155"/>
                    <a:pt x="226" y="78"/>
                  </a:cubicBezTo>
                  <a:cubicBezTo>
                    <a:pt x="169" y="0"/>
                    <a:pt x="139" y="50"/>
                    <a:pt x="98" y="91"/>
                  </a:cubicBezTo>
                  <a:cubicBezTo>
                    <a:pt x="57" y="132"/>
                    <a:pt x="0" y="92"/>
                    <a:pt x="0" y="92"/>
                  </a:cubicBezTo>
                  <a:close/>
                </a:path>
              </a:pathLst>
            </a:custGeom>
            <a:solidFill>
              <a:srgbClr val="F6B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65" name="Freeform 117">
              <a:extLst>
                <a:ext uri="{FF2B5EF4-FFF2-40B4-BE49-F238E27FC236}">
                  <a16:creationId xmlns:a16="http://schemas.microsoft.com/office/drawing/2014/main" id="{F968F147-60EB-4D9E-9B7C-85C892AFA8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2" y="3177"/>
              <a:ext cx="460" cy="298"/>
            </a:xfrm>
            <a:custGeom>
              <a:avLst/>
              <a:gdLst>
                <a:gd name="T0" fmla="*/ 0 w 234"/>
                <a:gd name="T1" fmla="*/ 858 h 142"/>
                <a:gd name="T2" fmla="*/ 151 w 234"/>
                <a:gd name="T3" fmla="*/ 749 h 142"/>
                <a:gd name="T4" fmla="*/ 144 w 234"/>
                <a:gd name="T5" fmla="*/ 590 h 142"/>
                <a:gd name="T6" fmla="*/ 0 w 234"/>
                <a:gd name="T7" fmla="*/ 529 h 142"/>
                <a:gd name="T8" fmla="*/ 0 w 234"/>
                <a:gd name="T9" fmla="*/ 212 h 142"/>
                <a:gd name="T10" fmla="*/ 716 w 234"/>
                <a:gd name="T11" fmla="*/ 489 h 142"/>
                <a:gd name="T12" fmla="*/ 1669 w 234"/>
                <a:gd name="T13" fmla="*/ 657 h 142"/>
                <a:gd name="T14" fmla="*/ 761 w 234"/>
                <a:gd name="T15" fmla="*/ 850 h 142"/>
                <a:gd name="T16" fmla="*/ 0 w 234"/>
                <a:gd name="T17" fmla="*/ 1102 h 142"/>
                <a:gd name="T18" fmla="*/ 0 w 234"/>
                <a:gd name="T19" fmla="*/ 858 h 1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4" h="142">
                  <a:moveTo>
                    <a:pt x="0" y="93"/>
                  </a:moveTo>
                  <a:cubicBezTo>
                    <a:pt x="8" y="88"/>
                    <a:pt x="16" y="83"/>
                    <a:pt x="20" y="81"/>
                  </a:cubicBezTo>
                  <a:cubicBezTo>
                    <a:pt x="32" y="76"/>
                    <a:pt x="30" y="67"/>
                    <a:pt x="19" y="64"/>
                  </a:cubicBezTo>
                  <a:cubicBezTo>
                    <a:pt x="15" y="63"/>
                    <a:pt x="7" y="60"/>
                    <a:pt x="0" y="57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4" y="36"/>
                    <a:pt x="60" y="53"/>
                    <a:pt x="94" y="53"/>
                  </a:cubicBezTo>
                  <a:cubicBezTo>
                    <a:pt x="150" y="53"/>
                    <a:pt x="234" y="0"/>
                    <a:pt x="220" y="71"/>
                  </a:cubicBezTo>
                  <a:cubicBezTo>
                    <a:pt x="205" y="142"/>
                    <a:pt x="147" y="85"/>
                    <a:pt x="100" y="92"/>
                  </a:cubicBezTo>
                  <a:cubicBezTo>
                    <a:pt x="61" y="97"/>
                    <a:pt x="44" y="93"/>
                    <a:pt x="0" y="119"/>
                  </a:cubicBezTo>
                  <a:lnTo>
                    <a:pt x="0" y="93"/>
                  </a:lnTo>
                  <a:close/>
                </a:path>
              </a:pathLst>
            </a:custGeom>
            <a:solidFill>
              <a:srgbClr val="F9DC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66" name="Freeform 118">
              <a:extLst>
                <a:ext uri="{FF2B5EF4-FFF2-40B4-BE49-F238E27FC236}">
                  <a16:creationId xmlns:a16="http://schemas.microsoft.com/office/drawing/2014/main" id="{DEDEB6DD-E8DC-44F1-A7DF-EC538249B8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2" y="2980"/>
              <a:ext cx="1135" cy="300"/>
            </a:xfrm>
            <a:custGeom>
              <a:avLst/>
              <a:gdLst>
                <a:gd name="T0" fmla="*/ 2197 w 577"/>
                <a:gd name="T1" fmla="*/ 1320 h 143"/>
                <a:gd name="T2" fmla="*/ 3092 w 577"/>
                <a:gd name="T3" fmla="*/ 321 h 143"/>
                <a:gd name="T4" fmla="*/ 3889 w 577"/>
                <a:gd name="T5" fmla="*/ 986 h 143"/>
                <a:gd name="T6" fmla="*/ 4392 w 577"/>
                <a:gd name="T7" fmla="*/ 858 h 143"/>
                <a:gd name="T8" fmla="*/ 4392 w 577"/>
                <a:gd name="T9" fmla="*/ 573 h 143"/>
                <a:gd name="T10" fmla="*/ 3958 w 577"/>
                <a:gd name="T11" fmla="*/ 722 h 143"/>
                <a:gd name="T12" fmla="*/ 3053 w 577"/>
                <a:gd name="T13" fmla="*/ 0 h 143"/>
                <a:gd name="T14" fmla="*/ 2197 w 577"/>
                <a:gd name="T15" fmla="*/ 833 h 143"/>
                <a:gd name="T16" fmla="*/ 2193 w 577"/>
                <a:gd name="T17" fmla="*/ 833 h 143"/>
                <a:gd name="T18" fmla="*/ 1340 w 577"/>
                <a:gd name="T19" fmla="*/ 0 h 143"/>
                <a:gd name="T20" fmla="*/ 425 w 577"/>
                <a:gd name="T21" fmla="*/ 722 h 143"/>
                <a:gd name="T22" fmla="*/ 0 w 577"/>
                <a:gd name="T23" fmla="*/ 573 h 143"/>
                <a:gd name="T24" fmla="*/ 0 w 577"/>
                <a:gd name="T25" fmla="*/ 858 h 143"/>
                <a:gd name="T26" fmla="*/ 496 w 577"/>
                <a:gd name="T27" fmla="*/ 986 h 143"/>
                <a:gd name="T28" fmla="*/ 1292 w 577"/>
                <a:gd name="T29" fmla="*/ 321 h 143"/>
                <a:gd name="T30" fmla="*/ 2193 w 577"/>
                <a:gd name="T31" fmla="*/ 1320 h 143"/>
                <a:gd name="T32" fmla="*/ 2197 w 577"/>
                <a:gd name="T33" fmla="*/ 1320 h 1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77" h="143">
                  <a:moveTo>
                    <a:pt x="289" y="143"/>
                  </a:moveTo>
                  <a:cubicBezTo>
                    <a:pt x="337" y="143"/>
                    <a:pt x="362" y="35"/>
                    <a:pt x="406" y="35"/>
                  </a:cubicBezTo>
                  <a:cubicBezTo>
                    <a:pt x="451" y="35"/>
                    <a:pt x="456" y="107"/>
                    <a:pt x="511" y="107"/>
                  </a:cubicBezTo>
                  <a:cubicBezTo>
                    <a:pt x="539" y="107"/>
                    <a:pt x="561" y="100"/>
                    <a:pt x="577" y="93"/>
                  </a:cubicBezTo>
                  <a:cubicBezTo>
                    <a:pt x="577" y="62"/>
                    <a:pt x="577" y="62"/>
                    <a:pt x="577" y="62"/>
                  </a:cubicBezTo>
                  <a:cubicBezTo>
                    <a:pt x="563" y="70"/>
                    <a:pt x="544" y="78"/>
                    <a:pt x="520" y="78"/>
                  </a:cubicBezTo>
                  <a:cubicBezTo>
                    <a:pt x="469" y="78"/>
                    <a:pt x="457" y="0"/>
                    <a:pt x="401" y="0"/>
                  </a:cubicBezTo>
                  <a:cubicBezTo>
                    <a:pt x="346" y="0"/>
                    <a:pt x="356" y="90"/>
                    <a:pt x="289" y="90"/>
                  </a:cubicBezTo>
                  <a:cubicBezTo>
                    <a:pt x="288" y="90"/>
                    <a:pt x="288" y="90"/>
                    <a:pt x="288" y="90"/>
                  </a:cubicBezTo>
                  <a:cubicBezTo>
                    <a:pt x="220" y="90"/>
                    <a:pt x="231" y="0"/>
                    <a:pt x="176" y="0"/>
                  </a:cubicBezTo>
                  <a:cubicBezTo>
                    <a:pt x="120" y="0"/>
                    <a:pt x="108" y="78"/>
                    <a:pt x="56" y="78"/>
                  </a:cubicBezTo>
                  <a:cubicBezTo>
                    <a:pt x="33" y="78"/>
                    <a:pt x="14" y="70"/>
                    <a:pt x="0" y="6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16" y="100"/>
                    <a:pt x="38" y="107"/>
                    <a:pt x="65" y="107"/>
                  </a:cubicBezTo>
                  <a:cubicBezTo>
                    <a:pt x="121" y="107"/>
                    <a:pt x="126" y="35"/>
                    <a:pt x="170" y="35"/>
                  </a:cubicBezTo>
                  <a:cubicBezTo>
                    <a:pt x="214" y="35"/>
                    <a:pt x="240" y="143"/>
                    <a:pt x="288" y="143"/>
                  </a:cubicBezTo>
                  <a:lnTo>
                    <a:pt x="289" y="143"/>
                  </a:lnTo>
                  <a:close/>
                </a:path>
              </a:pathLst>
            </a:custGeom>
            <a:solidFill>
              <a:srgbClr val="C27F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67" name="Freeform 119">
              <a:extLst>
                <a:ext uri="{FF2B5EF4-FFF2-40B4-BE49-F238E27FC236}">
                  <a16:creationId xmlns:a16="http://schemas.microsoft.com/office/drawing/2014/main" id="{6DF3E50D-E764-4164-BB13-C39F5116F2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2" y="3022"/>
              <a:ext cx="1135" cy="258"/>
            </a:xfrm>
            <a:custGeom>
              <a:avLst/>
              <a:gdLst>
                <a:gd name="T0" fmla="*/ 3897 w 577"/>
                <a:gd name="T1" fmla="*/ 766 h 123"/>
                <a:gd name="T2" fmla="*/ 3092 w 577"/>
                <a:gd name="T3" fmla="*/ 0 h 123"/>
                <a:gd name="T4" fmla="*/ 2197 w 577"/>
                <a:gd name="T5" fmla="*/ 1061 h 123"/>
                <a:gd name="T6" fmla="*/ 2193 w 577"/>
                <a:gd name="T7" fmla="*/ 1061 h 123"/>
                <a:gd name="T8" fmla="*/ 1292 w 577"/>
                <a:gd name="T9" fmla="*/ 109 h 123"/>
                <a:gd name="T10" fmla="*/ 504 w 577"/>
                <a:gd name="T11" fmla="*/ 757 h 123"/>
                <a:gd name="T12" fmla="*/ 0 w 577"/>
                <a:gd name="T13" fmla="*/ 606 h 123"/>
                <a:gd name="T14" fmla="*/ 0 w 577"/>
                <a:gd name="T15" fmla="*/ 673 h 123"/>
                <a:gd name="T16" fmla="*/ 496 w 577"/>
                <a:gd name="T17" fmla="*/ 801 h 123"/>
                <a:gd name="T18" fmla="*/ 1292 w 577"/>
                <a:gd name="T19" fmla="*/ 136 h 123"/>
                <a:gd name="T20" fmla="*/ 2193 w 577"/>
                <a:gd name="T21" fmla="*/ 1135 h 123"/>
                <a:gd name="T22" fmla="*/ 2197 w 577"/>
                <a:gd name="T23" fmla="*/ 1135 h 123"/>
                <a:gd name="T24" fmla="*/ 3092 w 577"/>
                <a:gd name="T25" fmla="*/ 136 h 123"/>
                <a:gd name="T26" fmla="*/ 3889 w 577"/>
                <a:gd name="T27" fmla="*/ 801 h 123"/>
                <a:gd name="T28" fmla="*/ 4392 w 577"/>
                <a:gd name="T29" fmla="*/ 673 h 123"/>
                <a:gd name="T30" fmla="*/ 4392 w 577"/>
                <a:gd name="T31" fmla="*/ 606 h 123"/>
                <a:gd name="T32" fmla="*/ 3897 w 577"/>
                <a:gd name="T33" fmla="*/ 766 h 1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77" h="123">
                  <a:moveTo>
                    <a:pt x="512" y="83"/>
                  </a:moveTo>
                  <a:cubicBezTo>
                    <a:pt x="456" y="83"/>
                    <a:pt x="450" y="0"/>
                    <a:pt x="406" y="0"/>
                  </a:cubicBezTo>
                  <a:cubicBezTo>
                    <a:pt x="361" y="0"/>
                    <a:pt x="337" y="115"/>
                    <a:pt x="289" y="115"/>
                  </a:cubicBezTo>
                  <a:cubicBezTo>
                    <a:pt x="288" y="115"/>
                    <a:pt x="288" y="115"/>
                    <a:pt x="288" y="115"/>
                  </a:cubicBezTo>
                  <a:cubicBezTo>
                    <a:pt x="240" y="115"/>
                    <a:pt x="214" y="12"/>
                    <a:pt x="170" y="12"/>
                  </a:cubicBezTo>
                  <a:cubicBezTo>
                    <a:pt x="126" y="12"/>
                    <a:pt x="121" y="82"/>
                    <a:pt x="66" y="82"/>
                  </a:cubicBezTo>
                  <a:cubicBezTo>
                    <a:pt x="38" y="82"/>
                    <a:pt x="16" y="72"/>
                    <a:pt x="0" y="66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16" y="80"/>
                    <a:pt x="38" y="87"/>
                    <a:pt x="65" y="87"/>
                  </a:cubicBezTo>
                  <a:cubicBezTo>
                    <a:pt x="121" y="87"/>
                    <a:pt x="126" y="15"/>
                    <a:pt x="170" y="15"/>
                  </a:cubicBezTo>
                  <a:cubicBezTo>
                    <a:pt x="214" y="15"/>
                    <a:pt x="240" y="123"/>
                    <a:pt x="288" y="123"/>
                  </a:cubicBezTo>
                  <a:cubicBezTo>
                    <a:pt x="289" y="123"/>
                    <a:pt x="289" y="123"/>
                    <a:pt x="289" y="123"/>
                  </a:cubicBezTo>
                  <a:cubicBezTo>
                    <a:pt x="337" y="123"/>
                    <a:pt x="362" y="15"/>
                    <a:pt x="406" y="15"/>
                  </a:cubicBezTo>
                  <a:cubicBezTo>
                    <a:pt x="451" y="15"/>
                    <a:pt x="456" y="87"/>
                    <a:pt x="511" y="87"/>
                  </a:cubicBezTo>
                  <a:cubicBezTo>
                    <a:pt x="539" y="87"/>
                    <a:pt x="561" y="80"/>
                    <a:pt x="577" y="73"/>
                  </a:cubicBezTo>
                  <a:cubicBezTo>
                    <a:pt x="577" y="66"/>
                    <a:pt x="577" y="66"/>
                    <a:pt x="577" y="66"/>
                  </a:cubicBezTo>
                  <a:cubicBezTo>
                    <a:pt x="561" y="72"/>
                    <a:pt x="539" y="83"/>
                    <a:pt x="512" y="83"/>
                  </a:cubicBezTo>
                  <a:close/>
                </a:path>
              </a:pathLst>
            </a:custGeom>
            <a:solidFill>
              <a:srgbClr val="B572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68" name="Freeform 120">
              <a:extLst>
                <a:ext uri="{FF2B5EF4-FFF2-40B4-BE49-F238E27FC236}">
                  <a16:creationId xmlns:a16="http://schemas.microsoft.com/office/drawing/2014/main" id="{848269D8-5E10-45D5-AE42-86CC2E7DA2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2" y="2980"/>
              <a:ext cx="1135" cy="218"/>
            </a:xfrm>
            <a:custGeom>
              <a:avLst/>
              <a:gdLst>
                <a:gd name="T0" fmla="*/ 0 w 577"/>
                <a:gd name="T1" fmla="*/ 698 h 104"/>
                <a:gd name="T2" fmla="*/ 425 w 577"/>
                <a:gd name="T3" fmla="*/ 882 h 104"/>
                <a:gd name="T4" fmla="*/ 1332 w 577"/>
                <a:gd name="T5" fmla="*/ 92 h 104"/>
                <a:gd name="T6" fmla="*/ 2193 w 577"/>
                <a:gd name="T7" fmla="*/ 958 h 104"/>
                <a:gd name="T8" fmla="*/ 2197 w 577"/>
                <a:gd name="T9" fmla="*/ 958 h 104"/>
                <a:gd name="T10" fmla="*/ 3053 w 577"/>
                <a:gd name="T11" fmla="*/ 75 h 104"/>
                <a:gd name="T12" fmla="*/ 3966 w 577"/>
                <a:gd name="T13" fmla="*/ 893 h 104"/>
                <a:gd name="T14" fmla="*/ 4392 w 577"/>
                <a:gd name="T15" fmla="*/ 698 h 104"/>
                <a:gd name="T16" fmla="*/ 4392 w 577"/>
                <a:gd name="T17" fmla="*/ 572 h 104"/>
                <a:gd name="T18" fmla="*/ 3958 w 577"/>
                <a:gd name="T19" fmla="*/ 721 h 104"/>
                <a:gd name="T20" fmla="*/ 3053 w 577"/>
                <a:gd name="T21" fmla="*/ 0 h 104"/>
                <a:gd name="T22" fmla="*/ 2197 w 577"/>
                <a:gd name="T23" fmla="*/ 830 h 104"/>
                <a:gd name="T24" fmla="*/ 2193 w 577"/>
                <a:gd name="T25" fmla="*/ 830 h 104"/>
                <a:gd name="T26" fmla="*/ 1340 w 577"/>
                <a:gd name="T27" fmla="*/ 0 h 104"/>
                <a:gd name="T28" fmla="*/ 425 w 577"/>
                <a:gd name="T29" fmla="*/ 721 h 104"/>
                <a:gd name="T30" fmla="*/ 0 w 577"/>
                <a:gd name="T31" fmla="*/ 572 h 104"/>
                <a:gd name="T32" fmla="*/ 0 w 577"/>
                <a:gd name="T33" fmla="*/ 698 h 10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77" h="104">
                  <a:moveTo>
                    <a:pt x="0" y="76"/>
                  </a:moveTo>
                  <a:cubicBezTo>
                    <a:pt x="14" y="84"/>
                    <a:pt x="33" y="96"/>
                    <a:pt x="56" y="96"/>
                  </a:cubicBezTo>
                  <a:cubicBezTo>
                    <a:pt x="108" y="96"/>
                    <a:pt x="119" y="10"/>
                    <a:pt x="175" y="10"/>
                  </a:cubicBezTo>
                  <a:cubicBezTo>
                    <a:pt x="231" y="10"/>
                    <a:pt x="220" y="104"/>
                    <a:pt x="288" y="104"/>
                  </a:cubicBezTo>
                  <a:cubicBezTo>
                    <a:pt x="289" y="104"/>
                    <a:pt x="289" y="104"/>
                    <a:pt x="289" y="104"/>
                  </a:cubicBezTo>
                  <a:cubicBezTo>
                    <a:pt x="356" y="104"/>
                    <a:pt x="346" y="8"/>
                    <a:pt x="401" y="8"/>
                  </a:cubicBezTo>
                  <a:cubicBezTo>
                    <a:pt x="457" y="8"/>
                    <a:pt x="469" y="97"/>
                    <a:pt x="521" y="97"/>
                  </a:cubicBezTo>
                  <a:cubicBezTo>
                    <a:pt x="544" y="97"/>
                    <a:pt x="563" y="84"/>
                    <a:pt x="577" y="76"/>
                  </a:cubicBezTo>
                  <a:cubicBezTo>
                    <a:pt x="577" y="62"/>
                    <a:pt x="577" y="62"/>
                    <a:pt x="577" y="62"/>
                  </a:cubicBezTo>
                  <a:cubicBezTo>
                    <a:pt x="563" y="70"/>
                    <a:pt x="544" y="78"/>
                    <a:pt x="520" y="78"/>
                  </a:cubicBezTo>
                  <a:cubicBezTo>
                    <a:pt x="469" y="78"/>
                    <a:pt x="457" y="0"/>
                    <a:pt x="401" y="0"/>
                  </a:cubicBezTo>
                  <a:cubicBezTo>
                    <a:pt x="346" y="0"/>
                    <a:pt x="356" y="90"/>
                    <a:pt x="289" y="90"/>
                  </a:cubicBezTo>
                  <a:cubicBezTo>
                    <a:pt x="288" y="90"/>
                    <a:pt x="288" y="90"/>
                    <a:pt x="288" y="90"/>
                  </a:cubicBezTo>
                  <a:cubicBezTo>
                    <a:pt x="220" y="90"/>
                    <a:pt x="231" y="0"/>
                    <a:pt x="176" y="0"/>
                  </a:cubicBezTo>
                  <a:cubicBezTo>
                    <a:pt x="120" y="0"/>
                    <a:pt x="108" y="78"/>
                    <a:pt x="56" y="78"/>
                  </a:cubicBezTo>
                  <a:cubicBezTo>
                    <a:pt x="33" y="78"/>
                    <a:pt x="14" y="70"/>
                    <a:pt x="0" y="62"/>
                  </a:cubicBezTo>
                  <a:lnTo>
                    <a:pt x="0" y="76"/>
                  </a:lnTo>
                  <a:close/>
                </a:path>
              </a:pathLst>
            </a:custGeom>
            <a:solidFill>
              <a:srgbClr val="CF94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69" name="Freeform 121">
              <a:extLst>
                <a:ext uri="{FF2B5EF4-FFF2-40B4-BE49-F238E27FC236}">
                  <a16:creationId xmlns:a16="http://schemas.microsoft.com/office/drawing/2014/main" id="{197F17C8-51F2-41A1-B40C-3871E0627F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2" y="3429"/>
              <a:ext cx="1135" cy="113"/>
            </a:xfrm>
            <a:custGeom>
              <a:avLst/>
              <a:gdLst>
                <a:gd name="T0" fmla="*/ 2197 w 577"/>
                <a:gd name="T1" fmla="*/ 293 h 54"/>
                <a:gd name="T2" fmla="*/ 2913 w 577"/>
                <a:gd name="T3" fmla="*/ 494 h 54"/>
                <a:gd name="T4" fmla="*/ 3936 w 577"/>
                <a:gd name="T5" fmla="*/ 268 h 54"/>
                <a:gd name="T6" fmla="*/ 4392 w 577"/>
                <a:gd name="T7" fmla="*/ 429 h 54"/>
                <a:gd name="T8" fmla="*/ 4392 w 577"/>
                <a:gd name="T9" fmla="*/ 167 h 54"/>
                <a:gd name="T10" fmla="*/ 3936 w 577"/>
                <a:gd name="T11" fmla="*/ 0 h 54"/>
                <a:gd name="T12" fmla="*/ 2913 w 577"/>
                <a:gd name="T13" fmla="*/ 236 h 54"/>
                <a:gd name="T14" fmla="*/ 2197 w 577"/>
                <a:gd name="T15" fmla="*/ 36 h 54"/>
                <a:gd name="T16" fmla="*/ 2193 w 577"/>
                <a:gd name="T17" fmla="*/ 36 h 54"/>
                <a:gd name="T18" fmla="*/ 1477 w 577"/>
                <a:gd name="T19" fmla="*/ 236 h 54"/>
                <a:gd name="T20" fmla="*/ 456 w 577"/>
                <a:gd name="T21" fmla="*/ 0 h 54"/>
                <a:gd name="T22" fmla="*/ 0 w 577"/>
                <a:gd name="T23" fmla="*/ 167 h 54"/>
                <a:gd name="T24" fmla="*/ 0 w 577"/>
                <a:gd name="T25" fmla="*/ 429 h 54"/>
                <a:gd name="T26" fmla="*/ 456 w 577"/>
                <a:gd name="T27" fmla="*/ 268 h 54"/>
                <a:gd name="T28" fmla="*/ 1477 w 577"/>
                <a:gd name="T29" fmla="*/ 494 h 54"/>
                <a:gd name="T30" fmla="*/ 2193 w 577"/>
                <a:gd name="T31" fmla="*/ 293 h 54"/>
                <a:gd name="T32" fmla="*/ 2197 w 577"/>
                <a:gd name="T33" fmla="*/ 293 h 5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77" h="54">
                  <a:moveTo>
                    <a:pt x="289" y="32"/>
                  </a:moveTo>
                  <a:cubicBezTo>
                    <a:pt x="340" y="32"/>
                    <a:pt x="331" y="54"/>
                    <a:pt x="383" y="54"/>
                  </a:cubicBezTo>
                  <a:cubicBezTo>
                    <a:pt x="435" y="54"/>
                    <a:pt x="466" y="29"/>
                    <a:pt x="517" y="29"/>
                  </a:cubicBezTo>
                  <a:cubicBezTo>
                    <a:pt x="541" y="29"/>
                    <a:pt x="562" y="37"/>
                    <a:pt x="577" y="47"/>
                  </a:cubicBezTo>
                  <a:cubicBezTo>
                    <a:pt x="577" y="18"/>
                    <a:pt x="577" y="18"/>
                    <a:pt x="577" y="18"/>
                  </a:cubicBezTo>
                  <a:cubicBezTo>
                    <a:pt x="562" y="9"/>
                    <a:pt x="541" y="0"/>
                    <a:pt x="517" y="0"/>
                  </a:cubicBezTo>
                  <a:cubicBezTo>
                    <a:pt x="466" y="0"/>
                    <a:pt x="435" y="26"/>
                    <a:pt x="383" y="26"/>
                  </a:cubicBezTo>
                  <a:cubicBezTo>
                    <a:pt x="331" y="26"/>
                    <a:pt x="340" y="4"/>
                    <a:pt x="289" y="4"/>
                  </a:cubicBezTo>
                  <a:cubicBezTo>
                    <a:pt x="288" y="4"/>
                    <a:pt x="288" y="4"/>
                    <a:pt x="288" y="4"/>
                  </a:cubicBezTo>
                  <a:cubicBezTo>
                    <a:pt x="237" y="4"/>
                    <a:pt x="246" y="26"/>
                    <a:pt x="194" y="26"/>
                  </a:cubicBezTo>
                  <a:cubicBezTo>
                    <a:pt x="142" y="26"/>
                    <a:pt x="111" y="0"/>
                    <a:pt x="60" y="0"/>
                  </a:cubicBezTo>
                  <a:cubicBezTo>
                    <a:pt x="36" y="0"/>
                    <a:pt x="15" y="9"/>
                    <a:pt x="0" y="1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15" y="37"/>
                    <a:pt x="36" y="29"/>
                    <a:pt x="60" y="29"/>
                  </a:cubicBezTo>
                  <a:cubicBezTo>
                    <a:pt x="111" y="29"/>
                    <a:pt x="142" y="54"/>
                    <a:pt x="194" y="54"/>
                  </a:cubicBezTo>
                  <a:cubicBezTo>
                    <a:pt x="246" y="54"/>
                    <a:pt x="237" y="32"/>
                    <a:pt x="288" y="32"/>
                  </a:cubicBezTo>
                  <a:lnTo>
                    <a:pt x="289" y="32"/>
                  </a:lnTo>
                  <a:close/>
                </a:path>
              </a:pathLst>
            </a:custGeom>
            <a:solidFill>
              <a:srgbClr val="F9DC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70" name="Freeform 122">
              <a:extLst>
                <a:ext uri="{FF2B5EF4-FFF2-40B4-BE49-F238E27FC236}">
                  <a16:creationId xmlns:a16="http://schemas.microsoft.com/office/drawing/2014/main" id="{FFA0C799-4B44-4E8C-B14D-CA990A5072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2" y="3429"/>
              <a:ext cx="1135" cy="98"/>
            </a:xfrm>
            <a:custGeom>
              <a:avLst/>
              <a:gdLst>
                <a:gd name="T0" fmla="*/ 0 w 577"/>
                <a:gd name="T1" fmla="*/ 273 h 47"/>
                <a:gd name="T2" fmla="*/ 456 w 577"/>
                <a:gd name="T3" fmla="*/ 65 h 47"/>
                <a:gd name="T4" fmla="*/ 1477 w 577"/>
                <a:gd name="T5" fmla="*/ 344 h 47"/>
                <a:gd name="T6" fmla="*/ 2193 w 577"/>
                <a:gd name="T7" fmla="*/ 144 h 47"/>
                <a:gd name="T8" fmla="*/ 2197 w 577"/>
                <a:gd name="T9" fmla="*/ 144 h 47"/>
                <a:gd name="T10" fmla="*/ 2913 w 577"/>
                <a:gd name="T11" fmla="*/ 344 h 47"/>
                <a:gd name="T12" fmla="*/ 3942 w 577"/>
                <a:gd name="T13" fmla="*/ 44 h 47"/>
                <a:gd name="T14" fmla="*/ 4392 w 577"/>
                <a:gd name="T15" fmla="*/ 273 h 47"/>
                <a:gd name="T16" fmla="*/ 4392 w 577"/>
                <a:gd name="T17" fmla="*/ 425 h 47"/>
                <a:gd name="T18" fmla="*/ 4392 w 577"/>
                <a:gd name="T19" fmla="*/ 425 h 47"/>
                <a:gd name="T20" fmla="*/ 4392 w 577"/>
                <a:gd name="T21" fmla="*/ 165 h 47"/>
                <a:gd name="T22" fmla="*/ 3936 w 577"/>
                <a:gd name="T23" fmla="*/ 0 h 47"/>
                <a:gd name="T24" fmla="*/ 2913 w 577"/>
                <a:gd name="T25" fmla="*/ 236 h 47"/>
                <a:gd name="T26" fmla="*/ 2197 w 577"/>
                <a:gd name="T27" fmla="*/ 35 h 47"/>
                <a:gd name="T28" fmla="*/ 2193 w 577"/>
                <a:gd name="T29" fmla="*/ 35 h 47"/>
                <a:gd name="T30" fmla="*/ 1477 w 577"/>
                <a:gd name="T31" fmla="*/ 236 h 47"/>
                <a:gd name="T32" fmla="*/ 456 w 577"/>
                <a:gd name="T33" fmla="*/ 0 h 47"/>
                <a:gd name="T34" fmla="*/ 0 w 577"/>
                <a:gd name="T35" fmla="*/ 165 h 47"/>
                <a:gd name="T36" fmla="*/ 0 w 577"/>
                <a:gd name="T37" fmla="*/ 425 h 47"/>
                <a:gd name="T38" fmla="*/ 0 w 577"/>
                <a:gd name="T39" fmla="*/ 425 h 47"/>
                <a:gd name="T40" fmla="*/ 0 w 577"/>
                <a:gd name="T41" fmla="*/ 273 h 4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77" h="47">
                  <a:moveTo>
                    <a:pt x="0" y="30"/>
                  </a:moveTo>
                  <a:cubicBezTo>
                    <a:pt x="15" y="21"/>
                    <a:pt x="36" y="7"/>
                    <a:pt x="60" y="7"/>
                  </a:cubicBezTo>
                  <a:cubicBezTo>
                    <a:pt x="111" y="7"/>
                    <a:pt x="142" y="38"/>
                    <a:pt x="194" y="38"/>
                  </a:cubicBezTo>
                  <a:cubicBezTo>
                    <a:pt x="246" y="38"/>
                    <a:pt x="237" y="16"/>
                    <a:pt x="288" y="16"/>
                  </a:cubicBezTo>
                  <a:cubicBezTo>
                    <a:pt x="289" y="16"/>
                    <a:pt x="289" y="16"/>
                    <a:pt x="289" y="16"/>
                  </a:cubicBezTo>
                  <a:cubicBezTo>
                    <a:pt x="340" y="16"/>
                    <a:pt x="331" y="38"/>
                    <a:pt x="383" y="38"/>
                  </a:cubicBezTo>
                  <a:cubicBezTo>
                    <a:pt x="435" y="38"/>
                    <a:pt x="467" y="5"/>
                    <a:pt x="518" y="5"/>
                  </a:cubicBezTo>
                  <a:cubicBezTo>
                    <a:pt x="542" y="5"/>
                    <a:pt x="562" y="21"/>
                    <a:pt x="577" y="30"/>
                  </a:cubicBezTo>
                  <a:cubicBezTo>
                    <a:pt x="577" y="47"/>
                    <a:pt x="577" y="47"/>
                    <a:pt x="577" y="47"/>
                  </a:cubicBezTo>
                  <a:cubicBezTo>
                    <a:pt x="577" y="47"/>
                    <a:pt x="577" y="47"/>
                    <a:pt x="577" y="47"/>
                  </a:cubicBezTo>
                  <a:cubicBezTo>
                    <a:pt x="577" y="18"/>
                    <a:pt x="577" y="18"/>
                    <a:pt x="577" y="18"/>
                  </a:cubicBezTo>
                  <a:cubicBezTo>
                    <a:pt x="562" y="9"/>
                    <a:pt x="541" y="0"/>
                    <a:pt x="517" y="0"/>
                  </a:cubicBezTo>
                  <a:cubicBezTo>
                    <a:pt x="466" y="0"/>
                    <a:pt x="435" y="26"/>
                    <a:pt x="383" y="26"/>
                  </a:cubicBezTo>
                  <a:cubicBezTo>
                    <a:pt x="331" y="26"/>
                    <a:pt x="340" y="4"/>
                    <a:pt x="289" y="4"/>
                  </a:cubicBezTo>
                  <a:cubicBezTo>
                    <a:pt x="288" y="4"/>
                    <a:pt x="288" y="4"/>
                    <a:pt x="288" y="4"/>
                  </a:cubicBezTo>
                  <a:cubicBezTo>
                    <a:pt x="237" y="4"/>
                    <a:pt x="246" y="26"/>
                    <a:pt x="194" y="26"/>
                  </a:cubicBezTo>
                  <a:cubicBezTo>
                    <a:pt x="142" y="26"/>
                    <a:pt x="111" y="0"/>
                    <a:pt x="60" y="0"/>
                  </a:cubicBezTo>
                  <a:cubicBezTo>
                    <a:pt x="36" y="0"/>
                    <a:pt x="15" y="9"/>
                    <a:pt x="0" y="1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lnTo>
                    <a:pt x="0" y="30"/>
                  </a:lnTo>
                  <a:close/>
                </a:path>
              </a:pathLst>
            </a:custGeom>
            <a:solidFill>
              <a:srgbClr val="FCEA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71" name="Freeform 123">
              <a:extLst>
                <a:ext uri="{FF2B5EF4-FFF2-40B4-BE49-F238E27FC236}">
                  <a16:creationId xmlns:a16="http://schemas.microsoft.com/office/drawing/2014/main" id="{43DFE721-5CB1-40E4-A44A-6A16CF3423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7" y="3177"/>
              <a:ext cx="460" cy="298"/>
            </a:xfrm>
            <a:custGeom>
              <a:avLst/>
              <a:gdLst>
                <a:gd name="T0" fmla="*/ 1777 w 234"/>
                <a:gd name="T1" fmla="*/ 858 h 142"/>
                <a:gd name="T2" fmla="*/ 1628 w 234"/>
                <a:gd name="T3" fmla="*/ 749 h 142"/>
                <a:gd name="T4" fmla="*/ 1636 w 234"/>
                <a:gd name="T5" fmla="*/ 590 h 142"/>
                <a:gd name="T6" fmla="*/ 1777 w 234"/>
                <a:gd name="T7" fmla="*/ 529 h 142"/>
                <a:gd name="T8" fmla="*/ 1777 w 234"/>
                <a:gd name="T9" fmla="*/ 212 h 142"/>
                <a:gd name="T10" fmla="*/ 1064 w 234"/>
                <a:gd name="T11" fmla="*/ 489 h 142"/>
                <a:gd name="T12" fmla="*/ 108 w 234"/>
                <a:gd name="T13" fmla="*/ 657 h 142"/>
                <a:gd name="T14" fmla="*/ 1008 w 234"/>
                <a:gd name="T15" fmla="*/ 850 h 142"/>
                <a:gd name="T16" fmla="*/ 1777 w 234"/>
                <a:gd name="T17" fmla="*/ 1102 h 142"/>
                <a:gd name="T18" fmla="*/ 1777 w 234"/>
                <a:gd name="T19" fmla="*/ 858 h 1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4" h="142">
                  <a:moveTo>
                    <a:pt x="234" y="93"/>
                  </a:moveTo>
                  <a:cubicBezTo>
                    <a:pt x="226" y="88"/>
                    <a:pt x="218" y="83"/>
                    <a:pt x="214" y="81"/>
                  </a:cubicBezTo>
                  <a:cubicBezTo>
                    <a:pt x="202" y="76"/>
                    <a:pt x="203" y="67"/>
                    <a:pt x="215" y="64"/>
                  </a:cubicBezTo>
                  <a:cubicBezTo>
                    <a:pt x="219" y="63"/>
                    <a:pt x="227" y="60"/>
                    <a:pt x="234" y="57"/>
                  </a:cubicBezTo>
                  <a:cubicBezTo>
                    <a:pt x="234" y="23"/>
                    <a:pt x="234" y="23"/>
                    <a:pt x="234" y="23"/>
                  </a:cubicBezTo>
                  <a:cubicBezTo>
                    <a:pt x="210" y="36"/>
                    <a:pt x="173" y="53"/>
                    <a:pt x="140" y="53"/>
                  </a:cubicBezTo>
                  <a:cubicBezTo>
                    <a:pt x="84" y="53"/>
                    <a:pt x="0" y="0"/>
                    <a:pt x="14" y="71"/>
                  </a:cubicBezTo>
                  <a:cubicBezTo>
                    <a:pt x="29" y="142"/>
                    <a:pt x="87" y="85"/>
                    <a:pt x="133" y="92"/>
                  </a:cubicBezTo>
                  <a:cubicBezTo>
                    <a:pt x="173" y="97"/>
                    <a:pt x="190" y="93"/>
                    <a:pt x="234" y="119"/>
                  </a:cubicBezTo>
                  <a:lnTo>
                    <a:pt x="234" y="93"/>
                  </a:lnTo>
                  <a:close/>
                </a:path>
              </a:pathLst>
            </a:custGeom>
            <a:solidFill>
              <a:srgbClr val="F9DC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72" name="Oval 124">
              <a:extLst>
                <a:ext uri="{FF2B5EF4-FFF2-40B4-BE49-F238E27FC236}">
                  <a16:creationId xmlns:a16="http://schemas.microsoft.com/office/drawing/2014/main" id="{ACB94A61-2CB3-4973-833F-CA2E4E22EA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5" y="3351"/>
              <a:ext cx="47" cy="50"/>
            </a:xfrm>
            <a:prstGeom prst="ellipse">
              <a:avLst/>
            </a:prstGeom>
            <a:solidFill>
              <a:srgbClr val="E088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873" name="Freeform 125">
              <a:extLst>
                <a:ext uri="{FF2B5EF4-FFF2-40B4-BE49-F238E27FC236}">
                  <a16:creationId xmlns:a16="http://schemas.microsoft.com/office/drawing/2014/main" id="{86EE4810-7AC9-4BFC-8A44-379B23C1DA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5" y="3351"/>
              <a:ext cx="45" cy="46"/>
            </a:xfrm>
            <a:custGeom>
              <a:avLst/>
              <a:gdLst>
                <a:gd name="T0" fmla="*/ 31 w 23"/>
                <a:gd name="T1" fmla="*/ 144 h 22"/>
                <a:gd name="T2" fmla="*/ 119 w 23"/>
                <a:gd name="T3" fmla="*/ 36 h 22"/>
                <a:gd name="T4" fmla="*/ 172 w 23"/>
                <a:gd name="T5" fmla="*/ 56 h 22"/>
                <a:gd name="T6" fmla="*/ 88 w 23"/>
                <a:gd name="T7" fmla="*/ 0 h 22"/>
                <a:gd name="T8" fmla="*/ 0 w 23"/>
                <a:gd name="T9" fmla="*/ 109 h 22"/>
                <a:gd name="T10" fmla="*/ 45 w 23"/>
                <a:gd name="T11" fmla="*/ 201 h 22"/>
                <a:gd name="T12" fmla="*/ 31 w 23"/>
                <a:gd name="T13" fmla="*/ 144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" h="22">
                  <a:moveTo>
                    <a:pt x="4" y="16"/>
                  </a:moveTo>
                  <a:cubicBezTo>
                    <a:pt x="4" y="10"/>
                    <a:pt x="10" y="4"/>
                    <a:pt x="16" y="4"/>
                  </a:cubicBezTo>
                  <a:cubicBezTo>
                    <a:pt x="19" y="4"/>
                    <a:pt x="21" y="5"/>
                    <a:pt x="23" y="6"/>
                  </a:cubicBezTo>
                  <a:cubicBezTo>
                    <a:pt x="21" y="2"/>
                    <a:pt x="17" y="0"/>
                    <a:pt x="12" y="0"/>
                  </a:cubicBezTo>
                  <a:cubicBezTo>
                    <a:pt x="6" y="0"/>
                    <a:pt x="0" y="5"/>
                    <a:pt x="0" y="12"/>
                  </a:cubicBezTo>
                  <a:cubicBezTo>
                    <a:pt x="0" y="16"/>
                    <a:pt x="2" y="20"/>
                    <a:pt x="6" y="22"/>
                  </a:cubicBezTo>
                  <a:cubicBezTo>
                    <a:pt x="5" y="20"/>
                    <a:pt x="4" y="18"/>
                    <a:pt x="4" y="16"/>
                  </a:cubicBezTo>
                  <a:close/>
                </a:path>
              </a:pathLst>
            </a:custGeom>
            <a:solidFill>
              <a:srgbClr val="B560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74" name="Freeform 126">
              <a:extLst>
                <a:ext uri="{FF2B5EF4-FFF2-40B4-BE49-F238E27FC236}">
                  <a16:creationId xmlns:a16="http://schemas.microsoft.com/office/drawing/2014/main" id="{96CDD867-DBD0-4299-BB22-7624EA9945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7" y="3374"/>
              <a:ext cx="25" cy="25"/>
            </a:xfrm>
            <a:custGeom>
              <a:avLst/>
              <a:gdLst>
                <a:gd name="T0" fmla="*/ 85 w 13"/>
                <a:gd name="T1" fmla="*/ 0 h 12"/>
                <a:gd name="T2" fmla="*/ 0 w 13"/>
                <a:gd name="T3" fmla="*/ 108 h 12"/>
                <a:gd name="T4" fmla="*/ 85 w 13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12">
                  <a:moveTo>
                    <a:pt x="12" y="0"/>
                  </a:moveTo>
                  <a:cubicBezTo>
                    <a:pt x="12" y="0"/>
                    <a:pt x="13" y="11"/>
                    <a:pt x="0" y="12"/>
                  </a:cubicBezTo>
                  <a:cubicBezTo>
                    <a:pt x="0" y="12"/>
                    <a:pt x="11" y="11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75" name="Oval 127">
              <a:extLst>
                <a:ext uri="{FF2B5EF4-FFF2-40B4-BE49-F238E27FC236}">
                  <a16:creationId xmlns:a16="http://schemas.microsoft.com/office/drawing/2014/main" id="{918C8345-028C-45D8-BBBA-EFC1EBCB07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5" y="3351"/>
              <a:ext cx="47" cy="50"/>
            </a:xfrm>
            <a:prstGeom prst="ellipse">
              <a:avLst/>
            </a:prstGeom>
            <a:noFill/>
            <a:ln w="6350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876" name="Freeform 128">
              <a:extLst>
                <a:ext uri="{FF2B5EF4-FFF2-40B4-BE49-F238E27FC236}">
                  <a16:creationId xmlns:a16="http://schemas.microsoft.com/office/drawing/2014/main" id="{F06198F3-02E9-4C9E-A54E-DB09061A30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2" y="3297"/>
              <a:ext cx="63" cy="75"/>
            </a:xfrm>
            <a:custGeom>
              <a:avLst/>
              <a:gdLst>
                <a:gd name="T0" fmla="*/ 0 w 32"/>
                <a:gd name="T1" fmla="*/ 325 h 36"/>
                <a:gd name="T2" fmla="*/ 152 w 32"/>
                <a:gd name="T3" fmla="*/ 217 h 36"/>
                <a:gd name="T4" fmla="*/ 144 w 32"/>
                <a:gd name="T5" fmla="*/ 65 h 36"/>
                <a:gd name="T6" fmla="*/ 0 w 32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2" h="36">
                  <a:moveTo>
                    <a:pt x="0" y="36"/>
                  </a:moveTo>
                  <a:cubicBezTo>
                    <a:pt x="8" y="31"/>
                    <a:pt x="16" y="26"/>
                    <a:pt x="20" y="24"/>
                  </a:cubicBezTo>
                  <a:cubicBezTo>
                    <a:pt x="32" y="19"/>
                    <a:pt x="30" y="10"/>
                    <a:pt x="19" y="7"/>
                  </a:cubicBezTo>
                  <a:cubicBezTo>
                    <a:pt x="15" y="6"/>
                    <a:pt x="7" y="3"/>
                    <a:pt x="0" y="0"/>
                  </a:cubicBezTo>
                </a:path>
              </a:pathLst>
            </a:custGeom>
            <a:no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77" name="Freeform 129">
              <a:extLst>
                <a:ext uri="{FF2B5EF4-FFF2-40B4-BE49-F238E27FC236}">
                  <a16:creationId xmlns:a16="http://schemas.microsoft.com/office/drawing/2014/main" id="{BBE6600E-0F56-43B5-8737-87C6FBA62E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2" y="3177"/>
              <a:ext cx="460" cy="298"/>
            </a:xfrm>
            <a:custGeom>
              <a:avLst/>
              <a:gdLst>
                <a:gd name="T0" fmla="*/ 0 w 234"/>
                <a:gd name="T1" fmla="*/ 212 h 142"/>
                <a:gd name="T2" fmla="*/ 716 w 234"/>
                <a:gd name="T3" fmla="*/ 489 h 142"/>
                <a:gd name="T4" fmla="*/ 1669 w 234"/>
                <a:gd name="T5" fmla="*/ 657 h 142"/>
                <a:gd name="T6" fmla="*/ 761 w 234"/>
                <a:gd name="T7" fmla="*/ 850 h 142"/>
                <a:gd name="T8" fmla="*/ 0 w 234"/>
                <a:gd name="T9" fmla="*/ 1102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4" h="142">
                  <a:moveTo>
                    <a:pt x="0" y="23"/>
                  </a:moveTo>
                  <a:cubicBezTo>
                    <a:pt x="24" y="36"/>
                    <a:pt x="60" y="53"/>
                    <a:pt x="94" y="53"/>
                  </a:cubicBezTo>
                  <a:cubicBezTo>
                    <a:pt x="150" y="53"/>
                    <a:pt x="234" y="0"/>
                    <a:pt x="220" y="71"/>
                  </a:cubicBezTo>
                  <a:cubicBezTo>
                    <a:pt x="205" y="142"/>
                    <a:pt x="147" y="85"/>
                    <a:pt x="100" y="92"/>
                  </a:cubicBezTo>
                  <a:cubicBezTo>
                    <a:pt x="61" y="97"/>
                    <a:pt x="44" y="93"/>
                    <a:pt x="0" y="119"/>
                  </a:cubicBezTo>
                </a:path>
              </a:pathLst>
            </a:custGeom>
            <a:no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78" name="Freeform 130">
              <a:extLst>
                <a:ext uri="{FF2B5EF4-FFF2-40B4-BE49-F238E27FC236}">
                  <a16:creationId xmlns:a16="http://schemas.microsoft.com/office/drawing/2014/main" id="{4ED98201-325C-480C-8CC7-0CAF6573E5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2" y="2980"/>
              <a:ext cx="1135" cy="189"/>
            </a:xfrm>
            <a:custGeom>
              <a:avLst/>
              <a:gdLst>
                <a:gd name="T0" fmla="*/ 4392 w 577"/>
                <a:gd name="T1" fmla="*/ 573 h 90"/>
                <a:gd name="T2" fmla="*/ 3958 w 577"/>
                <a:gd name="T3" fmla="*/ 722 h 90"/>
                <a:gd name="T4" fmla="*/ 3053 w 577"/>
                <a:gd name="T5" fmla="*/ 0 h 90"/>
                <a:gd name="T6" fmla="*/ 2197 w 577"/>
                <a:gd name="T7" fmla="*/ 834 h 90"/>
                <a:gd name="T8" fmla="*/ 2193 w 577"/>
                <a:gd name="T9" fmla="*/ 834 h 90"/>
                <a:gd name="T10" fmla="*/ 1340 w 577"/>
                <a:gd name="T11" fmla="*/ 0 h 90"/>
                <a:gd name="T12" fmla="*/ 425 w 577"/>
                <a:gd name="T13" fmla="*/ 722 h 90"/>
                <a:gd name="T14" fmla="*/ 0 w 577"/>
                <a:gd name="T15" fmla="*/ 573 h 9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77" h="90">
                  <a:moveTo>
                    <a:pt x="577" y="62"/>
                  </a:moveTo>
                  <a:cubicBezTo>
                    <a:pt x="563" y="70"/>
                    <a:pt x="544" y="78"/>
                    <a:pt x="520" y="78"/>
                  </a:cubicBezTo>
                  <a:cubicBezTo>
                    <a:pt x="469" y="78"/>
                    <a:pt x="457" y="0"/>
                    <a:pt x="401" y="0"/>
                  </a:cubicBezTo>
                  <a:cubicBezTo>
                    <a:pt x="346" y="0"/>
                    <a:pt x="356" y="90"/>
                    <a:pt x="289" y="90"/>
                  </a:cubicBezTo>
                  <a:cubicBezTo>
                    <a:pt x="288" y="90"/>
                    <a:pt x="288" y="90"/>
                    <a:pt x="288" y="90"/>
                  </a:cubicBezTo>
                  <a:cubicBezTo>
                    <a:pt x="220" y="90"/>
                    <a:pt x="231" y="0"/>
                    <a:pt x="176" y="0"/>
                  </a:cubicBezTo>
                  <a:cubicBezTo>
                    <a:pt x="120" y="0"/>
                    <a:pt x="108" y="78"/>
                    <a:pt x="56" y="78"/>
                  </a:cubicBezTo>
                  <a:cubicBezTo>
                    <a:pt x="33" y="78"/>
                    <a:pt x="14" y="70"/>
                    <a:pt x="0" y="62"/>
                  </a:cubicBezTo>
                </a:path>
              </a:pathLst>
            </a:custGeom>
            <a:noFill/>
            <a:ln w="12700" cap="rnd">
              <a:solidFill>
                <a:srgbClr val="3434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79" name="Freeform 131">
              <a:extLst>
                <a:ext uri="{FF2B5EF4-FFF2-40B4-BE49-F238E27FC236}">
                  <a16:creationId xmlns:a16="http://schemas.microsoft.com/office/drawing/2014/main" id="{A210C46E-F451-4556-A520-D7C931096E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2" y="3054"/>
              <a:ext cx="1135" cy="226"/>
            </a:xfrm>
            <a:custGeom>
              <a:avLst/>
              <a:gdLst>
                <a:gd name="T0" fmla="*/ 0 w 577"/>
                <a:gd name="T1" fmla="*/ 529 h 108"/>
                <a:gd name="T2" fmla="*/ 496 w 577"/>
                <a:gd name="T3" fmla="*/ 661 h 108"/>
                <a:gd name="T4" fmla="*/ 1292 w 577"/>
                <a:gd name="T5" fmla="*/ 0 h 108"/>
                <a:gd name="T6" fmla="*/ 2193 w 577"/>
                <a:gd name="T7" fmla="*/ 990 h 108"/>
                <a:gd name="T8" fmla="*/ 2197 w 577"/>
                <a:gd name="T9" fmla="*/ 990 h 108"/>
                <a:gd name="T10" fmla="*/ 3092 w 577"/>
                <a:gd name="T11" fmla="*/ 0 h 108"/>
                <a:gd name="T12" fmla="*/ 3889 w 577"/>
                <a:gd name="T13" fmla="*/ 661 h 108"/>
                <a:gd name="T14" fmla="*/ 4392 w 577"/>
                <a:gd name="T15" fmla="*/ 529 h 1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77" h="108">
                  <a:moveTo>
                    <a:pt x="0" y="58"/>
                  </a:moveTo>
                  <a:cubicBezTo>
                    <a:pt x="16" y="65"/>
                    <a:pt x="38" y="72"/>
                    <a:pt x="65" y="72"/>
                  </a:cubicBezTo>
                  <a:cubicBezTo>
                    <a:pt x="121" y="72"/>
                    <a:pt x="126" y="0"/>
                    <a:pt x="170" y="0"/>
                  </a:cubicBezTo>
                  <a:cubicBezTo>
                    <a:pt x="214" y="0"/>
                    <a:pt x="240" y="108"/>
                    <a:pt x="288" y="108"/>
                  </a:cubicBezTo>
                  <a:cubicBezTo>
                    <a:pt x="289" y="108"/>
                    <a:pt x="289" y="108"/>
                    <a:pt x="289" y="108"/>
                  </a:cubicBezTo>
                  <a:cubicBezTo>
                    <a:pt x="337" y="108"/>
                    <a:pt x="362" y="0"/>
                    <a:pt x="406" y="0"/>
                  </a:cubicBezTo>
                  <a:cubicBezTo>
                    <a:pt x="451" y="0"/>
                    <a:pt x="456" y="72"/>
                    <a:pt x="511" y="72"/>
                  </a:cubicBezTo>
                  <a:cubicBezTo>
                    <a:pt x="539" y="72"/>
                    <a:pt x="561" y="65"/>
                    <a:pt x="577" y="58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80" name="Freeform 132">
              <a:extLst>
                <a:ext uri="{FF2B5EF4-FFF2-40B4-BE49-F238E27FC236}">
                  <a16:creationId xmlns:a16="http://schemas.microsoft.com/office/drawing/2014/main" id="{4A20617A-7B6F-431E-90E2-C4D32E9740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2" y="3429"/>
              <a:ext cx="1135" cy="54"/>
            </a:xfrm>
            <a:custGeom>
              <a:avLst/>
              <a:gdLst>
                <a:gd name="T0" fmla="*/ 4392 w 577"/>
                <a:gd name="T1" fmla="*/ 160 h 26"/>
                <a:gd name="T2" fmla="*/ 3936 w 577"/>
                <a:gd name="T3" fmla="*/ 0 h 26"/>
                <a:gd name="T4" fmla="*/ 2913 w 577"/>
                <a:gd name="T5" fmla="*/ 233 h 26"/>
                <a:gd name="T6" fmla="*/ 2197 w 577"/>
                <a:gd name="T7" fmla="*/ 35 h 26"/>
                <a:gd name="T8" fmla="*/ 2193 w 577"/>
                <a:gd name="T9" fmla="*/ 35 h 26"/>
                <a:gd name="T10" fmla="*/ 1477 w 577"/>
                <a:gd name="T11" fmla="*/ 233 h 26"/>
                <a:gd name="T12" fmla="*/ 456 w 577"/>
                <a:gd name="T13" fmla="*/ 0 h 26"/>
                <a:gd name="T14" fmla="*/ 0 w 577"/>
                <a:gd name="T15" fmla="*/ 160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77" h="26">
                  <a:moveTo>
                    <a:pt x="577" y="18"/>
                  </a:moveTo>
                  <a:cubicBezTo>
                    <a:pt x="562" y="9"/>
                    <a:pt x="541" y="0"/>
                    <a:pt x="517" y="0"/>
                  </a:cubicBezTo>
                  <a:cubicBezTo>
                    <a:pt x="466" y="0"/>
                    <a:pt x="435" y="26"/>
                    <a:pt x="383" y="26"/>
                  </a:cubicBezTo>
                  <a:cubicBezTo>
                    <a:pt x="331" y="26"/>
                    <a:pt x="340" y="4"/>
                    <a:pt x="289" y="4"/>
                  </a:cubicBezTo>
                  <a:cubicBezTo>
                    <a:pt x="288" y="4"/>
                    <a:pt x="288" y="4"/>
                    <a:pt x="288" y="4"/>
                  </a:cubicBezTo>
                  <a:cubicBezTo>
                    <a:pt x="237" y="4"/>
                    <a:pt x="246" y="26"/>
                    <a:pt x="194" y="26"/>
                  </a:cubicBezTo>
                  <a:cubicBezTo>
                    <a:pt x="142" y="26"/>
                    <a:pt x="111" y="0"/>
                    <a:pt x="60" y="0"/>
                  </a:cubicBezTo>
                  <a:cubicBezTo>
                    <a:pt x="36" y="0"/>
                    <a:pt x="15" y="9"/>
                    <a:pt x="0" y="18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81" name="Freeform 133">
              <a:extLst>
                <a:ext uri="{FF2B5EF4-FFF2-40B4-BE49-F238E27FC236}">
                  <a16:creationId xmlns:a16="http://schemas.microsoft.com/office/drawing/2014/main" id="{947E7B98-43D8-4882-89E4-5DEC4A58A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2" y="3489"/>
              <a:ext cx="1135" cy="53"/>
            </a:xfrm>
            <a:custGeom>
              <a:avLst/>
              <a:gdLst>
                <a:gd name="T0" fmla="*/ 0 w 577"/>
                <a:gd name="T1" fmla="*/ 172 h 25"/>
                <a:gd name="T2" fmla="*/ 456 w 577"/>
                <a:gd name="T3" fmla="*/ 0 h 25"/>
                <a:gd name="T4" fmla="*/ 1477 w 577"/>
                <a:gd name="T5" fmla="*/ 237 h 25"/>
                <a:gd name="T6" fmla="*/ 2193 w 577"/>
                <a:gd name="T7" fmla="*/ 28 h 25"/>
                <a:gd name="T8" fmla="*/ 2197 w 577"/>
                <a:gd name="T9" fmla="*/ 28 h 25"/>
                <a:gd name="T10" fmla="*/ 2913 w 577"/>
                <a:gd name="T11" fmla="*/ 237 h 25"/>
                <a:gd name="T12" fmla="*/ 3936 w 577"/>
                <a:gd name="T13" fmla="*/ 0 h 25"/>
                <a:gd name="T14" fmla="*/ 4392 w 577"/>
                <a:gd name="T15" fmla="*/ 172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77" h="25">
                  <a:moveTo>
                    <a:pt x="0" y="18"/>
                  </a:moveTo>
                  <a:cubicBezTo>
                    <a:pt x="15" y="8"/>
                    <a:pt x="36" y="0"/>
                    <a:pt x="60" y="0"/>
                  </a:cubicBezTo>
                  <a:cubicBezTo>
                    <a:pt x="111" y="0"/>
                    <a:pt x="142" y="25"/>
                    <a:pt x="194" y="25"/>
                  </a:cubicBezTo>
                  <a:cubicBezTo>
                    <a:pt x="246" y="25"/>
                    <a:pt x="237" y="3"/>
                    <a:pt x="288" y="3"/>
                  </a:cubicBezTo>
                  <a:cubicBezTo>
                    <a:pt x="289" y="3"/>
                    <a:pt x="289" y="3"/>
                    <a:pt x="289" y="3"/>
                  </a:cubicBezTo>
                  <a:cubicBezTo>
                    <a:pt x="340" y="3"/>
                    <a:pt x="331" y="25"/>
                    <a:pt x="383" y="25"/>
                  </a:cubicBezTo>
                  <a:cubicBezTo>
                    <a:pt x="435" y="25"/>
                    <a:pt x="466" y="0"/>
                    <a:pt x="517" y="0"/>
                  </a:cubicBezTo>
                  <a:cubicBezTo>
                    <a:pt x="541" y="0"/>
                    <a:pt x="562" y="8"/>
                    <a:pt x="577" y="18"/>
                  </a:cubicBezTo>
                </a:path>
              </a:pathLst>
            </a:custGeom>
            <a:noFill/>
            <a:ln w="12700" cap="rnd">
              <a:solidFill>
                <a:srgbClr val="3434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82" name="Freeform 134">
              <a:extLst>
                <a:ext uri="{FF2B5EF4-FFF2-40B4-BE49-F238E27FC236}">
                  <a16:creationId xmlns:a16="http://schemas.microsoft.com/office/drawing/2014/main" id="{AB8C7E08-7BE6-431D-8C28-FC6378B907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4" y="3297"/>
              <a:ext cx="63" cy="75"/>
            </a:xfrm>
            <a:custGeom>
              <a:avLst/>
              <a:gdLst>
                <a:gd name="T0" fmla="*/ 244 w 32"/>
                <a:gd name="T1" fmla="*/ 325 h 36"/>
                <a:gd name="T2" fmla="*/ 93 w 32"/>
                <a:gd name="T3" fmla="*/ 217 h 36"/>
                <a:gd name="T4" fmla="*/ 100 w 32"/>
                <a:gd name="T5" fmla="*/ 65 h 36"/>
                <a:gd name="T6" fmla="*/ 244 w 32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2" h="36">
                  <a:moveTo>
                    <a:pt x="32" y="36"/>
                  </a:moveTo>
                  <a:cubicBezTo>
                    <a:pt x="24" y="31"/>
                    <a:pt x="16" y="26"/>
                    <a:pt x="12" y="24"/>
                  </a:cubicBezTo>
                  <a:cubicBezTo>
                    <a:pt x="0" y="19"/>
                    <a:pt x="1" y="10"/>
                    <a:pt x="13" y="7"/>
                  </a:cubicBezTo>
                  <a:cubicBezTo>
                    <a:pt x="17" y="6"/>
                    <a:pt x="25" y="3"/>
                    <a:pt x="32" y="0"/>
                  </a:cubicBezTo>
                </a:path>
              </a:pathLst>
            </a:custGeom>
            <a:no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83" name="Freeform 135">
              <a:extLst>
                <a:ext uri="{FF2B5EF4-FFF2-40B4-BE49-F238E27FC236}">
                  <a16:creationId xmlns:a16="http://schemas.microsoft.com/office/drawing/2014/main" id="{69EA9151-07AB-4414-B860-B0DB5606D5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7" y="3177"/>
              <a:ext cx="460" cy="298"/>
            </a:xfrm>
            <a:custGeom>
              <a:avLst/>
              <a:gdLst>
                <a:gd name="T0" fmla="*/ 1777 w 234"/>
                <a:gd name="T1" fmla="*/ 212 h 142"/>
                <a:gd name="T2" fmla="*/ 1064 w 234"/>
                <a:gd name="T3" fmla="*/ 489 h 142"/>
                <a:gd name="T4" fmla="*/ 108 w 234"/>
                <a:gd name="T5" fmla="*/ 657 h 142"/>
                <a:gd name="T6" fmla="*/ 1008 w 234"/>
                <a:gd name="T7" fmla="*/ 850 h 142"/>
                <a:gd name="T8" fmla="*/ 1777 w 234"/>
                <a:gd name="T9" fmla="*/ 1102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4" h="142">
                  <a:moveTo>
                    <a:pt x="234" y="23"/>
                  </a:moveTo>
                  <a:cubicBezTo>
                    <a:pt x="210" y="36"/>
                    <a:pt x="173" y="53"/>
                    <a:pt x="140" y="53"/>
                  </a:cubicBezTo>
                  <a:cubicBezTo>
                    <a:pt x="84" y="53"/>
                    <a:pt x="0" y="0"/>
                    <a:pt x="14" y="71"/>
                  </a:cubicBezTo>
                  <a:cubicBezTo>
                    <a:pt x="29" y="142"/>
                    <a:pt x="87" y="85"/>
                    <a:pt x="133" y="92"/>
                  </a:cubicBezTo>
                  <a:cubicBezTo>
                    <a:pt x="173" y="97"/>
                    <a:pt x="190" y="93"/>
                    <a:pt x="234" y="119"/>
                  </a:cubicBezTo>
                </a:path>
              </a:pathLst>
            </a:custGeom>
            <a:no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84" name="Freeform 136">
              <a:extLst>
                <a:ext uri="{FF2B5EF4-FFF2-40B4-BE49-F238E27FC236}">
                  <a16:creationId xmlns:a16="http://schemas.microsoft.com/office/drawing/2014/main" id="{48D0A62E-4537-4CC2-9B41-4C534AAF78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1" y="2966"/>
              <a:ext cx="104" cy="39"/>
            </a:xfrm>
            <a:custGeom>
              <a:avLst/>
              <a:gdLst>
                <a:gd name="T0" fmla="*/ 0 w 53"/>
                <a:gd name="T1" fmla="*/ 164 h 19"/>
                <a:gd name="T2" fmla="*/ 400 w 53"/>
                <a:gd name="T3" fmla="*/ 164 h 19"/>
                <a:gd name="T4" fmla="*/ 0 w 53"/>
                <a:gd name="T5" fmla="*/ 164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3" h="19">
                  <a:moveTo>
                    <a:pt x="0" y="19"/>
                  </a:moveTo>
                  <a:cubicBezTo>
                    <a:pt x="0" y="19"/>
                    <a:pt x="27" y="0"/>
                    <a:pt x="53" y="19"/>
                  </a:cubicBezTo>
                  <a:cubicBezTo>
                    <a:pt x="53" y="19"/>
                    <a:pt x="31" y="3"/>
                    <a:pt x="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85" name="Freeform 137">
              <a:extLst>
                <a:ext uri="{FF2B5EF4-FFF2-40B4-BE49-F238E27FC236}">
                  <a16:creationId xmlns:a16="http://schemas.microsoft.com/office/drawing/2014/main" id="{9E9C4D23-1000-4101-9391-7A9513C84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8" y="2957"/>
              <a:ext cx="118" cy="55"/>
            </a:xfrm>
            <a:custGeom>
              <a:avLst/>
              <a:gdLst>
                <a:gd name="T0" fmla="*/ 0 w 60"/>
                <a:gd name="T1" fmla="*/ 245 h 26"/>
                <a:gd name="T2" fmla="*/ 456 w 60"/>
                <a:gd name="T3" fmla="*/ 245 h 26"/>
                <a:gd name="T4" fmla="*/ 0 w 60"/>
                <a:gd name="T5" fmla="*/ 245 h 2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cubicBezTo>
                    <a:pt x="0" y="26"/>
                    <a:pt x="23" y="0"/>
                    <a:pt x="60" y="26"/>
                  </a:cubicBezTo>
                  <a:cubicBezTo>
                    <a:pt x="60" y="26"/>
                    <a:pt x="28" y="3"/>
                    <a:pt x="0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86" name="Freeform 138">
              <a:extLst>
                <a:ext uri="{FF2B5EF4-FFF2-40B4-BE49-F238E27FC236}">
                  <a16:creationId xmlns:a16="http://schemas.microsoft.com/office/drawing/2014/main" id="{0E383B43-3B19-4F0D-AAF7-EB6F8DE1C5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9" y="3158"/>
              <a:ext cx="112" cy="36"/>
            </a:xfrm>
            <a:custGeom>
              <a:avLst/>
              <a:gdLst>
                <a:gd name="T0" fmla="*/ 0 w 57"/>
                <a:gd name="T1" fmla="*/ 28 h 17"/>
                <a:gd name="T2" fmla="*/ 432 w 57"/>
                <a:gd name="T3" fmla="*/ 0 h 17"/>
                <a:gd name="T4" fmla="*/ 0 w 57"/>
                <a:gd name="T5" fmla="*/ 28 h 1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7" h="17">
                  <a:moveTo>
                    <a:pt x="0" y="3"/>
                  </a:moveTo>
                  <a:cubicBezTo>
                    <a:pt x="0" y="3"/>
                    <a:pt x="29" y="16"/>
                    <a:pt x="57" y="0"/>
                  </a:cubicBezTo>
                  <a:cubicBezTo>
                    <a:pt x="57" y="0"/>
                    <a:pt x="32" y="17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87" name="Freeform 139">
              <a:extLst>
                <a:ext uri="{FF2B5EF4-FFF2-40B4-BE49-F238E27FC236}">
                  <a16:creationId xmlns:a16="http://schemas.microsoft.com/office/drawing/2014/main" id="{B5EE5F26-1610-4261-93B3-2453563EFA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1" y="3278"/>
              <a:ext cx="244" cy="111"/>
            </a:xfrm>
            <a:custGeom>
              <a:avLst/>
              <a:gdLst>
                <a:gd name="T0" fmla="*/ 929 w 124"/>
                <a:gd name="T1" fmla="*/ 193 h 53"/>
                <a:gd name="T2" fmla="*/ 876 w 124"/>
                <a:gd name="T3" fmla="*/ 17 h 53"/>
                <a:gd name="T4" fmla="*/ 763 w 124"/>
                <a:gd name="T5" fmla="*/ 27 h 53"/>
                <a:gd name="T6" fmla="*/ 616 w 124"/>
                <a:gd name="T7" fmla="*/ 65 h 53"/>
                <a:gd name="T8" fmla="*/ 329 w 124"/>
                <a:gd name="T9" fmla="*/ 119 h 53"/>
                <a:gd name="T10" fmla="*/ 85 w 124"/>
                <a:gd name="T11" fmla="*/ 149 h 53"/>
                <a:gd name="T12" fmla="*/ 0 w 124"/>
                <a:gd name="T13" fmla="*/ 220 h 53"/>
                <a:gd name="T14" fmla="*/ 144 w 124"/>
                <a:gd name="T15" fmla="*/ 260 h 53"/>
                <a:gd name="T16" fmla="*/ 457 w 124"/>
                <a:gd name="T17" fmla="*/ 320 h 53"/>
                <a:gd name="T18" fmla="*/ 824 w 124"/>
                <a:gd name="T19" fmla="*/ 369 h 53"/>
                <a:gd name="T20" fmla="*/ 937 w 124"/>
                <a:gd name="T21" fmla="*/ 201 h 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4" h="53">
                  <a:moveTo>
                    <a:pt x="122" y="21"/>
                  </a:moveTo>
                  <a:cubicBezTo>
                    <a:pt x="124" y="14"/>
                    <a:pt x="123" y="4"/>
                    <a:pt x="115" y="2"/>
                  </a:cubicBezTo>
                  <a:cubicBezTo>
                    <a:pt x="110" y="0"/>
                    <a:pt x="105" y="2"/>
                    <a:pt x="100" y="3"/>
                  </a:cubicBezTo>
                  <a:cubicBezTo>
                    <a:pt x="94" y="4"/>
                    <a:pt x="88" y="5"/>
                    <a:pt x="81" y="7"/>
                  </a:cubicBezTo>
                  <a:cubicBezTo>
                    <a:pt x="69" y="10"/>
                    <a:pt x="56" y="12"/>
                    <a:pt x="43" y="13"/>
                  </a:cubicBezTo>
                  <a:cubicBezTo>
                    <a:pt x="33" y="14"/>
                    <a:pt x="21" y="12"/>
                    <a:pt x="11" y="16"/>
                  </a:cubicBezTo>
                  <a:cubicBezTo>
                    <a:pt x="8" y="17"/>
                    <a:pt x="0" y="20"/>
                    <a:pt x="0" y="24"/>
                  </a:cubicBezTo>
                  <a:cubicBezTo>
                    <a:pt x="1" y="28"/>
                    <a:pt x="15" y="27"/>
                    <a:pt x="19" y="28"/>
                  </a:cubicBezTo>
                  <a:cubicBezTo>
                    <a:pt x="33" y="29"/>
                    <a:pt x="47" y="31"/>
                    <a:pt x="60" y="35"/>
                  </a:cubicBezTo>
                  <a:cubicBezTo>
                    <a:pt x="76" y="40"/>
                    <a:pt x="93" y="53"/>
                    <a:pt x="108" y="40"/>
                  </a:cubicBezTo>
                  <a:cubicBezTo>
                    <a:pt x="115" y="35"/>
                    <a:pt x="118" y="28"/>
                    <a:pt x="123" y="22"/>
                  </a:cubicBezTo>
                </a:path>
              </a:pathLst>
            </a:custGeom>
            <a:solidFill>
              <a:srgbClr val="FCEA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88" name="Freeform 140">
              <a:extLst>
                <a:ext uri="{FF2B5EF4-FFF2-40B4-BE49-F238E27FC236}">
                  <a16:creationId xmlns:a16="http://schemas.microsoft.com/office/drawing/2014/main" id="{CC52E986-FAC4-4334-8416-3540D5113B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2" y="3269"/>
              <a:ext cx="289" cy="95"/>
            </a:xfrm>
            <a:custGeom>
              <a:avLst/>
              <a:gdLst>
                <a:gd name="T0" fmla="*/ 1048 w 147"/>
                <a:gd name="T1" fmla="*/ 169 h 45"/>
                <a:gd name="T2" fmla="*/ 843 w 147"/>
                <a:gd name="T3" fmla="*/ 177 h 45"/>
                <a:gd name="T4" fmla="*/ 560 w 147"/>
                <a:gd name="T5" fmla="*/ 152 h 45"/>
                <a:gd name="T6" fmla="*/ 128 w 147"/>
                <a:gd name="T7" fmla="*/ 17 h 45"/>
                <a:gd name="T8" fmla="*/ 31 w 147"/>
                <a:gd name="T9" fmla="*/ 188 h 45"/>
                <a:gd name="T10" fmla="*/ 252 w 147"/>
                <a:gd name="T11" fmla="*/ 405 h 45"/>
                <a:gd name="T12" fmla="*/ 425 w 147"/>
                <a:gd name="T13" fmla="*/ 338 h 45"/>
                <a:gd name="T14" fmla="*/ 615 w 147"/>
                <a:gd name="T15" fmla="*/ 329 h 45"/>
                <a:gd name="T16" fmla="*/ 912 w 147"/>
                <a:gd name="T17" fmla="*/ 338 h 45"/>
                <a:gd name="T18" fmla="*/ 1064 w 147"/>
                <a:gd name="T19" fmla="*/ 188 h 4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7" h="45">
                  <a:moveTo>
                    <a:pt x="138" y="18"/>
                  </a:moveTo>
                  <a:cubicBezTo>
                    <a:pt x="131" y="22"/>
                    <a:pt x="118" y="20"/>
                    <a:pt x="111" y="19"/>
                  </a:cubicBezTo>
                  <a:cubicBezTo>
                    <a:pt x="98" y="19"/>
                    <a:pt x="86" y="18"/>
                    <a:pt x="74" y="16"/>
                  </a:cubicBezTo>
                  <a:cubicBezTo>
                    <a:pt x="55" y="13"/>
                    <a:pt x="36" y="4"/>
                    <a:pt x="17" y="2"/>
                  </a:cubicBezTo>
                  <a:cubicBezTo>
                    <a:pt x="5" y="0"/>
                    <a:pt x="0" y="9"/>
                    <a:pt x="4" y="20"/>
                  </a:cubicBezTo>
                  <a:cubicBezTo>
                    <a:pt x="8" y="34"/>
                    <a:pt x="18" y="45"/>
                    <a:pt x="33" y="43"/>
                  </a:cubicBezTo>
                  <a:cubicBezTo>
                    <a:pt x="41" y="42"/>
                    <a:pt x="48" y="37"/>
                    <a:pt x="56" y="36"/>
                  </a:cubicBezTo>
                  <a:cubicBezTo>
                    <a:pt x="64" y="35"/>
                    <a:pt x="73" y="35"/>
                    <a:pt x="81" y="35"/>
                  </a:cubicBezTo>
                  <a:cubicBezTo>
                    <a:pt x="94" y="35"/>
                    <a:pt x="107" y="37"/>
                    <a:pt x="120" y="36"/>
                  </a:cubicBezTo>
                  <a:cubicBezTo>
                    <a:pt x="127" y="35"/>
                    <a:pt x="147" y="30"/>
                    <a:pt x="140" y="20"/>
                  </a:cubicBezTo>
                </a:path>
              </a:pathLst>
            </a:custGeom>
            <a:solidFill>
              <a:srgbClr val="FCEA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89" name="Freeform 141">
              <a:extLst>
                <a:ext uri="{FF2B5EF4-FFF2-40B4-BE49-F238E27FC236}">
                  <a16:creationId xmlns:a16="http://schemas.microsoft.com/office/drawing/2014/main" id="{CDB2CC2E-4E5E-4CDA-B7B0-4B4DA10140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3" y="3288"/>
              <a:ext cx="110" cy="80"/>
            </a:xfrm>
            <a:custGeom>
              <a:avLst/>
              <a:gdLst>
                <a:gd name="T0" fmla="*/ 289 w 56"/>
                <a:gd name="T1" fmla="*/ 17 h 38"/>
                <a:gd name="T2" fmla="*/ 159 w 56"/>
                <a:gd name="T3" fmla="*/ 36 h 38"/>
                <a:gd name="T4" fmla="*/ 39 w 56"/>
                <a:gd name="T5" fmla="*/ 120 h 38"/>
                <a:gd name="T6" fmla="*/ 165 w 56"/>
                <a:gd name="T7" fmla="*/ 320 h 38"/>
                <a:gd name="T8" fmla="*/ 289 w 56"/>
                <a:gd name="T9" fmla="*/ 17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6" h="38">
                  <a:moveTo>
                    <a:pt x="38" y="2"/>
                  </a:moveTo>
                  <a:cubicBezTo>
                    <a:pt x="33" y="0"/>
                    <a:pt x="26" y="2"/>
                    <a:pt x="21" y="4"/>
                  </a:cubicBezTo>
                  <a:cubicBezTo>
                    <a:pt x="17" y="6"/>
                    <a:pt x="8" y="9"/>
                    <a:pt x="5" y="13"/>
                  </a:cubicBezTo>
                  <a:cubicBezTo>
                    <a:pt x="0" y="22"/>
                    <a:pt x="15" y="33"/>
                    <a:pt x="22" y="34"/>
                  </a:cubicBezTo>
                  <a:cubicBezTo>
                    <a:pt x="37" y="38"/>
                    <a:pt x="56" y="4"/>
                    <a:pt x="38" y="2"/>
                  </a:cubicBezTo>
                </a:path>
              </a:pathLst>
            </a:custGeom>
            <a:solidFill>
              <a:srgbClr val="FDF7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90" name="Freeform 142">
              <a:extLst>
                <a:ext uri="{FF2B5EF4-FFF2-40B4-BE49-F238E27FC236}">
                  <a16:creationId xmlns:a16="http://schemas.microsoft.com/office/drawing/2014/main" id="{0503B067-2CD4-4F05-94D5-5656C5E81E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2" y="3280"/>
              <a:ext cx="94" cy="71"/>
            </a:xfrm>
            <a:custGeom>
              <a:avLst/>
              <a:gdLst>
                <a:gd name="T0" fmla="*/ 188 w 48"/>
                <a:gd name="T1" fmla="*/ 17 h 34"/>
                <a:gd name="T2" fmla="*/ 31 w 48"/>
                <a:gd name="T3" fmla="*/ 44 h 34"/>
                <a:gd name="T4" fmla="*/ 157 w 48"/>
                <a:gd name="T5" fmla="*/ 292 h 34"/>
                <a:gd name="T6" fmla="*/ 180 w 48"/>
                <a:gd name="T7" fmla="*/ 17 h 3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8" h="34">
                  <a:moveTo>
                    <a:pt x="25" y="2"/>
                  </a:moveTo>
                  <a:cubicBezTo>
                    <a:pt x="20" y="2"/>
                    <a:pt x="6" y="0"/>
                    <a:pt x="4" y="5"/>
                  </a:cubicBezTo>
                  <a:cubicBezTo>
                    <a:pt x="0" y="13"/>
                    <a:pt x="14" y="31"/>
                    <a:pt x="21" y="32"/>
                  </a:cubicBezTo>
                  <a:cubicBezTo>
                    <a:pt x="44" y="34"/>
                    <a:pt x="48" y="5"/>
                    <a:pt x="24" y="2"/>
                  </a:cubicBezTo>
                </a:path>
              </a:pathLst>
            </a:custGeom>
            <a:solidFill>
              <a:srgbClr val="FDF7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91" name="Freeform 143">
              <a:extLst>
                <a:ext uri="{FF2B5EF4-FFF2-40B4-BE49-F238E27FC236}">
                  <a16:creationId xmlns:a16="http://schemas.microsoft.com/office/drawing/2014/main" id="{DA38937D-AF42-44A8-8C8A-8CFF091AE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0" y="3093"/>
              <a:ext cx="301" cy="174"/>
            </a:xfrm>
            <a:custGeom>
              <a:avLst/>
              <a:gdLst>
                <a:gd name="T0" fmla="*/ 31 w 153"/>
                <a:gd name="T1" fmla="*/ 572 h 83"/>
                <a:gd name="T2" fmla="*/ 584 w 153"/>
                <a:gd name="T3" fmla="*/ 128 h 83"/>
                <a:gd name="T4" fmla="*/ 755 w 153"/>
                <a:gd name="T5" fmla="*/ 65 h 83"/>
                <a:gd name="T6" fmla="*/ 897 w 153"/>
                <a:gd name="T7" fmla="*/ 268 h 83"/>
                <a:gd name="T8" fmla="*/ 1112 w 153"/>
                <a:gd name="T9" fmla="*/ 597 h 83"/>
                <a:gd name="T10" fmla="*/ 852 w 153"/>
                <a:gd name="T11" fmla="*/ 581 h 83"/>
                <a:gd name="T12" fmla="*/ 565 w 153"/>
                <a:gd name="T13" fmla="*/ 637 h 83"/>
                <a:gd name="T14" fmla="*/ 212 w 153"/>
                <a:gd name="T15" fmla="*/ 757 h 83"/>
                <a:gd name="T16" fmla="*/ 8 w 153"/>
                <a:gd name="T17" fmla="*/ 581 h 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3" h="83">
                  <a:moveTo>
                    <a:pt x="4" y="62"/>
                  </a:moveTo>
                  <a:cubicBezTo>
                    <a:pt x="39" y="66"/>
                    <a:pt x="56" y="37"/>
                    <a:pt x="77" y="14"/>
                  </a:cubicBezTo>
                  <a:cubicBezTo>
                    <a:pt x="84" y="6"/>
                    <a:pt x="90" y="0"/>
                    <a:pt x="99" y="7"/>
                  </a:cubicBezTo>
                  <a:cubicBezTo>
                    <a:pt x="107" y="12"/>
                    <a:pt x="112" y="22"/>
                    <a:pt x="118" y="29"/>
                  </a:cubicBezTo>
                  <a:cubicBezTo>
                    <a:pt x="123" y="35"/>
                    <a:pt x="153" y="58"/>
                    <a:pt x="146" y="65"/>
                  </a:cubicBezTo>
                  <a:cubicBezTo>
                    <a:pt x="143" y="69"/>
                    <a:pt x="118" y="63"/>
                    <a:pt x="112" y="63"/>
                  </a:cubicBezTo>
                  <a:cubicBezTo>
                    <a:pt x="99" y="63"/>
                    <a:pt x="86" y="64"/>
                    <a:pt x="74" y="69"/>
                  </a:cubicBezTo>
                  <a:cubicBezTo>
                    <a:pt x="59" y="74"/>
                    <a:pt x="44" y="83"/>
                    <a:pt x="28" y="82"/>
                  </a:cubicBezTo>
                  <a:cubicBezTo>
                    <a:pt x="17" y="81"/>
                    <a:pt x="0" y="75"/>
                    <a:pt x="1" y="63"/>
                  </a:cubicBezTo>
                </a:path>
              </a:pathLst>
            </a:custGeom>
            <a:solidFill>
              <a:srgbClr val="EFAC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92" name="Freeform 144">
              <a:extLst>
                <a:ext uri="{FF2B5EF4-FFF2-40B4-BE49-F238E27FC236}">
                  <a16:creationId xmlns:a16="http://schemas.microsoft.com/office/drawing/2014/main" id="{6BC8C24D-6ADA-40C8-A00B-49E4841858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3" y="3060"/>
              <a:ext cx="329" cy="203"/>
            </a:xfrm>
            <a:custGeom>
              <a:avLst/>
              <a:gdLst>
                <a:gd name="T0" fmla="*/ 0 w 167"/>
                <a:gd name="T1" fmla="*/ 789 h 97"/>
                <a:gd name="T2" fmla="*/ 244 w 167"/>
                <a:gd name="T3" fmla="*/ 421 h 97"/>
                <a:gd name="T4" fmla="*/ 443 w 167"/>
                <a:gd name="T5" fmla="*/ 184 h 97"/>
                <a:gd name="T6" fmla="*/ 892 w 167"/>
                <a:gd name="T7" fmla="*/ 421 h 97"/>
                <a:gd name="T8" fmla="*/ 1109 w 167"/>
                <a:gd name="T9" fmla="*/ 630 h 97"/>
                <a:gd name="T10" fmla="*/ 1245 w 167"/>
                <a:gd name="T11" fmla="*/ 789 h 97"/>
                <a:gd name="T12" fmla="*/ 1009 w 167"/>
                <a:gd name="T13" fmla="*/ 854 h 97"/>
                <a:gd name="T14" fmla="*/ 680 w 167"/>
                <a:gd name="T15" fmla="*/ 745 h 97"/>
                <a:gd name="T16" fmla="*/ 292 w 167"/>
                <a:gd name="T17" fmla="*/ 714 h 97"/>
                <a:gd name="T18" fmla="*/ 16 w 167"/>
                <a:gd name="T19" fmla="*/ 814 h 9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7" h="97">
                  <a:moveTo>
                    <a:pt x="0" y="86"/>
                  </a:moveTo>
                  <a:cubicBezTo>
                    <a:pt x="13" y="82"/>
                    <a:pt x="23" y="57"/>
                    <a:pt x="32" y="46"/>
                  </a:cubicBezTo>
                  <a:cubicBezTo>
                    <a:pt x="40" y="37"/>
                    <a:pt x="48" y="28"/>
                    <a:pt x="58" y="20"/>
                  </a:cubicBezTo>
                  <a:cubicBezTo>
                    <a:pt x="82" y="0"/>
                    <a:pt x="102" y="27"/>
                    <a:pt x="117" y="46"/>
                  </a:cubicBezTo>
                  <a:cubicBezTo>
                    <a:pt x="125" y="56"/>
                    <a:pt x="133" y="63"/>
                    <a:pt x="145" y="69"/>
                  </a:cubicBezTo>
                  <a:cubicBezTo>
                    <a:pt x="151" y="72"/>
                    <a:pt x="167" y="77"/>
                    <a:pt x="163" y="86"/>
                  </a:cubicBezTo>
                  <a:cubicBezTo>
                    <a:pt x="160" y="95"/>
                    <a:pt x="139" y="94"/>
                    <a:pt x="132" y="93"/>
                  </a:cubicBezTo>
                  <a:cubicBezTo>
                    <a:pt x="118" y="91"/>
                    <a:pt x="104" y="85"/>
                    <a:pt x="89" y="81"/>
                  </a:cubicBezTo>
                  <a:cubicBezTo>
                    <a:pt x="72" y="76"/>
                    <a:pt x="55" y="71"/>
                    <a:pt x="38" y="78"/>
                  </a:cubicBezTo>
                  <a:cubicBezTo>
                    <a:pt x="30" y="81"/>
                    <a:pt x="10" y="97"/>
                    <a:pt x="2" y="89"/>
                  </a:cubicBezTo>
                </a:path>
              </a:pathLst>
            </a:custGeom>
            <a:solidFill>
              <a:srgbClr val="EFAC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93" name="Freeform 145">
              <a:extLst>
                <a:ext uri="{FF2B5EF4-FFF2-40B4-BE49-F238E27FC236}">
                  <a16:creationId xmlns:a16="http://schemas.microsoft.com/office/drawing/2014/main" id="{29435A49-6B65-418C-9618-D87AFF260E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6" y="3280"/>
              <a:ext cx="301" cy="182"/>
            </a:xfrm>
            <a:custGeom>
              <a:avLst/>
              <a:gdLst>
                <a:gd name="T0" fmla="*/ 8 w 153"/>
                <a:gd name="T1" fmla="*/ 538 h 87"/>
                <a:gd name="T2" fmla="*/ 527 w 153"/>
                <a:gd name="T3" fmla="*/ 638 h 87"/>
                <a:gd name="T4" fmla="*/ 936 w 153"/>
                <a:gd name="T5" fmla="*/ 345 h 87"/>
                <a:gd name="T6" fmla="*/ 1049 w 153"/>
                <a:gd name="T7" fmla="*/ 56 h 87"/>
                <a:gd name="T8" fmla="*/ 1157 w 153"/>
                <a:gd name="T9" fmla="*/ 245 h 87"/>
                <a:gd name="T10" fmla="*/ 1125 w 153"/>
                <a:gd name="T11" fmla="*/ 529 h 87"/>
                <a:gd name="T12" fmla="*/ 921 w 153"/>
                <a:gd name="T13" fmla="*/ 697 h 87"/>
                <a:gd name="T14" fmla="*/ 395 w 153"/>
                <a:gd name="T15" fmla="*/ 778 h 87"/>
                <a:gd name="T16" fmla="*/ 0 w 153"/>
                <a:gd name="T17" fmla="*/ 561 h 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3" h="87">
                  <a:moveTo>
                    <a:pt x="1" y="59"/>
                  </a:moveTo>
                  <a:cubicBezTo>
                    <a:pt x="21" y="49"/>
                    <a:pt x="49" y="67"/>
                    <a:pt x="69" y="70"/>
                  </a:cubicBezTo>
                  <a:cubicBezTo>
                    <a:pt x="92" y="73"/>
                    <a:pt x="115" y="59"/>
                    <a:pt x="123" y="38"/>
                  </a:cubicBezTo>
                  <a:cubicBezTo>
                    <a:pt x="126" y="29"/>
                    <a:pt x="128" y="10"/>
                    <a:pt x="138" y="6"/>
                  </a:cubicBezTo>
                  <a:cubicBezTo>
                    <a:pt x="151" y="0"/>
                    <a:pt x="153" y="18"/>
                    <a:pt x="152" y="27"/>
                  </a:cubicBezTo>
                  <a:cubicBezTo>
                    <a:pt x="151" y="36"/>
                    <a:pt x="152" y="50"/>
                    <a:pt x="148" y="58"/>
                  </a:cubicBezTo>
                  <a:cubicBezTo>
                    <a:pt x="143" y="68"/>
                    <a:pt x="130" y="73"/>
                    <a:pt x="121" y="76"/>
                  </a:cubicBezTo>
                  <a:cubicBezTo>
                    <a:pt x="99" y="85"/>
                    <a:pt x="77" y="87"/>
                    <a:pt x="52" y="85"/>
                  </a:cubicBezTo>
                  <a:cubicBezTo>
                    <a:pt x="41" y="85"/>
                    <a:pt x="2" y="74"/>
                    <a:pt x="0" y="61"/>
                  </a:cubicBezTo>
                </a:path>
              </a:pathLst>
            </a:custGeom>
            <a:solidFill>
              <a:srgbClr val="EFAC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94" name="Freeform 146">
              <a:extLst>
                <a:ext uri="{FF2B5EF4-FFF2-40B4-BE49-F238E27FC236}">
                  <a16:creationId xmlns:a16="http://schemas.microsoft.com/office/drawing/2014/main" id="{90B9F8CD-7315-46E3-A4D2-C4BE80F166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8" y="3276"/>
              <a:ext cx="323" cy="213"/>
            </a:xfrm>
            <a:custGeom>
              <a:avLst/>
              <a:gdLst>
                <a:gd name="T0" fmla="*/ 307 w 164"/>
                <a:gd name="T1" fmla="*/ 84 h 102"/>
                <a:gd name="T2" fmla="*/ 47 w 164"/>
                <a:gd name="T3" fmla="*/ 276 h 102"/>
                <a:gd name="T4" fmla="*/ 337 w 164"/>
                <a:gd name="T5" fmla="*/ 746 h 102"/>
                <a:gd name="T6" fmla="*/ 1221 w 164"/>
                <a:gd name="T7" fmla="*/ 593 h 102"/>
                <a:gd name="T8" fmla="*/ 932 w 164"/>
                <a:gd name="T9" fmla="*/ 585 h 102"/>
                <a:gd name="T10" fmla="*/ 567 w 164"/>
                <a:gd name="T11" fmla="*/ 593 h 102"/>
                <a:gd name="T12" fmla="*/ 376 w 164"/>
                <a:gd name="T13" fmla="*/ 345 h 102"/>
                <a:gd name="T14" fmla="*/ 299 w 164"/>
                <a:gd name="T15" fmla="*/ 84 h 10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4" h="102">
                  <a:moveTo>
                    <a:pt x="40" y="9"/>
                  </a:moveTo>
                  <a:cubicBezTo>
                    <a:pt x="23" y="0"/>
                    <a:pt x="0" y="7"/>
                    <a:pt x="6" y="30"/>
                  </a:cubicBezTo>
                  <a:cubicBezTo>
                    <a:pt x="12" y="53"/>
                    <a:pt x="22" y="70"/>
                    <a:pt x="44" y="82"/>
                  </a:cubicBezTo>
                  <a:cubicBezTo>
                    <a:pt x="80" y="102"/>
                    <a:pt x="128" y="81"/>
                    <a:pt x="160" y="65"/>
                  </a:cubicBezTo>
                  <a:cubicBezTo>
                    <a:pt x="164" y="50"/>
                    <a:pt x="128" y="63"/>
                    <a:pt x="122" y="64"/>
                  </a:cubicBezTo>
                  <a:cubicBezTo>
                    <a:pt x="106" y="67"/>
                    <a:pt x="90" y="70"/>
                    <a:pt x="74" y="65"/>
                  </a:cubicBezTo>
                  <a:cubicBezTo>
                    <a:pt x="61" y="61"/>
                    <a:pt x="54" y="51"/>
                    <a:pt x="49" y="38"/>
                  </a:cubicBezTo>
                  <a:cubicBezTo>
                    <a:pt x="46" y="29"/>
                    <a:pt x="44" y="14"/>
                    <a:pt x="39" y="9"/>
                  </a:cubicBezTo>
                </a:path>
              </a:pathLst>
            </a:custGeom>
            <a:solidFill>
              <a:srgbClr val="EFAC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95" name="Freeform 147">
              <a:extLst>
                <a:ext uri="{FF2B5EF4-FFF2-40B4-BE49-F238E27FC236}">
                  <a16:creationId xmlns:a16="http://schemas.microsoft.com/office/drawing/2014/main" id="{7EB57B17-F4FD-4F61-B80B-CDFDC41BC8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7" y="3129"/>
              <a:ext cx="181" cy="109"/>
            </a:xfrm>
            <a:custGeom>
              <a:avLst/>
              <a:gdLst>
                <a:gd name="T0" fmla="*/ 0 w 92"/>
                <a:gd name="T1" fmla="*/ 453 h 52"/>
                <a:gd name="T2" fmla="*/ 212 w 92"/>
                <a:gd name="T3" fmla="*/ 304 h 52"/>
                <a:gd name="T4" fmla="*/ 372 w 92"/>
                <a:gd name="T5" fmla="*/ 119 h 52"/>
                <a:gd name="T6" fmla="*/ 512 w 92"/>
                <a:gd name="T7" fmla="*/ 17 h 52"/>
                <a:gd name="T8" fmla="*/ 669 w 92"/>
                <a:gd name="T9" fmla="*/ 193 h 52"/>
                <a:gd name="T10" fmla="*/ 549 w 92"/>
                <a:gd name="T11" fmla="*/ 277 h 52"/>
                <a:gd name="T12" fmla="*/ 297 w 92"/>
                <a:gd name="T13" fmla="*/ 344 h 52"/>
                <a:gd name="T14" fmla="*/ 136 w 92"/>
                <a:gd name="T15" fmla="*/ 453 h 52"/>
                <a:gd name="T16" fmla="*/ 16 w 92"/>
                <a:gd name="T17" fmla="*/ 478 h 52"/>
                <a:gd name="T18" fmla="*/ 8 w 92"/>
                <a:gd name="T19" fmla="*/ 461 h 5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2" h="52">
                  <a:moveTo>
                    <a:pt x="0" y="49"/>
                  </a:moveTo>
                  <a:cubicBezTo>
                    <a:pt x="9" y="49"/>
                    <a:pt x="21" y="39"/>
                    <a:pt x="28" y="33"/>
                  </a:cubicBezTo>
                  <a:cubicBezTo>
                    <a:pt x="35" y="27"/>
                    <a:pt x="42" y="20"/>
                    <a:pt x="49" y="13"/>
                  </a:cubicBezTo>
                  <a:cubicBezTo>
                    <a:pt x="54" y="8"/>
                    <a:pt x="59" y="0"/>
                    <a:pt x="67" y="2"/>
                  </a:cubicBezTo>
                  <a:cubicBezTo>
                    <a:pt x="73" y="4"/>
                    <a:pt x="87" y="14"/>
                    <a:pt x="88" y="21"/>
                  </a:cubicBezTo>
                  <a:cubicBezTo>
                    <a:pt x="92" y="31"/>
                    <a:pt x="79" y="30"/>
                    <a:pt x="72" y="30"/>
                  </a:cubicBezTo>
                  <a:cubicBezTo>
                    <a:pt x="60" y="29"/>
                    <a:pt x="50" y="32"/>
                    <a:pt x="39" y="37"/>
                  </a:cubicBezTo>
                  <a:cubicBezTo>
                    <a:pt x="32" y="40"/>
                    <a:pt x="25" y="45"/>
                    <a:pt x="18" y="49"/>
                  </a:cubicBezTo>
                  <a:cubicBezTo>
                    <a:pt x="13" y="51"/>
                    <a:pt x="7" y="50"/>
                    <a:pt x="2" y="52"/>
                  </a:cubicBezTo>
                  <a:cubicBezTo>
                    <a:pt x="2" y="51"/>
                    <a:pt x="1" y="50"/>
                    <a:pt x="1" y="50"/>
                  </a:cubicBezTo>
                </a:path>
              </a:pathLst>
            </a:custGeom>
            <a:solidFill>
              <a:srgbClr val="E5A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96" name="Freeform 148">
              <a:extLst>
                <a:ext uri="{FF2B5EF4-FFF2-40B4-BE49-F238E27FC236}">
                  <a16:creationId xmlns:a16="http://schemas.microsoft.com/office/drawing/2014/main" id="{49652A02-CFDF-4849-AA88-7C23489974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9" y="3309"/>
              <a:ext cx="62" cy="122"/>
            </a:xfrm>
            <a:custGeom>
              <a:avLst/>
              <a:gdLst>
                <a:gd name="T0" fmla="*/ 233 w 32"/>
                <a:gd name="T1" fmla="*/ 57 h 58"/>
                <a:gd name="T2" fmla="*/ 188 w 32"/>
                <a:gd name="T3" fmla="*/ 17 h 58"/>
                <a:gd name="T4" fmla="*/ 132 w 32"/>
                <a:gd name="T5" fmla="*/ 212 h 58"/>
                <a:gd name="T6" fmla="*/ 60 w 32"/>
                <a:gd name="T7" fmla="*/ 530 h 58"/>
                <a:gd name="T8" fmla="*/ 176 w 32"/>
                <a:gd name="T9" fmla="*/ 421 h 58"/>
                <a:gd name="T10" fmla="*/ 225 w 32"/>
                <a:gd name="T11" fmla="*/ 280 h 58"/>
                <a:gd name="T12" fmla="*/ 233 w 32"/>
                <a:gd name="T13" fmla="*/ 67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" h="58">
                  <a:moveTo>
                    <a:pt x="32" y="6"/>
                  </a:moveTo>
                  <a:cubicBezTo>
                    <a:pt x="32" y="1"/>
                    <a:pt x="29" y="0"/>
                    <a:pt x="26" y="2"/>
                  </a:cubicBezTo>
                  <a:cubicBezTo>
                    <a:pt x="21" y="5"/>
                    <a:pt x="19" y="19"/>
                    <a:pt x="18" y="23"/>
                  </a:cubicBezTo>
                  <a:cubicBezTo>
                    <a:pt x="17" y="29"/>
                    <a:pt x="0" y="55"/>
                    <a:pt x="8" y="57"/>
                  </a:cubicBezTo>
                  <a:cubicBezTo>
                    <a:pt x="13" y="58"/>
                    <a:pt x="21" y="48"/>
                    <a:pt x="24" y="45"/>
                  </a:cubicBezTo>
                  <a:cubicBezTo>
                    <a:pt x="29" y="41"/>
                    <a:pt x="30" y="36"/>
                    <a:pt x="31" y="30"/>
                  </a:cubicBezTo>
                  <a:cubicBezTo>
                    <a:pt x="32" y="23"/>
                    <a:pt x="30" y="13"/>
                    <a:pt x="32" y="7"/>
                  </a:cubicBezTo>
                </a:path>
              </a:pathLst>
            </a:custGeom>
            <a:solidFill>
              <a:srgbClr val="E5A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97" name="Freeform 149">
              <a:extLst>
                <a:ext uri="{FF2B5EF4-FFF2-40B4-BE49-F238E27FC236}">
                  <a16:creationId xmlns:a16="http://schemas.microsoft.com/office/drawing/2014/main" id="{EC5F240C-43CE-4066-B695-A66B0DF0B5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6" y="3301"/>
              <a:ext cx="126" cy="147"/>
            </a:xfrm>
            <a:custGeom>
              <a:avLst/>
              <a:gdLst>
                <a:gd name="T0" fmla="*/ 183 w 64"/>
                <a:gd name="T1" fmla="*/ 48 h 70"/>
                <a:gd name="T2" fmla="*/ 124 w 64"/>
                <a:gd name="T3" fmla="*/ 389 h 70"/>
                <a:gd name="T4" fmla="*/ 268 w 64"/>
                <a:gd name="T5" fmla="*/ 557 h 70"/>
                <a:gd name="T6" fmla="*/ 337 w 64"/>
                <a:gd name="T7" fmla="*/ 613 h 70"/>
                <a:gd name="T8" fmla="*/ 396 w 64"/>
                <a:gd name="T9" fmla="*/ 649 h 70"/>
                <a:gd name="T10" fmla="*/ 276 w 64"/>
                <a:gd name="T11" fmla="*/ 361 h 70"/>
                <a:gd name="T12" fmla="*/ 175 w 64"/>
                <a:gd name="T13" fmla="*/ 57 h 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4" h="70">
                  <a:moveTo>
                    <a:pt x="24" y="5"/>
                  </a:moveTo>
                  <a:cubicBezTo>
                    <a:pt x="0" y="0"/>
                    <a:pt x="6" y="29"/>
                    <a:pt x="16" y="42"/>
                  </a:cubicBezTo>
                  <a:cubicBezTo>
                    <a:pt x="21" y="49"/>
                    <a:pt x="28" y="56"/>
                    <a:pt x="35" y="60"/>
                  </a:cubicBezTo>
                  <a:cubicBezTo>
                    <a:pt x="39" y="62"/>
                    <a:pt x="42" y="64"/>
                    <a:pt x="44" y="66"/>
                  </a:cubicBezTo>
                  <a:cubicBezTo>
                    <a:pt x="46" y="68"/>
                    <a:pt x="49" y="70"/>
                    <a:pt x="52" y="70"/>
                  </a:cubicBezTo>
                  <a:cubicBezTo>
                    <a:pt x="64" y="67"/>
                    <a:pt x="38" y="44"/>
                    <a:pt x="36" y="39"/>
                  </a:cubicBezTo>
                  <a:cubicBezTo>
                    <a:pt x="29" y="29"/>
                    <a:pt x="26" y="17"/>
                    <a:pt x="23" y="6"/>
                  </a:cubicBezTo>
                </a:path>
              </a:pathLst>
            </a:custGeom>
            <a:solidFill>
              <a:srgbClr val="E5A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98" name="Freeform 150">
              <a:extLst>
                <a:ext uri="{FF2B5EF4-FFF2-40B4-BE49-F238E27FC236}">
                  <a16:creationId xmlns:a16="http://schemas.microsoft.com/office/drawing/2014/main" id="{D6A0F553-F3EF-4C24-8ADA-A4CAC2DB3E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2" y="3100"/>
              <a:ext cx="187" cy="134"/>
            </a:xfrm>
            <a:custGeom>
              <a:avLst/>
              <a:gdLst>
                <a:gd name="T0" fmla="*/ 16 w 95"/>
                <a:gd name="T1" fmla="*/ 394 h 64"/>
                <a:gd name="T2" fmla="*/ 0 w 95"/>
                <a:gd name="T3" fmla="*/ 404 h 64"/>
                <a:gd name="T4" fmla="*/ 380 w 95"/>
                <a:gd name="T5" fmla="*/ 128 h 64"/>
                <a:gd name="T6" fmla="*/ 604 w 95"/>
                <a:gd name="T7" fmla="*/ 337 h 64"/>
                <a:gd name="T8" fmla="*/ 709 w 95"/>
                <a:gd name="T9" fmla="*/ 505 h 64"/>
                <a:gd name="T10" fmla="*/ 528 w 95"/>
                <a:gd name="T11" fmla="*/ 461 h 64"/>
                <a:gd name="T12" fmla="*/ 252 w 95"/>
                <a:gd name="T13" fmla="*/ 377 h 64"/>
                <a:gd name="T14" fmla="*/ 8 w 95"/>
                <a:gd name="T15" fmla="*/ 412 h 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5" h="64">
                  <a:moveTo>
                    <a:pt x="2" y="43"/>
                  </a:moveTo>
                  <a:cubicBezTo>
                    <a:pt x="1" y="43"/>
                    <a:pt x="1" y="43"/>
                    <a:pt x="0" y="44"/>
                  </a:cubicBezTo>
                  <a:cubicBezTo>
                    <a:pt x="18" y="34"/>
                    <a:pt x="24" y="0"/>
                    <a:pt x="50" y="14"/>
                  </a:cubicBezTo>
                  <a:cubicBezTo>
                    <a:pt x="60" y="20"/>
                    <a:pt x="69" y="30"/>
                    <a:pt x="79" y="37"/>
                  </a:cubicBezTo>
                  <a:cubicBezTo>
                    <a:pt x="84" y="40"/>
                    <a:pt x="95" y="48"/>
                    <a:pt x="93" y="55"/>
                  </a:cubicBezTo>
                  <a:cubicBezTo>
                    <a:pt x="89" y="64"/>
                    <a:pt x="74" y="53"/>
                    <a:pt x="69" y="50"/>
                  </a:cubicBezTo>
                  <a:cubicBezTo>
                    <a:pt x="57" y="45"/>
                    <a:pt x="45" y="41"/>
                    <a:pt x="33" y="41"/>
                  </a:cubicBezTo>
                  <a:cubicBezTo>
                    <a:pt x="24" y="41"/>
                    <a:pt x="8" y="50"/>
                    <a:pt x="1" y="45"/>
                  </a:cubicBezTo>
                </a:path>
              </a:pathLst>
            </a:custGeom>
            <a:solidFill>
              <a:srgbClr val="E5A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534" name="Group 151">
            <a:extLst>
              <a:ext uri="{FF2B5EF4-FFF2-40B4-BE49-F238E27FC236}">
                <a16:creationId xmlns:a16="http://schemas.microsoft.com/office/drawing/2014/main" id="{2AF4DE39-0FD0-446B-BCEC-1952A3E31045}"/>
              </a:ext>
            </a:extLst>
          </p:cNvPr>
          <p:cNvGrpSpPr>
            <a:grpSpLocks/>
          </p:cNvGrpSpPr>
          <p:nvPr/>
        </p:nvGrpSpPr>
        <p:grpSpPr bwMode="auto">
          <a:xfrm>
            <a:off x="6248400" y="1511300"/>
            <a:ext cx="1749425" cy="2801938"/>
            <a:chOff x="2976" y="867"/>
            <a:chExt cx="1102" cy="1765"/>
          </a:xfrm>
        </p:grpSpPr>
        <p:sp>
          <p:nvSpPr>
            <p:cNvPr id="22778" name="Freeform 152">
              <a:extLst>
                <a:ext uri="{FF2B5EF4-FFF2-40B4-BE49-F238E27FC236}">
                  <a16:creationId xmlns:a16="http://schemas.microsoft.com/office/drawing/2014/main" id="{8C8B033D-1D7D-42EC-8212-150F5E9C77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9" y="867"/>
              <a:ext cx="940" cy="1719"/>
            </a:xfrm>
            <a:custGeom>
              <a:avLst/>
              <a:gdLst>
                <a:gd name="T0" fmla="*/ 3178 w 478"/>
                <a:gd name="T1" fmla="*/ 5419 h 819"/>
                <a:gd name="T2" fmla="*/ 503 w 478"/>
                <a:gd name="T3" fmla="*/ 5419 h 819"/>
                <a:gd name="T4" fmla="*/ 181 w 478"/>
                <a:gd name="T5" fmla="*/ 2088 h 819"/>
                <a:gd name="T6" fmla="*/ 3500 w 478"/>
                <a:gd name="T7" fmla="*/ 2088 h 819"/>
                <a:gd name="T8" fmla="*/ 3178 w 478"/>
                <a:gd name="T9" fmla="*/ 5419 h 8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8" h="819">
                  <a:moveTo>
                    <a:pt x="418" y="586"/>
                  </a:moveTo>
                  <a:cubicBezTo>
                    <a:pt x="415" y="819"/>
                    <a:pt x="72" y="783"/>
                    <a:pt x="66" y="586"/>
                  </a:cubicBezTo>
                  <a:cubicBezTo>
                    <a:pt x="24" y="226"/>
                    <a:pt x="24" y="226"/>
                    <a:pt x="24" y="226"/>
                  </a:cubicBezTo>
                  <a:cubicBezTo>
                    <a:pt x="0" y="31"/>
                    <a:pt x="478" y="0"/>
                    <a:pt x="460" y="226"/>
                  </a:cubicBezTo>
                  <a:lnTo>
                    <a:pt x="418" y="586"/>
                  </a:lnTo>
                  <a:close/>
                </a:path>
              </a:pathLst>
            </a:custGeom>
            <a:solidFill>
              <a:srgbClr val="F9DC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79" name="Freeform 153">
              <a:extLst>
                <a:ext uri="{FF2B5EF4-FFF2-40B4-BE49-F238E27FC236}">
                  <a16:creationId xmlns:a16="http://schemas.microsoft.com/office/drawing/2014/main" id="{4CAE7890-BE3B-4CB2-9996-5CB4D14261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6" y="899"/>
              <a:ext cx="888" cy="1658"/>
            </a:xfrm>
            <a:custGeom>
              <a:avLst/>
              <a:gdLst>
                <a:gd name="T0" fmla="*/ 3009 w 451"/>
                <a:gd name="T1" fmla="*/ 5224 h 790"/>
                <a:gd name="T2" fmla="*/ 473 w 451"/>
                <a:gd name="T3" fmla="*/ 5224 h 790"/>
                <a:gd name="T4" fmla="*/ 175 w 451"/>
                <a:gd name="T5" fmla="*/ 2017 h 790"/>
                <a:gd name="T6" fmla="*/ 3314 w 451"/>
                <a:gd name="T7" fmla="*/ 2017 h 790"/>
                <a:gd name="T8" fmla="*/ 3009 w 451"/>
                <a:gd name="T9" fmla="*/ 5224 h 7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1" h="790">
                  <a:moveTo>
                    <a:pt x="394" y="565"/>
                  </a:moveTo>
                  <a:cubicBezTo>
                    <a:pt x="391" y="790"/>
                    <a:pt x="67" y="755"/>
                    <a:pt x="62" y="565"/>
                  </a:cubicBezTo>
                  <a:cubicBezTo>
                    <a:pt x="23" y="218"/>
                    <a:pt x="23" y="218"/>
                    <a:pt x="23" y="218"/>
                  </a:cubicBezTo>
                  <a:cubicBezTo>
                    <a:pt x="0" y="30"/>
                    <a:pt x="451" y="0"/>
                    <a:pt x="434" y="218"/>
                  </a:cubicBezTo>
                  <a:lnTo>
                    <a:pt x="394" y="565"/>
                  </a:lnTo>
                  <a:close/>
                </a:path>
              </a:pathLst>
            </a:custGeom>
            <a:solidFill>
              <a:srgbClr val="F6B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80" name="Freeform 154">
              <a:extLst>
                <a:ext uri="{FF2B5EF4-FFF2-40B4-BE49-F238E27FC236}">
                  <a16:creationId xmlns:a16="http://schemas.microsoft.com/office/drawing/2014/main" id="{E2BF7883-D287-471F-93BF-FF3677C062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9" y="867"/>
              <a:ext cx="940" cy="1719"/>
            </a:xfrm>
            <a:custGeom>
              <a:avLst/>
              <a:gdLst>
                <a:gd name="T0" fmla="*/ 3178 w 478"/>
                <a:gd name="T1" fmla="*/ 5419 h 819"/>
                <a:gd name="T2" fmla="*/ 503 w 478"/>
                <a:gd name="T3" fmla="*/ 5419 h 819"/>
                <a:gd name="T4" fmla="*/ 181 w 478"/>
                <a:gd name="T5" fmla="*/ 2088 h 819"/>
                <a:gd name="T6" fmla="*/ 3500 w 478"/>
                <a:gd name="T7" fmla="*/ 2088 h 819"/>
                <a:gd name="T8" fmla="*/ 3178 w 478"/>
                <a:gd name="T9" fmla="*/ 5419 h 8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8" h="819">
                  <a:moveTo>
                    <a:pt x="418" y="586"/>
                  </a:moveTo>
                  <a:cubicBezTo>
                    <a:pt x="415" y="819"/>
                    <a:pt x="72" y="783"/>
                    <a:pt x="66" y="586"/>
                  </a:cubicBezTo>
                  <a:cubicBezTo>
                    <a:pt x="24" y="226"/>
                    <a:pt x="24" y="226"/>
                    <a:pt x="24" y="226"/>
                  </a:cubicBezTo>
                  <a:cubicBezTo>
                    <a:pt x="0" y="31"/>
                    <a:pt x="478" y="0"/>
                    <a:pt x="460" y="226"/>
                  </a:cubicBezTo>
                  <a:lnTo>
                    <a:pt x="418" y="586"/>
                  </a:lnTo>
                  <a:close/>
                </a:path>
              </a:pathLst>
            </a:custGeom>
            <a:noFill/>
            <a:ln w="9525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81" name="Freeform 155">
              <a:extLst>
                <a:ext uri="{FF2B5EF4-FFF2-40B4-BE49-F238E27FC236}">
                  <a16:creationId xmlns:a16="http://schemas.microsoft.com/office/drawing/2014/main" id="{714CBC1C-5AB9-470B-985A-DEA19B2D6A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0" y="1130"/>
              <a:ext cx="559" cy="1255"/>
            </a:xfrm>
            <a:custGeom>
              <a:avLst/>
              <a:gdLst>
                <a:gd name="T0" fmla="*/ 1085 w 284"/>
                <a:gd name="T1" fmla="*/ 5484 h 598"/>
                <a:gd name="T2" fmla="*/ 1669 w 284"/>
                <a:gd name="T3" fmla="*/ 4434 h 598"/>
                <a:gd name="T4" fmla="*/ 1756 w 284"/>
                <a:gd name="T5" fmla="*/ 3062 h 598"/>
                <a:gd name="T6" fmla="*/ 2149 w 284"/>
                <a:gd name="T7" fmla="*/ 1841 h 598"/>
                <a:gd name="T8" fmla="*/ 1821 w 284"/>
                <a:gd name="T9" fmla="*/ 823 h 598"/>
                <a:gd name="T10" fmla="*/ 1821 w 284"/>
                <a:gd name="T11" fmla="*/ 554 h 598"/>
                <a:gd name="T12" fmla="*/ 1632 w 284"/>
                <a:gd name="T13" fmla="*/ 0 h 598"/>
                <a:gd name="T14" fmla="*/ 1085 w 284"/>
                <a:gd name="T15" fmla="*/ 462 h 598"/>
                <a:gd name="T16" fmla="*/ 1085 w 284"/>
                <a:gd name="T17" fmla="*/ 462 h 598"/>
                <a:gd name="T18" fmla="*/ 535 w 284"/>
                <a:gd name="T19" fmla="*/ 0 h 598"/>
                <a:gd name="T20" fmla="*/ 344 w 284"/>
                <a:gd name="T21" fmla="*/ 554 h 598"/>
                <a:gd name="T22" fmla="*/ 344 w 284"/>
                <a:gd name="T23" fmla="*/ 823 h 598"/>
                <a:gd name="T24" fmla="*/ 16 w 284"/>
                <a:gd name="T25" fmla="*/ 1841 h 598"/>
                <a:gd name="T26" fmla="*/ 411 w 284"/>
                <a:gd name="T27" fmla="*/ 3062 h 598"/>
                <a:gd name="T28" fmla="*/ 496 w 284"/>
                <a:gd name="T29" fmla="*/ 4434 h 598"/>
                <a:gd name="T30" fmla="*/ 1085 w 284"/>
                <a:gd name="T31" fmla="*/ 5484 h 59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84" h="598">
                  <a:moveTo>
                    <a:pt x="142" y="593"/>
                  </a:moveTo>
                  <a:cubicBezTo>
                    <a:pt x="193" y="598"/>
                    <a:pt x="218" y="543"/>
                    <a:pt x="219" y="480"/>
                  </a:cubicBezTo>
                  <a:cubicBezTo>
                    <a:pt x="221" y="411"/>
                    <a:pt x="230" y="331"/>
                    <a:pt x="230" y="331"/>
                  </a:cubicBezTo>
                  <a:cubicBezTo>
                    <a:pt x="230" y="331"/>
                    <a:pt x="280" y="249"/>
                    <a:pt x="282" y="199"/>
                  </a:cubicBezTo>
                  <a:cubicBezTo>
                    <a:pt x="284" y="149"/>
                    <a:pt x="239" y="89"/>
                    <a:pt x="239" y="89"/>
                  </a:cubicBezTo>
                  <a:cubicBezTo>
                    <a:pt x="239" y="60"/>
                    <a:pt x="239" y="60"/>
                    <a:pt x="239" y="60"/>
                  </a:cubicBezTo>
                  <a:cubicBezTo>
                    <a:pt x="239" y="60"/>
                    <a:pt x="257" y="1"/>
                    <a:pt x="214" y="0"/>
                  </a:cubicBezTo>
                  <a:cubicBezTo>
                    <a:pt x="149" y="0"/>
                    <a:pt x="142" y="50"/>
                    <a:pt x="142" y="50"/>
                  </a:cubicBezTo>
                  <a:cubicBezTo>
                    <a:pt x="142" y="50"/>
                    <a:pt x="142" y="50"/>
                    <a:pt x="142" y="50"/>
                  </a:cubicBezTo>
                  <a:cubicBezTo>
                    <a:pt x="142" y="50"/>
                    <a:pt x="135" y="0"/>
                    <a:pt x="70" y="0"/>
                  </a:cubicBezTo>
                  <a:cubicBezTo>
                    <a:pt x="27" y="1"/>
                    <a:pt x="45" y="60"/>
                    <a:pt x="45" y="60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9"/>
                    <a:pt x="0" y="149"/>
                    <a:pt x="2" y="199"/>
                  </a:cubicBezTo>
                  <a:cubicBezTo>
                    <a:pt x="4" y="249"/>
                    <a:pt x="54" y="331"/>
                    <a:pt x="54" y="331"/>
                  </a:cubicBezTo>
                  <a:cubicBezTo>
                    <a:pt x="54" y="331"/>
                    <a:pt x="63" y="411"/>
                    <a:pt x="65" y="480"/>
                  </a:cubicBezTo>
                  <a:cubicBezTo>
                    <a:pt x="67" y="543"/>
                    <a:pt x="91" y="598"/>
                    <a:pt x="142" y="593"/>
                  </a:cubicBezTo>
                  <a:close/>
                </a:path>
              </a:pathLst>
            </a:custGeom>
            <a:solidFill>
              <a:srgbClr val="E59D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82" name="Freeform 156">
              <a:extLst>
                <a:ext uri="{FF2B5EF4-FFF2-40B4-BE49-F238E27FC236}">
                  <a16:creationId xmlns:a16="http://schemas.microsoft.com/office/drawing/2014/main" id="{7200989B-6A59-4DD1-9DFB-E5C205FD1B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72" y="872"/>
              <a:ext cx="919" cy="1691"/>
            </a:xfrm>
            <a:custGeom>
              <a:avLst/>
              <a:gdLst>
                <a:gd name="T0" fmla="*/ 181 w 467"/>
                <a:gd name="T1" fmla="*/ 2077 h 806"/>
                <a:gd name="T2" fmla="*/ 496 w 467"/>
                <a:gd name="T3" fmla="*/ 5375 h 806"/>
                <a:gd name="T4" fmla="*/ 3117 w 467"/>
                <a:gd name="T5" fmla="*/ 5375 h 806"/>
                <a:gd name="T6" fmla="*/ 3424 w 467"/>
                <a:gd name="T7" fmla="*/ 2077 h 806"/>
                <a:gd name="T8" fmla="*/ 181 w 467"/>
                <a:gd name="T9" fmla="*/ 2077 h 806"/>
                <a:gd name="T10" fmla="*/ 3393 w 467"/>
                <a:gd name="T11" fmla="*/ 2113 h 806"/>
                <a:gd name="T12" fmla="*/ 3086 w 467"/>
                <a:gd name="T13" fmla="*/ 5348 h 806"/>
                <a:gd name="T14" fmla="*/ 527 w 467"/>
                <a:gd name="T15" fmla="*/ 5348 h 806"/>
                <a:gd name="T16" fmla="*/ 220 w 467"/>
                <a:gd name="T17" fmla="*/ 2113 h 806"/>
                <a:gd name="T18" fmla="*/ 3393 w 467"/>
                <a:gd name="T19" fmla="*/ 2113 h 8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67" h="806">
                  <a:moveTo>
                    <a:pt x="24" y="225"/>
                  </a:moveTo>
                  <a:cubicBezTo>
                    <a:pt x="65" y="582"/>
                    <a:pt x="65" y="582"/>
                    <a:pt x="65" y="582"/>
                  </a:cubicBezTo>
                  <a:cubicBezTo>
                    <a:pt x="71" y="778"/>
                    <a:pt x="402" y="806"/>
                    <a:pt x="409" y="582"/>
                  </a:cubicBezTo>
                  <a:cubicBezTo>
                    <a:pt x="449" y="225"/>
                    <a:pt x="449" y="225"/>
                    <a:pt x="449" y="225"/>
                  </a:cubicBezTo>
                  <a:cubicBezTo>
                    <a:pt x="467" y="1"/>
                    <a:pt x="0" y="32"/>
                    <a:pt x="24" y="225"/>
                  </a:cubicBezTo>
                  <a:close/>
                  <a:moveTo>
                    <a:pt x="445" y="229"/>
                  </a:moveTo>
                  <a:cubicBezTo>
                    <a:pt x="405" y="579"/>
                    <a:pt x="405" y="579"/>
                    <a:pt x="405" y="579"/>
                  </a:cubicBezTo>
                  <a:cubicBezTo>
                    <a:pt x="402" y="805"/>
                    <a:pt x="74" y="770"/>
                    <a:pt x="69" y="579"/>
                  </a:cubicBezTo>
                  <a:cubicBezTo>
                    <a:pt x="29" y="229"/>
                    <a:pt x="29" y="229"/>
                    <a:pt x="29" y="229"/>
                  </a:cubicBezTo>
                  <a:cubicBezTo>
                    <a:pt x="6" y="33"/>
                    <a:pt x="460" y="0"/>
                    <a:pt x="445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83" name="Freeform 157">
              <a:extLst>
                <a:ext uri="{FF2B5EF4-FFF2-40B4-BE49-F238E27FC236}">
                  <a16:creationId xmlns:a16="http://schemas.microsoft.com/office/drawing/2014/main" id="{C7331A3D-CC40-47C1-A21D-57AD045649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0" y="1172"/>
              <a:ext cx="734" cy="1460"/>
            </a:xfrm>
            <a:custGeom>
              <a:avLst/>
              <a:gdLst>
                <a:gd name="T0" fmla="*/ 2629 w 373"/>
                <a:gd name="T1" fmla="*/ 0 h 696"/>
                <a:gd name="T2" fmla="*/ 2332 w 373"/>
                <a:gd name="T3" fmla="*/ 3407 h 696"/>
                <a:gd name="T4" fmla="*/ 0 w 373"/>
                <a:gd name="T5" fmla="*/ 4172 h 696"/>
                <a:gd name="T6" fmla="*/ 2521 w 373"/>
                <a:gd name="T7" fmla="*/ 4017 h 696"/>
                <a:gd name="T8" fmla="*/ 2828 w 373"/>
                <a:gd name="T9" fmla="*/ 814 h 696"/>
                <a:gd name="T10" fmla="*/ 2629 w 373"/>
                <a:gd name="T11" fmla="*/ 0 h 6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73" h="696">
                  <a:moveTo>
                    <a:pt x="345" y="0"/>
                  </a:moveTo>
                  <a:cubicBezTo>
                    <a:pt x="346" y="7"/>
                    <a:pt x="306" y="369"/>
                    <a:pt x="306" y="369"/>
                  </a:cubicBezTo>
                  <a:cubicBezTo>
                    <a:pt x="267" y="696"/>
                    <a:pt x="42" y="576"/>
                    <a:pt x="0" y="452"/>
                  </a:cubicBezTo>
                  <a:cubicBezTo>
                    <a:pt x="23" y="627"/>
                    <a:pt x="328" y="653"/>
                    <a:pt x="331" y="435"/>
                  </a:cubicBezTo>
                  <a:cubicBezTo>
                    <a:pt x="371" y="88"/>
                    <a:pt x="371" y="88"/>
                    <a:pt x="371" y="88"/>
                  </a:cubicBezTo>
                  <a:cubicBezTo>
                    <a:pt x="373" y="52"/>
                    <a:pt x="363" y="23"/>
                    <a:pt x="345" y="0"/>
                  </a:cubicBezTo>
                  <a:close/>
                </a:path>
              </a:pathLst>
            </a:custGeom>
            <a:solidFill>
              <a:srgbClr val="EFAC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84" name="Freeform 158">
              <a:extLst>
                <a:ext uri="{FF2B5EF4-FFF2-40B4-BE49-F238E27FC236}">
                  <a16:creationId xmlns:a16="http://schemas.microsoft.com/office/drawing/2014/main" id="{03FB6512-53D1-4DFE-854C-DA0FBDD3E6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3" y="1172"/>
              <a:ext cx="631" cy="1315"/>
            </a:xfrm>
            <a:custGeom>
              <a:avLst/>
              <a:gdLst>
                <a:gd name="T0" fmla="*/ 2225 w 321"/>
                <a:gd name="T1" fmla="*/ 0 h 627"/>
                <a:gd name="T2" fmla="*/ 2225 w 321"/>
                <a:gd name="T3" fmla="*/ 57 h 627"/>
                <a:gd name="T4" fmla="*/ 2345 w 321"/>
                <a:gd name="T5" fmla="*/ 738 h 627"/>
                <a:gd name="T6" fmla="*/ 2044 w 321"/>
                <a:gd name="T7" fmla="*/ 3941 h 627"/>
                <a:gd name="T8" fmla="*/ 0 w 321"/>
                <a:gd name="T9" fmla="*/ 5036 h 627"/>
                <a:gd name="T10" fmla="*/ 2117 w 321"/>
                <a:gd name="T11" fmla="*/ 4012 h 627"/>
                <a:gd name="T12" fmla="*/ 2424 w 321"/>
                <a:gd name="T13" fmla="*/ 814 h 627"/>
                <a:gd name="T14" fmla="*/ 2225 w 321"/>
                <a:gd name="T15" fmla="*/ 0 h 6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21" h="627">
                  <a:moveTo>
                    <a:pt x="293" y="0"/>
                  </a:moveTo>
                  <a:cubicBezTo>
                    <a:pt x="293" y="0"/>
                    <a:pt x="293" y="2"/>
                    <a:pt x="293" y="6"/>
                  </a:cubicBezTo>
                  <a:cubicBezTo>
                    <a:pt x="305" y="26"/>
                    <a:pt x="311" y="51"/>
                    <a:pt x="309" y="80"/>
                  </a:cubicBezTo>
                  <a:cubicBezTo>
                    <a:pt x="269" y="427"/>
                    <a:pt x="269" y="427"/>
                    <a:pt x="269" y="427"/>
                  </a:cubicBezTo>
                  <a:cubicBezTo>
                    <a:pt x="267" y="590"/>
                    <a:pt x="96" y="617"/>
                    <a:pt x="0" y="546"/>
                  </a:cubicBezTo>
                  <a:cubicBezTo>
                    <a:pt x="93" y="627"/>
                    <a:pt x="277" y="604"/>
                    <a:pt x="279" y="435"/>
                  </a:cubicBezTo>
                  <a:cubicBezTo>
                    <a:pt x="319" y="88"/>
                    <a:pt x="319" y="88"/>
                    <a:pt x="319" y="88"/>
                  </a:cubicBezTo>
                  <a:cubicBezTo>
                    <a:pt x="321" y="52"/>
                    <a:pt x="311" y="23"/>
                    <a:pt x="293" y="0"/>
                  </a:cubicBezTo>
                  <a:close/>
                </a:path>
              </a:pathLst>
            </a:custGeom>
            <a:solidFill>
              <a:srgbClr val="E59D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85" name="Freeform 159">
              <a:extLst>
                <a:ext uri="{FF2B5EF4-FFF2-40B4-BE49-F238E27FC236}">
                  <a16:creationId xmlns:a16="http://schemas.microsoft.com/office/drawing/2014/main" id="{BF36703A-4DBE-4A5C-B2F2-7675820015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6" y="1123"/>
              <a:ext cx="560" cy="1255"/>
            </a:xfrm>
            <a:custGeom>
              <a:avLst/>
              <a:gdLst>
                <a:gd name="T0" fmla="*/ 1077 w 285"/>
                <a:gd name="T1" fmla="*/ 5492 h 598"/>
                <a:gd name="T2" fmla="*/ 1668 w 285"/>
                <a:gd name="T3" fmla="*/ 4434 h 598"/>
                <a:gd name="T4" fmla="*/ 1753 w 285"/>
                <a:gd name="T5" fmla="*/ 3062 h 598"/>
                <a:gd name="T6" fmla="*/ 2146 w 285"/>
                <a:gd name="T7" fmla="*/ 1841 h 598"/>
                <a:gd name="T8" fmla="*/ 1821 w 285"/>
                <a:gd name="T9" fmla="*/ 823 h 598"/>
                <a:gd name="T10" fmla="*/ 1821 w 285"/>
                <a:gd name="T11" fmla="*/ 554 h 598"/>
                <a:gd name="T12" fmla="*/ 1621 w 285"/>
                <a:gd name="T13" fmla="*/ 8 h 598"/>
                <a:gd name="T14" fmla="*/ 1077 w 285"/>
                <a:gd name="T15" fmla="*/ 472 h 598"/>
                <a:gd name="T16" fmla="*/ 1077 w 285"/>
                <a:gd name="T17" fmla="*/ 472 h 598"/>
                <a:gd name="T18" fmla="*/ 532 w 285"/>
                <a:gd name="T19" fmla="*/ 8 h 598"/>
                <a:gd name="T20" fmla="*/ 340 w 285"/>
                <a:gd name="T21" fmla="*/ 554 h 598"/>
                <a:gd name="T22" fmla="*/ 340 w 285"/>
                <a:gd name="T23" fmla="*/ 823 h 598"/>
                <a:gd name="T24" fmla="*/ 16 w 285"/>
                <a:gd name="T25" fmla="*/ 1841 h 598"/>
                <a:gd name="T26" fmla="*/ 409 w 285"/>
                <a:gd name="T27" fmla="*/ 3062 h 598"/>
                <a:gd name="T28" fmla="*/ 495 w 285"/>
                <a:gd name="T29" fmla="*/ 4434 h 598"/>
                <a:gd name="T30" fmla="*/ 1077 w 285"/>
                <a:gd name="T31" fmla="*/ 5492 h 59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85" h="598">
                  <a:moveTo>
                    <a:pt x="142" y="594"/>
                  </a:moveTo>
                  <a:cubicBezTo>
                    <a:pt x="193" y="598"/>
                    <a:pt x="218" y="543"/>
                    <a:pt x="220" y="480"/>
                  </a:cubicBezTo>
                  <a:cubicBezTo>
                    <a:pt x="222" y="411"/>
                    <a:pt x="231" y="331"/>
                    <a:pt x="231" y="331"/>
                  </a:cubicBezTo>
                  <a:cubicBezTo>
                    <a:pt x="231" y="331"/>
                    <a:pt x="281" y="249"/>
                    <a:pt x="283" y="199"/>
                  </a:cubicBezTo>
                  <a:cubicBezTo>
                    <a:pt x="285" y="149"/>
                    <a:pt x="240" y="89"/>
                    <a:pt x="240" y="89"/>
                  </a:cubicBezTo>
                  <a:cubicBezTo>
                    <a:pt x="240" y="60"/>
                    <a:pt x="240" y="60"/>
                    <a:pt x="240" y="60"/>
                  </a:cubicBezTo>
                  <a:cubicBezTo>
                    <a:pt x="240" y="60"/>
                    <a:pt x="257" y="1"/>
                    <a:pt x="214" y="1"/>
                  </a:cubicBezTo>
                  <a:cubicBezTo>
                    <a:pt x="149" y="0"/>
                    <a:pt x="142" y="51"/>
                    <a:pt x="142" y="51"/>
                  </a:cubicBezTo>
                  <a:cubicBezTo>
                    <a:pt x="142" y="51"/>
                    <a:pt x="142" y="51"/>
                    <a:pt x="142" y="51"/>
                  </a:cubicBezTo>
                  <a:cubicBezTo>
                    <a:pt x="142" y="51"/>
                    <a:pt x="136" y="0"/>
                    <a:pt x="70" y="1"/>
                  </a:cubicBezTo>
                  <a:cubicBezTo>
                    <a:pt x="28" y="1"/>
                    <a:pt x="45" y="60"/>
                    <a:pt x="45" y="60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9"/>
                    <a:pt x="0" y="149"/>
                    <a:pt x="2" y="199"/>
                  </a:cubicBezTo>
                  <a:cubicBezTo>
                    <a:pt x="4" y="249"/>
                    <a:pt x="54" y="331"/>
                    <a:pt x="54" y="331"/>
                  </a:cubicBezTo>
                  <a:cubicBezTo>
                    <a:pt x="54" y="331"/>
                    <a:pt x="63" y="411"/>
                    <a:pt x="65" y="480"/>
                  </a:cubicBezTo>
                  <a:cubicBezTo>
                    <a:pt x="67" y="543"/>
                    <a:pt x="92" y="598"/>
                    <a:pt x="142" y="594"/>
                  </a:cubicBezTo>
                  <a:close/>
                </a:path>
              </a:pathLst>
            </a:custGeom>
            <a:solidFill>
              <a:srgbClr val="C27F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86" name="Freeform 160">
              <a:extLst>
                <a:ext uri="{FF2B5EF4-FFF2-40B4-BE49-F238E27FC236}">
                  <a16:creationId xmlns:a16="http://schemas.microsoft.com/office/drawing/2014/main" id="{28C59093-35A9-44EB-9106-457C6436BC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1" y="1130"/>
              <a:ext cx="452" cy="1255"/>
            </a:xfrm>
            <a:custGeom>
              <a:avLst/>
              <a:gdLst>
                <a:gd name="T0" fmla="*/ 873 w 230"/>
                <a:gd name="T1" fmla="*/ 5501 h 598"/>
                <a:gd name="T2" fmla="*/ 1116 w 230"/>
                <a:gd name="T3" fmla="*/ 3893 h 598"/>
                <a:gd name="T4" fmla="*/ 1000 w 230"/>
                <a:gd name="T5" fmla="*/ 3331 h 598"/>
                <a:gd name="T6" fmla="*/ 1000 w 230"/>
                <a:gd name="T7" fmla="*/ 2044 h 598"/>
                <a:gd name="T8" fmla="*/ 1360 w 230"/>
                <a:gd name="T9" fmla="*/ 1163 h 598"/>
                <a:gd name="T10" fmla="*/ 1745 w 230"/>
                <a:gd name="T11" fmla="*/ 344 h 598"/>
                <a:gd name="T12" fmla="*/ 1525 w 230"/>
                <a:gd name="T13" fmla="*/ 0 h 598"/>
                <a:gd name="T14" fmla="*/ 1617 w 230"/>
                <a:gd name="T15" fmla="*/ 506 h 598"/>
                <a:gd name="T16" fmla="*/ 873 w 230"/>
                <a:gd name="T17" fmla="*/ 2004 h 598"/>
                <a:gd name="T18" fmla="*/ 873 w 230"/>
                <a:gd name="T19" fmla="*/ 3484 h 598"/>
                <a:gd name="T20" fmla="*/ 1032 w 230"/>
                <a:gd name="T21" fmla="*/ 5377 h 598"/>
                <a:gd name="T22" fmla="*/ 880 w 230"/>
                <a:gd name="T23" fmla="*/ 5047 h 598"/>
                <a:gd name="T24" fmla="*/ 857 w 230"/>
                <a:gd name="T25" fmla="*/ 5047 h 598"/>
                <a:gd name="T26" fmla="*/ 715 w 230"/>
                <a:gd name="T27" fmla="*/ 5377 h 598"/>
                <a:gd name="T28" fmla="*/ 865 w 230"/>
                <a:gd name="T29" fmla="*/ 3484 h 598"/>
                <a:gd name="T30" fmla="*/ 865 w 230"/>
                <a:gd name="T31" fmla="*/ 2004 h 598"/>
                <a:gd name="T32" fmla="*/ 128 w 230"/>
                <a:gd name="T33" fmla="*/ 506 h 598"/>
                <a:gd name="T34" fmla="*/ 212 w 230"/>
                <a:gd name="T35" fmla="*/ 0 h 598"/>
                <a:gd name="T36" fmla="*/ 0 w 230"/>
                <a:gd name="T37" fmla="*/ 344 h 598"/>
                <a:gd name="T38" fmla="*/ 379 w 230"/>
                <a:gd name="T39" fmla="*/ 1163 h 598"/>
                <a:gd name="T40" fmla="*/ 745 w 230"/>
                <a:gd name="T41" fmla="*/ 2044 h 598"/>
                <a:gd name="T42" fmla="*/ 745 w 230"/>
                <a:gd name="T43" fmla="*/ 3331 h 598"/>
                <a:gd name="T44" fmla="*/ 621 w 230"/>
                <a:gd name="T45" fmla="*/ 3893 h 598"/>
                <a:gd name="T46" fmla="*/ 865 w 230"/>
                <a:gd name="T47" fmla="*/ 5501 h 598"/>
                <a:gd name="T48" fmla="*/ 873 w 230"/>
                <a:gd name="T49" fmla="*/ 5501 h 59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30" h="598">
                  <a:moveTo>
                    <a:pt x="115" y="595"/>
                  </a:moveTo>
                  <a:cubicBezTo>
                    <a:pt x="210" y="598"/>
                    <a:pt x="163" y="460"/>
                    <a:pt x="147" y="421"/>
                  </a:cubicBezTo>
                  <a:cubicBezTo>
                    <a:pt x="137" y="394"/>
                    <a:pt x="132" y="360"/>
                    <a:pt x="132" y="360"/>
                  </a:cubicBezTo>
                  <a:cubicBezTo>
                    <a:pt x="132" y="360"/>
                    <a:pt x="132" y="267"/>
                    <a:pt x="132" y="221"/>
                  </a:cubicBezTo>
                  <a:cubicBezTo>
                    <a:pt x="132" y="174"/>
                    <a:pt x="150" y="152"/>
                    <a:pt x="179" y="126"/>
                  </a:cubicBezTo>
                  <a:cubicBezTo>
                    <a:pt x="208" y="99"/>
                    <a:pt x="230" y="69"/>
                    <a:pt x="230" y="37"/>
                  </a:cubicBezTo>
                  <a:cubicBezTo>
                    <a:pt x="230" y="6"/>
                    <a:pt x="201" y="0"/>
                    <a:pt x="201" y="0"/>
                  </a:cubicBezTo>
                  <a:cubicBezTo>
                    <a:pt x="201" y="0"/>
                    <a:pt x="223" y="8"/>
                    <a:pt x="213" y="55"/>
                  </a:cubicBezTo>
                  <a:cubicBezTo>
                    <a:pt x="202" y="103"/>
                    <a:pt x="115" y="129"/>
                    <a:pt x="115" y="217"/>
                  </a:cubicBezTo>
                  <a:cubicBezTo>
                    <a:pt x="115" y="305"/>
                    <a:pt x="115" y="377"/>
                    <a:pt x="115" y="377"/>
                  </a:cubicBezTo>
                  <a:cubicBezTo>
                    <a:pt x="115" y="377"/>
                    <a:pt x="201" y="580"/>
                    <a:pt x="136" y="582"/>
                  </a:cubicBezTo>
                  <a:cubicBezTo>
                    <a:pt x="110" y="583"/>
                    <a:pt x="116" y="546"/>
                    <a:pt x="116" y="546"/>
                  </a:cubicBezTo>
                  <a:cubicBezTo>
                    <a:pt x="113" y="546"/>
                    <a:pt x="113" y="546"/>
                    <a:pt x="113" y="546"/>
                  </a:cubicBezTo>
                  <a:cubicBezTo>
                    <a:pt x="113" y="546"/>
                    <a:pt x="120" y="583"/>
                    <a:pt x="94" y="582"/>
                  </a:cubicBezTo>
                  <a:cubicBezTo>
                    <a:pt x="28" y="580"/>
                    <a:pt x="114" y="377"/>
                    <a:pt x="114" y="377"/>
                  </a:cubicBezTo>
                  <a:cubicBezTo>
                    <a:pt x="114" y="377"/>
                    <a:pt x="114" y="305"/>
                    <a:pt x="114" y="217"/>
                  </a:cubicBezTo>
                  <a:cubicBezTo>
                    <a:pt x="114" y="129"/>
                    <a:pt x="27" y="103"/>
                    <a:pt x="17" y="55"/>
                  </a:cubicBezTo>
                  <a:cubicBezTo>
                    <a:pt x="6" y="8"/>
                    <a:pt x="28" y="0"/>
                    <a:pt x="28" y="0"/>
                  </a:cubicBezTo>
                  <a:cubicBezTo>
                    <a:pt x="28" y="0"/>
                    <a:pt x="0" y="6"/>
                    <a:pt x="0" y="37"/>
                  </a:cubicBezTo>
                  <a:cubicBezTo>
                    <a:pt x="0" y="69"/>
                    <a:pt x="21" y="99"/>
                    <a:pt x="50" y="126"/>
                  </a:cubicBezTo>
                  <a:cubicBezTo>
                    <a:pt x="80" y="152"/>
                    <a:pt x="98" y="174"/>
                    <a:pt x="98" y="221"/>
                  </a:cubicBezTo>
                  <a:cubicBezTo>
                    <a:pt x="98" y="267"/>
                    <a:pt x="98" y="360"/>
                    <a:pt x="98" y="360"/>
                  </a:cubicBezTo>
                  <a:cubicBezTo>
                    <a:pt x="98" y="360"/>
                    <a:pt x="93" y="394"/>
                    <a:pt x="82" y="421"/>
                  </a:cubicBezTo>
                  <a:cubicBezTo>
                    <a:pt x="66" y="460"/>
                    <a:pt x="19" y="598"/>
                    <a:pt x="114" y="595"/>
                  </a:cubicBezTo>
                  <a:lnTo>
                    <a:pt x="115" y="595"/>
                  </a:lnTo>
                  <a:close/>
                </a:path>
              </a:pathLst>
            </a:custGeom>
            <a:solidFill>
              <a:srgbClr val="E4B5D2"/>
            </a:solidFill>
            <a:ln w="6350" cap="flat">
              <a:solidFill>
                <a:srgbClr val="E4B5D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87" name="Freeform 161">
              <a:extLst>
                <a:ext uri="{FF2B5EF4-FFF2-40B4-BE49-F238E27FC236}">
                  <a16:creationId xmlns:a16="http://schemas.microsoft.com/office/drawing/2014/main" id="{632A6C0A-A16A-45E9-A3B2-C4D610D42E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6" y="899"/>
              <a:ext cx="888" cy="1658"/>
            </a:xfrm>
            <a:custGeom>
              <a:avLst/>
              <a:gdLst>
                <a:gd name="T0" fmla="*/ 3009 w 451"/>
                <a:gd name="T1" fmla="*/ 5224 h 790"/>
                <a:gd name="T2" fmla="*/ 473 w 451"/>
                <a:gd name="T3" fmla="*/ 5224 h 790"/>
                <a:gd name="T4" fmla="*/ 175 w 451"/>
                <a:gd name="T5" fmla="*/ 2017 h 790"/>
                <a:gd name="T6" fmla="*/ 3314 w 451"/>
                <a:gd name="T7" fmla="*/ 2017 h 790"/>
                <a:gd name="T8" fmla="*/ 3009 w 451"/>
                <a:gd name="T9" fmla="*/ 5224 h 7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1" h="790">
                  <a:moveTo>
                    <a:pt x="394" y="565"/>
                  </a:moveTo>
                  <a:cubicBezTo>
                    <a:pt x="391" y="790"/>
                    <a:pt x="67" y="755"/>
                    <a:pt x="62" y="565"/>
                  </a:cubicBezTo>
                  <a:cubicBezTo>
                    <a:pt x="23" y="218"/>
                    <a:pt x="23" y="218"/>
                    <a:pt x="23" y="218"/>
                  </a:cubicBezTo>
                  <a:cubicBezTo>
                    <a:pt x="0" y="30"/>
                    <a:pt x="451" y="0"/>
                    <a:pt x="434" y="218"/>
                  </a:cubicBezTo>
                  <a:lnTo>
                    <a:pt x="394" y="565"/>
                  </a:lnTo>
                  <a:close/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88" name="Freeform 162">
              <a:extLst>
                <a:ext uri="{FF2B5EF4-FFF2-40B4-BE49-F238E27FC236}">
                  <a16:creationId xmlns:a16="http://schemas.microsoft.com/office/drawing/2014/main" id="{C1D828DE-F536-4E03-9AAE-BF27B1F030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8" y="1123"/>
              <a:ext cx="362" cy="107"/>
            </a:xfrm>
            <a:custGeom>
              <a:avLst/>
              <a:gdLst>
                <a:gd name="T0" fmla="*/ 1401 w 184"/>
                <a:gd name="T1" fmla="*/ 84 h 51"/>
                <a:gd name="T2" fmla="*/ 1236 w 184"/>
                <a:gd name="T3" fmla="*/ 8 h 51"/>
                <a:gd name="T4" fmla="*/ 685 w 184"/>
                <a:gd name="T5" fmla="*/ 470 h 51"/>
                <a:gd name="T6" fmla="*/ 685 w 184"/>
                <a:gd name="T7" fmla="*/ 470 h 51"/>
                <a:gd name="T8" fmla="*/ 136 w 184"/>
                <a:gd name="T9" fmla="*/ 8 h 51"/>
                <a:gd name="T10" fmla="*/ 0 w 184"/>
                <a:gd name="T11" fmla="*/ 57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4" h="51">
                  <a:moveTo>
                    <a:pt x="184" y="9"/>
                  </a:moveTo>
                  <a:cubicBezTo>
                    <a:pt x="179" y="4"/>
                    <a:pt x="172" y="1"/>
                    <a:pt x="162" y="1"/>
                  </a:cubicBezTo>
                  <a:cubicBezTo>
                    <a:pt x="97" y="0"/>
                    <a:pt x="90" y="51"/>
                    <a:pt x="90" y="51"/>
                  </a:cubicBezTo>
                  <a:cubicBezTo>
                    <a:pt x="90" y="51"/>
                    <a:pt x="90" y="51"/>
                    <a:pt x="90" y="51"/>
                  </a:cubicBezTo>
                  <a:cubicBezTo>
                    <a:pt x="90" y="51"/>
                    <a:pt x="84" y="0"/>
                    <a:pt x="18" y="1"/>
                  </a:cubicBezTo>
                  <a:cubicBezTo>
                    <a:pt x="10" y="1"/>
                    <a:pt x="4" y="3"/>
                    <a:pt x="0" y="6"/>
                  </a:cubicBezTo>
                </a:path>
              </a:pathLst>
            </a:custGeom>
            <a:noFill/>
            <a:ln w="9525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89" name="Freeform 163">
              <a:extLst>
                <a:ext uri="{FF2B5EF4-FFF2-40B4-BE49-F238E27FC236}">
                  <a16:creationId xmlns:a16="http://schemas.microsoft.com/office/drawing/2014/main" id="{124F76B1-546D-4888-8D29-231EEDE873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1" y="1312"/>
              <a:ext cx="173" cy="1003"/>
            </a:xfrm>
            <a:custGeom>
              <a:avLst/>
              <a:gdLst>
                <a:gd name="T0" fmla="*/ 0 w 88"/>
                <a:gd name="T1" fmla="*/ 4417 h 478"/>
                <a:gd name="T2" fmla="*/ 181 w 88"/>
                <a:gd name="T3" fmla="*/ 3601 h 478"/>
                <a:gd name="T4" fmla="*/ 267 w 88"/>
                <a:gd name="T5" fmla="*/ 2228 h 478"/>
                <a:gd name="T6" fmla="*/ 661 w 88"/>
                <a:gd name="T7" fmla="*/ 1009 h 478"/>
                <a:gd name="T8" fmla="*/ 336 w 88"/>
                <a:gd name="T9" fmla="*/ 0 h 4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8" h="478">
                  <a:moveTo>
                    <a:pt x="0" y="478"/>
                  </a:moveTo>
                  <a:cubicBezTo>
                    <a:pt x="15" y="457"/>
                    <a:pt x="23" y="425"/>
                    <a:pt x="24" y="390"/>
                  </a:cubicBezTo>
                  <a:cubicBezTo>
                    <a:pt x="26" y="321"/>
                    <a:pt x="35" y="241"/>
                    <a:pt x="35" y="241"/>
                  </a:cubicBezTo>
                  <a:cubicBezTo>
                    <a:pt x="35" y="241"/>
                    <a:pt x="85" y="159"/>
                    <a:pt x="87" y="109"/>
                  </a:cubicBezTo>
                  <a:cubicBezTo>
                    <a:pt x="88" y="63"/>
                    <a:pt x="51" y="9"/>
                    <a:pt x="44" y="0"/>
                  </a:cubicBezTo>
                </a:path>
              </a:pathLst>
            </a:custGeom>
            <a:noFill/>
            <a:ln w="9525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90" name="Freeform 164">
              <a:extLst>
                <a:ext uri="{FF2B5EF4-FFF2-40B4-BE49-F238E27FC236}">
                  <a16:creationId xmlns:a16="http://schemas.microsoft.com/office/drawing/2014/main" id="{C1B3D5F0-97B0-42DE-8393-EBEA72BC5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6" y="1312"/>
              <a:ext cx="177" cy="1007"/>
            </a:xfrm>
            <a:custGeom>
              <a:avLst/>
              <a:gdLst>
                <a:gd name="T0" fmla="*/ 336 w 90"/>
                <a:gd name="T1" fmla="*/ 0 h 480"/>
                <a:gd name="T2" fmla="*/ 16 w 90"/>
                <a:gd name="T3" fmla="*/ 1007 h 480"/>
                <a:gd name="T4" fmla="*/ 409 w 90"/>
                <a:gd name="T5" fmla="*/ 2228 h 480"/>
                <a:gd name="T6" fmla="*/ 496 w 90"/>
                <a:gd name="T7" fmla="*/ 3600 h 480"/>
                <a:gd name="T8" fmla="*/ 684 w 90"/>
                <a:gd name="T9" fmla="*/ 4433 h 4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0" h="480">
                  <a:moveTo>
                    <a:pt x="44" y="0"/>
                  </a:moveTo>
                  <a:cubicBezTo>
                    <a:pt x="39" y="7"/>
                    <a:pt x="0" y="62"/>
                    <a:pt x="2" y="109"/>
                  </a:cubicBezTo>
                  <a:cubicBezTo>
                    <a:pt x="4" y="159"/>
                    <a:pt x="54" y="241"/>
                    <a:pt x="54" y="241"/>
                  </a:cubicBezTo>
                  <a:cubicBezTo>
                    <a:pt x="54" y="241"/>
                    <a:pt x="63" y="321"/>
                    <a:pt x="65" y="390"/>
                  </a:cubicBezTo>
                  <a:cubicBezTo>
                    <a:pt x="66" y="426"/>
                    <a:pt x="74" y="459"/>
                    <a:pt x="90" y="480"/>
                  </a:cubicBezTo>
                </a:path>
              </a:pathLst>
            </a:custGeom>
            <a:noFill/>
            <a:ln w="9525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91" name="Freeform 165">
              <a:extLst>
                <a:ext uri="{FF2B5EF4-FFF2-40B4-BE49-F238E27FC236}">
                  <a16:creationId xmlns:a16="http://schemas.microsoft.com/office/drawing/2014/main" id="{ADBABEE5-6442-410A-A9C4-86E6B7F3BD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1" y="1130"/>
              <a:ext cx="452" cy="1255"/>
            </a:xfrm>
            <a:custGeom>
              <a:avLst/>
              <a:gdLst>
                <a:gd name="T0" fmla="*/ 873 w 230"/>
                <a:gd name="T1" fmla="*/ 5501 h 598"/>
                <a:gd name="T2" fmla="*/ 1116 w 230"/>
                <a:gd name="T3" fmla="*/ 3893 h 598"/>
                <a:gd name="T4" fmla="*/ 1000 w 230"/>
                <a:gd name="T5" fmla="*/ 3331 h 598"/>
                <a:gd name="T6" fmla="*/ 1000 w 230"/>
                <a:gd name="T7" fmla="*/ 2044 h 598"/>
                <a:gd name="T8" fmla="*/ 1360 w 230"/>
                <a:gd name="T9" fmla="*/ 1163 h 598"/>
                <a:gd name="T10" fmla="*/ 1745 w 230"/>
                <a:gd name="T11" fmla="*/ 344 h 598"/>
                <a:gd name="T12" fmla="*/ 1525 w 230"/>
                <a:gd name="T13" fmla="*/ 0 h 598"/>
                <a:gd name="T14" fmla="*/ 1617 w 230"/>
                <a:gd name="T15" fmla="*/ 506 h 598"/>
                <a:gd name="T16" fmla="*/ 873 w 230"/>
                <a:gd name="T17" fmla="*/ 2004 h 598"/>
                <a:gd name="T18" fmla="*/ 873 w 230"/>
                <a:gd name="T19" fmla="*/ 3484 h 598"/>
                <a:gd name="T20" fmla="*/ 1032 w 230"/>
                <a:gd name="T21" fmla="*/ 5377 h 598"/>
                <a:gd name="T22" fmla="*/ 880 w 230"/>
                <a:gd name="T23" fmla="*/ 5047 h 598"/>
                <a:gd name="T24" fmla="*/ 857 w 230"/>
                <a:gd name="T25" fmla="*/ 5047 h 598"/>
                <a:gd name="T26" fmla="*/ 715 w 230"/>
                <a:gd name="T27" fmla="*/ 5377 h 598"/>
                <a:gd name="T28" fmla="*/ 865 w 230"/>
                <a:gd name="T29" fmla="*/ 3484 h 598"/>
                <a:gd name="T30" fmla="*/ 865 w 230"/>
                <a:gd name="T31" fmla="*/ 2004 h 598"/>
                <a:gd name="T32" fmla="*/ 128 w 230"/>
                <a:gd name="T33" fmla="*/ 506 h 598"/>
                <a:gd name="T34" fmla="*/ 212 w 230"/>
                <a:gd name="T35" fmla="*/ 0 h 598"/>
                <a:gd name="T36" fmla="*/ 0 w 230"/>
                <a:gd name="T37" fmla="*/ 344 h 598"/>
                <a:gd name="T38" fmla="*/ 379 w 230"/>
                <a:gd name="T39" fmla="*/ 1163 h 598"/>
                <a:gd name="T40" fmla="*/ 745 w 230"/>
                <a:gd name="T41" fmla="*/ 2044 h 598"/>
                <a:gd name="T42" fmla="*/ 745 w 230"/>
                <a:gd name="T43" fmla="*/ 3331 h 598"/>
                <a:gd name="T44" fmla="*/ 621 w 230"/>
                <a:gd name="T45" fmla="*/ 3893 h 598"/>
                <a:gd name="T46" fmla="*/ 865 w 230"/>
                <a:gd name="T47" fmla="*/ 5501 h 598"/>
                <a:gd name="T48" fmla="*/ 873 w 230"/>
                <a:gd name="T49" fmla="*/ 5501 h 59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30" h="598">
                  <a:moveTo>
                    <a:pt x="115" y="595"/>
                  </a:moveTo>
                  <a:cubicBezTo>
                    <a:pt x="210" y="598"/>
                    <a:pt x="163" y="460"/>
                    <a:pt x="147" y="421"/>
                  </a:cubicBezTo>
                  <a:cubicBezTo>
                    <a:pt x="137" y="394"/>
                    <a:pt x="132" y="360"/>
                    <a:pt x="132" y="360"/>
                  </a:cubicBezTo>
                  <a:cubicBezTo>
                    <a:pt x="132" y="360"/>
                    <a:pt x="132" y="267"/>
                    <a:pt x="132" y="221"/>
                  </a:cubicBezTo>
                  <a:cubicBezTo>
                    <a:pt x="132" y="174"/>
                    <a:pt x="150" y="152"/>
                    <a:pt x="179" y="126"/>
                  </a:cubicBezTo>
                  <a:cubicBezTo>
                    <a:pt x="208" y="99"/>
                    <a:pt x="230" y="69"/>
                    <a:pt x="230" y="37"/>
                  </a:cubicBezTo>
                  <a:cubicBezTo>
                    <a:pt x="230" y="6"/>
                    <a:pt x="201" y="0"/>
                    <a:pt x="201" y="0"/>
                  </a:cubicBezTo>
                  <a:cubicBezTo>
                    <a:pt x="201" y="0"/>
                    <a:pt x="223" y="8"/>
                    <a:pt x="213" y="55"/>
                  </a:cubicBezTo>
                  <a:cubicBezTo>
                    <a:pt x="202" y="103"/>
                    <a:pt x="115" y="129"/>
                    <a:pt x="115" y="217"/>
                  </a:cubicBezTo>
                  <a:cubicBezTo>
                    <a:pt x="115" y="305"/>
                    <a:pt x="115" y="377"/>
                    <a:pt x="115" y="377"/>
                  </a:cubicBezTo>
                  <a:cubicBezTo>
                    <a:pt x="115" y="377"/>
                    <a:pt x="201" y="580"/>
                    <a:pt x="136" y="582"/>
                  </a:cubicBezTo>
                  <a:cubicBezTo>
                    <a:pt x="110" y="583"/>
                    <a:pt x="116" y="546"/>
                    <a:pt x="116" y="546"/>
                  </a:cubicBezTo>
                  <a:cubicBezTo>
                    <a:pt x="113" y="546"/>
                    <a:pt x="113" y="546"/>
                    <a:pt x="113" y="546"/>
                  </a:cubicBezTo>
                  <a:cubicBezTo>
                    <a:pt x="113" y="546"/>
                    <a:pt x="120" y="583"/>
                    <a:pt x="94" y="582"/>
                  </a:cubicBezTo>
                  <a:cubicBezTo>
                    <a:pt x="28" y="580"/>
                    <a:pt x="114" y="377"/>
                    <a:pt x="114" y="377"/>
                  </a:cubicBezTo>
                  <a:cubicBezTo>
                    <a:pt x="114" y="377"/>
                    <a:pt x="114" y="305"/>
                    <a:pt x="114" y="217"/>
                  </a:cubicBezTo>
                  <a:cubicBezTo>
                    <a:pt x="114" y="129"/>
                    <a:pt x="27" y="103"/>
                    <a:pt x="17" y="55"/>
                  </a:cubicBezTo>
                  <a:cubicBezTo>
                    <a:pt x="6" y="8"/>
                    <a:pt x="28" y="0"/>
                    <a:pt x="28" y="0"/>
                  </a:cubicBezTo>
                  <a:cubicBezTo>
                    <a:pt x="28" y="0"/>
                    <a:pt x="0" y="6"/>
                    <a:pt x="0" y="37"/>
                  </a:cubicBezTo>
                  <a:cubicBezTo>
                    <a:pt x="0" y="69"/>
                    <a:pt x="21" y="99"/>
                    <a:pt x="50" y="126"/>
                  </a:cubicBezTo>
                  <a:cubicBezTo>
                    <a:pt x="80" y="152"/>
                    <a:pt x="98" y="174"/>
                    <a:pt x="98" y="221"/>
                  </a:cubicBezTo>
                  <a:cubicBezTo>
                    <a:pt x="98" y="267"/>
                    <a:pt x="98" y="360"/>
                    <a:pt x="98" y="360"/>
                  </a:cubicBezTo>
                  <a:cubicBezTo>
                    <a:pt x="98" y="360"/>
                    <a:pt x="93" y="394"/>
                    <a:pt x="82" y="421"/>
                  </a:cubicBezTo>
                  <a:cubicBezTo>
                    <a:pt x="66" y="460"/>
                    <a:pt x="19" y="598"/>
                    <a:pt x="114" y="595"/>
                  </a:cubicBezTo>
                  <a:lnTo>
                    <a:pt x="115" y="595"/>
                  </a:lnTo>
                  <a:close/>
                </a:path>
              </a:pathLst>
            </a:custGeom>
            <a:noFill/>
            <a:ln w="9525" cap="rnd">
              <a:solidFill>
                <a:srgbClr val="3434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92" name="Line 166">
              <a:extLst>
                <a:ext uri="{FF2B5EF4-FFF2-40B4-BE49-F238E27FC236}">
                  <a16:creationId xmlns:a16="http://schemas.microsoft.com/office/drawing/2014/main" id="{C5E75BB3-A201-4FE7-8849-CF142734F2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25" y="1230"/>
              <a:ext cx="1" cy="349"/>
            </a:xfrm>
            <a:prstGeom prst="line">
              <a:avLst/>
            </a:prstGeom>
            <a:noFill/>
            <a:ln w="9525" cap="rnd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93" name="Line 167">
              <a:extLst>
                <a:ext uri="{FF2B5EF4-FFF2-40B4-BE49-F238E27FC236}">
                  <a16:creationId xmlns:a16="http://schemas.microsoft.com/office/drawing/2014/main" id="{6150967A-5E3F-4007-84B7-10249BF03A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27" y="2129"/>
              <a:ext cx="1" cy="153"/>
            </a:xfrm>
            <a:prstGeom prst="line">
              <a:avLst/>
            </a:prstGeom>
            <a:noFill/>
            <a:ln w="9525" cap="rnd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94" name="Line 168">
              <a:extLst>
                <a:ext uri="{FF2B5EF4-FFF2-40B4-BE49-F238E27FC236}">
                  <a16:creationId xmlns:a16="http://schemas.microsoft.com/office/drawing/2014/main" id="{0BD41E58-157B-4CC1-9F90-D2D651B795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27" y="1912"/>
              <a:ext cx="1" cy="168"/>
            </a:xfrm>
            <a:prstGeom prst="line">
              <a:avLst/>
            </a:prstGeom>
            <a:noFill/>
            <a:ln w="9525" cap="rnd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95" name="Freeform 169">
              <a:extLst>
                <a:ext uri="{FF2B5EF4-FFF2-40B4-BE49-F238E27FC236}">
                  <a16:creationId xmlns:a16="http://schemas.microsoft.com/office/drawing/2014/main" id="{F7F75450-37FF-449F-8231-08B7394CF0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" y="1635"/>
              <a:ext cx="28" cy="202"/>
            </a:xfrm>
            <a:custGeom>
              <a:avLst/>
              <a:gdLst>
                <a:gd name="T0" fmla="*/ 96 w 14"/>
                <a:gd name="T1" fmla="*/ 894 h 96"/>
                <a:gd name="T2" fmla="*/ 112 w 14"/>
                <a:gd name="T3" fmla="*/ 0 h 96"/>
                <a:gd name="T4" fmla="*/ 96 w 14"/>
                <a:gd name="T5" fmla="*/ 894 h 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96">
                  <a:moveTo>
                    <a:pt x="12" y="96"/>
                  </a:moveTo>
                  <a:cubicBezTo>
                    <a:pt x="0" y="53"/>
                    <a:pt x="14" y="0"/>
                    <a:pt x="14" y="0"/>
                  </a:cubicBezTo>
                  <a:cubicBezTo>
                    <a:pt x="14" y="0"/>
                    <a:pt x="4" y="69"/>
                    <a:pt x="12" y="96"/>
                  </a:cubicBezTo>
                  <a:close/>
                </a:path>
              </a:pathLst>
            </a:custGeom>
            <a:solidFill>
              <a:srgbClr val="AE6B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96" name="Oval 170">
              <a:extLst>
                <a:ext uri="{FF2B5EF4-FFF2-40B4-BE49-F238E27FC236}">
                  <a16:creationId xmlns:a16="http://schemas.microsoft.com/office/drawing/2014/main" id="{64F0343A-9CF9-46E6-901C-3AA5009D89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6" y="1682"/>
              <a:ext cx="36" cy="23"/>
            </a:xfrm>
            <a:prstGeom prst="ellipse">
              <a:avLst/>
            </a:prstGeom>
            <a:solidFill>
              <a:srgbClr val="AE6B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797" name="Oval 171">
              <a:extLst>
                <a:ext uri="{FF2B5EF4-FFF2-40B4-BE49-F238E27FC236}">
                  <a16:creationId xmlns:a16="http://schemas.microsoft.com/office/drawing/2014/main" id="{42C4CFFE-20C5-445D-9013-9225942576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6" y="1789"/>
              <a:ext cx="36" cy="23"/>
            </a:xfrm>
            <a:prstGeom prst="ellipse">
              <a:avLst/>
            </a:prstGeom>
            <a:solidFill>
              <a:srgbClr val="AE6B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798" name="Oval 172">
              <a:extLst>
                <a:ext uri="{FF2B5EF4-FFF2-40B4-BE49-F238E27FC236}">
                  <a16:creationId xmlns:a16="http://schemas.microsoft.com/office/drawing/2014/main" id="{0FCB2F8A-8854-42D7-9CCD-08048E2E9F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8" y="1736"/>
              <a:ext cx="32" cy="21"/>
            </a:xfrm>
            <a:prstGeom prst="ellipse">
              <a:avLst/>
            </a:prstGeom>
            <a:solidFill>
              <a:srgbClr val="AE6B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799" name="Oval 173">
              <a:extLst>
                <a:ext uri="{FF2B5EF4-FFF2-40B4-BE49-F238E27FC236}">
                  <a16:creationId xmlns:a16="http://schemas.microsoft.com/office/drawing/2014/main" id="{92C4B812-1F1E-4F1C-BC14-D145246204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4" y="1677"/>
              <a:ext cx="36" cy="23"/>
            </a:xfrm>
            <a:prstGeom prst="ellipse">
              <a:avLst/>
            </a:prstGeom>
            <a:solidFill>
              <a:srgbClr val="C88B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800" name="Freeform 174">
              <a:extLst>
                <a:ext uri="{FF2B5EF4-FFF2-40B4-BE49-F238E27FC236}">
                  <a16:creationId xmlns:a16="http://schemas.microsoft.com/office/drawing/2014/main" id="{A4817668-2265-4EA8-87D4-1A0F0C203B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6" y="1679"/>
              <a:ext cx="24" cy="19"/>
            </a:xfrm>
            <a:custGeom>
              <a:avLst/>
              <a:gdLst>
                <a:gd name="T0" fmla="*/ 96 w 12"/>
                <a:gd name="T1" fmla="*/ 17 h 9"/>
                <a:gd name="T2" fmla="*/ 56 w 12"/>
                <a:gd name="T3" fmla="*/ 76 h 9"/>
                <a:gd name="T4" fmla="*/ 8 w 12"/>
                <a:gd name="T5" fmla="*/ 57 h 9"/>
                <a:gd name="T6" fmla="*/ 40 w 12"/>
                <a:gd name="T7" fmla="*/ 8 h 9"/>
                <a:gd name="T8" fmla="*/ 96 w 12"/>
                <a:gd name="T9" fmla="*/ 17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9">
                  <a:moveTo>
                    <a:pt x="12" y="2"/>
                  </a:moveTo>
                  <a:cubicBezTo>
                    <a:pt x="12" y="4"/>
                    <a:pt x="10" y="7"/>
                    <a:pt x="7" y="8"/>
                  </a:cubicBezTo>
                  <a:cubicBezTo>
                    <a:pt x="4" y="9"/>
                    <a:pt x="1" y="8"/>
                    <a:pt x="1" y="6"/>
                  </a:cubicBezTo>
                  <a:cubicBezTo>
                    <a:pt x="0" y="4"/>
                    <a:pt x="2" y="2"/>
                    <a:pt x="5" y="1"/>
                  </a:cubicBezTo>
                  <a:cubicBezTo>
                    <a:pt x="8" y="0"/>
                    <a:pt x="11" y="1"/>
                    <a:pt x="12" y="2"/>
                  </a:cubicBezTo>
                  <a:close/>
                </a:path>
              </a:pathLst>
            </a:custGeom>
            <a:solidFill>
              <a:srgbClr val="D5A4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01" name="Oval 175">
              <a:extLst>
                <a:ext uri="{FF2B5EF4-FFF2-40B4-BE49-F238E27FC236}">
                  <a16:creationId xmlns:a16="http://schemas.microsoft.com/office/drawing/2014/main" id="{8824FDCF-7241-4033-A6CC-C44279F804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4" y="1786"/>
              <a:ext cx="36" cy="24"/>
            </a:xfrm>
            <a:prstGeom prst="ellipse">
              <a:avLst/>
            </a:prstGeom>
            <a:solidFill>
              <a:srgbClr val="C88B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802" name="Freeform 176">
              <a:extLst>
                <a:ext uri="{FF2B5EF4-FFF2-40B4-BE49-F238E27FC236}">
                  <a16:creationId xmlns:a16="http://schemas.microsoft.com/office/drawing/2014/main" id="{FA276DD1-0B45-4D16-8743-5A1B796A19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" y="1786"/>
              <a:ext cx="24" cy="19"/>
            </a:xfrm>
            <a:custGeom>
              <a:avLst/>
              <a:gdLst>
                <a:gd name="T0" fmla="*/ 96 w 12"/>
                <a:gd name="T1" fmla="*/ 27 h 9"/>
                <a:gd name="T2" fmla="*/ 56 w 12"/>
                <a:gd name="T3" fmla="*/ 76 h 9"/>
                <a:gd name="T4" fmla="*/ 0 w 12"/>
                <a:gd name="T5" fmla="*/ 68 h 9"/>
                <a:gd name="T6" fmla="*/ 40 w 12"/>
                <a:gd name="T7" fmla="*/ 8 h 9"/>
                <a:gd name="T8" fmla="*/ 96 w 12"/>
                <a:gd name="T9" fmla="*/ 27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9">
                  <a:moveTo>
                    <a:pt x="12" y="3"/>
                  </a:moveTo>
                  <a:cubicBezTo>
                    <a:pt x="12" y="5"/>
                    <a:pt x="10" y="7"/>
                    <a:pt x="7" y="8"/>
                  </a:cubicBezTo>
                  <a:cubicBezTo>
                    <a:pt x="4" y="9"/>
                    <a:pt x="1" y="9"/>
                    <a:pt x="0" y="7"/>
                  </a:cubicBezTo>
                  <a:cubicBezTo>
                    <a:pt x="0" y="5"/>
                    <a:pt x="2" y="2"/>
                    <a:pt x="5" y="1"/>
                  </a:cubicBezTo>
                  <a:cubicBezTo>
                    <a:pt x="8" y="0"/>
                    <a:pt x="11" y="1"/>
                    <a:pt x="12" y="3"/>
                  </a:cubicBezTo>
                  <a:close/>
                </a:path>
              </a:pathLst>
            </a:custGeom>
            <a:solidFill>
              <a:srgbClr val="D5A4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03" name="Oval 177">
              <a:extLst>
                <a:ext uri="{FF2B5EF4-FFF2-40B4-BE49-F238E27FC236}">
                  <a16:creationId xmlns:a16="http://schemas.microsoft.com/office/drawing/2014/main" id="{3851D139-8F06-484F-8163-0E7C6FD437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6" y="1734"/>
              <a:ext cx="32" cy="19"/>
            </a:xfrm>
            <a:prstGeom prst="ellipse">
              <a:avLst/>
            </a:prstGeom>
            <a:solidFill>
              <a:srgbClr val="C88B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804" name="Freeform 178">
              <a:extLst>
                <a:ext uri="{FF2B5EF4-FFF2-40B4-BE49-F238E27FC236}">
                  <a16:creationId xmlns:a16="http://schemas.microsoft.com/office/drawing/2014/main" id="{C3A38E2B-00BB-4E5B-BE19-945B04393B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6" y="1732"/>
              <a:ext cx="24" cy="19"/>
            </a:xfrm>
            <a:custGeom>
              <a:avLst/>
              <a:gdLst>
                <a:gd name="T0" fmla="*/ 88 w 12"/>
                <a:gd name="T1" fmla="*/ 27 h 9"/>
                <a:gd name="T2" fmla="*/ 56 w 12"/>
                <a:gd name="T3" fmla="*/ 76 h 9"/>
                <a:gd name="T4" fmla="*/ 8 w 12"/>
                <a:gd name="T5" fmla="*/ 68 h 9"/>
                <a:gd name="T6" fmla="*/ 40 w 12"/>
                <a:gd name="T7" fmla="*/ 17 h 9"/>
                <a:gd name="T8" fmla="*/ 88 w 12"/>
                <a:gd name="T9" fmla="*/ 27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9">
                  <a:moveTo>
                    <a:pt x="11" y="3"/>
                  </a:moveTo>
                  <a:cubicBezTo>
                    <a:pt x="12" y="4"/>
                    <a:pt x="10" y="7"/>
                    <a:pt x="7" y="8"/>
                  </a:cubicBezTo>
                  <a:cubicBezTo>
                    <a:pt x="4" y="9"/>
                    <a:pt x="2" y="8"/>
                    <a:pt x="1" y="7"/>
                  </a:cubicBezTo>
                  <a:cubicBezTo>
                    <a:pt x="0" y="5"/>
                    <a:pt x="2" y="3"/>
                    <a:pt x="5" y="2"/>
                  </a:cubicBezTo>
                  <a:cubicBezTo>
                    <a:pt x="8" y="0"/>
                    <a:pt x="10" y="1"/>
                    <a:pt x="11" y="3"/>
                  </a:cubicBezTo>
                  <a:close/>
                </a:path>
              </a:pathLst>
            </a:custGeom>
            <a:solidFill>
              <a:srgbClr val="D5A4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05" name="Freeform 179">
              <a:extLst>
                <a:ext uri="{FF2B5EF4-FFF2-40B4-BE49-F238E27FC236}">
                  <a16:creationId xmlns:a16="http://schemas.microsoft.com/office/drawing/2014/main" id="{2F31071F-FB73-4DA4-A21E-6E457F44E3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0" y="1635"/>
              <a:ext cx="26" cy="202"/>
            </a:xfrm>
            <a:custGeom>
              <a:avLst/>
              <a:gdLst>
                <a:gd name="T0" fmla="*/ 8 w 13"/>
                <a:gd name="T1" fmla="*/ 894 h 96"/>
                <a:gd name="T2" fmla="*/ 0 w 13"/>
                <a:gd name="T3" fmla="*/ 0 h 96"/>
                <a:gd name="T4" fmla="*/ 8 w 13"/>
                <a:gd name="T5" fmla="*/ 894 h 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96">
                  <a:moveTo>
                    <a:pt x="1" y="96"/>
                  </a:moveTo>
                  <a:cubicBezTo>
                    <a:pt x="13" y="53"/>
                    <a:pt x="0" y="0"/>
                    <a:pt x="0" y="0"/>
                  </a:cubicBezTo>
                  <a:cubicBezTo>
                    <a:pt x="0" y="0"/>
                    <a:pt x="8" y="55"/>
                    <a:pt x="1" y="96"/>
                  </a:cubicBezTo>
                  <a:close/>
                </a:path>
              </a:pathLst>
            </a:custGeom>
            <a:solidFill>
              <a:srgbClr val="AE6B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06" name="Oval 180">
              <a:extLst>
                <a:ext uri="{FF2B5EF4-FFF2-40B4-BE49-F238E27FC236}">
                  <a16:creationId xmlns:a16="http://schemas.microsoft.com/office/drawing/2014/main" id="{1B41E977-B7F0-4207-9691-721F1871E9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8" y="1682"/>
              <a:ext cx="36" cy="23"/>
            </a:xfrm>
            <a:prstGeom prst="ellipse">
              <a:avLst/>
            </a:prstGeom>
            <a:solidFill>
              <a:srgbClr val="AE6B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807" name="Oval 181">
              <a:extLst>
                <a:ext uri="{FF2B5EF4-FFF2-40B4-BE49-F238E27FC236}">
                  <a16:creationId xmlns:a16="http://schemas.microsoft.com/office/drawing/2014/main" id="{B6B1839A-CC2E-4365-9578-27AE047FD8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0" y="1677"/>
              <a:ext cx="36" cy="23"/>
            </a:xfrm>
            <a:prstGeom prst="ellipse">
              <a:avLst/>
            </a:prstGeom>
            <a:solidFill>
              <a:srgbClr val="C88B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808" name="Freeform 182">
              <a:extLst>
                <a:ext uri="{FF2B5EF4-FFF2-40B4-BE49-F238E27FC236}">
                  <a16:creationId xmlns:a16="http://schemas.microsoft.com/office/drawing/2014/main" id="{E14B0C9D-6606-46BB-AEF6-303D87200A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2" y="1679"/>
              <a:ext cx="24" cy="17"/>
            </a:xfrm>
            <a:custGeom>
              <a:avLst/>
              <a:gdLst>
                <a:gd name="T0" fmla="*/ 8 w 12"/>
                <a:gd name="T1" fmla="*/ 49 h 8"/>
                <a:gd name="T2" fmla="*/ 56 w 12"/>
                <a:gd name="T3" fmla="*/ 68 h 8"/>
                <a:gd name="T4" fmla="*/ 96 w 12"/>
                <a:gd name="T5" fmla="*/ 28 h 8"/>
                <a:gd name="T6" fmla="*/ 48 w 12"/>
                <a:gd name="T7" fmla="*/ 9 h 8"/>
                <a:gd name="T8" fmla="*/ 8 w 12"/>
                <a:gd name="T9" fmla="*/ 49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8">
                  <a:moveTo>
                    <a:pt x="1" y="5"/>
                  </a:moveTo>
                  <a:cubicBezTo>
                    <a:pt x="1" y="7"/>
                    <a:pt x="4" y="8"/>
                    <a:pt x="7" y="7"/>
                  </a:cubicBezTo>
                  <a:cubicBezTo>
                    <a:pt x="10" y="7"/>
                    <a:pt x="12" y="4"/>
                    <a:pt x="12" y="3"/>
                  </a:cubicBezTo>
                  <a:cubicBezTo>
                    <a:pt x="11" y="1"/>
                    <a:pt x="9" y="0"/>
                    <a:pt x="6" y="1"/>
                  </a:cubicBezTo>
                  <a:cubicBezTo>
                    <a:pt x="2" y="1"/>
                    <a:pt x="0" y="3"/>
                    <a:pt x="1" y="5"/>
                  </a:cubicBezTo>
                  <a:close/>
                </a:path>
              </a:pathLst>
            </a:custGeom>
            <a:solidFill>
              <a:srgbClr val="D5A4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09" name="Oval 183">
              <a:extLst>
                <a:ext uri="{FF2B5EF4-FFF2-40B4-BE49-F238E27FC236}">
                  <a16:creationId xmlns:a16="http://schemas.microsoft.com/office/drawing/2014/main" id="{D58F3D94-8BCC-4973-B921-EA2DE2B807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8" y="1789"/>
              <a:ext cx="36" cy="23"/>
            </a:xfrm>
            <a:prstGeom prst="ellipse">
              <a:avLst/>
            </a:prstGeom>
            <a:solidFill>
              <a:srgbClr val="AE6B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810" name="Oval 184">
              <a:extLst>
                <a:ext uri="{FF2B5EF4-FFF2-40B4-BE49-F238E27FC236}">
                  <a16:creationId xmlns:a16="http://schemas.microsoft.com/office/drawing/2014/main" id="{B39852CB-1BF5-42E5-A370-FBE98AEF15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0" y="1736"/>
              <a:ext cx="32" cy="19"/>
            </a:xfrm>
            <a:prstGeom prst="ellipse">
              <a:avLst/>
            </a:prstGeom>
            <a:solidFill>
              <a:srgbClr val="AE6B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811" name="Oval 185">
              <a:extLst>
                <a:ext uri="{FF2B5EF4-FFF2-40B4-BE49-F238E27FC236}">
                  <a16:creationId xmlns:a16="http://schemas.microsoft.com/office/drawing/2014/main" id="{41E51717-172C-49B8-8EC9-F9C00A7E14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0" y="1786"/>
              <a:ext cx="36" cy="24"/>
            </a:xfrm>
            <a:prstGeom prst="ellipse">
              <a:avLst/>
            </a:prstGeom>
            <a:solidFill>
              <a:srgbClr val="C88B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812" name="Freeform 186">
              <a:extLst>
                <a:ext uri="{FF2B5EF4-FFF2-40B4-BE49-F238E27FC236}">
                  <a16:creationId xmlns:a16="http://schemas.microsoft.com/office/drawing/2014/main" id="{9FAA80BF-33F8-49FE-B8BC-540FF6E554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2" y="1786"/>
              <a:ext cx="26" cy="19"/>
            </a:xfrm>
            <a:custGeom>
              <a:avLst/>
              <a:gdLst>
                <a:gd name="T0" fmla="*/ 8 w 13"/>
                <a:gd name="T1" fmla="*/ 68 h 9"/>
                <a:gd name="T2" fmla="*/ 64 w 13"/>
                <a:gd name="T3" fmla="*/ 76 h 9"/>
                <a:gd name="T4" fmla="*/ 104 w 13"/>
                <a:gd name="T5" fmla="*/ 17 h 9"/>
                <a:gd name="T6" fmla="*/ 40 w 13"/>
                <a:gd name="T7" fmla="*/ 8 h 9"/>
                <a:gd name="T8" fmla="*/ 8 w 13"/>
                <a:gd name="T9" fmla="*/ 68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9">
                  <a:moveTo>
                    <a:pt x="1" y="7"/>
                  </a:moveTo>
                  <a:cubicBezTo>
                    <a:pt x="1" y="9"/>
                    <a:pt x="5" y="9"/>
                    <a:pt x="8" y="8"/>
                  </a:cubicBezTo>
                  <a:cubicBezTo>
                    <a:pt x="11" y="7"/>
                    <a:pt x="13" y="4"/>
                    <a:pt x="13" y="2"/>
                  </a:cubicBezTo>
                  <a:cubicBezTo>
                    <a:pt x="12" y="0"/>
                    <a:pt x="9" y="0"/>
                    <a:pt x="5" y="1"/>
                  </a:cubicBezTo>
                  <a:cubicBezTo>
                    <a:pt x="2" y="2"/>
                    <a:pt x="0" y="5"/>
                    <a:pt x="1" y="7"/>
                  </a:cubicBezTo>
                  <a:close/>
                </a:path>
              </a:pathLst>
            </a:custGeom>
            <a:solidFill>
              <a:srgbClr val="D5A4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13" name="Oval 187">
              <a:extLst>
                <a:ext uri="{FF2B5EF4-FFF2-40B4-BE49-F238E27FC236}">
                  <a16:creationId xmlns:a16="http://schemas.microsoft.com/office/drawing/2014/main" id="{4887F71E-1669-43D6-9013-9A75ABDD4B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4" y="1734"/>
              <a:ext cx="32" cy="19"/>
            </a:xfrm>
            <a:prstGeom prst="ellipse">
              <a:avLst/>
            </a:prstGeom>
            <a:solidFill>
              <a:srgbClr val="C88B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814" name="Freeform 188">
              <a:extLst>
                <a:ext uri="{FF2B5EF4-FFF2-40B4-BE49-F238E27FC236}">
                  <a16:creationId xmlns:a16="http://schemas.microsoft.com/office/drawing/2014/main" id="{59558935-F5DF-43AB-B7F4-8E920F9E01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6" y="1734"/>
              <a:ext cx="22" cy="17"/>
            </a:xfrm>
            <a:custGeom>
              <a:avLst/>
              <a:gdLst>
                <a:gd name="T0" fmla="*/ 0 w 11"/>
                <a:gd name="T1" fmla="*/ 49 h 8"/>
                <a:gd name="T2" fmla="*/ 48 w 11"/>
                <a:gd name="T3" fmla="*/ 68 h 8"/>
                <a:gd name="T4" fmla="*/ 80 w 11"/>
                <a:gd name="T5" fmla="*/ 28 h 8"/>
                <a:gd name="T6" fmla="*/ 40 w 11"/>
                <a:gd name="T7" fmla="*/ 9 h 8"/>
                <a:gd name="T8" fmla="*/ 0 w 11"/>
                <a:gd name="T9" fmla="*/ 49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8">
                  <a:moveTo>
                    <a:pt x="0" y="5"/>
                  </a:moveTo>
                  <a:cubicBezTo>
                    <a:pt x="1" y="7"/>
                    <a:pt x="3" y="8"/>
                    <a:pt x="6" y="7"/>
                  </a:cubicBezTo>
                  <a:cubicBezTo>
                    <a:pt x="9" y="6"/>
                    <a:pt x="11" y="4"/>
                    <a:pt x="10" y="3"/>
                  </a:cubicBezTo>
                  <a:cubicBezTo>
                    <a:pt x="10" y="1"/>
                    <a:pt x="7" y="0"/>
                    <a:pt x="5" y="1"/>
                  </a:cubicBezTo>
                  <a:cubicBezTo>
                    <a:pt x="2" y="1"/>
                    <a:pt x="0" y="3"/>
                    <a:pt x="0" y="5"/>
                  </a:cubicBezTo>
                  <a:close/>
                </a:path>
              </a:pathLst>
            </a:custGeom>
            <a:solidFill>
              <a:srgbClr val="D5A4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15" name="Freeform 189">
              <a:extLst>
                <a:ext uri="{FF2B5EF4-FFF2-40B4-BE49-F238E27FC236}">
                  <a16:creationId xmlns:a16="http://schemas.microsoft.com/office/drawing/2014/main" id="{2BBB9E1C-5799-4B3E-8FF9-5F33F7C05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2" y="1818"/>
              <a:ext cx="24" cy="55"/>
            </a:xfrm>
            <a:custGeom>
              <a:avLst/>
              <a:gdLst>
                <a:gd name="T0" fmla="*/ 0 w 12"/>
                <a:gd name="T1" fmla="*/ 0 h 26"/>
                <a:gd name="T2" fmla="*/ 96 w 12"/>
                <a:gd name="T3" fmla="*/ 245 h 2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" h="26">
                  <a:moveTo>
                    <a:pt x="0" y="0"/>
                  </a:moveTo>
                  <a:cubicBezTo>
                    <a:pt x="0" y="0"/>
                    <a:pt x="7" y="9"/>
                    <a:pt x="12" y="26"/>
                  </a:cubicBezTo>
                </a:path>
              </a:pathLst>
            </a:custGeom>
            <a:noFill/>
            <a:ln w="9525" cap="rnd">
              <a:solidFill>
                <a:srgbClr val="3434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16" name="Freeform 190">
              <a:extLst>
                <a:ext uri="{FF2B5EF4-FFF2-40B4-BE49-F238E27FC236}">
                  <a16:creationId xmlns:a16="http://schemas.microsoft.com/office/drawing/2014/main" id="{AECC0C86-4F04-4AAE-B52E-7E4A2B3292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7" y="1816"/>
              <a:ext cx="25" cy="50"/>
            </a:xfrm>
            <a:custGeom>
              <a:avLst/>
              <a:gdLst>
                <a:gd name="T0" fmla="*/ 92 w 13"/>
                <a:gd name="T1" fmla="*/ 0 h 24"/>
                <a:gd name="T2" fmla="*/ 0 w 13"/>
                <a:gd name="T3" fmla="*/ 217 h 2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24">
                  <a:moveTo>
                    <a:pt x="13" y="0"/>
                  </a:moveTo>
                  <a:cubicBezTo>
                    <a:pt x="13" y="0"/>
                    <a:pt x="3" y="12"/>
                    <a:pt x="0" y="24"/>
                  </a:cubicBezTo>
                </a:path>
              </a:pathLst>
            </a:custGeom>
            <a:noFill/>
            <a:ln w="9525" cap="rnd">
              <a:solidFill>
                <a:srgbClr val="3434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17" name="Freeform 191">
              <a:extLst>
                <a:ext uri="{FF2B5EF4-FFF2-40B4-BE49-F238E27FC236}">
                  <a16:creationId xmlns:a16="http://schemas.microsoft.com/office/drawing/2014/main" id="{126CACFB-AF2E-47E2-AEF4-EB13C2390F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6" y="1130"/>
              <a:ext cx="175" cy="287"/>
            </a:xfrm>
            <a:custGeom>
              <a:avLst/>
              <a:gdLst>
                <a:gd name="T0" fmla="*/ 645 w 89"/>
                <a:gd name="T1" fmla="*/ 396 h 137"/>
                <a:gd name="T2" fmla="*/ 584 w 89"/>
                <a:gd name="T3" fmla="*/ 304 h 137"/>
                <a:gd name="T4" fmla="*/ 511 w 89"/>
                <a:gd name="T5" fmla="*/ 212 h 137"/>
                <a:gd name="T6" fmla="*/ 364 w 89"/>
                <a:gd name="T7" fmla="*/ 101 h 137"/>
                <a:gd name="T8" fmla="*/ 47 w 89"/>
                <a:gd name="T9" fmla="*/ 176 h 137"/>
                <a:gd name="T10" fmla="*/ 197 w 89"/>
                <a:gd name="T11" fmla="*/ 773 h 137"/>
                <a:gd name="T12" fmla="*/ 417 w 89"/>
                <a:gd name="T13" fmla="*/ 983 h 137"/>
                <a:gd name="T14" fmla="*/ 549 w 89"/>
                <a:gd name="T15" fmla="*/ 1175 h 137"/>
                <a:gd name="T16" fmla="*/ 608 w 89"/>
                <a:gd name="T17" fmla="*/ 1251 h 137"/>
                <a:gd name="T18" fmla="*/ 615 w 89"/>
                <a:gd name="T19" fmla="*/ 1094 h 137"/>
                <a:gd name="T20" fmla="*/ 615 w 89"/>
                <a:gd name="T21" fmla="*/ 714 h 137"/>
                <a:gd name="T22" fmla="*/ 631 w 89"/>
                <a:gd name="T23" fmla="*/ 385 h 13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9" h="137">
                  <a:moveTo>
                    <a:pt x="85" y="43"/>
                  </a:moveTo>
                  <a:cubicBezTo>
                    <a:pt x="82" y="41"/>
                    <a:pt x="80" y="36"/>
                    <a:pt x="77" y="33"/>
                  </a:cubicBezTo>
                  <a:cubicBezTo>
                    <a:pt x="74" y="29"/>
                    <a:pt x="70" y="26"/>
                    <a:pt x="67" y="23"/>
                  </a:cubicBezTo>
                  <a:cubicBezTo>
                    <a:pt x="61" y="18"/>
                    <a:pt x="55" y="14"/>
                    <a:pt x="48" y="11"/>
                  </a:cubicBezTo>
                  <a:cubicBezTo>
                    <a:pt x="35" y="6"/>
                    <a:pt x="12" y="0"/>
                    <a:pt x="6" y="19"/>
                  </a:cubicBezTo>
                  <a:cubicBezTo>
                    <a:pt x="0" y="39"/>
                    <a:pt x="11" y="70"/>
                    <a:pt x="26" y="84"/>
                  </a:cubicBezTo>
                  <a:cubicBezTo>
                    <a:pt x="35" y="92"/>
                    <a:pt x="46" y="99"/>
                    <a:pt x="55" y="107"/>
                  </a:cubicBezTo>
                  <a:cubicBezTo>
                    <a:pt x="62" y="114"/>
                    <a:pt x="67" y="120"/>
                    <a:pt x="72" y="128"/>
                  </a:cubicBezTo>
                  <a:cubicBezTo>
                    <a:pt x="74" y="130"/>
                    <a:pt x="77" y="137"/>
                    <a:pt x="80" y="136"/>
                  </a:cubicBezTo>
                  <a:cubicBezTo>
                    <a:pt x="84" y="135"/>
                    <a:pt x="82" y="122"/>
                    <a:pt x="81" y="119"/>
                  </a:cubicBezTo>
                  <a:cubicBezTo>
                    <a:pt x="80" y="106"/>
                    <a:pt x="80" y="91"/>
                    <a:pt x="81" y="78"/>
                  </a:cubicBezTo>
                  <a:cubicBezTo>
                    <a:pt x="82" y="69"/>
                    <a:pt x="89" y="50"/>
                    <a:pt x="83" y="42"/>
                  </a:cubicBezTo>
                </a:path>
              </a:pathLst>
            </a:custGeom>
            <a:solidFill>
              <a:srgbClr val="C688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18" name="Freeform 192">
              <a:extLst>
                <a:ext uri="{FF2B5EF4-FFF2-40B4-BE49-F238E27FC236}">
                  <a16:creationId xmlns:a16="http://schemas.microsoft.com/office/drawing/2014/main" id="{F1EE677A-F51C-46AA-820E-A1ABEA8AEB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5" y="1151"/>
              <a:ext cx="106" cy="279"/>
            </a:xfrm>
            <a:custGeom>
              <a:avLst/>
              <a:gdLst>
                <a:gd name="T0" fmla="*/ 281 w 54"/>
                <a:gd name="T1" fmla="*/ 0 h 133"/>
                <a:gd name="T2" fmla="*/ 69 w 54"/>
                <a:gd name="T3" fmla="*/ 176 h 133"/>
                <a:gd name="T4" fmla="*/ 8 w 54"/>
                <a:gd name="T5" fmla="*/ 564 h 133"/>
                <a:gd name="T6" fmla="*/ 16 w 54"/>
                <a:gd name="T7" fmla="*/ 1017 h 133"/>
                <a:gd name="T8" fmla="*/ 31 w 54"/>
                <a:gd name="T9" fmla="*/ 1162 h 133"/>
                <a:gd name="T10" fmla="*/ 104 w 54"/>
                <a:gd name="T11" fmla="*/ 1078 h 133"/>
                <a:gd name="T12" fmla="*/ 332 w 54"/>
                <a:gd name="T13" fmla="*/ 766 h 133"/>
                <a:gd name="T14" fmla="*/ 400 w 54"/>
                <a:gd name="T15" fmla="*/ 369 h 133"/>
                <a:gd name="T16" fmla="*/ 316 w 54"/>
                <a:gd name="T17" fmla="*/ 8 h 133"/>
                <a:gd name="T18" fmla="*/ 265 w 54"/>
                <a:gd name="T19" fmla="*/ 8 h 1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4" h="133">
                  <a:moveTo>
                    <a:pt x="37" y="0"/>
                  </a:moveTo>
                  <a:cubicBezTo>
                    <a:pt x="26" y="4"/>
                    <a:pt x="16" y="9"/>
                    <a:pt x="9" y="19"/>
                  </a:cubicBezTo>
                  <a:cubicBezTo>
                    <a:pt x="0" y="31"/>
                    <a:pt x="2" y="46"/>
                    <a:pt x="1" y="61"/>
                  </a:cubicBezTo>
                  <a:cubicBezTo>
                    <a:pt x="0" y="77"/>
                    <a:pt x="0" y="94"/>
                    <a:pt x="2" y="110"/>
                  </a:cubicBezTo>
                  <a:cubicBezTo>
                    <a:pt x="2" y="114"/>
                    <a:pt x="2" y="123"/>
                    <a:pt x="4" y="126"/>
                  </a:cubicBezTo>
                  <a:cubicBezTo>
                    <a:pt x="9" y="133"/>
                    <a:pt x="12" y="122"/>
                    <a:pt x="14" y="117"/>
                  </a:cubicBezTo>
                  <a:cubicBezTo>
                    <a:pt x="21" y="103"/>
                    <a:pt x="36" y="96"/>
                    <a:pt x="44" y="83"/>
                  </a:cubicBezTo>
                  <a:cubicBezTo>
                    <a:pt x="52" y="71"/>
                    <a:pt x="54" y="54"/>
                    <a:pt x="53" y="40"/>
                  </a:cubicBezTo>
                  <a:cubicBezTo>
                    <a:pt x="52" y="30"/>
                    <a:pt x="53" y="7"/>
                    <a:pt x="42" y="1"/>
                  </a:cubicBezTo>
                  <a:cubicBezTo>
                    <a:pt x="40" y="0"/>
                    <a:pt x="36" y="0"/>
                    <a:pt x="35" y="1"/>
                  </a:cubicBezTo>
                </a:path>
              </a:pathLst>
            </a:custGeom>
            <a:solidFill>
              <a:srgbClr val="C688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19" name="Freeform 193">
              <a:extLst>
                <a:ext uri="{FF2B5EF4-FFF2-40B4-BE49-F238E27FC236}">
                  <a16:creationId xmlns:a16="http://schemas.microsoft.com/office/drawing/2014/main" id="{0F9630B9-1B60-4C3F-ACC4-A50514EDA6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2" y="1155"/>
              <a:ext cx="104" cy="155"/>
            </a:xfrm>
            <a:custGeom>
              <a:avLst/>
              <a:gdLst>
                <a:gd name="T0" fmla="*/ 339 w 53"/>
                <a:gd name="T1" fmla="*/ 44 h 74"/>
                <a:gd name="T2" fmla="*/ 212 w 53"/>
                <a:gd name="T3" fmla="*/ 0 h 74"/>
                <a:gd name="T4" fmla="*/ 92 w 53"/>
                <a:gd name="T5" fmla="*/ 36 h 74"/>
                <a:gd name="T6" fmla="*/ 157 w 53"/>
                <a:gd name="T7" fmla="*/ 570 h 74"/>
                <a:gd name="T8" fmla="*/ 288 w 53"/>
                <a:gd name="T9" fmla="*/ 589 h 74"/>
                <a:gd name="T10" fmla="*/ 316 w 53"/>
                <a:gd name="T11" fmla="*/ 329 h 74"/>
                <a:gd name="T12" fmla="*/ 339 w 53"/>
                <a:gd name="T13" fmla="*/ 57 h 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3" h="74">
                  <a:moveTo>
                    <a:pt x="45" y="5"/>
                  </a:moveTo>
                  <a:cubicBezTo>
                    <a:pt x="41" y="6"/>
                    <a:pt x="33" y="1"/>
                    <a:pt x="28" y="0"/>
                  </a:cubicBezTo>
                  <a:cubicBezTo>
                    <a:pt x="22" y="0"/>
                    <a:pt x="17" y="0"/>
                    <a:pt x="12" y="4"/>
                  </a:cubicBezTo>
                  <a:cubicBezTo>
                    <a:pt x="0" y="16"/>
                    <a:pt x="11" y="51"/>
                    <a:pt x="21" y="62"/>
                  </a:cubicBezTo>
                  <a:cubicBezTo>
                    <a:pt x="26" y="67"/>
                    <a:pt x="36" y="74"/>
                    <a:pt x="38" y="64"/>
                  </a:cubicBezTo>
                  <a:cubicBezTo>
                    <a:pt x="40" y="55"/>
                    <a:pt x="39" y="45"/>
                    <a:pt x="42" y="36"/>
                  </a:cubicBezTo>
                  <a:cubicBezTo>
                    <a:pt x="44" y="28"/>
                    <a:pt x="53" y="12"/>
                    <a:pt x="45" y="6"/>
                  </a:cubicBezTo>
                </a:path>
              </a:pathLst>
            </a:custGeom>
            <a:solidFill>
              <a:srgbClr val="CB8F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20" name="Freeform 194">
              <a:extLst>
                <a:ext uri="{FF2B5EF4-FFF2-40B4-BE49-F238E27FC236}">
                  <a16:creationId xmlns:a16="http://schemas.microsoft.com/office/drawing/2014/main" id="{8109E35E-DFEF-4FF9-B234-7D217BE4EC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7" y="1180"/>
              <a:ext cx="63" cy="199"/>
            </a:xfrm>
            <a:custGeom>
              <a:avLst/>
              <a:gdLst>
                <a:gd name="T0" fmla="*/ 159 w 32"/>
                <a:gd name="T1" fmla="*/ 8 h 95"/>
                <a:gd name="T2" fmla="*/ 47 w 32"/>
                <a:gd name="T3" fmla="*/ 561 h 95"/>
                <a:gd name="T4" fmla="*/ 55 w 32"/>
                <a:gd name="T5" fmla="*/ 798 h 95"/>
                <a:gd name="T6" fmla="*/ 85 w 32"/>
                <a:gd name="T7" fmla="*/ 874 h 95"/>
                <a:gd name="T8" fmla="*/ 136 w 32"/>
                <a:gd name="T9" fmla="*/ 781 h 95"/>
                <a:gd name="T10" fmla="*/ 221 w 32"/>
                <a:gd name="T11" fmla="*/ 570 h 95"/>
                <a:gd name="T12" fmla="*/ 221 w 32"/>
                <a:gd name="T13" fmla="*/ 312 h 95"/>
                <a:gd name="T14" fmla="*/ 167 w 32"/>
                <a:gd name="T15" fmla="*/ 8 h 9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2" h="95">
                  <a:moveTo>
                    <a:pt x="21" y="1"/>
                  </a:moveTo>
                  <a:cubicBezTo>
                    <a:pt x="0" y="5"/>
                    <a:pt x="7" y="47"/>
                    <a:pt x="6" y="61"/>
                  </a:cubicBezTo>
                  <a:cubicBezTo>
                    <a:pt x="5" y="69"/>
                    <a:pt x="5" y="79"/>
                    <a:pt x="7" y="87"/>
                  </a:cubicBezTo>
                  <a:cubicBezTo>
                    <a:pt x="7" y="89"/>
                    <a:pt x="8" y="94"/>
                    <a:pt x="11" y="95"/>
                  </a:cubicBezTo>
                  <a:cubicBezTo>
                    <a:pt x="15" y="95"/>
                    <a:pt x="16" y="87"/>
                    <a:pt x="18" y="85"/>
                  </a:cubicBezTo>
                  <a:cubicBezTo>
                    <a:pt x="24" y="77"/>
                    <a:pt x="28" y="72"/>
                    <a:pt x="29" y="62"/>
                  </a:cubicBezTo>
                  <a:cubicBezTo>
                    <a:pt x="30" y="53"/>
                    <a:pt x="29" y="43"/>
                    <a:pt x="29" y="34"/>
                  </a:cubicBezTo>
                  <a:cubicBezTo>
                    <a:pt x="29" y="28"/>
                    <a:pt x="32" y="0"/>
                    <a:pt x="22" y="1"/>
                  </a:cubicBezTo>
                </a:path>
              </a:pathLst>
            </a:custGeom>
            <a:solidFill>
              <a:srgbClr val="CB8F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21" name="Freeform 195">
              <a:extLst>
                <a:ext uri="{FF2B5EF4-FFF2-40B4-BE49-F238E27FC236}">
                  <a16:creationId xmlns:a16="http://schemas.microsoft.com/office/drawing/2014/main" id="{12FCFC46-E507-4833-8BB7-FAD8163C14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1" y="1354"/>
              <a:ext cx="133" cy="367"/>
            </a:xfrm>
            <a:custGeom>
              <a:avLst/>
              <a:gdLst>
                <a:gd name="T0" fmla="*/ 509 w 68"/>
                <a:gd name="T1" fmla="*/ 0 h 175"/>
                <a:gd name="T2" fmla="*/ 493 w 68"/>
                <a:gd name="T3" fmla="*/ 1615 h 175"/>
                <a:gd name="T4" fmla="*/ 509 w 68"/>
                <a:gd name="T5" fmla="*/ 0 h 17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8" h="175">
                  <a:moveTo>
                    <a:pt x="68" y="0"/>
                  </a:moveTo>
                  <a:cubicBezTo>
                    <a:pt x="68" y="0"/>
                    <a:pt x="0" y="71"/>
                    <a:pt x="66" y="175"/>
                  </a:cubicBezTo>
                  <a:cubicBezTo>
                    <a:pt x="66" y="175"/>
                    <a:pt x="23" y="70"/>
                    <a:pt x="68" y="0"/>
                  </a:cubicBezTo>
                  <a:close/>
                </a:path>
              </a:pathLst>
            </a:custGeom>
            <a:solidFill>
              <a:srgbClr val="CB8F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22" name="Freeform 196">
              <a:extLst>
                <a:ext uri="{FF2B5EF4-FFF2-40B4-BE49-F238E27FC236}">
                  <a16:creationId xmlns:a16="http://schemas.microsoft.com/office/drawing/2014/main" id="{46FB6025-85C7-4BB4-839C-49D87A0183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4" y="1346"/>
              <a:ext cx="130" cy="369"/>
            </a:xfrm>
            <a:custGeom>
              <a:avLst/>
              <a:gdLst>
                <a:gd name="T0" fmla="*/ 0 w 66"/>
                <a:gd name="T1" fmla="*/ 0 h 176"/>
                <a:gd name="T2" fmla="*/ 63 w 66"/>
                <a:gd name="T3" fmla="*/ 1623 h 176"/>
                <a:gd name="T4" fmla="*/ 0 w 66"/>
                <a:gd name="T5" fmla="*/ 0 h 1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6" h="176">
                  <a:moveTo>
                    <a:pt x="0" y="0"/>
                  </a:moveTo>
                  <a:cubicBezTo>
                    <a:pt x="0" y="0"/>
                    <a:pt x="66" y="74"/>
                    <a:pt x="8" y="176"/>
                  </a:cubicBezTo>
                  <a:cubicBezTo>
                    <a:pt x="8" y="176"/>
                    <a:pt x="47" y="75"/>
                    <a:pt x="0" y="0"/>
                  </a:cubicBezTo>
                  <a:close/>
                </a:path>
              </a:pathLst>
            </a:custGeom>
            <a:solidFill>
              <a:srgbClr val="B978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23" name="Freeform 197">
              <a:extLst>
                <a:ext uri="{FF2B5EF4-FFF2-40B4-BE49-F238E27FC236}">
                  <a16:creationId xmlns:a16="http://schemas.microsoft.com/office/drawing/2014/main" id="{8B54520A-3254-4EAF-96B1-DD5D0663C9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8" y="1400"/>
              <a:ext cx="63" cy="254"/>
            </a:xfrm>
            <a:custGeom>
              <a:avLst/>
              <a:gdLst>
                <a:gd name="T0" fmla="*/ 244 w 32"/>
                <a:gd name="T1" fmla="*/ 0 h 121"/>
                <a:gd name="T2" fmla="*/ 213 w 32"/>
                <a:gd name="T3" fmla="*/ 1119 h 121"/>
                <a:gd name="T4" fmla="*/ 244 w 32"/>
                <a:gd name="T5" fmla="*/ 0 h 1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" h="121">
                  <a:moveTo>
                    <a:pt x="32" y="0"/>
                  </a:moveTo>
                  <a:cubicBezTo>
                    <a:pt x="32" y="0"/>
                    <a:pt x="0" y="59"/>
                    <a:pt x="28" y="121"/>
                  </a:cubicBezTo>
                  <a:cubicBezTo>
                    <a:pt x="28" y="121"/>
                    <a:pt x="3" y="66"/>
                    <a:pt x="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24" name="Freeform 198">
              <a:extLst>
                <a:ext uri="{FF2B5EF4-FFF2-40B4-BE49-F238E27FC236}">
                  <a16:creationId xmlns:a16="http://schemas.microsoft.com/office/drawing/2014/main" id="{1D7049A2-B0B8-4E1C-AFFE-1DDF754B95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1" y="1182"/>
              <a:ext cx="252" cy="472"/>
            </a:xfrm>
            <a:custGeom>
              <a:avLst/>
              <a:gdLst>
                <a:gd name="T0" fmla="*/ 85 w 128"/>
                <a:gd name="T1" fmla="*/ 0 h 225"/>
                <a:gd name="T2" fmla="*/ 352 w 128"/>
                <a:gd name="T3" fmla="*/ 793 h 225"/>
                <a:gd name="T4" fmla="*/ 825 w 128"/>
                <a:gd name="T5" fmla="*/ 2077 h 225"/>
                <a:gd name="T6" fmla="*/ 559 w 128"/>
                <a:gd name="T7" fmla="*/ 978 h 225"/>
                <a:gd name="T8" fmla="*/ 85 w 128"/>
                <a:gd name="T9" fmla="*/ 0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8" h="225">
                  <a:moveTo>
                    <a:pt x="11" y="0"/>
                  </a:moveTo>
                  <a:cubicBezTo>
                    <a:pt x="11" y="0"/>
                    <a:pt x="0" y="42"/>
                    <a:pt x="46" y="86"/>
                  </a:cubicBezTo>
                  <a:cubicBezTo>
                    <a:pt x="92" y="130"/>
                    <a:pt x="109" y="141"/>
                    <a:pt x="108" y="225"/>
                  </a:cubicBezTo>
                  <a:cubicBezTo>
                    <a:pt x="108" y="225"/>
                    <a:pt x="128" y="154"/>
                    <a:pt x="73" y="106"/>
                  </a:cubicBezTo>
                  <a:cubicBezTo>
                    <a:pt x="17" y="57"/>
                    <a:pt x="9" y="25"/>
                    <a:pt x="11" y="0"/>
                  </a:cubicBezTo>
                  <a:close/>
                </a:path>
              </a:pathLst>
            </a:custGeom>
            <a:solidFill>
              <a:srgbClr val="EECE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25" name="Freeform 199">
              <a:extLst>
                <a:ext uri="{FF2B5EF4-FFF2-40B4-BE49-F238E27FC236}">
                  <a16:creationId xmlns:a16="http://schemas.microsoft.com/office/drawing/2014/main" id="{15E49B89-E249-4C9A-A789-FF041378C4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3" y="1516"/>
              <a:ext cx="26" cy="424"/>
            </a:xfrm>
            <a:custGeom>
              <a:avLst/>
              <a:gdLst>
                <a:gd name="T0" fmla="*/ 88 w 13"/>
                <a:gd name="T1" fmla="*/ 0 h 202"/>
                <a:gd name="T2" fmla="*/ 88 w 13"/>
                <a:gd name="T3" fmla="*/ 8 h 202"/>
                <a:gd name="T4" fmla="*/ 96 w 13"/>
                <a:gd name="T5" fmla="*/ 1868 h 202"/>
                <a:gd name="T6" fmla="*/ 88 w 13"/>
                <a:gd name="T7" fmla="*/ 0 h 20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202">
                  <a:moveTo>
                    <a:pt x="11" y="0"/>
                  </a:moveTo>
                  <a:cubicBezTo>
                    <a:pt x="11" y="0"/>
                    <a:pt x="11" y="0"/>
                    <a:pt x="11" y="1"/>
                  </a:cubicBezTo>
                  <a:cubicBezTo>
                    <a:pt x="11" y="14"/>
                    <a:pt x="0" y="169"/>
                    <a:pt x="12" y="202"/>
                  </a:cubicBezTo>
                  <a:cubicBezTo>
                    <a:pt x="12" y="202"/>
                    <a:pt x="13" y="20"/>
                    <a:pt x="11" y="0"/>
                  </a:cubicBezTo>
                  <a:close/>
                </a:path>
              </a:pathLst>
            </a:custGeom>
            <a:solidFill>
              <a:srgbClr val="EECE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26" name="Freeform 200">
              <a:extLst>
                <a:ext uri="{FF2B5EF4-FFF2-40B4-BE49-F238E27FC236}">
                  <a16:creationId xmlns:a16="http://schemas.microsoft.com/office/drawing/2014/main" id="{0DC2C893-D553-465D-B457-8AEFC9B1A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5" y="2009"/>
              <a:ext cx="89" cy="321"/>
            </a:xfrm>
            <a:custGeom>
              <a:avLst/>
              <a:gdLst>
                <a:gd name="T0" fmla="*/ 348 w 45"/>
                <a:gd name="T1" fmla="*/ 0 h 153"/>
                <a:gd name="T2" fmla="*/ 200 w 45"/>
                <a:gd name="T3" fmla="*/ 1412 h 153"/>
                <a:gd name="T4" fmla="*/ 348 w 45"/>
                <a:gd name="T5" fmla="*/ 0 h 15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5" h="153">
                  <a:moveTo>
                    <a:pt x="45" y="0"/>
                  </a:moveTo>
                  <a:cubicBezTo>
                    <a:pt x="45" y="0"/>
                    <a:pt x="0" y="102"/>
                    <a:pt x="26" y="153"/>
                  </a:cubicBezTo>
                  <a:cubicBezTo>
                    <a:pt x="26" y="153"/>
                    <a:pt x="11" y="109"/>
                    <a:pt x="45" y="0"/>
                  </a:cubicBezTo>
                  <a:close/>
                </a:path>
              </a:pathLst>
            </a:custGeom>
            <a:solidFill>
              <a:srgbClr val="EECE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27" name="Freeform 201">
              <a:extLst>
                <a:ext uri="{FF2B5EF4-FFF2-40B4-BE49-F238E27FC236}">
                  <a16:creationId xmlns:a16="http://schemas.microsoft.com/office/drawing/2014/main" id="{513916F0-DDB1-4A28-8BDD-A1C43251F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3" y="1115"/>
              <a:ext cx="181" cy="132"/>
            </a:xfrm>
            <a:custGeom>
              <a:avLst/>
              <a:gdLst>
                <a:gd name="T0" fmla="*/ 0 w 92"/>
                <a:gd name="T1" fmla="*/ 580 h 63"/>
                <a:gd name="T2" fmla="*/ 291 w 92"/>
                <a:gd name="T3" fmla="*/ 119 h 63"/>
                <a:gd name="T4" fmla="*/ 700 w 92"/>
                <a:gd name="T5" fmla="*/ 260 h 63"/>
                <a:gd name="T6" fmla="*/ 344 w 92"/>
                <a:gd name="T7" fmla="*/ 109 h 63"/>
                <a:gd name="T8" fmla="*/ 0 w 92"/>
                <a:gd name="T9" fmla="*/ 58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2" h="63">
                  <a:moveTo>
                    <a:pt x="0" y="63"/>
                  </a:moveTo>
                  <a:cubicBezTo>
                    <a:pt x="0" y="63"/>
                    <a:pt x="2" y="25"/>
                    <a:pt x="38" y="13"/>
                  </a:cubicBezTo>
                  <a:cubicBezTo>
                    <a:pt x="75" y="0"/>
                    <a:pt x="90" y="13"/>
                    <a:pt x="92" y="28"/>
                  </a:cubicBezTo>
                  <a:cubicBezTo>
                    <a:pt x="92" y="28"/>
                    <a:pt x="84" y="0"/>
                    <a:pt x="45" y="12"/>
                  </a:cubicBezTo>
                  <a:cubicBezTo>
                    <a:pt x="7" y="24"/>
                    <a:pt x="4" y="47"/>
                    <a:pt x="0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28" name="Freeform 202">
              <a:extLst>
                <a:ext uri="{FF2B5EF4-FFF2-40B4-BE49-F238E27FC236}">
                  <a16:creationId xmlns:a16="http://schemas.microsoft.com/office/drawing/2014/main" id="{3FA23663-E7AB-4B0C-B844-5EA88DAB39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5" y="1117"/>
              <a:ext cx="70" cy="124"/>
            </a:xfrm>
            <a:custGeom>
              <a:avLst/>
              <a:gdLst>
                <a:gd name="T0" fmla="*/ 264 w 36"/>
                <a:gd name="T1" fmla="*/ 67 h 59"/>
                <a:gd name="T2" fmla="*/ 88 w 36"/>
                <a:gd name="T3" fmla="*/ 549 h 59"/>
                <a:gd name="T4" fmla="*/ 264 w 36"/>
                <a:gd name="T5" fmla="*/ 67 h 5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" h="59">
                  <a:moveTo>
                    <a:pt x="36" y="7"/>
                  </a:moveTo>
                  <a:cubicBezTo>
                    <a:pt x="36" y="7"/>
                    <a:pt x="0" y="0"/>
                    <a:pt x="12" y="59"/>
                  </a:cubicBezTo>
                  <a:cubicBezTo>
                    <a:pt x="12" y="59"/>
                    <a:pt x="1" y="5"/>
                    <a:pt x="36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29" name="Freeform 203">
              <a:extLst>
                <a:ext uri="{FF2B5EF4-FFF2-40B4-BE49-F238E27FC236}">
                  <a16:creationId xmlns:a16="http://schemas.microsoft.com/office/drawing/2014/main" id="{E682EFAF-7DEB-4AEF-8283-DD85A80D03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1" y="1415"/>
              <a:ext cx="49" cy="101"/>
            </a:xfrm>
            <a:custGeom>
              <a:avLst/>
              <a:gdLst>
                <a:gd name="T0" fmla="*/ 8 w 25"/>
                <a:gd name="T1" fmla="*/ 112 h 48"/>
                <a:gd name="T2" fmla="*/ 0 w 25"/>
                <a:gd name="T3" fmla="*/ 448 h 48"/>
                <a:gd name="T4" fmla="*/ 188 w 25"/>
                <a:gd name="T5" fmla="*/ 0 h 48"/>
                <a:gd name="T6" fmla="*/ 16 w 25"/>
                <a:gd name="T7" fmla="*/ 328 h 48"/>
                <a:gd name="T8" fmla="*/ 8 w 25"/>
                <a:gd name="T9" fmla="*/ 112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" h="48">
                  <a:moveTo>
                    <a:pt x="1" y="12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4" y="23"/>
                    <a:pt x="25" y="0"/>
                  </a:cubicBezTo>
                  <a:cubicBezTo>
                    <a:pt x="25" y="0"/>
                    <a:pt x="12" y="12"/>
                    <a:pt x="2" y="35"/>
                  </a:cubicBezTo>
                  <a:cubicBezTo>
                    <a:pt x="2" y="35"/>
                    <a:pt x="2" y="15"/>
                    <a:pt x="1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0" name="Freeform 204">
              <a:extLst>
                <a:ext uri="{FF2B5EF4-FFF2-40B4-BE49-F238E27FC236}">
                  <a16:creationId xmlns:a16="http://schemas.microsoft.com/office/drawing/2014/main" id="{AE351522-E140-43D7-B7F6-379233034C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5" y="1193"/>
              <a:ext cx="16" cy="314"/>
            </a:xfrm>
            <a:custGeom>
              <a:avLst/>
              <a:gdLst>
                <a:gd name="T0" fmla="*/ 0 w 8"/>
                <a:gd name="T1" fmla="*/ 0 h 150"/>
                <a:gd name="T2" fmla="*/ 56 w 8"/>
                <a:gd name="T3" fmla="*/ 260 h 150"/>
                <a:gd name="T4" fmla="*/ 64 w 8"/>
                <a:gd name="T5" fmla="*/ 1375 h 150"/>
                <a:gd name="T6" fmla="*/ 8 w 8"/>
                <a:gd name="T7" fmla="*/ 1231 h 150"/>
                <a:gd name="T8" fmla="*/ 40 w 8"/>
                <a:gd name="T9" fmla="*/ 1147 h 150"/>
                <a:gd name="T10" fmla="*/ 0 w 8"/>
                <a:gd name="T11" fmla="*/ 0 h 1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150">
                  <a:moveTo>
                    <a:pt x="0" y="0"/>
                  </a:moveTo>
                  <a:cubicBezTo>
                    <a:pt x="0" y="0"/>
                    <a:pt x="7" y="8"/>
                    <a:pt x="7" y="28"/>
                  </a:cubicBezTo>
                  <a:cubicBezTo>
                    <a:pt x="7" y="47"/>
                    <a:pt x="8" y="150"/>
                    <a:pt x="8" y="150"/>
                  </a:cubicBezTo>
                  <a:cubicBezTo>
                    <a:pt x="8" y="150"/>
                    <a:pt x="6" y="140"/>
                    <a:pt x="1" y="134"/>
                  </a:cubicBezTo>
                  <a:cubicBezTo>
                    <a:pt x="1" y="134"/>
                    <a:pt x="5" y="131"/>
                    <a:pt x="5" y="125"/>
                  </a:cubicBezTo>
                  <a:cubicBezTo>
                    <a:pt x="4" y="120"/>
                    <a:pt x="8" y="14"/>
                    <a:pt x="0" y="0"/>
                  </a:cubicBezTo>
                  <a:close/>
                </a:path>
              </a:pathLst>
            </a:custGeom>
            <a:solidFill>
              <a:srgbClr val="B26F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1" name="Freeform 205">
              <a:extLst>
                <a:ext uri="{FF2B5EF4-FFF2-40B4-BE49-F238E27FC236}">
                  <a16:creationId xmlns:a16="http://schemas.microsoft.com/office/drawing/2014/main" id="{EE946C45-CDC6-4326-8422-AD089DDCB1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2" y="1373"/>
              <a:ext cx="116" cy="223"/>
            </a:xfrm>
            <a:custGeom>
              <a:avLst/>
              <a:gdLst>
                <a:gd name="T0" fmla="*/ 0 w 59"/>
                <a:gd name="T1" fmla="*/ 0 h 106"/>
                <a:gd name="T2" fmla="*/ 167 w 59"/>
                <a:gd name="T3" fmla="*/ 196 h 106"/>
                <a:gd name="T4" fmla="*/ 448 w 59"/>
                <a:gd name="T5" fmla="*/ 987 h 106"/>
                <a:gd name="T6" fmla="*/ 151 w 59"/>
                <a:gd name="T7" fmla="*/ 269 h 106"/>
                <a:gd name="T8" fmla="*/ 0 w 59"/>
                <a:gd name="T9" fmla="*/ 0 h 1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" h="106">
                  <a:moveTo>
                    <a:pt x="0" y="0"/>
                  </a:moveTo>
                  <a:cubicBezTo>
                    <a:pt x="0" y="0"/>
                    <a:pt x="17" y="15"/>
                    <a:pt x="22" y="21"/>
                  </a:cubicBezTo>
                  <a:cubicBezTo>
                    <a:pt x="28" y="27"/>
                    <a:pt x="59" y="49"/>
                    <a:pt x="59" y="106"/>
                  </a:cubicBezTo>
                  <a:cubicBezTo>
                    <a:pt x="59" y="106"/>
                    <a:pt x="49" y="59"/>
                    <a:pt x="20" y="29"/>
                  </a:cubicBezTo>
                  <a:cubicBezTo>
                    <a:pt x="5" y="1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26F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2" name="Freeform 206">
              <a:extLst>
                <a:ext uri="{FF2B5EF4-FFF2-40B4-BE49-F238E27FC236}">
                  <a16:creationId xmlns:a16="http://schemas.microsoft.com/office/drawing/2014/main" id="{2BC5E829-E21C-4CC4-B9AA-A96DBF6BBD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4" y="1375"/>
              <a:ext cx="118" cy="252"/>
            </a:xfrm>
            <a:custGeom>
              <a:avLst/>
              <a:gdLst>
                <a:gd name="T0" fmla="*/ 456 w 60"/>
                <a:gd name="T1" fmla="*/ 0 h 120"/>
                <a:gd name="T2" fmla="*/ 252 w 60"/>
                <a:gd name="T3" fmla="*/ 244 h 120"/>
                <a:gd name="T4" fmla="*/ 16 w 60"/>
                <a:gd name="T5" fmla="*/ 1111 h 120"/>
                <a:gd name="T6" fmla="*/ 175 w 60"/>
                <a:gd name="T7" fmla="*/ 498 h 120"/>
                <a:gd name="T8" fmla="*/ 456 w 60"/>
                <a:gd name="T9" fmla="*/ 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120">
                  <a:moveTo>
                    <a:pt x="60" y="0"/>
                  </a:moveTo>
                  <a:cubicBezTo>
                    <a:pt x="60" y="0"/>
                    <a:pt x="46" y="16"/>
                    <a:pt x="33" y="26"/>
                  </a:cubicBezTo>
                  <a:cubicBezTo>
                    <a:pt x="21" y="36"/>
                    <a:pt x="0" y="58"/>
                    <a:pt x="2" y="120"/>
                  </a:cubicBezTo>
                  <a:cubicBezTo>
                    <a:pt x="2" y="120"/>
                    <a:pt x="5" y="73"/>
                    <a:pt x="23" y="54"/>
                  </a:cubicBezTo>
                  <a:cubicBezTo>
                    <a:pt x="41" y="36"/>
                    <a:pt x="55" y="13"/>
                    <a:pt x="60" y="0"/>
                  </a:cubicBezTo>
                  <a:close/>
                </a:path>
              </a:pathLst>
            </a:custGeom>
            <a:solidFill>
              <a:srgbClr val="B26F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3" name="Line 207">
              <a:extLst>
                <a:ext uri="{FF2B5EF4-FFF2-40B4-BE49-F238E27FC236}">
                  <a16:creationId xmlns:a16="http://schemas.microsoft.com/office/drawing/2014/main" id="{DFB03265-6428-495F-9594-CD0F0F6922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8" y="1510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4" name="Line 208">
              <a:extLst>
                <a:ext uri="{FF2B5EF4-FFF2-40B4-BE49-F238E27FC236}">
                  <a16:creationId xmlns:a16="http://schemas.microsoft.com/office/drawing/2014/main" id="{EE6CAD00-A1D0-4958-8A3F-9384C7A3FD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8" y="1510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5" name="Freeform 209">
              <a:extLst>
                <a:ext uri="{FF2B5EF4-FFF2-40B4-BE49-F238E27FC236}">
                  <a16:creationId xmlns:a16="http://schemas.microsoft.com/office/drawing/2014/main" id="{7C708FFE-F3CC-4AB2-89CB-E418648B94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0" y="2082"/>
              <a:ext cx="73" cy="254"/>
            </a:xfrm>
            <a:custGeom>
              <a:avLst/>
              <a:gdLst>
                <a:gd name="T0" fmla="*/ 140 w 37"/>
                <a:gd name="T1" fmla="*/ 8 h 121"/>
                <a:gd name="T2" fmla="*/ 101 w 37"/>
                <a:gd name="T3" fmla="*/ 149 h 121"/>
                <a:gd name="T4" fmla="*/ 47 w 37"/>
                <a:gd name="T5" fmla="*/ 321 h 121"/>
                <a:gd name="T6" fmla="*/ 16 w 37"/>
                <a:gd name="T7" fmla="*/ 621 h 121"/>
                <a:gd name="T8" fmla="*/ 132 w 37"/>
                <a:gd name="T9" fmla="*/ 1094 h 121"/>
                <a:gd name="T10" fmla="*/ 221 w 37"/>
                <a:gd name="T11" fmla="*/ 785 h 121"/>
                <a:gd name="T12" fmla="*/ 237 w 37"/>
                <a:gd name="T13" fmla="*/ 380 h 121"/>
                <a:gd name="T14" fmla="*/ 199 w 37"/>
                <a:gd name="T15" fmla="*/ 8 h 121"/>
                <a:gd name="T16" fmla="*/ 140 w 37"/>
                <a:gd name="T17" fmla="*/ 36 h 1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7" h="121">
                  <a:moveTo>
                    <a:pt x="18" y="1"/>
                  </a:moveTo>
                  <a:cubicBezTo>
                    <a:pt x="18" y="6"/>
                    <a:pt x="15" y="11"/>
                    <a:pt x="13" y="16"/>
                  </a:cubicBezTo>
                  <a:cubicBezTo>
                    <a:pt x="10" y="22"/>
                    <a:pt x="8" y="28"/>
                    <a:pt x="6" y="35"/>
                  </a:cubicBezTo>
                  <a:cubicBezTo>
                    <a:pt x="4" y="45"/>
                    <a:pt x="2" y="56"/>
                    <a:pt x="2" y="67"/>
                  </a:cubicBezTo>
                  <a:cubicBezTo>
                    <a:pt x="2" y="79"/>
                    <a:pt x="0" y="114"/>
                    <a:pt x="17" y="118"/>
                  </a:cubicBezTo>
                  <a:cubicBezTo>
                    <a:pt x="30" y="121"/>
                    <a:pt x="29" y="93"/>
                    <a:pt x="29" y="85"/>
                  </a:cubicBezTo>
                  <a:cubicBezTo>
                    <a:pt x="30" y="70"/>
                    <a:pt x="30" y="56"/>
                    <a:pt x="31" y="41"/>
                  </a:cubicBezTo>
                  <a:cubicBezTo>
                    <a:pt x="32" y="33"/>
                    <a:pt x="37" y="5"/>
                    <a:pt x="26" y="1"/>
                  </a:cubicBezTo>
                  <a:cubicBezTo>
                    <a:pt x="23" y="0"/>
                    <a:pt x="19" y="1"/>
                    <a:pt x="18" y="4"/>
                  </a:cubicBezTo>
                </a:path>
              </a:pathLst>
            </a:custGeom>
            <a:solidFill>
              <a:srgbClr val="C688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6" name="Freeform 210">
              <a:extLst>
                <a:ext uri="{FF2B5EF4-FFF2-40B4-BE49-F238E27FC236}">
                  <a16:creationId xmlns:a16="http://schemas.microsoft.com/office/drawing/2014/main" id="{777C82D9-D4A8-4412-AA4D-5C3BF361F6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9" y="2066"/>
              <a:ext cx="65" cy="270"/>
            </a:xfrm>
            <a:custGeom>
              <a:avLst/>
              <a:gdLst>
                <a:gd name="T0" fmla="*/ 24 w 33"/>
                <a:gd name="T1" fmla="*/ 100 h 129"/>
                <a:gd name="T2" fmla="*/ 24 w 33"/>
                <a:gd name="T3" fmla="*/ 368 h 129"/>
                <a:gd name="T4" fmla="*/ 8 w 33"/>
                <a:gd name="T5" fmla="*/ 653 h 129"/>
                <a:gd name="T6" fmla="*/ 16 w 33"/>
                <a:gd name="T7" fmla="*/ 990 h 129"/>
                <a:gd name="T8" fmla="*/ 100 w 33"/>
                <a:gd name="T9" fmla="*/ 1166 h 129"/>
                <a:gd name="T10" fmla="*/ 236 w 33"/>
                <a:gd name="T11" fmla="*/ 954 h 129"/>
                <a:gd name="T12" fmla="*/ 47 w 33"/>
                <a:gd name="T13" fmla="*/ 84 h 129"/>
                <a:gd name="T14" fmla="*/ 39 w 33"/>
                <a:gd name="T15" fmla="*/ 92 h 1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3" h="129">
                  <a:moveTo>
                    <a:pt x="3" y="11"/>
                  </a:moveTo>
                  <a:cubicBezTo>
                    <a:pt x="5" y="19"/>
                    <a:pt x="4" y="31"/>
                    <a:pt x="3" y="40"/>
                  </a:cubicBezTo>
                  <a:cubicBezTo>
                    <a:pt x="1" y="51"/>
                    <a:pt x="1" y="60"/>
                    <a:pt x="1" y="71"/>
                  </a:cubicBezTo>
                  <a:cubicBezTo>
                    <a:pt x="2" y="83"/>
                    <a:pt x="0" y="95"/>
                    <a:pt x="2" y="108"/>
                  </a:cubicBezTo>
                  <a:cubicBezTo>
                    <a:pt x="3" y="115"/>
                    <a:pt x="5" y="125"/>
                    <a:pt x="13" y="127"/>
                  </a:cubicBezTo>
                  <a:cubicBezTo>
                    <a:pt x="25" y="129"/>
                    <a:pt x="31" y="113"/>
                    <a:pt x="31" y="104"/>
                  </a:cubicBezTo>
                  <a:cubicBezTo>
                    <a:pt x="32" y="94"/>
                    <a:pt x="33" y="0"/>
                    <a:pt x="6" y="9"/>
                  </a:cubicBezTo>
                  <a:cubicBezTo>
                    <a:pt x="5" y="10"/>
                    <a:pt x="6" y="9"/>
                    <a:pt x="5" y="10"/>
                  </a:cubicBezTo>
                </a:path>
              </a:pathLst>
            </a:custGeom>
            <a:solidFill>
              <a:srgbClr val="C688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7" name="Freeform 211">
              <a:extLst>
                <a:ext uri="{FF2B5EF4-FFF2-40B4-BE49-F238E27FC236}">
                  <a16:creationId xmlns:a16="http://schemas.microsoft.com/office/drawing/2014/main" id="{4E672B62-64F8-46C8-88BE-3D8E8FE142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2" y="2231"/>
              <a:ext cx="37" cy="86"/>
            </a:xfrm>
            <a:custGeom>
              <a:avLst/>
              <a:gdLst>
                <a:gd name="T0" fmla="*/ 103 w 19"/>
                <a:gd name="T1" fmla="*/ 352 h 41"/>
                <a:gd name="T2" fmla="*/ 68 w 19"/>
                <a:gd name="T3" fmla="*/ 369 h 41"/>
                <a:gd name="T4" fmla="*/ 8 w 19"/>
                <a:gd name="T5" fmla="*/ 212 h 41"/>
                <a:gd name="T6" fmla="*/ 37 w 19"/>
                <a:gd name="T7" fmla="*/ 57 h 41"/>
                <a:gd name="T8" fmla="*/ 117 w 19"/>
                <a:gd name="T9" fmla="*/ 44 h 41"/>
                <a:gd name="T10" fmla="*/ 132 w 19"/>
                <a:gd name="T11" fmla="*/ 168 h 41"/>
                <a:gd name="T12" fmla="*/ 132 w 19"/>
                <a:gd name="T13" fmla="*/ 268 h 41"/>
                <a:gd name="T14" fmla="*/ 109 w 19"/>
                <a:gd name="T15" fmla="*/ 352 h 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" h="41">
                  <a:moveTo>
                    <a:pt x="14" y="38"/>
                  </a:moveTo>
                  <a:cubicBezTo>
                    <a:pt x="15" y="41"/>
                    <a:pt x="11" y="41"/>
                    <a:pt x="9" y="40"/>
                  </a:cubicBezTo>
                  <a:cubicBezTo>
                    <a:pt x="5" y="37"/>
                    <a:pt x="2" y="28"/>
                    <a:pt x="1" y="23"/>
                  </a:cubicBezTo>
                  <a:cubicBezTo>
                    <a:pt x="0" y="18"/>
                    <a:pt x="2" y="11"/>
                    <a:pt x="5" y="6"/>
                  </a:cubicBezTo>
                  <a:cubicBezTo>
                    <a:pt x="8" y="2"/>
                    <a:pt x="13" y="0"/>
                    <a:pt x="16" y="5"/>
                  </a:cubicBezTo>
                  <a:cubicBezTo>
                    <a:pt x="18" y="8"/>
                    <a:pt x="18" y="14"/>
                    <a:pt x="18" y="18"/>
                  </a:cubicBezTo>
                  <a:cubicBezTo>
                    <a:pt x="19" y="21"/>
                    <a:pt x="19" y="25"/>
                    <a:pt x="18" y="29"/>
                  </a:cubicBezTo>
                  <a:cubicBezTo>
                    <a:pt x="18" y="31"/>
                    <a:pt x="17" y="37"/>
                    <a:pt x="15" y="38"/>
                  </a:cubicBezTo>
                </a:path>
              </a:pathLst>
            </a:custGeom>
            <a:solidFill>
              <a:srgbClr val="CB8F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8" name="Freeform 212">
              <a:extLst>
                <a:ext uri="{FF2B5EF4-FFF2-40B4-BE49-F238E27FC236}">
                  <a16:creationId xmlns:a16="http://schemas.microsoft.com/office/drawing/2014/main" id="{8EEBEAD7-23A0-4596-B738-A53BEA5409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2233"/>
              <a:ext cx="37" cy="84"/>
            </a:xfrm>
            <a:custGeom>
              <a:avLst/>
              <a:gdLst>
                <a:gd name="T0" fmla="*/ 16 w 19"/>
                <a:gd name="T1" fmla="*/ 57 h 40"/>
                <a:gd name="T2" fmla="*/ 37 w 19"/>
                <a:gd name="T3" fmla="*/ 313 h 40"/>
                <a:gd name="T4" fmla="*/ 80 w 19"/>
                <a:gd name="T5" fmla="*/ 361 h 40"/>
                <a:gd name="T6" fmla="*/ 125 w 19"/>
                <a:gd name="T7" fmla="*/ 244 h 40"/>
                <a:gd name="T8" fmla="*/ 95 w 19"/>
                <a:gd name="T9" fmla="*/ 36 h 40"/>
                <a:gd name="T10" fmla="*/ 23 w 19"/>
                <a:gd name="T11" fmla="*/ 67 h 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" h="40">
                  <a:moveTo>
                    <a:pt x="2" y="6"/>
                  </a:moveTo>
                  <a:cubicBezTo>
                    <a:pt x="0" y="15"/>
                    <a:pt x="1" y="26"/>
                    <a:pt x="5" y="34"/>
                  </a:cubicBezTo>
                  <a:cubicBezTo>
                    <a:pt x="6" y="37"/>
                    <a:pt x="8" y="40"/>
                    <a:pt x="11" y="39"/>
                  </a:cubicBezTo>
                  <a:cubicBezTo>
                    <a:pt x="15" y="37"/>
                    <a:pt x="16" y="30"/>
                    <a:pt x="17" y="26"/>
                  </a:cubicBezTo>
                  <a:cubicBezTo>
                    <a:pt x="19" y="19"/>
                    <a:pt x="18" y="9"/>
                    <a:pt x="13" y="4"/>
                  </a:cubicBezTo>
                  <a:cubicBezTo>
                    <a:pt x="9" y="0"/>
                    <a:pt x="4" y="3"/>
                    <a:pt x="3" y="7"/>
                  </a:cubicBezTo>
                </a:path>
              </a:pathLst>
            </a:custGeom>
            <a:solidFill>
              <a:srgbClr val="CB8F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9" name="Freeform 213">
              <a:extLst>
                <a:ext uri="{FF2B5EF4-FFF2-40B4-BE49-F238E27FC236}">
                  <a16:creationId xmlns:a16="http://schemas.microsoft.com/office/drawing/2014/main" id="{BF7762A8-8848-49B2-B5A9-05DF2F81DF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0" y="1967"/>
              <a:ext cx="47" cy="384"/>
            </a:xfrm>
            <a:custGeom>
              <a:avLst/>
              <a:gdLst>
                <a:gd name="T0" fmla="*/ 149 w 24"/>
                <a:gd name="T1" fmla="*/ 0 h 183"/>
                <a:gd name="T2" fmla="*/ 141 w 24"/>
                <a:gd name="T3" fmla="*/ 1339 h 183"/>
                <a:gd name="T4" fmla="*/ 0 w 24"/>
                <a:gd name="T5" fmla="*/ 1647 h 183"/>
                <a:gd name="T6" fmla="*/ 119 w 24"/>
                <a:gd name="T7" fmla="*/ 1347 h 183"/>
                <a:gd name="T8" fmla="*/ 149 w 24"/>
                <a:gd name="T9" fmla="*/ 0 h 1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183">
                  <a:moveTo>
                    <a:pt x="20" y="0"/>
                  </a:moveTo>
                  <a:cubicBezTo>
                    <a:pt x="19" y="145"/>
                    <a:pt x="19" y="145"/>
                    <a:pt x="19" y="145"/>
                  </a:cubicBezTo>
                  <a:cubicBezTo>
                    <a:pt x="19" y="145"/>
                    <a:pt x="24" y="181"/>
                    <a:pt x="0" y="178"/>
                  </a:cubicBezTo>
                  <a:cubicBezTo>
                    <a:pt x="0" y="178"/>
                    <a:pt x="15" y="183"/>
                    <a:pt x="16" y="146"/>
                  </a:cubicBezTo>
                  <a:cubicBezTo>
                    <a:pt x="17" y="109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26F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40" name="Freeform 214">
              <a:extLst>
                <a:ext uri="{FF2B5EF4-FFF2-40B4-BE49-F238E27FC236}">
                  <a16:creationId xmlns:a16="http://schemas.microsoft.com/office/drawing/2014/main" id="{56D238B8-5779-4193-BEC2-7B8F78670C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3" y="1998"/>
              <a:ext cx="12" cy="294"/>
            </a:xfrm>
            <a:custGeom>
              <a:avLst/>
              <a:gdLst>
                <a:gd name="T0" fmla="*/ 0 w 6"/>
                <a:gd name="T1" fmla="*/ 0 h 140"/>
                <a:gd name="T2" fmla="*/ 8 w 6"/>
                <a:gd name="T3" fmla="*/ 1296 h 140"/>
                <a:gd name="T4" fmla="*/ 0 w 6"/>
                <a:gd name="T5" fmla="*/ 0 h 1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40">
                  <a:moveTo>
                    <a:pt x="0" y="0"/>
                  </a:moveTo>
                  <a:cubicBezTo>
                    <a:pt x="1" y="140"/>
                    <a:pt x="1" y="140"/>
                    <a:pt x="1" y="140"/>
                  </a:cubicBezTo>
                  <a:cubicBezTo>
                    <a:pt x="1" y="140"/>
                    <a:pt x="6" y="18"/>
                    <a:pt x="0" y="0"/>
                  </a:cubicBezTo>
                  <a:close/>
                </a:path>
              </a:pathLst>
            </a:custGeom>
            <a:solidFill>
              <a:srgbClr val="D7A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41" name="Oval 215">
              <a:extLst>
                <a:ext uri="{FF2B5EF4-FFF2-40B4-BE49-F238E27FC236}">
                  <a16:creationId xmlns:a16="http://schemas.microsoft.com/office/drawing/2014/main" id="{904E92C6-31A3-4500-8DC7-7EF3735EF8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2" y="1682"/>
              <a:ext cx="10" cy="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842" name="Oval 216">
              <a:extLst>
                <a:ext uri="{FF2B5EF4-FFF2-40B4-BE49-F238E27FC236}">
                  <a16:creationId xmlns:a16="http://schemas.microsoft.com/office/drawing/2014/main" id="{BC3BAD66-7F16-44B5-B882-D9C7AA2FCD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4" y="1684"/>
              <a:ext cx="4" cy="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843" name="Oval 217">
              <a:extLst>
                <a:ext uri="{FF2B5EF4-FFF2-40B4-BE49-F238E27FC236}">
                  <a16:creationId xmlns:a16="http://schemas.microsoft.com/office/drawing/2014/main" id="{04F75855-9452-404E-B802-710D9082DA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4" y="1736"/>
              <a:ext cx="10" cy="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844" name="Oval 218">
              <a:extLst>
                <a:ext uri="{FF2B5EF4-FFF2-40B4-BE49-F238E27FC236}">
                  <a16:creationId xmlns:a16="http://schemas.microsoft.com/office/drawing/2014/main" id="{862E0DA3-5A5E-4C98-940E-BF98F6A3AD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6" y="1738"/>
              <a:ext cx="2" cy="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845" name="Oval 219">
              <a:extLst>
                <a:ext uri="{FF2B5EF4-FFF2-40B4-BE49-F238E27FC236}">
                  <a16:creationId xmlns:a16="http://schemas.microsoft.com/office/drawing/2014/main" id="{3B7C39F7-1625-4374-8AE4-2C9075EEAC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2" y="1789"/>
              <a:ext cx="10" cy="1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846" name="Oval 220">
              <a:extLst>
                <a:ext uri="{FF2B5EF4-FFF2-40B4-BE49-F238E27FC236}">
                  <a16:creationId xmlns:a16="http://schemas.microsoft.com/office/drawing/2014/main" id="{60C71BCB-996A-4880-9213-75E80243D0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6" y="1793"/>
              <a:ext cx="4" cy="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847" name="Oval 221">
              <a:extLst>
                <a:ext uri="{FF2B5EF4-FFF2-40B4-BE49-F238E27FC236}">
                  <a16:creationId xmlns:a16="http://schemas.microsoft.com/office/drawing/2014/main" id="{DA6AB252-58D9-40DF-A924-8D993774C1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8" y="1682"/>
              <a:ext cx="8" cy="1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848" name="Oval 222">
              <a:extLst>
                <a:ext uri="{FF2B5EF4-FFF2-40B4-BE49-F238E27FC236}">
                  <a16:creationId xmlns:a16="http://schemas.microsoft.com/office/drawing/2014/main" id="{F821E1D9-F6E0-49EC-9345-580B432FA4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8" y="1684"/>
              <a:ext cx="4" cy="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849" name="Oval 223">
              <a:extLst>
                <a:ext uri="{FF2B5EF4-FFF2-40B4-BE49-F238E27FC236}">
                  <a16:creationId xmlns:a16="http://schemas.microsoft.com/office/drawing/2014/main" id="{66DC2900-6CB1-4686-93B8-923D6C9DC0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4" y="1736"/>
              <a:ext cx="10" cy="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850" name="Oval 224">
              <a:extLst>
                <a:ext uri="{FF2B5EF4-FFF2-40B4-BE49-F238E27FC236}">
                  <a16:creationId xmlns:a16="http://schemas.microsoft.com/office/drawing/2014/main" id="{0F69A6D0-6673-4469-80D9-51F6A19CA9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6" y="1738"/>
              <a:ext cx="4" cy="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851" name="Oval 225">
              <a:extLst>
                <a:ext uri="{FF2B5EF4-FFF2-40B4-BE49-F238E27FC236}">
                  <a16:creationId xmlns:a16="http://schemas.microsoft.com/office/drawing/2014/main" id="{3CB71936-1DCB-42DA-8D8F-551BC4BFE0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8" y="1791"/>
              <a:ext cx="8" cy="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852" name="Oval 226">
              <a:extLst>
                <a:ext uri="{FF2B5EF4-FFF2-40B4-BE49-F238E27FC236}">
                  <a16:creationId xmlns:a16="http://schemas.microsoft.com/office/drawing/2014/main" id="{8F6B4524-4045-43E7-9651-34C48AAFC6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0" y="1791"/>
              <a:ext cx="2" cy="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853" name="Freeform 227">
              <a:extLst>
                <a:ext uri="{FF2B5EF4-FFF2-40B4-BE49-F238E27FC236}">
                  <a16:creationId xmlns:a16="http://schemas.microsoft.com/office/drawing/2014/main" id="{86362A30-C468-4ADA-B7CF-8D76D5054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1" y="2003"/>
              <a:ext cx="53" cy="222"/>
            </a:xfrm>
            <a:custGeom>
              <a:avLst/>
              <a:gdLst>
                <a:gd name="T0" fmla="*/ 204 w 27"/>
                <a:gd name="T1" fmla="*/ 0 h 106"/>
                <a:gd name="T2" fmla="*/ 8 w 27"/>
                <a:gd name="T3" fmla="*/ 974 h 106"/>
                <a:gd name="T4" fmla="*/ 204 w 27"/>
                <a:gd name="T5" fmla="*/ 0 h 10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" h="106">
                  <a:moveTo>
                    <a:pt x="27" y="0"/>
                  </a:moveTo>
                  <a:cubicBezTo>
                    <a:pt x="27" y="0"/>
                    <a:pt x="3" y="48"/>
                    <a:pt x="1" y="106"/>
                  </a:cubicBezTo>
                  <a:cubicBezTo>
                    <a:pt x="1" y="106"/>
                    <a:pt x="0" y="44"/>
                    <a:pt x="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54" name="Freeform 228">
              <a:extLst>
                <a:ext uri="{FF2B5EF4-FFF2-40B4-BE49-F238E27FC236}">
                  <a16:creationId xmlns:a16="http://schemas.microsoft.com/office/drawing/2014/main" id="{8B04AFAA-AF4D-47F6-AFE1-24A589625A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8" y="1837"/>
              <a:ext cx="18" cy="119"/>
            </a:xfrm>
            <a:custGeom>
              <a:avLst/>
              <a:gdLst>
                <a:gd name="T0" fmla="*/ 0 w 9"/>
                <a:gd name="T1" fmla="*/ 0 h 57"/>
                <a:gd name="T2" fmla="*/ 40 w 9"/>
                <a:gd name="T3" fmla="*/ 117 h 57"/>
                <a:gd name="T4" fmla="*/ 64 w 9"/>
                <a:gd name="T5" fmla="*/ 228 h 57"/>
                <a:gd name="T6" fmla="*/ 64 w 9"/>
                <a:gd name="T7" fmla="*/ 384 h 57"/>
                <a:gd name="T8" fmla="*/ 56 w 9"/>
                <a:gd name="T9" fmla="*/ 461 h 57"/>
                <a:gd name="T10" fmla="*/ 48 w 9"/>
                <a:gd name="T11" fmla="*/ 518 h 57"/>
                <a:gd name="T12" fmla="*/ 40 w 9"/>
                <a:gd name="T13" fmla="*/ 418 h 57"/>
                <a:gd name="T14" fmla="*/ 32 w 9"/>
                <a:gd name="T15" fmla="*/ 353 h 57"/>
                <a:gd name="T16" fmla="*/ 24 w 9"/>
                <a:gd name="T17" fmla="*/ 228 h 57"/>
                <a:gd name="T18" fmla="*/ 24 w 9"/>
                <a:gd name="T19" fmla="*/ 100 h 57"/>
                <a:gd name="T20" fmla="*/ 16 w 9"/>
                <a:gd name="T21" fmla="*/ 56 h 57"/>
                <a:gd name="T22" fmla="*/ 0 w 9"/>
                <a:gd name="T23" fmla="*/ 17 h 5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" h="57">
                  <a:moveTo>
                    <a:pt x="0" y="0"/>
                  </a:moveTo>
                  <a:cubicBezTo>
                    <a:pt x="0" y="4"/>
                    <a:pt x="3" y="9"/>
                    <a:pt x="5" y="13"/>
                  </a:cubicBezTo>
                  <a:cubicBezTo>
                    <a:pt x="6" y="17"/>
                    <a:pt x="7" y="21"/>
                    <a:pt x="8" y="25"/>
                  </a:cubicBezTo>
                  <a:cubicBezTo>
                    <a:pt x="9" y="31"/>
                    <a:pt x="8" y="36"/>
                    <a:pt x="8" y="42"/>
                  </a:cubicBezTo>
                  <a:cubicBezTo>
                    <a:pt x="7" y="45"/>
                    <a:pt x="7" y="48"/>
                    <a:pt x="7" y="51"/>
                  </a:cubicBezTo>
                  <a:cubicBezTo>
                    <a:pt x="7" y="53"/>
                    <a:pt x="7" y="56"/>
                    <a:pt x="6" y="57"/>
                  </a:cubicBezTo>
                  <a:cubicBezTo>
                    <a:pt x="5" y="55"/>
                    <a:pt x="5" y="49"/>
                    <a:pt x="5" y="46"/>
                  </a:cubicBezTo>
                  <a:cubicBezTo>
                    <a:pt x="5" y="44"/>
                    <a:pt x="5" y="41"/>
                    <a:pt x="4" y="39"/>
                  </a:cubicBezTo>
                  <a:cubicBezTo>
                    <a:pt x="4" y="34"/>
                    <a:pt x="4" y="30"/>
                    <a:pt x="3" y="25"/>
                  </a:cubicBezTo>
                  <a:cubicBezTo>
                    <a:pt x="3" y="20"/>
                    <a:pt x="3" y="16"/>
                    <a:pt x="3" y="11"/>
                  </a:cubicBezTo>
                  <a:cubicBezTo>
                    <a:pt x="2" y="9"/>
                    <a:pt x="2" y="7"/>
                    <a:pt x="2" y="6"/>
                  </a:cubicBezTo>
                  <a:cubicBezTo>
                    <a:pt x="1" y="4"/>
                    <a:pt x="0" y="3"/>
                    <a:pt x="0" y="2"/>
                  </a:cubicBezTo>
                </a:path>
              </a:pathLst>
            </a:custGeom>
            <a:solidFill>
              <a:srgbClr val="B26F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55" name="Freeform 229">
              <a:extLst>
                <a:ext uri="{FF2B5EF4-FFF2-40B4-BE49-F238E27FC236}">
                  <a16:creationId xmlns:a16="http://schemas.microsoft.com/office/drawing/2014/main" id="{D6F56165-7CF8-47F2-B3D8-6537792185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1839"/>
              <a:ext cx="19" cy="115"/>
            </a:xfrm>
            <a:custGeom>
              <a:avLst/>
              <a:gdLst>
                <a:gd name="T0" fmla="*/ 61 w 10"/>
                <a:gd name="T1" fmla="*/ 0 h 55"/>
                <a:gd name="T2" fmla="*/ 40 w 10"/>
                <a:gd name="T3" fmla="*/ 56 h 55"/>
                <a:gd name="T4" fmla="*/ 21 w 10"/>
                <a:gd name="T5" fmla="*/ 128 h 55"/>
                <a:gd name="T6" fmla="*/ 8 w 10"/>
                <a:gd name="T7" fmla="*/ 236 h 55"/>
                <a:gd name="T8" fmla="*/ 21 w 10"/>
                <a:gd name="T9" fmla="*/ 502 h 55"/>
                <a:gd name="T10" fmla="*/ 40 w 10"/>
                <a:gd name="T11" fmla="*/ 345 h 55"/>
                <a:gd name="T12" fmla="*/ 48 w 10"/>
                <a:gd name="T13" fmla="*/ 209 h 55"/>
                <a:gd name="T14" fmla="*/ 55 w 10"/>
                <a:gd name="T15" fmla="*/ 84 h 55"/>
                <a:gd name="T16" fmla="*/ 61 w 10"/>
                <a:gd name="T17" fmla="*/ 0 h 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" h="55">
                  <a:moveTo>
                    <a:pt x="9" y="0"/>
                  </a:moveTo>
                  <a:cubicBezTo>
                    <a:pt x="8" y="2"/>
                    <a:pt x="7" y="4"/>
                    <a:pt x="6" y="6"/>
                  </a:cubicBezTo>
                  <a:cubicBezTo>
                    <a:pt x="5" y="9"/>
                    <a:pt x="4" y="11"/>
                    <a:pt x="3" y="14"/>
                  </a:cubicBezTo>
                  <a:cubicBezTo>
                    <a:pt x="2" y="18"/>
                    <a:pt x="2" y="22"/>
                    <a:pt x="1" y="26"/>
                  </a:cubicBezTo>
                  <a:cubicBezTo>
                    <a:pt x="0" y="35"/>
                    <a:pt x="0" y="45"/>
                    <a:pt x="3" y="55"/>
                  </a:cubicBezTo>
                  <a:cubicBezTo>
                    <a:pt x="4" y="49"/>
                    <a:pt x="5" y="43"/>
                    <a:pt x="6" y="38"/>
                  </a:cubicBezTo>
                  <a:cubicBezTo>
                    <a:pt x="6" y="33"/>
                    <a:pt x="7" y="28"/>
                    <a:pt x="7" y="23"/>
                  </a:cubicBezTo>
                  <a:cubicBezTo>
                    <a:pt x="8" y="18"/>
                    <a:pt x="8" y="14"/>
                    <a:pt x="8" y="9"/>
                  </a:cubicBezTo>
                  <a:cubicBezTo>
                    <a:pt x="9" y="6"/>
                    <a:pt x="10" y="3"/>
                    <a:pt x="9" y="0"/>
                  </a:cubicBezTo>
                </a:path>
              </a:pathLst>
            </a:custGeom>
            <a:solidFill>
              <a:srgbClr val="B26F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56" name="Freeform 230">
              <a:extLst>
                <a:ext uri="{FF2B5EF4-FFF2-40B4-BE49-F238E27FC236}">
                  <a16:creationId xmlns:a16="http://schemas.microsoft.com/office/drawing/2014/main" id="{383A1602-9817-4A50-8C25-C6F4CAAC14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2" y="1839"/>
              <a:ext cx="21" cy="52"/>
            </a:xfrm>
            <a:custGeom>
              <a:avLst/>
              <a:gdLst>
                <a:gd name="T0" fmla="*/ 8 w 11"/>
                <a:gd name="T1" fmla="*/ 8 h 25"/>
                <a:gd name="T2" fmla="*/ 8 w 11"/>
                <a:gd name="T3" fmla="*/ 8 h 25"/>
                <a:gd name="T4" fmla="*/ 36 w 11"/>
                <a:gd name="T5" fmla="*/ 208 h 25"/>
                <a:gd name="T6" fmla="*/ 55 w 11"/>
                <a:gd name="T7" fmla="*/ 92 h 25"/>
                <a:gd name="T8" fmla="*/ 8 w 11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25">
                  <a:moveTo>
                    <a:pt x="1" y="1"/>
                  </a:moveTo>
                  <a:cubicBezTo>
                    <a:pt x="1" y="1"/>
                    <a:pt x="0" y="0"/>
                    <a:pt x="1" y="1"/>
                  </a:cubicBezTo>
                  <a:cubicBezTo>
                    <a:pt x="4" y="9"/>
                    <a:pt x="7" y="14"/>
                    <a:pt x="5" y="23"/>
                  </a:cubicBezTo>
                  <a:cubicBezTo>
                    <a:pt x="11" y="25"/>
                    <a:pt x="9" y="13"/>
                    <a:pt x="8" y="10"/>
                  </a:cubicBezTo>
                  <a:cubicBezTo>
                    <a:pt x="7" y="5"/>
                    <a:pt x="3" y="3"/>
                    <a:pt x="1" y="0"/>
                  </a:cubicBezTo>
                </a:path>
              </a:pathLst>
            </a:custGeom>
            <a:solidFill>
              <a:srgbClr val="CB8F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57" name="Freeform 231">
              <a:extLst>
                <a:ext uri="{FF2B5EF4-FFF2-40B4-BE49-F238E27FC236}">
                  <a16:creationId xmlns:a16="http://schemas.microsoft.com/office/drawing/2014/main" id="{C9A8FDE2-FB40-4BCD-8891-6161AA7332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1" y="1833"/>
              <a:ext cx="31" cy="48"/>
            </a:xfrm>
            <a:custGeom>
              <a:avLst/>
              <a:gdLst>
                <a:gd name="T0" fmla="*/ 116 w 16"/>
                <a:gd name="T1" fmla="*/ 0 h 23"/>
                <a:gd name="T2" fmla="*/ 60 w 16"/>
                <a:gd name="T3" fmla="*/ 209 h 23"/>
                <a:gd name="T4" fmla="*/ 109 w 16"/>
                <a:gd name="T5" fmla="*/ 0 h 23"/>
                <a:gd name="T6" fmla="*/ 109 w 16"/>
                <a:gd name="T7" fmla="*/ 0 h 2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23">
                  <a:moveTo>
                    <a:pt x="16" y="0"/>
                  </a:moveTo>
                  <a:cubicBezTo>
                    <a:pt x="11" y="8"/>
                    <a:pt x="8" y="14"/>
                    <a:pt x="8" y="23"/>
                  </a:cubicBezTo>
                  <a:cubicBezTo>
                    <a:pt x="0" y="21"/>
                    <a:pt x="10" y="2"/>
                    <a:pt x="15" y="0"/>
                  </a:cubicBezTo>
                  <a:cubicBezTo>
                    <a:pt x="16" y="0"/>
                    <a:pt x="15" y="0"/>
                    <a:pt x="15" y="0"/>
                  </a:cubicBezTo>
                </a:path>
              </a:pathLst>
            </a:custGeom>
            <a:solidFill>
              <a:srgbClr val="CB8F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58" name="Freeform 232">
              <a:extLst>
                <a:ext uri="{FF2B5EF4-FFF2-40B4-BE49-F238E27FC236}">
                  <a16:creationId xmlns:a16="http://schemas.microsoft.com/office/drawing/2014/main" id="{C17F3B3B-1EA9-4BE6-B640-CAC6D27F8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2" y="1046"/>
              <a:ext cx="405" cy="650"/>
            </a:xfrm>
            <a:custGeom>
              <a:avLst/>
              <a:gdLst>
                <a:gd name="T0" fmla="*/ 1565 w 206"/>
                <a:gd name="T1" fmla="*/ 0 h 310"/>
                <a:gd name="T2" fmla="*/ 92 w 206"/>
                <a:gd name="T3" fmla="*/ 967 h 310"/>
                <a:gd name="T4" fmla="*/ 204 w 206"/>
                <a:gd name="T5" fmla="*/ 2858 h 310"/>
                <a:gd name="T6" fmla="*/ 181 w 206"/>
                <a:gd name="T7" fmla="*/ 1292 h 310"/>
                <a:gd name="T8" fmla="*/ 1565 w 206"/>
                <a:gd name="T9" fmla="*/ 0 h 3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6" h="310">
                  <a:moveTo>
                    <a:pt x="206" y="0"/>
                  </a:moveTo>
                  <a:cubicBezTo>
                    <a:pt x="206" y="0"/>
                    <a:pt x="62" y="6"/>
                    <a:pt x="12" y="105"/>
                  </a:cubicBezTo>
                  <a:cubicBezTo>
                    <a:pt x="0" y="129"/>
                    <a:pt x="27" y="310"/>
                    <a:pt x="27" y="310"/>
                  </a:cubicBezTo>
                  <a:cubicBezTo>
                    <a:pt x="27" y="310"/>
                    <a:pt x="22" y="166"/>
                    <a:pt x="24" y="140"/>
                  </a:cubicBezTo>
                  <a:cubicBezTo>
                    <a:pt x="25" y="113"/>
                    <a:pt x="55" y="26"/>
                    <a:pt x="206" y="0"/>
                  </a:cubicBezTo>
                  <a:close/>
                </a:path>
              </a:pathLst>
            </a:custGeom>
            <a:solidFill>
              <a:srgbClr val="F7C3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59" name="Freeform 233">
              <a:extLst>
                <a:ext uri="{FF2B5EF4-FFF2-40B4-BE49-F238E27FC236}">
                  <a16:creationId xmlns:a16="http://schemas.microsoft.com/office/drawing/2014/main" id="{C6FAE860-9A24-4991-B10F-3C1471CA16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8" y="1121"/>
              <a:ext cx="179" cy="261"/>
            </a:xfrm>
            <a:custGeom>
              <a:avLst/>
              <a:gdLst>
                <a:gd name="T0" fmla="*/ 692 w 91"/>
                <a:gd name="T1" fmla="*/ 0 h 124"/>
                <a:gd name="T2" fmla="*/ 128 w 91"/>
                <a:gd name="T3" fmla="*/ 1156 h 124"/>
                <a:gd name="T4" fmla="*/ 692 w 91"/>
                <a:gd name="T5" fmla="*/ 0 h 1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1" h="124">
                  <a:moveTo>
                    <a:pt x="91" y="0"/>
                  </a:moveTo>
                  <a:cubicBezTo>
                    <a:pt x="91" y="0"/>
                    <a:pt x="0" y="33"/>
                    <a:pt x="17" y="124"/>
                  </a:cubicBezTo>
                  <a:cubicBezTo>
                    <a:pt x="17" y="124"/>
                    <a:pt x="4" y="39"/>
                    <a:pt x="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60" name="Freeform 234">
              <a:extLst>
                <a:ext uri="{FF2B5EF4-FFF2-40B4-BE49-F238E27FC236}">
                  <a16:creationId xmlns:a16="http://schemas.microsoft.com/office/drawing/2014/main" id="{0D72FF0F-33F4-4E1C-A0BD-ECB60D59DC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1417"/>
              <a:ext cx="154" cy="332"/>
            </a:xfrm>
            <a:custGeom>
              <a:avLst/>
              <a:gdLst>
                <a:gd name="T0" fmla="*/ 460 w 78"/>
                <a:gd name="T1" fmla="*/ 0 h 158"/>
                <a:gd name="T2" fmla="*/ 600 w 78"/>
                <a:gd name="T3" fmla="*/ 1467 h 158"/>
                <a:gd name="T4" fmla="*/ 460 w 78"/>
                <a:gd name="T5" fmla="*/ 0 h 1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8" h="158">
                  <a:moveTo>
                    <a:pt x="60" y="0"/>
                  </a:moveTo>
                  <a:cubicBezTo>
                    <a:pt x="60" y="0"/>
                    <a:pt x="20" y="68"/>
                    <a:pt x="78" y="158"/>
                  </a:cubicBezTo>
                  <a:cubicBezTo>
                    <a:pt x="78" y="158"/>
                    <a:pt x="0" y="76"/>
                    <a:pt x="60" y="0"/>
                  </a:cubicBezTo>
                  <a:close/>
                </a:path>
              </a:pathLst>
            </a:custGeom>
            <a:solidFill>
              <a:srgbClr val="F7C3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61" name="Freeform 235">
              <a:extLst>
                <a:ext uri="{FF2B5EF4-FFF2-40B4-BE49-F238E27FC236}">
                  <a16:creationId xmlns:a16="http://schemas.microsoft.com/office/drawing/2014/main" id="{58B22951-8C85-43DC-9E9B-86BA55DB18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5" y="1451"/>
              <a:ext cx="90" cy="258"/>
            </a:xfrm>
            <a:custGeom>
              <a:avLst/>
              <a:gdLst>
                <a:gd name="T0" fmla="*/ 233 w 46"/>
                <a:gd name="T1" fmla="*/ 0 h 123"/>
                <a:gd name="T2" fmla="*/ 344 w 46"/>
                <a:gd name="T3" fmla="*/ 1135 h 123"/>
                <a:gd name="T4" fmla="*/ 233 w 46"/>
                <a:gd name="T5" fmla="*/ 0 h 1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6" h="123">
                  <a:moveTo>
                    <a:pt x="31" y="0"/>
                  </a:moveTo>
                  <a:cubicBezTo>
                    <a:pt x="31" y="0"/>
                    <a:pt x="7" y="55"/>
                    <a:pt x="46" y="123"/>
                  </a:cubicBezTo>
                  <a:cubicBezTo>
                    <a:pt x="46" y="123"/>
                    <a:pt x="0" y="61"/>
                    <a:pt x="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62" name="Freeform 236">
              <a:extLst>
                <a:ext uri="{FF2B5EF4-FFF2-40B4-BE49-F238E27FC236}">
                  <a16:creationId xmlns:a16="http://schemas.microsoft.com/office/drawing/2014/main" id="{1F41CE8B-E9A0-4E71-934B-275E5943E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8" y="1453"/>
              <a:ext cx="145" cy="317"/>
            </a:xfrm>
            <a:custGeom>
              <a:avLst/>
              <a:gdLst>
                <a:gd name="T0" fmla="*/ 241 w 74"/>
                <a:gd name="T1" fmla="*/ 0 h 151"/>
                <a:gd name="T2" fmla="*/ 0 w 74"/>
                <a:gd name="T3" fmla="*/ 1396 h 151"/>
                <a:gd name="T4" fmla="*/ 241 w 74"/>
                <a:gd name="T5" fmla="*/ 0 h 1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4" h="151">
                  <a:moveTo>
                    <a:pt x="32" y="0"/>
                  </a:moveTo>
                  <a:cubicBezTo>
                    <a:pt x="32" y="0"/>
                    <a:pt x="58" y="47"/>
                    <a:pt x="0" y="151"/>
                  </a:cubicBezTo>
                  <a:cubicBezTo>
                    <a:pt x="0" y="151"/>
                    <a:pt x="74" y="61"/>
                    <a:pt x="32" y="0"/>
                  </a:cubicBezTo>
                  <a:close/>
                </a:path>
              </a:pathLst>
            </a:custGeom>
            <a:solidFill>
              <a:srgbClr val="F7C3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63" name="Line 237">
              <a:extLst>
                <a:ext uri="{FF2B5EF4-FFF2-40B4-BE49-F238E27FC236}">
                  <a16:creationId xmlns:a16="http://schemas.microsoft.com/office/drawing/2014/main" id="{62101669-CB46-4E27-B097-6F627B2B99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6" y="1688"/>
              <a:ext cx="1102" cy="1"/>
            </a:xfrm>
            <a:prstGeom prst="line">
              <a:avLst/>
            </a:prstGeom>
            <a:noFill/>
            <a:ln w="9525" cap="rnd">
              <a:solidFill>
                <a:srgbClr val="279C2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535" name="Group 238">
            <a:extLst>
              <a:ext uri="{FF2B5EF4-FFF2-40B4-BE49-F238E27FC236}">
                <a16:creationId xmlns:a16="http://schemas.microsoft.com/office/drawing/2014/main" id="{99420070-C00A-4AD7-ACE3-43C24B1E7912}"/>
              </a:ext>
            </a:extLst>
          </p:cNvPr>
          <p:cNvGrpSpPr>
            <a:grpSpLocks/>
          </p:cNvGrpSpPr>
          <p:nvPr/>
        </p:nvGrpSpPr>
        <p:grpSpPr bwMode="auto">
          <a:xfrm>
            <a:off x="6254750" y="4268788"/>
            <a:ext cx="1814513" cy="1577975"/>
            <a:chOff x="2980" y="2702"/>
            <a:chExt cx="1143" cy="994"/>
          </a:xfrm>
        </p:grpSpPr>
        <p:sp>
          <p:nvSpPr>
            <p:cNvPr id="22721" name="Freeform 239">
              <a:extLst>
                <a:ext uri="{FF2B5EF4-FFF2-40B4-BE49-F238E27FC236}">
                  <a16:creationId xmlns:a16="http://schemas.microsoft.com/office/drawing/2014/main" id="{279F1837-1200-45D4-A4FE-C2260125C1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2" y="2702"/>
              <a:ext cx="1133" cy="937"/>
            </a:xfrm>
            <a:custGeom>
              <a:avLst/>
              <a:gdLst>
                <a:gd name="T0" fmla="*/ 0 w 576"/>
                <a:gd name="T1" fmla="*/ 1002 h 447"/>
                <a:gd name="T2" fmla="*/ 0 w 576"/>
                <a:gd name="T3" fmla="*/ 4117 h 447"/>
                <a:gd name="T4" fmla="*/ 1072 w 576"/>
                <a:gd name="T5" fmla="*/ 3629 h 447"/>
                <a:gd name="T6" fmla="*/ 2024 w 576"/>
                <a:gd name="T7" fmla="*/ 3471 h 447"/>
                <a:gd name="T8" fmla="*/ 2565 w 576"/>
                <a:gd name="T9" fmla="*/ 3629 h 447"/>
                <a:gd name="T10" fmla="*/ 3486 w 576"/>
                <a:gd name="T11" fmla="*/ 3603 h 447"/>
                <a:gd name="T12" fmla="*/ 4384 w 576"/>
                <a:gd name="T13" fmla="*/ 4117 h 447"/>
                <a:gd name="T14" fmla="*/ 4384 w 576"/>
                <a:gd name="T15" fmla="*/ 1002 h 447"/>
                <a:gd name="T16" fmla="*/ 2748 w 576"/>
                <a:gd name="T17" fmla="*/ 757 h 447"/>
                <a:gd name="T18" fmla="*/ 1637 w 576"/>
                <a:gd name="T19" fmla="*/ 757 h 447"/>
                <a:gd name="T20" fmla="*/ 0 w 576"/>
                <a:gd name="T21" fmla="*/ 1002 h 4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76" h="447">
                  <a:moveTo>
                    <a:pt x="0" y="109"/>
                  </a:moveTo>
                  <a:cubicBezTo>
                    <a:pt x="0" y="447"/>
                    <a:pt x="0" y="447"/>
                    <a:pt x="0" y="447"/>
                  </a:cubicBezTo>
                  <a:cubicBezTo>
                    <a:pt x="0" y="447"/>
                    <a:pt x="90" y="370"/>
                    <a:pt x="141" y="394"/>
                  </a:cubicBezTo>
                  <a:cubicBezTo>
                    <a:pt x="193" y="418"/>
                    <a:pt x="241" y="397"/>
                    <a:pt x="266" y="377"/>
                  </a:cubicBezTo>
                  <a:cubicBezTo>
                    <a:pt x="292" y="356"/>
                    <a:pt x="307" y="373"/>
                    <a:pt x="337" y="394"/>
                  </a:cubicBezTo>
                  <a:cubicBezTo>
                    <a:pt x="366" y="415"/>
                    <a:pt x="428" y="399"/>
                    <a:pt x="458" y="391"/>
                  </a:cubicBezTo>
                  <a:cubicBezTo>
                    <a:pt x="489" y="382"/>
                    <a:pt x="565" y="425"/>
                    <a:pt x="576" y="447"/>
                  </a:cubicBezTo>
                  <a:cubicBezTo>
                    <a:pt x="576" y="109"/>
                    <a:pt x="576" y="109"/>
                    <a:pt x="576" y="109"/>
                  </a:cubicBezTo>
                  <a:cubicBezTo>
                    <a:pt x="576" y="109"/>
                    <a:pt x="445" y="164"/>
                    <a:pt x="361" y="82"/>
                  </a:cubicBezTo>
                  <a:cubicBezTo>
                    <a:pt x="277" y="0"/>
                    <a:pt x="215" y="82"/>
                    <a:pt x="215" y="82"/>
                  </a:cubicBezTo>
                  <a:cubicBezTo>
                    <a:pt x="215" y="82"/>
                    <a:pt x="73" y="166"/>
                    <a:pt x="0" y="109"/>
                  </a:cubicBezTo>
                  <a:close/>
                </a:path>
              </a:pathLst>
            </a:custGeom>
            <a:solidFill>
              <a:srgbClr val="F6B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22" name="Freeform 240">
              <a:extLst>
                <a:ext uri="{FF2B5EF4-FFF2-40B4-BE49-F238E27FC236}">
                  <a16:creationId xmlns:a16="http://schemas.microsoft.com/office/drawing/2014/main" id="{0C9E9B11-A18C-449A-B09E-B452ACF632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2" y="2732"/>
              <a:ext cx="559" cy="314"/>
            </a:xfrm>
            <a:custGeom>
              <a:avLst/>
              <a:gdLst>
                <a:gd name="T0" fmla="*/ 0 w 284"/>
                <a:gd name="T1" fmla="*/ 670 h 150"/>
                <a:gd name="T2" fmla="*/ 787 w 284"/>
                <a:gd name="T3" fmla="*/ 917 h 150"/>
                <a:gd name="T4" fmla="*/ 2165 w 284"/>
                <a:gd name="T5" fmla="*/ 320 h 150"/>
                <a:gd name="T6" fmla="*/ 1325 w 284"/>
                <a:gd name="T7" fmla="*/ 1007 h 150"/>
                <a:gd name="T8" fmla="*/ 0 w 284"/>
                <a:gd name="T9" fmla="*/ 1066 h 150"/>
                <a:gd name="T10" fmla="*/ 0 w 284"/>
                <a:gd name="T11" fmla="*/ 670 h 1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4" h="150">
                  <a:moveTo>
                    <a:pt x="0" y="73"/>
                  </a:moveTo>
                  <a:cubicBezTo>
                    <a:pt x="24" y="87"/>
                    <a:pt x="59" y="100"/>
                    <a:pt x="103" y="100"/>
                  </a:cubicBezTo>
                  <a:cubicBezTo>
                    <a:pt x="195" y="100"/>
                    <a:pt x="231" y="0"/>
                    <a:pt x="284" y="35"/>
                  </a:cubicBezTo>
                  <a:cubicBezTo>
                    <a:pt x="284" y="35"/>
                    <a:pt x="254" y="62"/>
                    <a:pt x="174" y="110"/>
                  </a:cubicBezTo>
                  <a:cubicBezTo>
                    <a:pt x="107" y="150"/>
                    <a:pt x="41" y="134"/>
                    <a:pt x="0" y="116"/>
                  </a:cubicBezTo>
                  <a:lnTo>
                    <a:pt x="0" y="73"/>
                  </a:lnTo>
                  <a:close/>
                </a:path>
              </a:pathLst>
            </a:custGeom>
            <a:solidFill>
              <a:srgbClr val="E0A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23" name="Freeform 241">
              <a:extLst>
                <a:ext uri="{FF2B5EF4-FFF2-40B4-BE49-F238E27FC236}">
                  <a16:creationId xmlns:a16="http://schemas.microsoft.com/office/drawing/2014/main" id="{D8CB63C5-ECA9-485F-83EC-DA596D47D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0" y="2732"/>
              <a:ext cx="559" cy="314"/>
            </a:xfrm>
            <a:custGeom>
              <a:avLst/>
              <a:gdLst>
                <a:gd name="T0" fmla="*/ 2165 w 284"/>
                <a:gd name="T1" fmla="*/ 670 h 150"/>
                <a:gd name="T2" fmla="*/ 1380 w 284"/>
                <a:gd name="T3" fmla="*/ 917 h 150"/>
                <a:gd name="T4" fmla="*/ 0 w 284"/>
                <a:gd name="T5" fmla="*/ 320 h 150"/>
                <a:gd name="T6" fmla="*/ 840 w 284"/>
                <a:gd name="T7" fmla="*/ 1007 h 150"/>
                <a:gd name="T8" fmla="*/ 2157 w 284"/>
                <a:gd name="T9" fmla="*/ 1066 h 150"/>
                <a:gd name="T10" fmla="*/ 2165 w 284"/>
                <a:gd name="T11" fmla="*/ 670 h 1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4" h="150">
                  <a:moveTo>
                    <a:pt x="284" y="73"/>
                  </a:moveTo>
                  <a:cubicBezTo>
                    <a:pt x="260" y="87"/>
                    <a:pt x="225" y="100"/>
                    <a:pt x="181" y="100"/>
                  </a:cubicBezTo>
                  <a:cubicBezTo>
                    <a:pt x="89" y="100"/>
                    <a:pt x="53" y="0"/>
                    <a:pt x="0" y="35"/>
                  </a:cubicBezTo>
                  <a:cubicBezTo>
                    <a:pt x="0" y="35"/>
                    <a:pt x="29" y="62"/>
                    <a:pt x="110" y="110"/>
                  </a:cubicBezTo>
                  <a:cubicBezTo>
                    <a:pt x="176" y="150"/>
                    <a:pt x="243" y="134"/>
                    <a:pt x="283" y="116"/>
                  </a:cubicBezTo>
                  <a:lnTo>
                    <a:pt x="284" y="73"/>
                  </a:lnTo>
                  <a:close/>
                </a:path>
              </a:pathLst>
            </a:custGeom>
            <a:solidFill>
              <a:srgbClr val="E0A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24" name="Freeform 242">
              <a:extLst>
                <a:ext uri="{FF2B5EF4-FFF2-40B4-BE49-F238E27FC236}">
                  <a16:creationId xmlns:a16="http://schemas.microsoft.com/office/drawing/2014/main" id="{8E430476-690D-45B5-9F4B-5F03DF3897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2" y="2732"/>
              <a:ext cx="559" cy="249"/>
            </a:xfrm>
            <a:custGeom>
              <a:avLst/>
              <a:gdLst>
                <a:gd name="T0" fmla="*/ 779 w 284"/>
                <a:gd name="T1" fmla="*/ 1090 h 119"/>
                <a:gd name="T2" fmla="*/ 2096 w 284"/>
                <a:gd name="T3" fmla="*/ 385 h 119"/>
                <a:gd name="T4" fmla="*/ 2165 w 284"/>
                <a:gd name="T5" fmla="*/ 320 h 119"/>
                <a:gd name="T6" fmla="*/ 787 w 284"/>
                <a:gd name="T7" fmla="*/ 914 h 119"/>
                <a:gd name="T8" fmla="*/ 0 w 284"/>
                <a:gd name="T9" fmla="*/ 670 h 119"/>
                <a:gd name="T10" fmla="*/ 0 w 284"/>
                <a:gd name="T11" fmla="*/ 778 h 119"/>
                <a:gd name="T12" fmla="*/ 779 w 284"/>
                <a:gd name="T13" fmla="*/ 1090 h 1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4" h="119">
                  <a:moveTo>
                    <a:pt x="102" y="119"/>
                  </a:moveTo>
                  <a:cubicBezTo>
                    <a:pt x="188" y="119"/>
                    <a:pt x="227" y="23"/>
                    <a:pt x="275" y="42"/>
                  </a:cubicBezTo>
                  <a:cubicBezTo>
                    <a:pt x="281" y="37"/>
                    <a:pt x="284" y="35"/>
                    <a:pt x="284" y="35"/>
                  </a:cubicBezTo>
                  <a:cubicBezTo>
                    <a:pt x="231" y="0"/>
                    <a:pt x="195" y="100"/>
                    <a:pt x="103" y="100"/>
                  </a:cubicBezTo>
                  <a:cubicBezTo>
                    <a:pt x="59" y="100"/>
                    <a:pt x="24" y="87"/>
                    <a:pt x="0" y="73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24" y="98"/>
                    <a:pt x="57" y="119"/>
                    <a:pt x="102" y="119"/>
                  </a:cubicBezTo>
                  <a:close/>
                </a:path>
              </a:pathLst>
            </a:custGeom>
            <a:solidFill>
              <a:srgbClr val="EAB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25" name="Freeform 243">
              <a:extLst>
                <a:ext uri="{FF2B5EF4-FFF2-40B4-BE49-F238E27FC236}">
                  <a16:creationId xmlns:a16="http://schemas.microsoft.com/office/drawing/2014/main" id="{A1FDFD55-BE4B-45CD-8765-BB1A1839B8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0" y="2732"/>
              <a:ext cx="559" cy="251"/>
            </a:xfrm>
            <a:custGeom>
              <a:avLst/>
              <a:gdLst>
                <a:gd name="T0" fmla="*/ 1372 w 284"/>
                <a:gd name="T1" fmla="*/ 1098 h 120"/>
                <a:gd name="T2" fmla="*/ 2157 w 284"/>
                <a:gd name="T3" fmla="*/ 778 h 120"/>
                <a:gd name="T4" fmla="*/ 2165 w 284"/>
                <a:gd name="T5" fmla="*/ 669 h 120"/>
                <a:gd name="T6" fmla="*/ 1380 w 284"/>
                <a:gd name="T7" fmla="*/ 914 h 120"/>
                <a:gd name="T8" fmla="*/ 0 w 284"/>
                <a:gd name="T9" fmla="*/ 320 h 120"/>
                <a:gd name="T10" fmla="*/ 69 w 284"/>
                <a:gd name="T11" fmla="*/ 385 h 120"/>
                <a:gd name="T12" fmla="*/ 1372 w 284"/>
                <a:gd name="T13" fmla="*/ 1098 h 1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4" h="120">
                  <a:moveTo>
                    <a:pt x="180" y="120"/>
                  </a:moveTo>
                  <a:cubicBezTo>
                    <a:pt x="225" y="120"/>
                    <a:pt x="260" y="98"/>
                    <a:pt x="283" y="85"/>
                  </a:cubicBezTo>
                  <a:cubicBezTo>
                    <a:pt x="284" y="73"/>
                    <a:pt x="284" y="73"/>
                    <a:pt x="284" y="73"/>
                  </a:cubicBezTo>
                  <a:cubicBezTo>
                    <a:pt x="260" y="87"/>
                    <a:pt x="225" y="100"/>
                    <a:pt x="181" y="100"/>
                  </a:cubicBezTo>
                  <a:cubicBezTo>
                    <a:pt x="89" y="100"/>
                    <a:pt x="53" y="0"/>
                    <a:pt x="0" y="35"/>
                  </a:cubicBezTo>
                  <a:cubicBezTo>
                    <a:pt x="0" y="35"/>
                    <a:pt x="3" y="37"/>
                    <a:pt x="9" y="42"/>
                  </a:cubicBezTo>
                  <a:cubicBezTo>
                    <a:pt x="57" y="23"/>
                    <a:pt x="94" y="120"/>
                    <a:pt x="180" y="120"/>
                  </a:cubicBezTo>
                  <a:close/>
                </a:path>
              </a:pathLst>
            </a:custGeom>
            <a:solidFill>
              <a:srgbClr val="EAB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26" name="Freeform 244">
              <a:extLst>
                <a:ext uri="{FF2B5EF4-FFF2-40B4-BE49-F238E27FC236}">
                  <a16:creationId xmlns:a16="http://schemas.microsoft.com/office/drawing/2014/main" id="{66DBFB20-E165-469E-A257-2A4BB1EF23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2" y="3048"/>
              <a:ext cx="342" cy="348"/>
            </a:xfrm>
            <a:custGeom>
              <a:avLst/>
              <a:gdLst>
                <a:gd name="T0" fmla="*/ 39 w 174"/>
                <a:gd name="T1" fmla="*/ 1159 h 166"/>
                <a:gd name="T2" fmla="*/ 936 w 174"/>
                <a:gd name="T3" fmla="*/ 241 h 166"/>
                <a:gd name="T4" fmla="*/ 1109 w 174"/>
                <a:gd name="T5" fmla="*/ 874 h 166"/>
                <a:gd name="T6" fmla="*/ 912 w 174"/>
                <a:gd name="T7" fmla="*/ 1486 h 166"/>
                <a:gd name="T8" fmla="*/ 39 w 174"/>
                <a:gd name="T9" fmla="*/ 1159 h 1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4" h="166">
                  <a:moveTo>
                    <a:pt x="5" y="126"/>
                  </a:moveTo>
                  <a:cubicBezTo>
                    <a:pt x="0" y="98"/>
                    <a:pt x="90" y="0"/>
                    <a:pt x="123" y="26"/>
                  </a:cubicBezTo>
                  <a:cubicBezTo>
                    <a:pt x="148" y="45"/>
                    <a:pt x="118" y="60"/>
                    <a:pt x="146" y="95"/>
                  </a:cubicBezTo>
                  <a:cubicBezTo>
                    <a:pt x="174" y="130"/>
                    <a:pt x="146" y="161"/>
                    <a:pt x="120" y="161"/>
                  </a:cubicBezTo>
                  <a:cubicBezTo>
                    <a:pt x="94" y="161"/>
                    <a:pt x="13" y="166"/>
                    <a:pt x="5" y="126"/>
                  </a:cubicBezTo>
                  <a:close/>
                </a:path>
              </a:pathLst>
            </a:custGeom>
            <a:solidFill>
              <a:srgbClr val="E5A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27" name="Freeform 245">
              <a:extLst>
                <a:ext uri="{FF2B5EF4-FFF2-40B4-BE49-F238E27FC236}">
                  <a16:creationId xmlns:a16="http://schemas.microsoft.com/office/drawing/2014/main" id="{9CF4A1D9-A229-4FA9-A84D-80BF8D5750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0" y="3040"/>
              <a:ext cx="342" cy="346"/>
            </a:xfrm>
            <a:custGeom>
              <a:avLst/>
              <a:gdLst>
                <a:gd name="T0" fmla="*/ 47 w 174"/>
                <a:gd name="T1" fmla="*/ 1162 h 165"/>
                <a:gd name="T2" fmla="*/ 936 w 174"/>
                <a:gd name="T3" fmla="*/ 229 h 165"/>
                <a:gd name="T4" fmla="*/ 1109 w 174"/>
                <a:gd name="T5" fmla="*/ 874 h 165"/>
                <a:gd name="T6" fmla="*/ 912 w 174"/>
                <a:gd name="T7" fmla="*/ 1487 h 165"/>
                <a:gd name="T8" fmla="*/ 47 w 174"/>
                <a:gd name="T9" fmla="*/ 1162 h 1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4" h="165">
                  <a:moveTo>
                    <a:pt x="6" y="126"/>
                  </a:moveTo>
                  <a:cubicBezTo>
                    <a:pt x="0" y="98"/>
                    <a:pt x="90" y="0"/>
                    <a:pt x="123" y="25"/>
                  </a:cubicBezTo>
                  <a:cubicBezTo>
                    <a:pt x="149" y="45"/>
                    <a:pt x="118" y="60"/>
                    <a:pt x="146" y="95"/>
                  </a:cubicBezTo>
                  <a:cubicBezTo>
                    <a:pt x="174" y="130"/>
                    <a:pt x="146" y="161"/>
                    <a:pt x="120" y="161"/>
                  </a:cubicBezTo>
                  <a:cubicBezTo>
                    <a:pt x="94" y="161"/>
                    <a:pt x="14" y="165"/>
                    <a:pt x="6" y="126"/>
                  </a:cubicBezTo>
                  <a:close/>
                </a:path>
              </a:pathLst>
            </a:custGeom>
            <a:solidFill>
              <a:srgbClr val="F9DC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28" name="Freeform 246">
              <a:extLst>
                <a:ext uri="{FF2B5EF4-FFF2-40B4-BE49-F238E27FC236}">
                  <a16:creationId xmlns:a16="http://schemas.microsoft.com/office/drawing/2014/main" id="{D25D2D46-45E7-41A1-901C-0578103B0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0" y="3191"/>
              <a:ext cx="146" cy="119"/>
            </a:xfrm>
            <a:custGeom>
              <a:avLst/>
              <a:gdLst>
                <a:gd name="T0" fmla="*/ 408 w 74"/>
                <a:gd name="T1" fmla="*/ 17 h 57"/>
                <a:gd name="T2" fmla="*/ 55 w 74"/>
                <a:gd name="T3" fmla="*/ 292 h 57"/>
                <a:gd name="T4" fmla="*/ 491 w 74"/>
                <a:gd name="T5" fmla="*/ 392 h 57"/>
                <a:gd name="T6" fmla="*/ 408 w 74"/>
                <a:gd name="T7" fmla="*/ 17 h 5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4" h="57">
                  <a:moveTo>
                    <a:pt x="53" y="2"/>
                  </a:moveTo>
                  <a:cubicBezTo>
                    <a:pt x="41" y="0"/>
                    <a:pt x="0" y="15"/>
                    <a:pt x="7" y="32"/>
                  </a:cubicBezTo>
                  <a:cubicBezTo>
                    <a:pt x="14" y="50"/>
                    <a:pt x="54" y="57"/>
                    <a:pt x="64" y="43"/>
                  </a:cubicBezTo>
                  <a:cubicBezTo>
                    <a:pt x="74" y="30"/>
                    <a:pt x="72" y="5"/>
                    <a:pt x="53" y="2"/>
                  </a:cubicBezTo>
                  <a:close/>
                </a:path>
              </a:pathLst>
            </a:custGeom>
            <a:solidFill>
              <a:srgbClr val="E2A4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29" name="Freeform 247">
              <a:extLst>
                <a:ext uri="{FF2B5EF4-FFF2-40B4-BE49-F238E27FC236}">
                  <a16:creationId xmlns:a16="http://schemas.microsoft.com/office/drawing/2014/main" id="{7C084702-6E3C-4F60-B92E-9394F58462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0" y="3191"/>
              <a:ext cx="122" cy="104"/>
            </a:xfrm>
            <a:custGeom>
              <a:avLst/>
              <a:gdLst>
                <a:gd name="T0" fmla="*/ 167 w 62"/>
                <a:gd name="T1" fmla="*/ 324 h 50"/>
                <a:gd name="T2" fmla="*/ 472 w 62"/>
                <a:gd name="T3" fmla="*/ 52 h 50"/>
                <a:gd name="T4" fmla="*/ 403 w 62"/>
                <a:gd name="T5" fmla="*/ 17 h 50"/>
                <a:gd name="T6" fmla="*/ 55 w 62"/>
                <a:gd name="T7" fmla="*/ 289 h 50"/>
                <a:gd name="T8" fmla="*/ 291 w 62"/>
                <a:gd name="T9" fmla="*/ 449 h 50"/>
                <a:gd name="T10" fmla="*/ 167 w 62"/>
                <a:gd name="T11" fmla="*/ 324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2" h="50">
                  <a:moveTo>
                    <a:pt x="22" y="36"/>
                  </a:moveTo>
                  <a:cubicBezTo>
                    <a:pt x="16" y="20"/>
                    <a:pt x="46" y="7"/>
                    <a:pt x="62" y="6"/>
                  </a:cubicBezTo>
                  <a:cubicBezTo>
                    <a:pt x="59" y="4"/>
                    <a:pt x="56" y="3"/>
                    <a:pt x="53" y="2"/>
                  </a:cubicBezTo>
                  <a:cubicBezTo>
                    <a:pt x="41" y="0"/>
                    <a:pt x="0" y="15"/>
                    <a:pt x="7" y="32"/>
                  </a:cubicBezTo>
                  <a:cubicBezTo>
                    <a:pt x="11" y="42"/>
                    <a:pt x="25" y="48"/>
                    <a:pt x="38" y="50"/>
                  </a:cubicBezTo>
                  <a:cubicBezTo>
                    <a:pt x="30" y="47"/>
                    <a:pt x="24" y="42"/>
                    <a:pt x="22" y="36"/>
                  </a:cubicBezTo>
                  <a:close/>
                </a:path>
              </a:pathLst>
            </a:custGeom>
            <a:solidFill>
              <a:srgbClr val="C678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30" name="Freeform 248">
              <a:extLst>
                <a:ext uri="{FF2B5EF4-FFF2-40B4-BE49-F238E27FC236}">
                  <a16:creationId xmlns:a16="http://schemas.microsoft.com/office/drawing/2014/main" id="{9DA56FC7-2B74-450B-8610-408051973C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2" y="3419"/>
              <a:ext cx="1137" cy="277"/>
            </a:xfrm>
            <a:custGeom>
              <a:avLst/>
              <a:gdLst>
                <a:gd name="T0" fmla="*/ 2193 w 578"/>
                <a:gd name="T1" fmla="*/ 405 h 132"/>
                <a:gd name="T2" fmla="*/ 2894 w 578"/>
                <a:gd name="T3" fmla="*/ 833 h 132"/>
                <a:gd name="T4" fmla="*/ 3549 w 578"/>
                <a:gd name="T5" fmla="*/ 665 h 132"/>
                <a:gd name="T6" fmla="*/ 4400 w 578"/>
                <a:gd name="T7" fmla="*/ 1219 h 132"/>
                <a:gd name="T8" fmla="*/ 4400 w 578"/>
                <a:gd name="T9" fmla="*/ 766 h 132"/>
                <a:gd name="T10" fmla="*/ 3549 w 578"/>
                <a:gd name="T11" fmla="*/ 260 h 132"/>
                <a:gd name="T12" fmla="*/ 2894 w 578"/>
                <a:gd name="T13" fmla="*/ 428 h 132"/>
                <a:gd name="T14" fmla="*/ 2193 w 578"/>
                <a:gd name="T15" fmla="*/ 0 h 132"/>
                <a:gd name="T16" fmla="*/ 2201 w 578"/>
                <a:gd name="T17" fmla="*/ 0 h 132"/>
                <a:gd name="T18" fmla="*/ 1505 w 578"/>
                <a:gd name="T19" fmla="*/ 428 h 132"/>
                <a:gd name="T20" fmla="*/ 844 w 578"/>
                <a:gd name="T21" fmla="*/ 260 h 132"/>
                <a:gd name="T22" fmla="*/ 0 w 578"/>
                <a:gd name="T23" fmla="*/ 766 h 132"/>
                <a:gd name="T24" fmla="*/ 0 w 578"/>
                <a:gd name="T25" fmla="*/ 1219 h 132"/>
                <a:gd name="T26" fmla="*/ 844 w 578"/>
                <a:gd name="T27" fmla="*/ 665 h 132"/>
                <a:gd name="T28" fmla="*/ 1505 w 578"/>
                <a:gd name="T29" fmla="*/ 833 h 132"/>
                <a:gd name="T30" fmla="*/ 2201 w 578"/>
                <a:gd name="T31" fmla="*/ 405 h 132"/>
                <a:gd name="T32" fmla="*/ 2193 w 578"/>
                <a:gd name="T33" fmla="*/ 405 h 1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78" h="132">
                  <a:moveTo>
                    <a:pt x="288" y="44"/>
                  </a:moveTo>
                  <a:cubicBezTo>
                    <a:pt x="322" y="44"/>
                    <a:pt x="336" y="90"/>
                    <a:pt x="380" y="90"/>
                  </a:cubicBezTo>
                  <a:cubicBezTo>
                    <a:pt x="424" y="90"/>
                    <a:pt x="415" y="72"/>
                    <a:pt x="466" y="72"/>
                  </a:cubicBezTo>
                  <a:cubicBezTo>
                    <a:pt x="518" y="72"/>
                    <a:pt x="578" y="132"/>
                    <a:pt x="578" y="132"/>
                  </a:cubicBezTo>
                  <a:cubicBezTo>
                    <a:pt x="578" y="83"/>
                    <a:pt x="578" y="83"/>
                    <a:pt x="578" y="83"/>
                  </a:cubicBezTo>
                  <a:cubicBezTo>
                    <a:pt x="578" y="83"/>
                    <a:pt x="518" y="28"/>
                    <a:pt x="466" y="28"/>
                  </a:cubicBezTo>
                  <a:cubicBezTo>
                    <a:pt x="415" y="28"/>
                    <a:pt x="424" y="46"/>
                    <a:pt x="380" y="46"/>
                  </a:cubicBezTo>
                  <a:cubicBezTo>
                    <a:pt x="336" y="46"/>
                    <a:pt x="322" y="0"/>
                    <a:pt x="288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56" y="0"/>
                    <a:pt x="242" y="46"/>
                    <a:pt x="198" y="46"/>
                  </a:cubicBezTo>
                  <a:cubicBezTo>
                    <a:pt x="153" y="46"/>
                    <a:pt x="163" y="28"/>
                    <a:pt x="111" y="28"/>
                  </a:cubicBezTo>
                  <a:cubicBezTo>
                    <a:pt x="60" y="28"/>
                    <a:pt x="0" y="83"/>
                    <a:pt x="0" y="83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0" y="132"/>
                    <a:pt x="60" y="72"/>
                    <a:pt x="111" y="72"/>
                  </a:cubicBezTo>
                  <a:cubicBezTo>
                    <a:pt x="163" y="72"/>
                    <a:pt x="153" y="90"/>
                    <a:pt x="198" y="90"/>
                  </a:cubicBezTo>
                  <a:cubicBezTo>
                    <a:pt x="242" y="90"/>
                    <a:pt x="256" y="44"/>
                    <a:pt x="289" y="44"/>
                  </a:cubicBezTo>
                  <a:lnTo>
                    <a:pt x="288" y="44"/>
                  </a:lnTo>
                  <a:close/>
                </a:path>
              </a:pathLst>
            </a:custGeom>
            <a:solidFill>
              <a:srgbClr val="F9DC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31" name="Freeform 249">
              <a:extLst>
                <a:ext uri="{FF2B5EF4-FFF2-40B4-BE49-F238E27FC236}">
                  <a16:creationId xmlns:a16="http://schemas.microsoft.com/office/drawing/2014/main" id="{82579447-F702-40C8-8C11-0F3425F508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82" y="3419"/>
              <a:ext cx="1137" cy="203"/>
            </a:xfrm>
            <a:custGeom>
              <a:avLst/>
              <a:gdLst>
                <a:gd name="T0" fmla="*/ 2193 w 578"/>
                <a:gd name="T1" fmla="*/ 0 h 97"/>
                <a:gd name="T2" fmla="*/ 2201 w 578"/>
                <a:gd name="T3" fmla="*/ 0 h 97"/>
                <a:gd name="T4" fmla="*/ 2201 w 578"/>
                <a:gd name="T5" fmla="*/ 0 h 97"/>
                <a:gd name="T6" fmla="*/ 2193 w 578"/>
                <a:gd name="T7" fmla="*/ 0 h 97"/>
                <a:gd name="T8" fmla="*/ 3549 w 578"/>
                <a:gd name="T9" fmla="*/ 257 h 97"/>
                <a:gd name="T10" fmla="*/ 2894 w 578"/>
                <a:gd name="T11" fmla="*/ 421 h 97"/>
                <a:gd name="T12" fmla="*/ 2201 w 578"/>
                <a:gd name="T13" fmla="*/ 0 h 97"/>
                <a:gd name="T14" fmla="*/ 1505 w 578"/>
                <a:gd name="T15" fmla="*/ 421 h 97"/>
                <a:gd name="T16" fmla="*/ 844 w 578"/>
                <a:gd name="T17" fmla="*/ 257 h 97"/>
                <a:gd name="T18" fmla="*/ 0 w 578"/>
                <a:gd name="T19" fmla="*/ 762 h 97"/>
                <a:gd name="T20" fmla="*/ 0 w 578"/>
                <a:gd name="T21" fmla="*/ 889 h 97"/>
                <a:gd name="T22" fmla="*/ 844 w 578"/>
                <a:gd name="T23" fmla="*/ 301 h 97"/>
                <a:gd name="T24" fmla="*/ 1505 w 578"/>
                <a:gd name="T25" fmla="*/ 622 h 97"/>
                <a:gd name="T26" fmla="*/ 2201 w 578"/>
                <a:gd name="T27" fmla="*/ 128 h 97"/>
                <a:gd name="T28" fmla="*/ 2193 w 578"/>
                <a:gd name="T29" fmla="*/ 128 h 97"/>
                <a:gd name="T30" fmla="*/ 2201 w 578"/>
                <a:gd name="T31" fmla="*/ 128 h 97"/>
                <a:gd name="T32" fmla="*/ 2201 w 578"/>
                <a:gd name="T33" fmla="*/ 128 h 97"/>
                <a:gd name="T34" fmla="*/ 2894 w 578"/>
                <a:gd name="T35" fmla="*/ 630 h 97"/>
                <a:gd name="T36" fmla="*/ 3557 w 578"/>
                <a:gd name="T37" fmla="*/ 312 h 97"/>
                <a:gd name="T38" fmla="*/ 4400 w 578"/>
                <a:gd name="T39" fmla="*/ 889 h 97"/>
                <a:gd name="T40" fmla="*/ 4400 w 578"/>
                <a:gd name="T41" fmla="*/ 762 h 97"/>
                <a:gd name="T42" fmla="*/ 3549 w 578"/>
                <a:gd name="T43" fmla="*/ 257 h 9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78" h="97">
                  <a:moveTo>
                    <a:pt x="288" y="0"/>
                  </a:moveTo>
                  <a:cubicBezTo>
                    <a:pt x="288" y="0"/>
                    <a:pt x="289" y="0"/>
                    <a:pt x="289" y="0"/>
                  </a:cubicBezTo>
                  <a:cubicBezTo>
                    <a:pt x="289" y="0"/>
                    <a:pt x="289" y="0"/>
                    <a:pt x="289" y="0"/>
                  </a:cubicBezTo>
                  <a:lnTo>
                    <a:pt x="288" y="0"/>
                  </a:lnTo>
                  <a:close/>
                  <a:moveTo>
                    <a:pt x="466" y="28"/>
                  </a:moveTo>
                  <a:cubicBezTo>
                    <a:pt x="415" y="28"/>
                    <a:pt x="424" y="46"/>
                    <a:pt x="380" y="46"/>
                  </a:cubicBezTo>
                  <a:cubicBezTo>
                    <a:pt x="336" y="46"/>
                    <a:pt x="322" y="0"/>
                    <a:pt x="289" y="0"/>
                  </a:cubicBezTo>
                  <a:cubicBezTo>
                    <a:pt x="256" y="0"/>
                    <a:pt x="242" y="46"/>
                    <a:pt x="198" y="46"/>
                  </a:cubicBezTo>
                  <a:cubicBezTo>
                    <a:pt x="153" y="46"/>
                    <a:pt x="163" y="28"/>
                    <a:pt x="111" y="28"/>
                  </a:cubicBezTo>
                  <a:cubicBezTo>
                    <a:pt x="60" y="28"/>
                    <a:pt x="0" y="83"/>
                    <a:pt x="0" y="83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60" y="33"/>
                    <a:pt x="111" y="33"/>
                  </a:cubicBezTo>
                  <a:cubicBezTo>
                    <a:pt x="163" y="33"/>
                    <a:pt x="154" y="68"/>
                    <a:pt x="198" y="68"/>
                  </a:cubicBezTo>
                  <a:cubicBezTo>
                    <a:pt x="242" y="68"/>
                    <a:pt x="256" y="15"/>
                    <a:pt x="289" y="14"/>
                  </a:cubicBezTo>
                  <a:cubicBezTo>
                    <a:pt x="289" y="14"/>
                    <a:pt x="288" y="14"/>
                    <a:pt x="288" y="14"/>
                  </a:cubicBezTo>
                  <a:cubicBezTo>
                    <a:pt x="289" y="14"/>
                    <a:pt x="289" y="14"/>
                    <a:pt x="289" y="14"/>
                  </a:cubicBezTo>
                  <a:cubicBezTo>
                    <a:pt x="289" y="14"/>
                    <a:pt x="289" y="14"/>
                    <a:pt x="289" y="14"/>
                  </a:cubicBezTo>
                  <a:cubicBezTo>
                    <a:pt x="322" y="15"/>
                    <a:pt x="336" y="69"/>
                    <a:pt x="380" y="69"/>
                  </a:cubicBezTo>
                  <a:cubicBezTo>
                    <a:pt x="424" y="69"/>
                    <a:pt x="416" y="34"/>
                    <a:pt x="467" y="34"/>
                  </a:cubicBezTo>
                  <a:cubicBezTo>
                    <a:pt x="518" y="34"/>
                    <a:pt x="578" y="97"/>
                    <a:pt x="578" y="97"/>
                  </a:cubicBezTo>
                  <a:cubicBezTo>
                    <a:pt x="578" y="83"/>
                    <a:pt x="578" y="83"/>
                    <a:pt x="578" y="83"/>
                  </a:cubicBezTo>
                  <a:cubicBezTo>
                    <a:pt x="578" y="83"/>
                    <a:pt x="518" y="28"/>
                    <a:pt x="466" y="28"/>
                  </a:cubicBezTo>
                  <a:close/>
                </a:path>
              </a:pathLst>
            </a:custGeom>
            <a:solidFill>
              <a:srgbClr val="FCEA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32" name="Freeform 250">
              <a:extLst>
                <a:ext uri="{FF2B5EF4-FFF2-40B4-BE49-F238E27FC236}">
                  <a16:creationId xmlns:a16="http://schemas.microsoft.com/office/drawing/2014/main" id="{682B61CC-B3DB-404B-9B1E-D6041251E1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7" y="3048"/>
              <a:ext cx="343" cy="346"/>
            </a:xfrm>
            <a:custGeom>
              <a:avLst/>
              <a:gdLst>
                <a:gd name="T0" fmla="*/ 1285 w 174"/>
                <a:gd name="T1" fmla="*/ 1162 h 165"/>
                <a:gd name="T2" fmla="*/ 392 w 174"/>
                <a:gd name="T3" fmla="*/ 229 h 165"/>
                <a:gd name="T4" fmla="*/ 213 w 174"/>
                <a:gd name="T5" fmla="*/ 874 h 165"/>
                <a:gd name="T6" fmla="*/ 412 w 174"/>
                <a:gd name="T7" fmla="*/ 1478 h 165"/>
                <a:gd name="T8" fmla="*/ 1285 w 174"/>
                <a:gd name="T9" fmla="*/ 1162 h 1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4" h="165">
                  <a:moveTo>
                    <a:pt x="168" y="126"/>
                  </a:moveTo>
                  <a:cubicBezTo>
                    <a:pt x="174" y="98"/>
                    <a:pt x="84" y="0"/>
                    <a:pt x="51" y="25"/>
                  </a:cubicBezTo>
                  <a:cubicBezTo>
                    <a:pt x="25" y="45"/>
                    <a:pt x="56" y="59"/>
                    <a:pt x="28" y="95"/>
                  </a:cubicBezTo>
                  <a:cubicBezTo>
                    <a:pt x="0" y="130"/>
                    <a:pt x="28" y="160"/>
                    <a:pt x="54" y="160"/>
                  </a:cubicBezTo>
                  <a:cubicBezTo>
                    <a:pt x="80" y="160"/>
                    <a:pt x="161" y="165"/>
                    <a:pt x="168" y="126"/>
                  </a:cubicBezTo>
                  <a:close/>
                </a:path>
              </a:pathLst>
            </a:custGeom>
            <a:solidFill>
              <a:srgbClr val="E5A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33" name="Freeform 251">
              <a:extLst>
                <a:ext uri="{FF2B5EF4-FFF2-40B4-BE49-F238E27FC236}">
                  <a16:creationId xmlns:a16="http://schemas.microsoft.com/office/drawing/2014/main" id="{071A7778-B897-4088-A25D-4BDA3A0228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7" y="3040"/>
              <a:ext cx="342" cy="346"/>
            </a:xfrm>
            <a:custGeom>
              <a:avLst/>
              <a:gdLst>
                <a:gd name="T0" fmla="*/ 1283 w 174"/>
                <a:gd name="T1" fmla="*/ 1162 h 165"/>
                <a:gd name="T2" fmla="*/ 387 w 174"/>
                <a:gd name="T3" fmla="*/ 229 h 165"/>
                <a:gd name="T4" fmla="*/ 212 w 174"/>
                <a:gd name="T5" fmla="*/ 874 h 165"/>
                <a:gd name="T6" fmla="*/ 409 w 174"/>
                <a:gd name="T7" fmla="*/ 1487 h 165"/>
                <a:gd name="T8" fmla="*/ 1283 w 174"/>
                <a:gd name="T9" fmla="*/ 1162 h 1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4" h="165">
                  <a:moveTo>
                    <a:pt x="169" y="126"/>
                  </a:moveTo>
                  <a:cubicBezTo>
                    <a:pt x="174" y="98"/>
                    <a:pt x="84" y="0"/>
                    <a:pt x="51" y="25"/>
                  </a:cubicBezTo>
                  <a:cubicBezTo>
                    <a:pt x="26" y="45"/>
                    <a:pt x="56" y="60"/>
                    <a:pt x="28" y="95"/>
                  </a:cubicBezTo>
                  <a:cubicBezTo>
                    <a:pt x="0" y="130"/>
                    <a:pt x="28" y="161"/>
                    <a:pt x="54" y="161"/>
                  </a:cubicBezTo>
                  <a:cubicBezTo>
                    <a:pt x="80" y="161"/>
                    <a:pt x="161" y="165"/>
                    <a:pt x="169" y="126"/>
                  </a:cubicBezTo>
                  <a:close/>
                </a:path>
              </a:pathLst>
            </a:custGeom>
            <a:solidFill>
              <a:srgbClr val="F9DC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34" name="Freeform 252">
              <a:extLst>
                <a:ext uri="{FF2B5EF4-FFF2-40B4-BE49-F238E27FC236}">
                  <a16:creationId xmlns:a16="http://schemas.microsoft.com/office/drawing/2014/main" id="{3460A93B-9141-4B8E-8FD0-B9C2242A27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3" y="3191"/>
              <a:ext cx="146" cy="119"/>
            </a:xfrm>
            <a:custGeom>
              <a:avLst/>
              <a:gdLst>
                <a:gd name="T0" fmla="*/ 168 w 74"/>
                <a:gd name="T1" fmla="*/ 17 h 57"/>
                <a:gd name="T2" fmla="*/ 513 w 74"/>
                <a:gd name="T3" fmla="*/ 292 h 57"/>
                <a:gd name="T4" fmla="*/ 77 w 74"/>
                <a:gd name="T5" fmla="*/ 392 h 57"/>
                <a:gd name="T6" fmla="*/ 168 w 74"/>
                <a:gd name="T7" fmla="*/ 17 h 5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4" h="57">
                  <a:moveTo>
                    <a:pt x="22" y="2"/>
                  </a:moveTo>
                  <a:cubicBezTo>
                    <a:pt x="34" y="0"/>
                    <a:pt x="74" y="15"/>
                    <a:pt x="67" y="32"/>
                  </a:cubicBezTo>
                  <a:cubicBezTo>
                    <a:pt x="61" y="50"/>
                    <a:pt x="20" y="57"/>
                    <a:pt x="10" y="43"/>
                  </a:cubicBezTo>
                  <a:cubicBezTo>
                    <a:pt x="0" y="30"/>
                    <a:pt x="3" y="5"/>
                    <a:pt x="22" y="2"/>
                  </a:cubicBezTo>
                  <a:close/>
                </a:path>
              </a:pathLst>
            </a:custGeom>
            <a:solidFill>
              <a:srgbClr val="E2A4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35" name="Freeform 253">
              <a:extLst>
                <a:ext uri="{FF2B5EF4-FFF2-40B4-BE49-F238E27FC236}">
                  <a16:creationId xmlns:a16="http://schemas.microsoft.com/office/drawing/2014/main" id="{C2CD11F3-1FB7-45B9-AD7A-FAA44FCBAB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3" y="3193"/>
              <a:ext cx="124" cy="100"/>
            </a:xfrm>
            <a:custGeom>
              <a:avLst/>
              <a:gdLst>
                <a:gd name="T0" fmla="*/ 260 w 63"/>
                <a:gd name="T1" fmla="*/ 92 h 48"/>
                <a:gd name="T2" fmla="*/ 480 w 63"/>
                <a:gd name="T3" fmla="*/ 152 h 48"/>
                <a:gd name="T4" fmla="*/ 167 w 63"/>
                <a:gd name="T5" fmla="*/ 8 h 48"/>
                <a:gd name="T6" fmla="*/ 77 w 63"/>
                <a:gd name="T7" fmla="*/ 381 h 48"/>
                <a:gd name="T8" fmla="*/ 159 w 63"/>
                <a:gd name="T9" fmla="*/ 433 h 48"/>
                <a:gd name="T10" fmla="*/ 260 w 63"/>
                <a:gd name="T11" fmla="*/ 92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" h="48">
                  <a:moveTo>
                    <a:pt x="34" y="10"/>
                  </a:moveTo>
                  <a:cubicBezTo>
                    <a:pt x="40" y="9"/>
                    <a:pt x="53" y="12"/>
                    <a:pt x="63" y="17"/>
                  </a:cubicBezTo>
                  <a:cubicBezTo>
                    <a:pt x="53" y="7"/>
                    <a:pt x="31" y="0"/>
                    <a:pt x="22" y="1"/>
                  </a:cubicBezTo>
                  <a:cubicBezTo>
                    <a:pt x="3" y="4"/>
                    <a:pt x="0" y="29"/>
                    <a:pt x="10" y="42"/>
                  </a:cubicBezTo>
                  <a:cubicBezTo>
                    <a:pt x="12" y="45"/>
                    <a:pt x="16" y="47"/>
                    <a:pt x="21" y="48"/>
                  </a:cubicBezTo>
                  <a:cubicBezTo>
                    <a:pt x="13" y="34"/>
                    <a:pt x="16" y="12"/>
                    <a:pt x="34" y="10"/>
                  </a:cubicBezTo>
                  <a:close/>
                </a:path>
              </a:pathLst>
            </a:custGeom>
            <a:solidFill>
              <a:srgbClr val="C678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36" name="Oval 254">
              <a:extLst>
                <a:ext uri="{FF2B5EF4-FFF2-40B4-BE49-F238E27FC236}">
                  <a16:creationId xmlns:a16="http://schemas.microsoft.com/office/drawing/2014/main" id="{2710C3DD-B39A-4ABA-87AC-F0B3EC7262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5" y="3344"/>
              <a:ext cx="47" cy="50"/>
            </a:xfrm>
            <a:prstGeom prst="ellipse">
              <a:avLst/>
            </a:prstGeom>
            <a:solidFill>
              <a:srgbClr val="E088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737" name="Freeform 255">
              <a:extLst>
                <a:ext uri="{FF2B5EF4-FFF2-40B4-BE49-F238E27FC236}">
                  <a16:creationId xmlns:a16="http://schemas.microsoft.com/office/drawing/2014/main" id="{31F36BCF-CAE2-4279-AACC-2FE75AF939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5" y="3342"/>
              <a:ext cx="45" cy="46"/>
            </a:xfrm>
            <a:custGeom>
              <a:avLst/>
              <a:gdLst>
                <a:gd name="T0" fmla="*/ 31 w 23"/>
                <a:gd name="T1" fmla="*/ 157 h 22"/>
                <a:gd name="T2" fmla="*/ 119 w 23"/>
                <a:gd name="T3" fmla="*/ 44 h 22"/>
                <a:gd name="T4" fmla="*/ 172 w 23"/>
                <a:gd name="T5" fmla="*/ 65 h 22"/>
                <a:gd name="T6" fmla="*/ 88 w 23"/>
                <a:gd name="T7" fmla="*/ 0 h 22"/>
                <a:gd name="T8" fmla="*/ 0 w 23"/>
                <a:gd name="T9" fmla="*/ 109 h 22"/>
                <a:gd name="T10" fmla="*/ 39 w 23"/>
                <a:gd name="T11" fmla="*/ 201 h 22"/>
                <a:gd name="T12" fmla="*/ 31 w 23"/>
                <a:gd name="T13" fmla="*/ 157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" h="22">
                  <a:moveTo>
                    <a:pt x="4" y="17"/>
                  </a:moveTo>
                  <a:cubicBezTo>
                    <a:pt x="4" y="10"/>
                    <a:pt x="9" y="5"/>
                    <a:pt x="16" y="5"/>
                  </a:cubicBezTo>
                  <a:cubicBezTo>
                    <a:pt x="18" y="5"/>
                    <a:pt x="21" y="6"/>
                    <a:pt x="23" y="7"/>
                  </a:cubicBezTo>
                  <a:cubicBezTo>
                    <a:pt x="21" y="3"/>
                    <a:pt x="17" y="0"/>
                    <a:pt x="12" y="0"/>
                  </a:cubicBezTo>
                  <a:cubicBezTo>
                    <a:pt x="5" y="0"/>
                    <a:pt x="0" y="6"/>
                    <a:pt x="0" y="12"/>
                  </a:cubicBezTo>
                  <a:cubicBezTo>
                    <a:pt x="0" y="17"/>
                    <a:pt x="2" y="20"/>
                    <a:pt x="5" y="22"/>
                  </a:cubicBezTo>
                  <a:cubicBezTo>
                    <a:pt x="5" y="21"/>
                    <a:pt x="4" y="19"/>
                    <a:pt x="4" y="17"/>
                  </a:cubicBezTo>
                  <a:close/>
                </a:path>
              </a:pathLst>
            </a:custGeom>
            <a:solidFill>
              <a:srgbClr val="B560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38" name="Freeform 256">
              <a:extLst>
                <a:ext uri="{FF2B5EF4-FFF2-40B4-BE49-F238E27FC236}">
                  <a16:creationId xmlns:a16="http://schemas.microsoft.com/office/drawing/2014/main" id="{E00A13BA-DB14-4BFC-9B8C-0C3F46B3D7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7" y="3365"/>
              <a:ext cx="23" cy="25"/>
            </a:xfrm>
            <a:custGeom>
              <a:avLst/>
              <a:gdLst>
                <a:gd name="T0" fmla="*/ 77 w 12"/>
                <a:gd name="T1" fmla="*/ 0 h 12"/>
                <a:gd name="T2" fmla="*/ 0 w 12"/>
                <a:gd name="T3" fmla="*/ 108 h 12"/>
                <a:gd name="T4" fmla="*/ 77 w 12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1" y="0"/>
                    <a:pt x="12" y="12"/>
                    <a:pt x="0" y="12"/>
                  </a:cubicBezTo>
                  <a:cubicBezTo>
                    <a:pt x="0" y="12"/>
                    <a:pt x="10" y="12"/>
                    <a:pt x="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39" name="Oval 257">
              <a:extLst>
                <a:ext uri="{FF2B5EF4-FFF2-40B4-BE49-F238E27FC236}">
                  <a16:creationId xmlns:a16="http://schemas.microsoft.com/office/drawing/2014/main" id="{052C0043-F0D1-4D90-AD97-0EC21B27C4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5" y="3344"/>
              <a:ext cx="47" cy="50"/>
            </a:xfrm>
            <a:prstGeom prst="ellipse">
              <a:avLst/>
            </a:prstGeom>
            <a:noFill/>
            <a:ln w="6350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740" name="Freeform 258">
              <a:extLst>
                <a:ext uri="{FF2B5EF4-FFF2-40B4-BE49-F238E27FC236}">
                  <a16:creationId xmlns:a16="http://schemas.microsoft.com/office/drawing/2014/main" id="{1DEB3194-EB86-454C-94D8-3D7598032D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5" y="3065"/>
              <a:ext cx="140" cy="191"/>
            </a:xfrm>
            <a:custGeom>
              <a:avLst/>
              <a:gdLst>
                <a:gd name="T0" fmla="*/ 0 w 71"/>
                <a:gd name="T1" fmla="*/ 630 h 91"/>
                <a:gd name="T2" fmla="*/ 544 w 71"/>
                <a:gd name="T3" fmla="*/ 0 h 91"/>
                <a:gd name="T4" fmla="*/ 0 w 71"/>
                <a:gd name="T5" fmla="*/ 630 h 9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1" h="91">
                  <a:moveTo>
                    <a:pt x="0" y="68"/>
                  </a:moveTo>
                  <a:cubicBezTo>
                    <a:pt x="0" y="68"/>
                    <a:pt x="48" y="91"/>
                    <a:pt x="71" y="0"/>
                  </a:cubicBezTo>
                  <a:cubicBezTo>
                    <a:pt x="71" y="0"/>
                    <a:pt x="54" y="63"/>
                    <a:pt x="0" y="68"/>
                  </a:cubicBezTo>
                  <a:close/>
                </a:path>
              </a:pathLst>
            </a:custGeom>
            <a:solidFill>
              <a:srgbClr val="C488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41" name="Freeform 259">
              <a:extLst>
                <a:ext uri="{FF2B5EF4-FFF2-40B4-BE49-F238E27FC236}">
                  <a16:creationId xmlns:a16="http://schemas.microsoft.com/office/drawing/2014/main" id="{5CD970D5-1E55-4F84-A131-4007C9651D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1" y="3075"/>
              <a:ext cx="229" cy="250"/>
            </a:xfrm>
            <a:custGeom>
              <a:avLst/>
              <a:gdLst>
                <a:gd name="T0" fmla="*/ 877 w 116"/>
                <a:gd name="T1" fmla="*/ 221 h 119"/>
                <a:gd name="T2" fmla="*/ 515 w 116"/>
                <a:gd name="T3" fmla="*/ 244 h 119"/>
                <a:gd name="T4" fmla="*/ 148 w 116"/>
                <a:gd name="T5" fmla="*/ 649 h 119"/>
                <a:gd name="T6" fmla="*/ 32 w 116"/>
                <a:gd name="T7" fmla="*/ 842 h 119"/>
                <a:gd name="T8" fmla="*/ 152 w 116"/>
                <a:gd name="T9" fmla="*/ 1086 h 119"/>
                <a:gd name="T10" fmla="*/ 199 w 116"/>
                <a:gd name="T11" fmla="*/ 983 h 119"/>
                <a:gd name="T12" fmla="*/ 223 w 116"/>
                <a:gd name="T13" fmla="*/ 817 h 119"/>
                <a:gd name="T14" fmla="*/ 409 w 116"/>
                <a:gd name="T15" fmla="*/ 521 h 119"/>
                <a:gd name="T16" fmla="*/ 760 w 116"/>
                <a:gd name="T17" fmla="*/ 420 h 119"/>
                <a:gd name="T18" fmla="*/ 892 w 116"/>
                <a:gd name="T19" fmla="*/ 244 h 119"/>
                <a:gd name="T20" fmla="*/ 884 w 116"/>
                <a:gd name="T21" fmla="*/ 212 h 11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6" h="119">
                  <a:moveTo>
                    <a:pt x="114" y="24"/>
                  </a:moveTo>
                  <a:cubicBezTo>
                    <a:pt x="107" y="0"/>
                    <a:pt x="80" y="19"/>
                    <a:pt x="67" y="26"/>
                  </a:cubicBezTo>
                  <a:cubicBezTo>
                    <a:pt x="47" y="36"/>
                    <a:pt x="33" y="53"/>
                    <a:pt x="19" y="70"/>
                  </a:cubicBezTo>
                  <a:cubicBezTo>
                    <a:pt x="14" y="77"/>
                    <a:pt x="8" y="83"/>
                    <a:pt x="4" y="91"/>
                  </a:cubicBezTo>
                  <a:cubicBezTo>
                    <a:pt x="0" y="101"/>
                    <a:pt x="7" y="119"/>
                    <a:pt x="20" y="117"/>
                  </a:cubicBezTo>
                  <a:cubicBezTo>
                    <a:pt x="27" y="117"/>
                    <a:pt x="26" y="112"/>
                    <a:pt x="26" y="106"/>
                  </a:cubicBezTo>
                  <a:cubicBezTo>
                    <a:pt x="27" y="99"/>
                    <a:pt x="27" y="94"/>
                    <a:pt x="29" y="88"/>
                  </a:cubicBezTo>
                  <a:cubicBezTo>
                    <a:pt x="34" y="75"/>
                    <a:pt x="40" y="62"/>
                    <a:pt x="53" y="56"/>
                  </a:cubicBezTo>
                  <a:cubicBezTo>
                    <a:pt x="68" y="48"/>
                    <a:pt x="84" y="50"/>
                    <a:pt x="99" y="45"/>
                  </a:cubicBezTo>
                  <a:cubicBezTo>
                    <a:pt x="108" y="42"/>
                    <a:pt x="116" y="35"/>
                    <a:pt x="116" y="26"/>
                  </a:cubicBezTo>
                  <a:cubicBezTo>
                    <a:pt x="115" y="25"/>
                    <a:pt x="115" y="24"/>
                    <a:pt x="115" y="23"/>
                  </a:cubicBezTo>
                </a:path>
              </a:pathLst>
            </a:custGeom>
            <a:solidFill>
              <a:srgbClr val="FCEA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42" name="Freeform 260">
              <a:extLst>
                <a:ext uri="{FF2B5EF4-FFF2-40B4-BE49-F238E27FC236}">
                  <a16:creationId xmlns:a16="http://schemas.microsoft.com/office/drawing/2014/main" id="{34E5C225-4CFC-4E65-B585-D6B56E549B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2" y="3235"/>
              <a:ext cx="171" cy="115"/>
            </a:xfrm>
            <a:custGeom>
              <a:avLst/>
              <a:gdLst>
                <a:gd name="T0" fmla="*/ 69 w 87"/>
                <a:gd name="T1" fmla="*/ 385 h 55"/>
                <a:gd name="T2" fmla="*/ 212 w 87"/>
                <a:gd name="T3" fmla="*/ 412 h 55"/>
                <a:gd name="T4" fmla="*/ 364 w 87"/>
                <a:gd name="T5" fmla="*/ 376 h 55"/>
                <a:gd name="T6" fmla="*/ 472 w 87"/>
                <a:gd name="T7" fmla="*/ 268 h 55"/>
                <a:gd name="T8" fmla="*/ 525 w 87"/>
                <a:gd name="T9" fmla="*/ 109 h 55"/>
                <a:gd name="T10" fmla="*/ 637 w 87"/>
                <a:gd name="T11" fmla="*/ 184 h 55"/>
                <a:gd name="T12" fmla="*/ 576 w 87"/>
                <a:gd name="T13" fmla="*/ 445 h 55"/>
                <a:gd name="T14" fmla="*/ 364 w 87"/>
                <a:gd name="T15" fmla="*/ 502 h 55"/>
                <a:gd name="T16" fmla="*/ 189 w 87"/>
                <a:gd name="T17" fmla="*/ 502 h 55"/>
                <a:gd name="T18" fmla="*/ 47 w 87"/>
                <a:gd name="T19" fmla="*/ 393 h 55"/>
                <a:gd name="T20" fmla="*/ 61 w 87"/>
                <a:gd name="T21" fmla="*/ 393 h 5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7" h="55">
                  <a:moveTo>
                    <a:pt x="9" y="42"/>
                  </a:moveTo>
                  <a:cubicBezTo>
                    <a:pt x="14" y="40"/>
                    <a:pt x="22" y="44"/>
                    <a:pt x="28" y="45"/>
                  </a:cubicBezTo>
                  <a:cubicBezTo>
                    <a:pt x="35" y="46"/>
                    <a:pt x="42" y="45"/>
                    <a:pt x="48" y="41"/>
                  </a:cubicBezTo>
                  <a:cubicBezTo>
                    <a:pt x="53" y="38"/>
                    <a:pt x="59" y="33"/>
                    <a:pt x="62" y="29"/>
                  </a:cubicBezTo>
                  <a:cubicBezTo>
                    <a:pt x="66" y="23"/>
                    <a:pt x="66" y="17"/>
                    <a:pt x="69" y="12"/>
                  </a:cubicBezTo>
                  <a:cubicBezTo>
                    <a:pt x="74" y="0"/>
                    <a:pt x="82" y="13"/>
                    <a:pt x="84" y="20"/>
                  </a:cubicBezTo>
                  <a:cubicBezTo>
                    <a:pt x="87" y="31"/>
                    <a:pt x="86" y="42"/>
                    <a:pt x="76" y="49"/>
                  </a:cubicBezTo>
                  <a:cubicBezTo>
                    <a:pt x="68" y="55"/>
                    <a:pt x="58" y="55"/>
                    <a:pt x="48" y="55"/>
                  </a:cubicBezTo>
                  <a:cubicBezTo>
                    <a:pt x="41" y="55"/>
                    <a:pt x="33" y="55"/>
                    <a:pt x="25" y="55"/>
                  </a:cubicBezTo>
                  <a:cubicBezTo>
                    <a:pt x="20" y="54"/>
                    <a:pt x="0" y="53"/>
                    <a:pt x="6" y="43"/>
                  </a:cubicBezTo>
                  <a:cubicBezTo>
                    <a:pt x="7" y="43"/>
                    <a:pt x="7" y="43"/>
                    <a:pt x="8" y="43"/>
                  </a:cubicBezTo>
                </a:path>
              </a:pathLst>
            </a:custGeom>
            <a:solidFill>
              <a:srgbClr val="FCEA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43" name="Freeform 261">
              <a:extLst>
                <a:ext uri="{FF2B5EF4-FFF2-40B4-BE49-F238E27FC236}">
                  <a16:creationId xmlns:a16="http://schemas.microsoft.com/office/drawing/2014/main" id="{23BD378F-4692-4125-9E66-1FCB3508B2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5" y="3096"/>
              <a:ext cx="179" cy="151"/>
            </a:xfrm>
            <a:custGeom>
              <a:avLst/>
              <a:gdLst>
                <a:gd name="T0" fmla="*/ 8 w 91"/>
                <a:gd name="T1" fmla="*/ 333 h 72"/>
                <a:gd name="T2" fmla="*/ 8 w 91"/>
                <a:gd name="T3" fmla="*/ 220 h 72"/>
                <a:gd name="T4" fmla="*/ 61 w 91"/>
                <a:gd name="T5" fmla="*/ 84 h 72"/>
                <a:gd name="T6" fmla="*/ 321 w 91"/>
                <a:gd name="T7" fmla="*/ 159 h 72"/>
                <a:gd name="T8" fmla="*/ 557 w 91"/>
                <a:gd name="T9" fmla="*/ 378 h 72"/>
                <a:gd name="T10" fmla="*/ 692 w 91"/>
                <a:gd name="T11" fmla="*/ 621 h 72"/>
                <a:gd name="T12" fmla="*/ 653 w 91"/>
                <a:gd name="T13" fmla="*/ 638 h 72"/>
                <a:gd name="T14" fmla="*/ 557 w 91"/>
                <a:gd name="T15" fmla="*/ 529 h 72"/>
                <a:gd name="T16" fmla="*/ 328 w 91"/>
                <a:gd name="T17" fmla="*/ 361 h 72"/>
                <a:gd name="T18" fmla="*/ 108 w 91"/>
                <a:gd name="T19" fmla="*/ 378 h 72"/>
                <a:gd name="T20" fmla="*/ 8 w 91"/>
                <a:gd name="T21" fmla="*/ 361 h 72"/>
                <a:gd name="T22" fmla="*/ 16 w 91"/>
                <a:gd name="T23" fmla="*/ 333 h 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1" h="72">
                  <a:moveTo>
                    <a:pt x="1" y="36"/>
                  </a:moveTo>
                  <a:cubicBezTo>
                    <a:pt x="2" y="32"/>
                    <a:pt x="1" y="28"/>
                    <a:pt x="1" y="24"/>
                  </a:cubicBezTo>
                  <a:cubicBezTo>
                    <a:pt x="0" y="19"/>
                    <a:pt x="4" y="13"/>
                    <a:pt x="8" y="9"/>
                  </a:cubicBezTo>
                  <a:cubicBezTo>
                    <a:pt x="18" y="0"/>
                    <a:pt x="33" y="10"/>
                    <a:pt x="42" y="17"/>
                  </a:cubicBezTo>
                  <a:cubicBezTo>
                    <a:pt x="53" y="25"/>
                    <a:pt x="62" y="33"/>
                    <a:pt x="73" y="41"/>
                  </a:cubicBezTo>
                  <a:cubicBezTo>
                    <a:pt x="80" y="46"/>
                    <a:pt x="91" y="57"/>
                    <a:pt x="91" y="67"/>
                  </a:cubicBezTo>
                  <a:cubicBezTo>
                    <a:pt x="91" y="72"/>
                    <a:pt x="90" y="71"/>
                    <a:pt x="86" y="69"/>
                  </a:cubicBezTo>
                  <a:cubicBezTo>
                    <a:pt x="81" y="65"/>
                    <a:pt x="77" y="61"/>
                    <a:pt x="73" y="57"/>
                  </a:cubicBezTo>
                  <a:cubicBezTo>
                    <a:pt x="65" y="48"/>
                    <a:pt x="55" y="41"/>
                    <a:pt x="43" y="39"/>
                  </a:cubicBezTo>
                  <a:cubicBezTo>
                    <a:pt x="33" y="38"/>
                    <a:pt x="23" y="37"/>
                    <a:pt x="14" y="41"/>
                  </a:cubicBezTo>
                  <a:cubicBezTo>
                    <a:pt x="10" y="42"/>
                    <a:pt x="2" y="47"/>
                    <a:pt x="1" y="39"/>
                  </a:cubicBezTo>
                  <a:cubicBezTo>
                    <a:pt x="1" y="38"/>
                    <a:pt x="1" y="37"/>
                    <a:pt x="2" y="36"/>
                  </a:cubicBezTo>
                </a:path>
              </a:pathLst>
            </a:custGeom>
            <a:solidFill>
              <a:srgbClr val="FCEA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44" name="Freeform 262">
              <a:extLst>
                <a:ext uri="{FF2B5EF4-FFF2-40B4-BE49-F238E27FC236}">
                  <a16:creationId xmlns:a16="http://schemas.microsoft.com/office/drawing/2014/main" id="{9F5EC0D3-D02C-4A9A-83A8-172C0D8215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6" y="3235"/>
              <a:ext cx="256" cy="130"/>
            </a:xfrm>
            <a:custGeom>
              <a:avLst/>
              <a:gdLst>
                <a:gd name="T0" fmla="*/ 24 w 130"/>
                <a:gd name="T1" fmla="*/ 157 h 62"/>
                <a:gd name="T2" fmla="*/ 108 w 130"/>
                <a:gd name="T3" fmla="*/ 17 h 62"/>
                <a:gd name="T4" fmla="*/ 160 w 130"/>
                <a:gd name="T5" fmla="*/ 136 h 62"/>
                <a:gd name="T6" fmla="*/ 337 w 130"/>
                <a:gd name="T7" fmla="*/ 344 h 62"/>
                <a:gd name="T8" fmla="*/ 581 w 130"/>
                <a:gd name="T9" fmla="*/ 321 h 62"/>
                <a:gd name="T10" fmla="*/ 833 w 130"/>
                <a:gd name="T11" fmla="*/ 212 h 62"/>
                <a:gd name="T12" fmla="*/ 953 w 130"/>
                <a:gd name="T13" fmla="*/ 344 h 62"/>
                <a:gd name="T14" fmla="*/ 717 w 130"/>
                <a:gd name="T15" fmla="*/ 489 h 62"/>
                <a:gd name="T16" fmla="*/ 412 w 130"/>
                <a:gd name="T17" fmla="*/ 545 h 62"/>
                <a:gd name="T18" fmla="*/ 183 w 130"/>
                <a:gd name="T19" fmla="*/ 545 h 62"/>
                <a:gd name="T20" fmla="*/ 24 w 130"/>
                <a:gd name="T21" fmla="*/ 369 h 62"/>
                <a:gd name="T22" fmla="*/ 24 w 130"/>
                <a:gd name="T23" fmla="*/ 176 h 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0" h="62">
                  <a:moveTo>
                    <a:pt x="3" y="17"/>
                  </a:moveTo>
                  <a:cubicBezTo>
                    <a:pt x="5" y="12"/>
                    <a:pt x="8" y="3"/>
                    <a:pt x="14" y="2"/>
                  </a:cubicBezTo>
                  <a:cubicBezTo>
                    <a:pt x="22" y="0"/>
                    <a:pt x="21" y="10"/>
                    <a:pt x="21" y="15"/>
                  </a:cubicBezTo>
                  <a:cubicBezTo>
                    <a:pt x="23" y="29"/>
                    <a:pt x="31" y="36"/>
                    <a:pt x="44" y="37"/>
                  </a:cubicBezTo>
                  <a:cubicBezTo>
                    <a:pt x="56" y="38"/>
                    <a:pt x="65" y="38"/>
                    <a:pt x="76" y="35"/>
                  </a:cubicBezTo>
                  <a:cubicBezTo>
                    <a:pt x="88" y="32"/>
                    <a:pt x="98" y="25"/>
                    <a:pt x="109" y="23"/>
                  </a:cubicBezTo>
                  <a:cubicBezTo>
                    <a:pt x="119" y="21"/>
                    <a:pt x="130" y="26"/>
                    <a:pt x="125" y="37"/>
                  </a:cubicBezTo>
                  <a:cubicBezTo>
                    <a:pt x="120" y="48"/>
                    <a:pt x="105" y="52"/>
                    <a:pt x="94" y="53"/>
                  </a:cubicBezTo>
                  <a:cubicBezTo>
                    <a:pt x="81" y="54"/>
                    <a:pt x="67" y="56"/>
                    <a:pt x="54" y="59"/>
                  </a:cubicBezTo>
                  <a:cubicBezTo>
                    <a:pt x="45" y="61"/>
                    <a:pt x="33" y="62"/>
                    <a:pt x="24" y="59"/>
                  </a:cubicBezTo>
                  <a:cubicBezTo>
                    <a:pt x="13" y="56"/>
                    <a:pt x="7" y="51"/>
                    <a:pt x="3" y="40"/>
                  </a:cubicBezTo>
                  <a:cubicBezTo>
                    <a:pt x="0" y="32"/>
                    <a:pt x="1" y="27"/>
                    <a:pt x="3" y="19"/>
                  </a:cubicBezTo>
                </a:path>
              </a:pathLst>
            </a:custGeom>
            <a:solidFill>
              <a:srgbClr val="FCEA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45" name="Freeform 263">
              <a:extLst>
                <a:ext uri="{FF2B5EF4-FFF2-40B4-BE49-F238E27FC236}">
                  <a16:creationId xmlns:a16="http://schemas.microsoft.com/office/drawing/2014/main" id="{AAD3FADB-D71F-4FD8-89B9-656F2EEDDB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0" y="3080"/>
              <a:ext cx="116" cy="88"/>
            </a:xfrm>
            <a:custGeom>
              <a:avLst/>
              <a:gdLst>
                <a:gd name="T0" fmla="*/ 448 w 59"/>
                <a:gd name="T1" fmla="*/ 212 h 42"/>
                <a:gd name="T2" fmla="*/ 31 w 59"/>
                <a:gd name="T3" fmla="*/ 352 h 42"/>
                <a:gd name="T4" fmla="*/ 289 w 59"/>
                <a:gd name="T5" fmla="*/ 212 h 42"/>
                <a:gd name="T6" fmla="*/ 379 w 59"/>
                <a:gd name="T7" fmla="*/ 201 h 42"/>
                <a:gd name="T8" fmla="*/ 448 w 59"/>
                <a:gd name="T9" fmla="*/ 212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" h="42">
                  <a:moveTo>
                    <a:pt x="59" y="23"/>
                  </a:moveTo>
                  <a:cubicBezTo>
                    <a:pt x="50" y="0"/>
                    <a:pt x="0" y="32"/>
                    <a:pt x="4" y="38"/>
                  </a:cubicBezTo>
                  <a:cubicBezTo>
                    <a:pt x="6" y="42"/>
                    <a:pt x="33" y="25"/>
                    <a:pt x="38" y="23"/>
                  </a:cubicBezTo>
                  <a:cubicBezTo>
                    <a:pt x="43" y="21"/>
                    <a:pt x="45" y="21"/>
                    <a:pt x="50" y="22"/>
                  </a:cubicBezTo>
                  <a:cubicBezTo>
                    <a:pt x="53" y="23"/>
                    <a:pt x="56" y="26"/>
                    <a:pt x="59" y="23"/>
                  </a:cubicBezTo>
                </a:path>
              </a:pathLst>
            </a:custGeom>
            <a:solidFill>
              <a:srgbClr val="FDF7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46" name="Freeform 264">
              <a:extLst>
                <a:ext uri="{FF2B5EF4-FFF2-40B4-BE49-F238E27FC236}">
                  <a16:creationId xmlns:a16="http://schemas.microsoft.com/office/drawing/2014/main" id="{DE7F83AF-F4E8-4469-81F9-8052F9E169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3" y="3107"/>
              <a:ext cx="81" cy="54"/>
            </a:xfrm>
            <a:custGeom>
              <a:avLst/>
              <a:gdLst>
                <a:gd name="T0" fmla="*/ 0 w 41"/>
                <a:gd name="T1" fmla="*/ 160 h 26"/>
                <a:gd name="T2" fmla="*/ 308 w 41"/>
                <a:gd name="T3" fmla="*/ 233 h 26"/>
                <a:gd name="T4" fmla="*/ 148 w 41"/>
                <a:gd name="T5" fmla="*/ 160 h 26"/>
                <a:gd name="T6" fmla="*/ 8 w 41"/>
                <a:gd name="T7" fmla="*/ 160 h 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1" h="26">
                  <a:moveTo>
                    <a:pt x="0" y="18"/>
                  </a:moveTo>
                  <a:cubicBezTo>
                    <a:pt x="2" y="0"/>
                    <a:pt x="41" y="10"/>
                    <a:pt x="40" y="26"/>
                  </a:cubicBezTo>
                  <a:cubicBezTo>
                    <a:pt x="33" y="25"/>
                    <a:pt x="27" y="19"/>
                    <a:pt x="19" y="18"/>
                  </a:cubicBezTo>
                  <a:cubicBezTo>
                    <a:pt x="14" y="17"/>
                    <a:pt x="2" y="20"/>
                    <a:pt x="1" y="18"/>
                  </a:cubicBezTo>
                </a:path>
              </a:pathLst>
            </a:custGeom>
            <a:solidFill>
              <a:srgbClr val="FDF7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47" name="Freeform 265">
              <a:extLst>
                <a:ext uri="{FF2B5EF4-FFF2-40B4-BE49-F238E27FC236}">
                  <a16:creationId xmlns:a16="http://schemas.microsoft.com/office/drawing/2014/main" id="{5DD9AB93-9757-4FEA-BDEF-BCA294844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2" y="2732"/>
              <a:ext cx="559" cy="314"/>
            </a:xfrm>
            <a:custGeom>
              <a:avLst/>
              <a:gdLst>
                <a:gd name="T0" fmla="*/ 0 w 284"/>
                <a:gd name="T1" fmla="*/ 670 h 150"/>
                <a:gd name="T2" fmla="*/ 787 w 284"/>
                <a:gd name="T3" fmla="*/ 917 h 150"/>
                <a:gd name="T4" fmla="*/ 2165 w 284"/>
                <a:gd name="T5" fmla="*/ 320 h 150"/>
                <a:gd name="T6" fmla="*/ 1325 w 284"/>
                <a:gd name="T7" fmla="*/ 1007 h 150"/>
                <a:gd name="T8" fmla="*/ 0 w 284"/>
                <a:gd name="T9" fmla="*/ 1066 h 1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4" h="150">
                  <a:moveTo>
                    <a:pt x="0" y="73"/>
                  </a:moveTo>
                  <a:cubicBezTo>
                    <a:pt x="24" y="87"/>
                    <a:pt x="59" y="100"/>
                    <a:pt x="103" y="100"/>
                  </a:cubicBezTo>
                  <a:cubicBezTo>
                    <a:pt x="195" y="100"/>
                    <a:pt x="231" y="0"/>
                    <a:pt x="284" y="35"/>
                  </a:cubicBezTo>
                  <a:cubicBezTo>
                    <a:pt x="284" y="35"/>
                    <a:pt x="254" y="62"/>
                    <a:pt x="174" y="110"/>
                  </a:cubicBezTo>
                  <a:cubicBezTo>
                    <a:pt x="107" y="150"/>
                    <a:pt x="41" y="134"/>
                    <a:pt x="0" y="116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48" name="Freeform 266">
              <a:extLst>
                <a:ext uri="{FF2B5EF4-FFF2-40B4-BE49-F238E27FC236}">
                  <a16:creationId xmlns:a16="http://schemas.microsoft.com/office/drawing/2014/main" id="{B024219D-5697-46C6-8F8F-4E17F07E4B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0" y="2732"/>
              <a:ext cx="559" cy="314"/>
            </a:xfrm>
            <a:custGeom>
              <a:avLst/>
              <a:gdLst>
                <a:gd name="T0" fmla="*/ 2165 w 284"/>
                <a:gd name="T1" fmla="*/ 670 h 150"/>
                <a:gd name="T2" fmla="*/ 1380 w 284"/>
                <a:gd name="T3" fmla="*/ 917 h 150"/>
                <a:gd name="T4" fmla="*/ 0 w 284"/>
                <a:gd name="T5" fmla="*/ 320 h 150"/>
                <a:gd name="T6" fmla="*/ 840 w 284"/>
                <a:gd name="T7" fmla="*/ 1007 h 150"/>
                <a:gd name="T8" fmla="*/ 2157 w 284"/>
                <a:gd name="T9" fmla="*/ 1066 h 1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4" h="150">
                  <a:moveTo>
                    <a:pt x="284" y="73"/>
                  </a:moveTo>
                  <a:cubicBezTo>
                    <a:pt x="260" y="87"/>
                    <a:pt x="225" y="100"/>
                    <a:pt x="181" y="100"/>
                  </a:cubicBezTo>
                  <a:cubicBezTo>
                    <a:pt x="89" y="100"/>
                    <a:pt x="53" y="0"/>
                    <a:pt x="0" y="35"/>
                  </a:cubicBezTo>
                  <a:cubicBezTo>
                    <a:pt x="0" y="35"/>
                    <a:pt x="29" y="62"/>
                    <a:pt x="110" y="110"/>
                  </a:cubicBezTo>
                  <a:cubicBezTo>
                    <a:pt x="176" y="150"/>
                    <a:pt x="243" y="134"/>
                    <a:pt x="283" y="116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49" name="Freeform 267">
              <a:extLst>
                <a:ext uri="{FF2B5EF4-FFF2-40B4-BE49-F238E27FC236}">
                  <a16:creationId xmlns:a16="http://schemas.microsoft.com/office/drawing/2014/main" id="{7EDA2E9F-FDCE-49E7-A886-2F2A9B5AFF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0" y="3040"/>
              <a:ext cx="342" cy="346"/>
            </a:xfrm>
            <a:custGeom>
              <a:avLst/>
              <a:gdLst>
                <a:gd name="T0" fmla="*/ 47 w 174"/>
                <a:gd name="T1" fmla="*/ 1162 h 165"/>
                <a:gd name="T2" fmla="*/ 936 w 174"/>
                <a:gd name="T3" fmla="*/ 229 h 165"/>
                <a:gd name="T4" fmla="*/ 1109 w 174"/>
                <a:gd name="T5" fmla="*/ 874 h 165"/>
                <a:gd name="T6" fmla="*/ 912 w 174"/>
                <a:gd name="T7" fmla="*/ 1487 h 165"/>
                <a:gd name="T8" fmla="*/ 47 w 174"/>
                <a:gd name="T9" fmla="*/ 1162 h 1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4" h="165">
                  <a:moveTo>
                    <a:pt x="6" y="126"/>
                  </a:moveTo>
                  <a:cubicBezTo>
                    <a:pt x="0" y="98"/>
                    <a:pt x="90" y="0"/>
                    <a:pt x="123" y="25"/>
                  </a:cubicBezTo>
                  <a:cubicBezTo>
                    <a:pt x="149" y="45"/>
                    <a:pt x="118" y="60"/>
                    <a:pt x="146" y="95"/>
                  </a:cubicBezTo>
                  <a:cubicBezTo>
                    <a:pt x="174" y="130"/>
                    <a:pt x="146" y="161"/>
                    <a:pt x="120" y="161"/>
                  </a:cubicBezTo>
                  <a:cubicBezTo>
                    <a:pt x="94" y="161"/>
                    <a:pt x="14" y="165"/>
                    <a:pt x="6" y="126"/>
                  </a:cubicBezTo>
                  <a:close/>
                </a:path>
              </a:pathLst>
            </a:custGeom>
            <a:no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50" name="Freeform 268">
              <a:extLst>
                <a:ext uri="{FF2B5EF4-FFF2-40B4-BE49-F238E27FC236}">
                  <a16:creationId xmlns:a16="http://schemas.microsoft.com/office/drawing/2014/main" id="{5F030001-5B99-424F-8529-2A264747FC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0" y="3191"/>
              <a:ext cx="146" cy="119"/>
            </a:xfrm>
            <a:custGeom>
              <a:avLst/>
              <a:gdLst>
                <a:gd name="T0" fmla="*/ 408 w 74"/>
                <a:gd name="T1" fmla="*/ 17 h 57"/>
                <a:gd name="T2" fmla="*/ 55 w 74"/>
                <a:gd name="T3" fmla="*/ 292 h 57"/>
                <a:gd name="T4" fmla="*/ 491 w 74"/>
                <a:gd name="T5" fmla="*/ 392 h 57"/>
                <a:gd name="T6" fmla="*/ 408 w 74"/>
                <a:gd name="T7" fmla="*/ 17 h 5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4" h="57">
                  <a:moveTo>
                    <a:pt x="53" y="2"/>
                  </a:moveTo>
                  <a:cubicBezTo>
                    <a:pt x="41" y="0"/>
                    <a:pt x="0" y="15"/>
                    <a:pt x="7" y="32"/>
                  </a:cubicBezTo>
                  <a:cubicBezTo>
                    <a:pt x="14" y="50"/>
                    <a:pt x="54" y="57"/>
                    <a:pt x="64" y="43"/>
                  </a:cubicBezTo>
                  <a:cubicBezTo>
                    <a:pt x="74" y="30"/>
                    <a:pt x="72" y="5"/>
                    <a:pt x="53" y="2"/>
                  </a:cubicBezTo>
                  <a:close/>
                </a:path>
              </a:pathLst>
            </a:custGeom>
            <a:no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51" name="Freeform 269">
              <a:extLst>
                <a:ext uri="{FF2B5EF4-FFF2-40B4-BE49-F238E27FC236}">
                  <a16:creationId xmlns:a16="http://schemas.microsoft.com/office/drawing/2014/main" id="{9678F81C-41A1-40E9-B298-6A371CCF3C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2" y="3419"/>
              <a:ext cx="1137" cy="174"/>
            </a:xfrm>
            <a:custGeom>
              <a:avLst/>
              <a:gdLst>
                <a:gd name="T0" fmla="*/ 4400 w 578"/>
                <a:gd name="T1" fmla="*/ 765 h 83"/>
                <a:gd name="T2" fmla="*/ 3549 w 578"/>
                <a:gd name="T3" fmla="*/ 260 h 83"/>
                <a:gd name="T4" fmla="*/ 2894 w 578"/>
                <a:gd name="T5" fmla="*/ 421 h 83"/>
                <a:gd name="T6" fmla="*/ 2193 w 578"/>
                <a:gd name="T7" fmla="*/ 0 h 83"/>
                <a:gd name="T8" fmla="*/ 2201 w 578"/>
                <a:gd name="T9" fmla="*/ 0 h 83"/>
                <a:gd name="T10" fmla="*/ 1505 w 578"/>
                <a:gd name="T11" fmla="*/ 421 h 83"/>
                <a:gd name="T12" fmla="*/ 844 w 578"/>
                <a:gd name="T13" fmla="*/ 260 h 83"/>
                <a:gd name="T14" fmla="*/ 0 w 578"/>
                <a:gd name="T15" fmla="*/ 765 h 8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78" h="83">
                  <a:moveTo>
                    <a:pt x="578" y="83"/>
                  </a:moveTo>
                  <a:cubicBezTo>
                    <a:pt x="578" y="83"/>
                    <a:pt x="518" y="28"/>
                    <a:pt x="466" y="28"/>
                  </a:cubicBezTo>
                  <a:cubicBezTo>
                    <a:pt x="415" y="28"/>
                    <a:pt x="424" y="46"/>
                    <a:pt x="380" y="46"/>
                  </a:cubicBezTo>
                  <a:cubicBezTo>
                    <a:pt x="336" y="46"/>
                    <a:pt x="322" y="0"/>
                    <a:pt x="288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56" y="0"/>
                    <a:pt x="242" y="46"/>
                    <a:pt x="198" y="46"/>
                  </a:cubicBezTo>
                  <a:cubicBezTo>
                    <a:pt x="153" y="46"/>
                    <a:pt x="163" y="28"/>
                    <a:pt x="111" y="28"/>
                  </a:cubicBezTo>
                  <a:cubicBezTo>
                    <a:pt x="60" y="28"/>
                    <a:pt x="0" y="83"/>
                    <a:pt x="0" y="83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52" name="Freeform 270">
              <a:extLst>
                <a:ext uri="{FF2B5EF4-FFF2-40B4-BE49-F238E27FC236}">
                  <a16:creationId xmlns:a16="http://schemas.microsoft.com/office/drawing/2014/main" id="{BDF7B8AC-F0CF-4EC0-9203-AC66162FB2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2" y="3511"/>
              <a:ext cx="1137" cy="185"/>
            </a:xfrm>
            <a:custGeom>
              <a:avLst/>
              <a:gdLst>
                <a:gd name="T0" fmla="*/ 0 w 578"/>
                <a:gd name="T1" fmla="*/ 818 h 88"/>
                <a:gd name="T2" fmla="*/ 844 w 578"/>
                <a:gd name="T3" fmla="*/ 261 h 88"/>
                <a:gd name="T4" fmla="*/ 1505 w 578"/>
                <a:gd name="T5" fmla="*/ 429 h 88"/>
                <a:gd name="T6" fmla="*/ 2201 w 578"/>
                <a:gd name="T7" fmla="*/ 0 h 88"/>
                <a:gd name="T8" fmla="*/ 2193 w 578"/>
                <a:gd name="T9" fmla="*/ 0 h 88"/>
                <a:gd name="T10" fmla="*/ 2894 w 578"/>
                <a:gd name="T11" fmla="*/ 429 h 88"/>
                <a:gd name="T12" fmla="*/ 3549 w 578"/>
                <a:gd name="T13" fmla="*/ 261 h 88"/>
                <a:gd name="T14" fmla="*/ 4400 w 578"/>
                <a:gd name="T15" fmla="*/ 818 h 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78" h="88">
                  <a:moveTo>
                    <a:pt x="0" y="88"/>
                  </a:moveTo>
                  <a:cubicBezTo>
                    <a:pt x="0" y="88"/>
                    <a:pt x="60" y="28"/>
                    <a:pt x="111" y="28"/>
                  </a:cubicBezTo>
                  <a:cubicBezTo>
                    <a:pt x="163" y="28"/>
                    <a:pt x="153" y="46"/>
                    <a:pt x="198" y="46"/>
                  </a:cubicBezTo>
                  <a:cubicBezTo>
                    <a:pt x="242" y="46"/>
                    <a:pt x="256" y="0"/>
                    <a:pt x="289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322" y="0"/>
                    <a:pt x="336" y="46"/>
                    <a:pt x="380" y="46"/>
                  </a:cubicBezTo>
                  <a:cubicBezTo>
                    <a:pt x="424" y="46"/>
                    <a:pt x="415" y="28"/>
                    <a:pt x="466" y="28"/>
                  </a:cubicBezTo>
                  <a:cubicBezTo>
                    <a:pt x="518" y="28"/>
                    <a:pt x="578" y="88"/>
                    <a:pt x="578" y="88"/>
                  </a:cubicBezTo>
                </a:path>
              </a:pathLst>
            </a:custGeom>
            <a:noFill/>
            <a:ln w="12700" cap="rnd">
              <a:solidFill>
                <a:srgbClr val="3434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53" name="Freeform 271">
              <a:extLst>
                <a:ext uri="{FF2B5EF4-FFF2-40B4-BE49-F238E27FC236}">
                  <a16:creationId xmlns:a16="http://schemas.microsoft.com/office/drawing/2014/main" id="{931A3F3F-06A7-4768-B266-08D08405E3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7" y="3040"/>
              <a:ext cx="342" cy="346"/>
            </a:xfrm>
            <a:custGeom>
              <a:avLst/>
              <a:gdLst>
                <a:gd name="T0" fmla="*/ 1283 w 174"/>
                <a:gd name="T1" fmla="*/ 1162 h 165"/>
                <a:gd name="T2" fmla="*/ 387 w 174"/>
                <a:gd name="T3" fmla="*/ 229 h 165"/>
                <a:gd name="T4" fmla="*/ 212 w 174"/>
                <a:gd name="T5" fmla="*/ 874 h 165"/>
                <a:gd name="T6" fmla="*/ 409 w 174"/>
                <a:gd name="T7" fmla="*/ 1487 h 165"/>
                <a:gd name="T8" fmla="*/ 1283 w 174"/>
                <a:gd name="T9" fmla="*/ 1162 h 1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4" h="165">
                  <a:moveTo>
                    <a:pt x="169" y="126"/>
                  </a:moveTo>
                  <a:cubicBezTo>
                    <a:pt x="174" y="98"/>
                    <a:pt x="84" y="0"/>
                    <a:pt x="51" y="25"/>
                  </a:cubicBezTo>
                  <a:cubicBezTo>
                    <a:pt x="26" y="45"/>
                    <a:pt x="56" y="60"/>
                    <a:pt x="28" y="95"/>
                  </a:cubicBezTo>
                  <a:cubicBezTo>
                    <a:pt x="0" y="130"/>
                    <a:pt x="28" y="161"/>
                    <a:pt x="54" y="161"/>
                  </a:cubicBezTo>
                  <a:cubicBezTo>
                    <a:pt x="80" y="161"/>
                    <a:pt x="161" y="165"/>
                    <a:pt x="169" y="126"/>
                  </a:cubicBezTo>
                  <a:close/>
                </a:path>
              </a:pathLst>
            </a:custGeom>
            <a:no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54" name="Freeform 272">
              <a:extLst>
                <a:ext uri="{FF2B5EF4-FFF2-40B4-BE49-F238E27FC236}">
                  <a16:creationId xmlns:a16="http://schemas.microsoft.com/office/drawing/2014/main" id="{C9E6281C-B090-445F-B373-BAC42D0C0C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3" y="3191"/>
              <a:ext cx="146" cy="119"/>
            </a:xfrm>
            <a:custGeom>
              <a:avLst/>
              <a:gdLst>
                <a:gd name="T0" fmla="*/ 168 w 74"/>
                <a:gd name="T1" fmla="*/ 17 h 57"/>
                <a:gd name="T2" fmla="*/ 513 w 74"/>
                <a:gd name="T3" fmla="*/ 292 h 57"/>
                <a:gd name="T4" fmla="*/ 77 w 74"/>
                <a:gd name="T5" fmla="*/ 392 h 57"/>
                <a:gd name="T6" fmla="*/ 168 w 74"/>
                <a:gd name="T7" fmla="*/ 17 h 5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4" h="57">
                  <a:moveTo>
                    <a:pt x="22" y="2"/>
                  </a:moveTo>
                  <a:cubicBezTo>
                    <a:pt x="34" y="0"/>
                    <a:pt x="74" y="15"/>
                    <a:pt x="67" y="32"/>
                  </a:cubicBezTo>
                  <a:cubicBezTo>
                    <a:pt x="61" y="50"/>
                    <a:pt x="20" y="57"/>
                    <a:pt x="10" y="43"/>
                  </a:cubicBezTo>
                  <a:cubicBezTo>
                    <a:pt x="0" y="30"/>
                    <a:pt x="3" y="5"/>
                    <a:pt x="22" y="2"/>
                  </a:cubicBezTo>
                  <a:close/>
                </a:path>
              </a:pathLst>
            </a:custGeom>
            <a:no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55" name="Oval 273">
              <a:extLst>
                <a:ext uri="{FF2B5EF4-FFF2-40B4-BE49-F238E27FC236}">
                  <a16:creationId xmlns:a16="http://schemas.microsoft.com/office/drawing/2014/main" id="{83181DA1-6411-451D-B063-96D14AA11F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8" y="2790"/>
              <a:ext cx="91" cy="59"/>
            </a:xfrm>
            <a:prstGeom prst="ellipse">
              <a:avLst/>
            </a:prstGeom>
            <a:solidFill>
              <a:srgbClr val="AC6D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756" name="Oval 274">
              <a:extLst>
                <a:ext uri="{FF2B5EF4-FFF2-40B4-BE49-F238E27FC236}">
                  <a16:creationId xmlns:a16="http://schemas.microsoft.com/office/drawing/2014/main" id="{23B4E571-5740-4F7D-81BA-B3CE79C95B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0" y="2790"/>
              <a:ext cx="89" cy="59"/>
            </a:xfrm>
            <a:prstGeom prst="ellipse">
              <a:avLst/>
            </a:prstGeom>
            <a:solidFill>
              <a:srgbClr val="AC6D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757" name="Oval 275">
              <a:extLst>
                <a:ext uri="{FF2B5EF4-FFF2-40B4-BE49-F238E27FC236}">
                  <a16:creationId xmlns:a16="http://schemas.microsoft.com/office/drawing/2014/main" id="{779CE253-3D94-4E21-9968-5A2536B630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8" y="2790"/>
              <a:ext cx="91" cy="59"/>
            </a:xfrm>
            <a:prstGeom prst="ellipse">
              <a:avLst/>
            </a:prstGeom>
            <a:noFill/>
            <a:ln w="12700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758" name="Oval 276">
              <a:extLst>
                <a:ext uri="{FF2B5EF4-FFF2-40B4-BE49-F238E27FC236}">
                  <a16:creationId xmlns:a16="http://schemas.microsoft.com/office/drawing/2014/main" id="{781213CF-F1CC-4469-A4FD-8783FEC0A4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0" y="2790"/>
              <a:ext cx="89" cy="59"/>
            </a:xfrm>
            <a:prstGeom prst="ellipse">
              <a:avLst/>
            </a:prstGeom>
            <a:noFill/>
            <a:ln w="12700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759" name="Oval 277">
              <a:extLst>
                <a:ext uri="{FF2B5EF4-FFF2-40B4-BE49-F238E27FC236}">
                  <a16:creationId xmlns:a16="http://schemas.microsoft.com/office/drawing/2014/main" id="{2E982509-3142-48EF-9D96-139D1EA1B8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3" y="2797"/>
              <a:ext cx="331" cy="522"/>
            </a:xfrm>
            <a:prstGeom prst="ellipse">
              <a:avLst/>
            </a:prstGeom>
            <a:solidFill>
              <a:srgbClr val="C27F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760" name="Freeform 278">
              <a:extLst>
                <a:ext uri="{FF2B5EF4-FFF2-40B4-BE49-F238E27FC236}">
                  <a16:creationId xmlns:a16="http://schemas.microsoft.com/office/drawing/2014/main" id="{C4EB63C8-D07F-49AA-9B86-8217340388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97" y="2811"/>
              <a:ext cx="311" cy="491"/>
            </a:xfrm>
            <a:custGeom>
              <a:avLst/>
              <a:gdLst>
                <a:gd name="T0" fmla="*/ 604 w 158"/>
                <a:gd name="T1" fmla="*/ 0 h 234"/>
                <a:gd name="T2" fmla="*/ 0 w 158"/>
                <a:gd name="T3" fmla="*/ 1083 h 234"/>
                <a:gd name="T4" fmla="*/ 604 w 158"/>
                <a:gd name="T5" fmla="*/ 2161 h 234"/>
                <a:gd name="T6" fmla="*/ 1205 w 158"/>
                <a:gd name="T7" fmla="*/ 1083 h 234"/>
                <a:gd name="T8" fmla="*/ 604 w 158"/>
                <a:gd name="T9" fmla="*/ 0 h 234"/>
                <a:gd name="T10" fmla="*/ 604 w 158"/>
                <a:gd name="T11" fmla="*/ 2077 h 234"/>
                <a:gd name="T12" fmla="*/ 47 w 158"/>
                <a:gd name="T13" fmla="*/ 1083 h 234"/>
                <a:gd name="T14" fmla="*/ 596 w 158"/>
                <a:gd name="T15" fmla="*/ 159 h 234"/>
                <a:gd name="T16" fmla="*/ 1165 w 158"/>
                <a:gd name="T17" fmla="*/ 1091 h 234"/>
                <a:gd name="T18" fmla="*/ 604 w 158"/>
                <a:gd name="T19" fmla="*/ 2077 h 2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8" h="234">
                  <a:moveTo>
                    <a:pt x="79" y="0"/>
                  </a:moveTo>
                  <a:cubicBezTo>
                    <a:pt x="35" y="0"/>
                    <a:pt x="0" y="52"/>
                    <a:pt x="0" y="117"/>
                  </a:cubicBezTo>
                  <a:cubicBezTo>
                    <a:pt x="0" y="182"/>
                    <a:pt x="35" y="234"/>
                    <a:pt x="79" y="234"/>
                  </a:cubicBezTo>
                  <a:cubicBezTo>
                    <a:pt x="122" y="234"/>
                    <a:pt x="158" y="182"/>
                    <a:pt x="158" y="117"/>
                  </a:cubicBezTo>
                  <a:cubicBezTo>
                    <a:pt x="158" y="52"/>
                    <a:pt x="122" y="0"/>
                    <a:pt x="79" y="0"/>
                  </a:cubicBezTo>
                  <a:close/>
                  <a:moveTo>
                    <a:pt x="79" y="225"/>
                  </a:moveTo>
                  <a:cubicBezTo>
                    <a:pt x="40" y="225"/>
                    <a:pt x="6" y="174"/>
                    <a:pt x="6" y="117"/>
                  </a:cubicBezTo>
                  <a:cubicBezTo>
                    <a:pt x="6" y="60"/>
                    <a:pt x="40" y="17"/>
                    <a:pt x="78" y="17"/>
                  </a:cubicBezTo>
                  <a:cubicBezTo>
                    <a:pt x="117" y="17"/>
                    <a:pt x="153" y="61"/>
                    <a:pt x="153" y="118"/>
                  </a:cubicBezTo>
                  <a:cubicBezTo>
                    <a:pt x="153" y="175"/>
                    <a:pt x="117" y="225"/>
                    <a:pt x="79" y="225"/>
                  </a:cubicBezTo>
                  <a:close/>
                </a:path>
              </a:pathLst>
            </a:custGeom>
            <a:solidFill>
              <a:srgbClr val="CD94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61" name="Oval 279">
              <a:extLst>
                <a:ext uri="{FF2B5EF4-FFF2-40B4-BE49-F238E27FC236}">
                  <a16:creationId xmlns:a16="http://schemas.microsoft.com/office/drawing/2014/main" id="{E9ED4F1B-BEBE-4A10-9EFF-CFA5FB3353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6" y="2881"/>
              <a:ext cx="225" cy="352"/>
            </a:xfrm>
            <a:prstGeom prst="ellipse">
              <a:avLst/>
            </a:prstGeom>
            <a:solidFill>
              <a:srgbClr val="AE67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762" name="Freeform 280">
              <a:extLst>
                <a:ext uri="{FF2B5EF4-FFF2-40B4-BE49-F238E27FC236}">
                  <a16:creationId xmlns:a16="http://schemas.microsoft.com/office/drawing/2014/main" id="{7184CC60-6593-4865-97FE-1C6F4CB3DE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6" y="2881"/>
              <a:ext cx="221" cy="303"/>
            </a:xfrm>
            <a:custGeom>
              <a:avLst/>
              <a:gdLst>
                <a:gd name="T0" fmla="*/ 124 w 112"/>
                <a:gd name="T1" fmla="*/ 1139 h 145"/>
                <a:gd name="T2" fmla="*/ 560 w 112"/>
                <a:gd name="T3" fmla="*/ 376 h 145"/>
                <a:gd name="T4" fmla="*/ 860 w 112"/>
                <a:gd name="T5" fmla="*/ 585 h 145"/>
                <a:gd name="T6" fmla="*/ 436 w 112"/>
                <a:gd name="T7" fmla="*/ 0 h 145"/>
                <a:gd name="T8" fmla="*/ 0 w 112"/>
                <a:gd name="T9" fmla="*/ 769 h 145"/>
                <a:gd name="T10" fmla="*/ 140 w 112"/>
                <a:gd name="T11" fmla="*/ 1323 h 145"/>
                <a:gd name="T12" fmla="*/ 124 w 112"/>
                <a:gd name="T13" fmla="*/ 1139 h 1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2" h="145">
                  <a:moveTo>
                    <a:pt x="16" y="125"/>
                  </a:moveTo>
                  <a:cubicBezTo>
                    <a:pt x="16" y="79"/>
                    <a:pt x="41" y="41"/>
                    <a:pt x="73" y="41"/>
                  </a:cubicBezTo>
                  <a:cubicBezTo>
                    <a:pt x="88" y="41"/>
                    <a:pt x="102" y="50"/>
                    <a:pt x="112" y="64"/>
                  </a:cubicBezTo>
                  <a:cubicBezTo>
                    <a:pt x="106" y="28"/>
                    <a:pt x="84" y="0"/>
                    <a:pt x="57" y="0"/>
                  </a:cubicBezTo>
                  <a:cubicBezTo>
                    <a:pt x="26" y="0"/>
                    <a:pt x="0" y="38"/>
                    <a:pt x="0" y="84"/>
                  </a:cubicBezTo>
                  <a:cubicBezTo>
                    <a:pt x="0" y="108"/>
                    <a:pt x="7" y="130"/>
                    <a:pt x="18" y="145"/>
                  </a:cubicBezTo>
                  <a:cubicBezTo>
                    <a:pt x="17" y="138"/>
                    <a:pt x="16" y="132"/>
                    <a:pt x="16" y="125"/>
                  </a:cubicBezTo>
                  <a:close/>
                </a:path>
              </a:pathLst>
            </a:custGeom>
            <a:solidFill>
              <a:srgbClr val="994F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63" name="Oval 281">
              <a:extLst>
                <a:ext uri="{FF2B5EF4-FFF2-40B4-BE49-F238E27FC236}">
                  <a16:creationId xmlns:a16="http://schemas.microsoft.com/office/drawing/2014/main" id="{FE5EEB77-3431-49D7-996E-6CD044F0B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3" y="2797"/>
              <a:ext cx="331" cy="522"/>
            </a:xfrm>
            <a:prstGeom prst="ellipse">
              <a:avLst/>
            </a:prstGeom>
            <a:noFill/>
            <a:ln w="12700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764" name="Oval 282">
              <a:extLst>
                <a:ext uri="{FF2B5EF4-FFF2-40B4-BE49-F238E27FC236}">
                  <a16:creationId xmlns:a16="http://schemas.microsoft.com/office/drawing/2014/main" id="{E4E0D6F8-950A-41B7-9A23-346316A5CF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6" y="2881"/>
              <a:ext cx="225" cy="352"/>
            </a:xfrm>
            <a:prstGeom prst="ellipse">
              <a:avLst/>
            </a:prstGeom>
            <a:noFill/>
            <a:ln w="6350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765" name="Freeform 283">
              <a:extLst>
                <a:ext uri="{FF2B5EF4-FFF2-40B4-BE49-F238E27FC236}">
                  <a16:creationId xmlns:a16="http://schemas.microsoft.com/office/drawing/2014/main" id="{DC030B6D-F494-4D33-ACB8-D0B8DBD740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2" y="2946"/>
              <a:ext cx="413" cy="364"/>
            </a:xfrm>
            <a:custGeom>
              <a:avLst/>
              <a:gdLst>
                <a:gd name="T0" fmla="*/ 16 w 210"/>
                <a:gd name="T1" fmla="*/ 312 h 174"/>
                <a:gd name="T2" fmla="*/ 55 w 210"/>
                <a:gd name="T3" fmla="*/ 998 h 174"/>
                <a:gd name="T4" fmla="*/ 252 w 210"/>
                <a:gd name="T5" fmla="*/ 862 h 174"/>
                <a:gd name="T6" fmla="*/ 557 w 210"/>
                <a:gd name="T7" fmla="*/ 613 h 174"/>
                <a:gd name="T8" fmla="*/ 1088 w 210"/>
                <a:gd name="T9" fmla="*/ 569 h 174"/>
                <a:gd name="T10" fmla="*/ 1133 w 210"/>
                <a:gd name="T11" fmla="*/ 879 h 174"/>
                <a:gd name="T12" fmla="*/ 1204 w 210"/>
                <a:gd name="T13" fmla="*/ 1155 h 174"/>
                <a:gd name="T14" fmla="*/ 1308 w 210"/>
                <a:gd name="T15" fmla="*/ 1347 h 174"/>
                <a:gd name="T16" fmla="*/ 1416 w 210"/>
                <a:gd name="T17" fmla="*/ 1559 h 174"/>
                <a:gd name="T18" fmla="*/ 1567 w 210"/>
                <a:gd name="T19" fmla="*/ 1483 h 174"/>
                <a:gd name="T20" fmla="*/ 1489 w 210"/>
                <a:gd name="T21" fmla="*/ 1163 h 174"/>
                <a:gd name="T22" fmla="*/ 1385 w 210"/>
                <a:gd name="T23" fmla="*/ 561 h 174"/>
                <a:gd name="T24" fmla="*/ 1416 w 210"/>
                <a:gd name="T25" fmla="*/ 84 h 174"/>
                <a:gd name="T26" fmla="*/ 1103 w 210"/>
                <a:gd name="T27" fmla="*/ 236 h 174"/>
                <a:gd name="T28" fmla="*/ 739 w 210"/>
                <a:gd name="T29" fmla="*/ 368 h 174"/>
                <a:gd name="T30" fmla="*/ 328 w 210"/>
                <a:gd name="T31" fmla="*/ 377 h 174"/>
                <a:gd name="T32" fmla="*/ 47 w 210"/>
                <a:gd name="T33" fmla="*/ 301 h 17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10" h="174">
                  <a:moveTo>
                    <a:pt x="2" y="34"/>
                  </a:moveTo>
                  <a:cubicBezTo>
                    <a:pt x="10" y="58"/>
                    <a:pt x="0" y="85"/>
                    <a:pt x="7" y="109"/>
                  </a:cubicBezTo>
                  <a:cubicBezTo>
                    <a:pt x="13" y="133"/>
                    <a:pt x="26" y="102"/>
                    <a:pt x="33" y="94"/>
                  </a:cubicBezTo>
                  <a:cubicBezTo>
                    <a:pt x="43" y="82"/>
                    <a:pt x="60" y="74"/>
                    <a:pt x="73" y="67"/>
                  </a:cubicBezTo>
                  <a:cubicBezTo>
                    <a:pt x="93" y="55"/>
                    <a:pt x="124" y="41"/>
                    <a:pt x="143" y="62"/>
                  </a:cubicBezTo>
                  <a:cubicBezTo>
                    <a:pt x="151" y="71"/>
                    <a:pt x="150" y="84"/>
                    <a:pt x="149" y="96"/>
                  </a:cubicBezTo>
                  <a:cubicBezTo>
                    <a:pt x="147" y="111"/>
                    <a:pt x="147" y="115"/>
                    <a:pt x="158" y="126"/>
                  </a:cubicBezTo>
                  <a:cubicBezTo>
                    <a:pt x="164" y="132"/>
                    <a:pt x="168" y="139"/>
                    <a:pt x="172" y="147"/>
                  </a:cubicBezTo>
                  <a:cubicBezTo>
                    <a:pt x="176" y="154"/>
                    <a:pt x="179" y="167"/>
                    <a:pt x="186" y="170"/>
                  </a:cubicBezTo>
                  <a:cubicBezTo>
                    <a:pt x="194" y="174"/>
                    <a:pt x="204" y="169"/>
                    <a:pt x="206" y="162"/>
                  </a:cubicBezTo>
                  <a:cubicBezTo>
                    <a:pt x="210" y="152"/>
                    <a:pt x="200" y="136"/>
                    <a:pt x="196" y="127"/>
                  </a:cubicBezTo>
                  <a:cubicBezTo>
                    <a:pt x="188" y="105"/>
                    <a:pt x="183" y="84"/>
                    <a:pt x="182" y="61"/>
                  </a:cubicBezTo>
                  <a:cubicBezTo>
                    <a:pt x="181" y="43"/>
                    <a:pt x="188" y="26"/>
                    <a:pt x="186" y="9"/>
                  </a:cubicBezTo>
                  <a:cubicBezTo>
                    <a:pt x="173" y="0"/>
                    <a:pt x="156" y="22"/>
                    <a:pt x="145" y="26"/>
                  </a:cubicBezTo>
                  <a:cubicBezTo>
                    <a:pt x="129" y="31"/>
                    <a:pt x="113" y="37"/>
                    <a:pt x="97" y="40"/>
                  </a:cubicBezTo>
                  <a:cubicBezTo>
                    <a:pt x="78" y="44"/>
                    <a:pt x="61" y="45"/>
                    <a:pt x="43" y="41"/>
                  </a:cubicBezTo>
                  <a:cubicBezTo>
                    <a:pt x="32" y="39"/>
                    <a:pt x="13" y="37"/>
                    <a:pt x="6" y="33"/>
                  </a:cubicBezTo>
                </a:path>
              </a:pathLst>
            </a:custGeom>
            <a:solidFill>
              <a:srgbClr val="EFAC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66" name="Freeform 284">
              <a:extLst>
                <a:ext uri="{FF2B5EF4-FFF2-40B4-BE49-F238E27FC236}">
                  <a16:creationId xmlns:a16="http://schemas.microsoft.com/office/drawing/2014/main" id="{DA763E5A-61A5-4316-8C41-352DA6D787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1" y="2952"/>
              <a:ext cx="448" cy="364"/>
            </a:xfrm>
            <a:custGeom>
              <a:avLst/>
              <a:gdLst>
                <a:gd name="T0" fmla="*/ 1700 w 228"/>
                <a:gd name="T1" fmla="*/ 220 h 174"/>
                <a:gd name="T2" fmla="*/ 1305 w 228"/>
                <a:gd name="T3" fmla="*/ 337 h 174"/>
                <a:gd name="T4" fmla="*/ 957 w 228"/>
                <a:gd name="T5" fmla="*/ 312 h 174"/>
                <a:gd name="T6" fmla="*/ 613 w 228"/>
                <a:gd name="T7" fmla="*/ 201 h 174"/>
                <a:gd name="T8" fmla="*/ 424 w 228"/>
                <a:gd name="T9" fmla="*/ 117 h 174"/>
                <a:gd name="T10" fmla="*/ 275 w 228"/>
                <a:gd name="T11" fmla="*/ 0 h 174"/>
                <a:gd name="T12" fmla="*/ 312 w 228"/>
                <a:gd name="T13" fmla="*/ 337 h 174"/>
                <a:gd name="T14" fmla="*/ 275 w 228"/>
                <a:gd name="T15" fmla="*/ 789 h 174"/>
                <a:gd name="T16" fmla="*/ 151 w 228"/>
                <a:gd name="T17" fmla="*/ 1483 h 174"/>
                <a:gd name="T18" fmla="*/ 544 w 228"/>
                <a:gd name="T19" fmla="*/ 1090 h 174"/>
                <a:gd name="T20" fmla="*/ 745 w 228"/>
                <a:gd name="T21" fmla="*/ 569 h 174"/>
                <a:gd name="T22" fmla="*/ 1509 w 228"/>
                <a:gd name="T23" fmla="*/ 897 h 174"/>
                <a:gd name="T24" fmla="*/ 1652 w 228"/>
                <a:gd name="T25" fmla="*/ 1054 h 174"/>
                <a:gd name="T26" fmla="*/ 1721 w 228"/>
                <a:gd name="T27" fmla="*/ 753 h 174"/>
                <a:gd name="T28" fmla="*/ 1684 w 228"/>
                <a:gd name="T29" fmla="*/ 257 h 17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28" h="174">
                  <a:moveTo>
                    <a:pt x="224" y="24"/>
                  </a:moveTo>
                  <a:cubicBezTo>
                    <a:pt x="213" y="34"/>
                    <a:pt x="187" y="36"/>
                    <a:pt x="172" y="37"/>
                  </a:cubicBezTo>
                  <a:cubicBezTo>
                    <a:pt x="155" y="39"/>
                    <a:pt x="142" y="39"/>
                    <a:pt x="126" y="34"/>
                  </a:cubicBezTo>
                  <a:cubicBezTo>
                    <a:pt x="112" y="29"/>
                    <a:pt x="96" y="27"/>
                    <a:pt x="81" y="22"/>
                  </a:cubicBezTo>
                  <a:cubicBezTo>
                    <a:pt x="73" y="19"/>
                    <a:pt x="64" y="17"/>
                    <a:pt x="56" y="13"/>
                  </a:cubicBezTo>
                  <a:cubicBezTo>
                    <a:pt x="49" y="10"/>
                    <a:pt x="43" y="3"/>
                    <a:pt x="36" y="0"/>
                  </a:cubicBezTo>
                  <a:cubicBezTo>
                    <a:pt x="31" y="12"/>
                    <a:pt x="40" y="26"/>
                    <a:pt x="41" y="37"/>
                  </a:cubicBezTo>
                  <a:cubicBezTo>
                    <a:pt x="42" y="53"/>
                    <a:pt x="41" y="71"/>
                    <a:pt x="36" y="86"/>
                  </a:cubicBezTo>
                  <a:cubicBezTo>
                    <a:pt x="31" y="104"/>
                    <a:pt x="0" y="146"/>
                    <a:pt x="20" y="162"/>
                  </a:cubicBezTo>
                  <a:cubicBezTo>
                    <a:pt x="37" y="174"/>
                    <a:pt x="63" y="132"/>
                    <a:pt x="72" y="119"/>
                  </a:cubicBezTo>
                  <a:cubicBezTo>
                    <a:pt x="85" y="101"/>
                    <a:pt x="77" y="77"/>
                    <a:pt x="98" y="62"/>
                  </a:cubicBezTo>
                  <a:cubicBezTo>
                    <a:pt x="134" y="37"/>
                    <a:pt x="174" y="72"/>
                    <a:pt x="199" y="98"/>
                  </a:cubicBezTo>
                  <a:cubicBezTo>
                    <a:pt x="203" y="104"/>
                    <a:pt x="210" y="118"/>
                    <a:pt x="218" y="115"/>
                  </a:cubicBezTo>
                  <a:cubicBezTo>
                    <a:pt x="227" y="112"/>
                    <a:pt x="226" y="89"/>
                    <a:pt x="227" y="82"/>
                  </a:cubicBezTo>
                  <a:cubicBezTo>
                    <a:pt x="228" y="65"/>
                    <a:pt x="225" y="45"/>
                    <a:pt x="222" y="28"/>
                  </a:cubicBezTo>
                </a:path>
              </a:pathLst>
            </a:custGeom>
            <a:solidFill>
              <a:srgbClr val="EFAC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67" name="Freeform 285">
              <a:extLst>
                <a:ext uri="{FF2B5EF4-FFF2-40B4-BE49-F238E27FC236}">
                  <a16:creationId xmlns:a16="http://schemas.microsoft.com/office/drawing/2014/main" id="{9A1F6CAA-BA27-4916-BE5F-C993AA1EBD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0" y="3310"/>
              <a:ext cx="525" cy="216"/>
            </a:xfrm>
            <a:custGeom>
              <a:avLst/>
              <a:gdLst>
                <a:gd name="T0" fmla="*/ 100 w 267"/>
                <a:gd name="T1" fmla="*/ 241 h 103"/>
                <a:gd name="T2" fmla="*/ 769 w 267"/>
                <a:gd name="T3" fmla="*/ 445 h 103"/>
                <a:gd name="T4" fmla="*/ 1345 w 267"/>
                <a:gd name="T5" fmla="*/ 277 h 103"/>
                <a:gd name="T6" fmla="*/ 1461 w 267"/>
                <a:gd name="T7" fmla="*/ 84 h 103"/>
                <a:gd name="T8" fmla="*/ 1660 w 267"/>
                <a:gd name="T9" fmla="*/ 44 h 103"/>
                <a:gd name="T10" fmla="*/ 1976 w 267"/>
                <a:gd name="T11" fmla="*/ 277 h 103"/>
                <a:gd name="T12" fmla="*/ 1636 w 267"/>
                <a:gd name="T13" fmla="*/ 749 h 103"/>
                <a:gd name="T14" fmla="*/ 1093 w 267"/>
                <a:gd name="T15" fmla="*/ 654 h 103"/>
                <a:gd name="T16" fmla="*/ 496 w 267"/>
                <a:gd name="T17" fmla="*/ 690 h 103"/>
                <a:gd name="T18" fmla="*/ 189 w 267"/>
                <a:gd name="T19" fmla="*/ 849 h 103"/>
                <a:gd name="T20" fmla="*/ 61 w 267"/>
                <a:gd name="T21" fmla="*/ 738 h 103"/>
                <a:gd name="T22" fmla="*/ 69 w 267"/>
                <a:gd name="T23" fmla="*/ 321 h 10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67" h="103">
                  <a:moveTo>
                    <a:pt x="13" y="26"/>
                  </a:moveTo>
                  <a:cubicBezTo>
                    <a:pt x="43" y="41"/>
                    <a:pt x="68" y="48"/>
                    <a:pt x="101" y="48"/>
                  </a:cubicBezTo>
                  <a:cubicBezTo>
                    <a:pt x="127" y="48"/>
                    <a:pt x="157" y="48"/>
                    <a:pt x="177" y="30"/>
                  </a:cubicBezTo>
                  <a:cubicBezTo>
                    <a:pt x="184" y="24"/>
                    <a:pt x="184" y="14"/>
                    <a:pt x="192" y="9"/>
                  </a:cubicBezTo>
                  <a:cubicBezTo>
                    <a:pt x="199" y="4"/>
                    <a:pt x="210" y="7"/>
                    <a:pt x="218" y="5"/>
                  </a:cubicBezTo>
                  <a:cubicBezTo>
                    <a:pt x="239" y="0"/>
                    <a:pt x="267" y="1"/>
                    <a:pt x="260" y="30"/>
                  </a:cubicBezTo>
                  <a:cubicBezTo>
                    <a:pt x="255" y="51"/>
                    <a:pt x="234" y="72"/>
                    <a:pt x="215" y="81"/>
                  </a:cubicBezTo>
                  <a:cubicBezTo>
                    <a:pt x="194" y="91"/>
                    <a:pt x="165" y="76"/>
                    <a:pt x="144" y="71"/>
                  </a:cubicBezTo>
                  <a:cubicBezTo>
                    <a:pt x="117" y="64"/>
                    <a:pt x="92" y="68"/>
                    <a:pt x="65" y="75"/>
                  </a:cubicBezTo>
                  <a:cubicBezTo>
                    <a:pt x="51" y="78"/>
                    <a:pt x="36" y="84"/>
                    <a:pt x="25" y="92"/>
                  </a:cubicBezTo>
                  <a:cubicBezTo>
                    <a:pt x="9" y="103"/>
                    <a:pt x="8" y="100"/>
                    <a:pt x="8" y="80"/>
                  </a:cubicBezTo>
                  <a:cubicBezTo>
                    <a:pt x="8" y="69"/>
                    <a:pt x="0" y="43"/>
                    <a:pt x="9" y="35"/>
                  </a:cubicBezTo>
                </a:path>
              </a:pathLst>
            </a:custGeom>
            <a:solidFill>
              <a:srgbClr val="EFAC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68" name="Freeform 286">
              <a:extLst>
                <a:ext uri="{FF2B5EF4-FFF2-40B4-BE49-F238E27FC236}">
                  <a16:creationId xmlns:a16="http://schemas.microsoft.com/office/drawing/2014/main" id="{3B4BBE8F-2670-428D-BBAA-3EC455050A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6" y="3312"/>
              <a:ext cx="537" cy="237"/>
            </a:xfrm>
            <a:custGeom>
              <a:avLst/>
              <a:gdLst>
                <a:gd name="T0" fmla="*/ 1961 w 273"/>
                <a:gd name="T1" fmla="*/ 201 h 113"/>
                <a:gd name="T2" fmla="*/ 1347 w 273"/>
                <a:gd name="T3" fmla="*/ 361 h 113"/>
                <a:gd name="T4" fmla="*/ 881 w 273"/>
                <a:gd name="T5" fmla="*/ 333 h 113"/>
                <a:gd name="T6" fmla="*/ 692 w 273"/>
                <a:gd name="T7" fmla="*/ 149 h 113"/>
                <a:gd name="T8" fmla="*/ 533 w 273"/>
                <a:gd name="T9" fmla="*/ 36 h 113"/>
                <a:gd name="T10" fmla="*/ 313 w 273"/>
                <a:gd name="T11" fmla="*/ 0 h 113"/>
                <a:gd name="T12" fmla="*/ 92 w 273"/>
                <a:gd name="T13" fmla="*/ 176 h 113"/>
                <a:gd name="T14" fmla="*/ 380 w 273"/>
                <a:gd name="T15" fmla="*/ 793 h 113"/>
                <a:gd name="T16" fmla="*/ 631 w 273"/>
                <a:gd name="T17" fmla="*/ 774 h 113"/>
                <a:gd name="T18" fmla="*/ 905 w 273"/>
                <a:gd name="T19" fmla="*/ 673 h 113"/>
                <a:gd name="T20" fmla="*/ 1621 w 273"/>
                <a:gd name="T21" fmla="*/ 730 h 113"/>
                <a:gd name="T22" fmla="*/ 1912 w 273"/>
                <a:gd name="T23" fmla="*/ 950 h 113"/>
                <a:gd name="T24" fmla="*/ 2016 w 273"/>
                <a:gd name="T25" fmla="*/ 709 h 113"/>
                <a:gd name="T26" fmla="*/ 2008 w 273"/>
                <a:gd name="T27" fmla="*/ 220 h 11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73" h="113">
                  <a:moveTo>
                    <a:pt x="258" y="22"/>
                  </a:moveTo>
                  <a:cubicBezTo>
                    <a:pt x="240" y="44"/>
                    <a:pt x="202" y="38"/>
                    <a:pt x="177" y="39"/>
                  </a:cubicBezTo>
                  <a:cubicBezTo>
                    <a:pt x="157" y="40"/>
                    <a:pt x="134" y="42"/>
                    <a:pt x="116" y="36"/>
                  </a:cubicBezTo>
                  <a:cubicBezTo>
                    <a:pt x="106" y="33"/>
                    <a:pt x="97" y="25"/>
                    <a:pt x="91" y="16"/>
                  </a:cubicBezTo>
                  <a:cubicBezTo>
                    <a:pt x="83" y="4"/>
                    <a:pt x="85" y="3"/>
                    <a:pt x="70" y="4"/>
                  </a:cubicBezTo>
                  <a:cubicBezTo>
                    <a:pt x="59" y="6"/>
                    <a:pt x="52" y="0"/>
                    <a:pt x="41" y="0"/>
                  </a:cubicBezTo>
                  <a:cubicBezTo>
                    <a:pt x="28" y="0"/>
                    <a:pt x="18" y="9"/>
                    <a:pt x="12" y="19"/>
                  </a:cubicBezTo>
                  <a:cubicBezTo>
                    <a:pt x="0" y="40"/>
                    <a:pt x="32" y="76"/>
                    <a:pt x="50" y="86"/>
                  </a:cubicBezTo>
                  <a:cubicBezTo>
                    <a:pt x="63" y="93"/>
                    <a:pt x="70" y="89"/>
                    <a:pt x="83" y="84"/>
                  </a:cubicBezTo>
                  <a:cubicBezTo>
                    <a:pt x="95" y="80"/>
                    <a:pt x="107" y="77"/>
                    <a:pt x="119" y="73"/>
                  </a:cubicBezTo>
                  <a:cubicBezTo>
                    <a:pt x="151" y="63"/>
                    <a:pt x="183" y="62"/>
                    <a:pt x="213" y="79"/>
                  </a:cubicBezTo>
                  <a:cubicBezTo>
                    <a:pt x="225" y="86"/>
                    <a:pt x="238" y="97"/>
                    <a:pt x="251" y="103"/>
                  </a:cubicBezTo>
                  <a:cubicBezTo>
                    <a:pt x="273" y="113"/>
                    <a:pt x="266" y="90"/>
                    <a:pt x="265" y="77"/>
                  </a:cubicBezTo>
                  <a:cubicBezTo>
                    <a:pt x="264" y="59"/>
                    <a:pt x="268" y="41"/>
                    <a:pt x="264" y="24"/>
                  </a:cubicBezTo>
                </a:path>
              </a:pathLst>
            </a:custGeom>
            <a:solidFill>
              <a:srgbClr val="EFAC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69" name="Freeform 287">
              <a:extLst>
                <a:ext uri="{FF2B5EF4-FFF2-40B4-BE49-F238E27FC236}">
                  <a16:creationId xmlns:a16="http://schemas.microsoft.com/office/drawing/2014/main" id="{971FC45A-FAA7-40DB-9472-DF7358C9AD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5" y="2992"/>
              <a:ext cx="85" cy="226"/>
            </a:xfrm>
            <a:custGeom>
              <a:avLst/>
              <a:gdLst>
                <a:gd name="T0" fmla="*/ 0 w 43"/>
                <a:gd name="T1" fmla="*/ 201 h 108"/>
                <a:gd name="T2" fmla="*/ 132 w 43"/>
                <a:gd name="T3" fmla="*/ 437 h 108"/>
                <a:gd name="T4" fmla="*/ 132 w 43"/>
                <a:gd name="T5" fmla="*/ 714 h 108"/>
                <a:gd name="T6" fmla="*/ 247 w 43"/>
                <a:gd name="T7" fmla="*/ 954 h 108"/>
                <a:gd name="T8" fmla="*/ 247 w 43"/>
                <a:gd name="T9" fmla="*/ 722 h 108"/>
                <a:gd name="T10" fmla="*/ 223 w 43"/>
                <a:gd name="T11" fmla="*/ 385 h 108"/>
                <a:gd name="T12" fmla="*/ 223 w 43"/>
                <a:gd name="T13" fmla="*/ 144 h 108"/>
                <a:gd name="T14" fmla="*/ 24 w 43"/>
                <a:gd name="T15" fmla="*/ 167 h 1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3" h="108">
                  <a:moveTo>
                    <a:pt x="0" y="22"/>
                  </a:moveTo>
                  <a:cubicBezTo>
                    <a:pt x="9" y="31"/>
                    <a:pt x="16" y="35"/>
                    <a:pt x="17" y="48"/>
                  </a:cubicBezTo>
                  <a:cubicBezTo>
                    <a:pt x="18" y="58"/>
                    <a:pt x="15" y="69"/>
                    <a:pt x="17" y="78"/>
                  </a:cubicBezTo>
                  <a:cubicBezTo>
                    <a:pt x="18" y="83"/>
                    <a:pt x="26" y="102"/>
                    <a:pt x="32" y="104"/>
                  </a:cubicBezTo>
                  <a:cubicBezTo>
                    <a:pt x="43" y="108"/>
                    <a:pt x="33" y="84"/>
                    <a:pt x="32" y="79"/>
                  </a:cubicBezTo>
                  <a:cubicBezTo>
                    <a:pt x="30" y="66"/>
                    <a:pt x="29" y="54"/>
                    <a:pt x="29" y="42"/>
                  </a:cubicBezTo>
                  <a:cubicBezTo>
                    <a:pt x="29" y="34"/>
                    <a:pt x="31" y="24"/>
                    <a:pt x="29" y="16"/>
                  </a:cubicBezTo>
                  <a:cubicBezTo>
                    <a:pt x="25" y="0"/>
                    <a:pt x="11" y="11"/>
                    <a:pt x="3" y="18"/>
                  </a:cubicBezTo>
                </a:path>
              </a:pathLst>
            </a:custGeom>
            <a:solidFill>
              <a:srgbClr val="E5A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70" name="Freeform 288">
              <a:extLst>
                <a:ext uri="{FF2B5EF4-FFF2-40B4-BE49-F238E27FC236}">
                  <a16:creationId xmlns:a16="http://schemas.microsoft.com/office/drawing/2014/main" id="{7DCEC05D-487C-44FE-8B1A-CF33A49C5A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7" y="3050"/>
              <a:ext cx="81" cy="95"/>
            </a:xfrm>
            <a:custGeom>
              <a:avLst/>
              <a:gdLst>
                <a:gd name="T0" fmla="*/ 32 w 41"/>
                <a:gd name="T1" fmla="*/ 0 h 45"/>
                <a:gd name="T2" fmla="*/ 63 w 41"/>
                <a:gd name="T3" fmla="*/ 405 h 45"/>
                <a:gd name="T4" fmla="*/ 239 w 41"/>
                <a:gd name="T5" fmla="*/ 177 h 45"/>
                <a:gd name="T6" fmla="*/ 231 w 41"/>
                <a:gd name="T7" fmla="*/ 36 h 45"/>
                <a:gd name="T8" fmla="*/ 85 w 41"/>
                <a:gd name="T9" fmla="*/ 8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" h="45">
                  <a:moveTo>
                    <a:pt x="4" y="0"/>
                  </a:moveTo>
                  <a:cubicBezTo>
                    <a:pt x="4" y="7"/>
                    <a:pt x="0" y="42"/>
                    <a:pt x="8" y="43"/>
                  </a:cubicBezTo>
                  <a:cubicBezTo>
                    <a:pt x="13" y="45"/>
                    <a:pt x="26" y="23"/>
                    <a:pt x="31" y="19"/>
                  </a:cubicBezTo>
                  <a:cubicBezTo>
                    <a:pt x="38" y="11"/>
                    <a:pt x="41" y="8"/>
                    <a:pt x="30" y="4"/>
                  </a:cubicBezTo>
                  <a:cubicBezTo>
                    <a:pt x="24" y="1"/>
                    <a:pt x="18" y="1"/>
                    <a:pt x="11" y="1"/>
                  </a:cubicBezTo>
                </a:path>
              </a:pathLst>
            </a:custGeom>
            <a:solidFill>
              <a:srgbClr val="E5A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71" name="Freeform 289">
              <a:extLst>
                <a:ext uri="{FF2B5EF4-FFF2-40B4-BE49-F238E27FC236}">
                  <a16:creationId xmlns:a16="http://schemas.microsoft.com/office/drawing/2014/main" id="{B0847B5A-2D80-4404-813B-0A1070C239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7" y="3331"/>
              <a:ext cx="192" cy="132"/>
            </a:xfrm>
            <a:custGeom>
              <a:avLst/>
              <a:gdLst>
                <a:gd name="T0" fmla="*/ 603 w 98"/>
                <a:gd name="T1" fmla="*/ 65 h 63"/>
                <a:gd name="T2" fmla="*/ 235 w 98"/>
                <a:gd name="T3" fmla="*/ 119 h 63"/>
                <a:gd name="T4" fmla="*/ 104 w 98"/>
                <a:gd name="T5" fmla="*/ 285 h 63"/>
                <a:gd name="T6" fmla="*/ 8 w 98"/>
                <a:gd name="T7" fmla="*/ 421 h 63"/>
                <a:gd name="T8" fmla="*/ 180 w 98"/>
                <a:gd name="T9" fmla="*/ 553 h 63"/>
                <a:gd name="T10" fmla="*/ 445 w 98"/>
                <a:gd name="T11" fmla="*/ 386 h 63"/>
                <a:gd name="T12" fmla="*/ 611 w 98"/>
                <a:gd name="T13" fmla="*/ 65 h 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8" h="63">
                  <a:moveTo>
                    <a:pt x="80" y="7"/>
                  </a:moveTo>
                  <a:cubicBezTo>
                    <a:pt x="64" y="8"/>
                    <a:pt x="45" y="0"/>
                    <a:pt x="31" y="13"/>
                  </a:cubicBezTo>
                  <a:cubicBezTo>
                    <a:pt x="25" y="18"/>
                    <a:pt x="21" y="26"/>
                    <a:pt x="14" y="31"/>
                  </a:cubicBezTo>
                  <a:cubicBezTo>
                    <a:pt x="10" y="35"/>
                    <a:pt x="0" y="40"/>
                    <a:pt x="1" y="46"/>
                  </a:cubicBezTo>
                  <a:cubicBezTo>
                    <a:pt x="3" y="52"/>
                    <a:pt x="20" y="59"/>
                    <a:pt x="24" y="60"/>
                  </a:cubicBezTo>
                  <a:cubicBezTo>
                    <a:pt x="37" y="63"/>
                    <a:pt x="49" y="49"/>
                    <a:pt x="59" y="42"/>
                  </a:cubicBezTo>
                  <a:cubicBezTo>
                    <a:pt x="67" y="36"/>
                    <a:pt x="98" y="21"/>
                    <a:pt x="81" y="7"/>
                  </a:cubicBezTo>
                </a:path>
              </a:pathLst>
            </a:custGeom>
            <a:solidFill>
              <a:srgbClr val="E5A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72" name="Freeform 290">
              <a:extLst>
                <a:ext uri="{FF2B5EF4-FFF2-40B4-BE49-F238E27FC236}">
                  <a16:creationId xmlns:a16="http://schemas.microsoft.com/office/drawing/2014/main" id="{6040AC82-C502-4F31-830F-C995129FFA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5" y="3333"/>
              <a:ext cx="189" cy="132"/>
            </a:xfrm>
            <a:custGeom>
              <a:avLst/>
              <a:gdLst>
                <a:gd name="T0" fmla="*/ 496 w 96"/>
                <a:gd name="T1" fmla="*/ 136 h 63"/>
                <a:gd name="T2" fmla="*/ 144 w 96"/>
                <a:gd name="T3" fmla="*/ 57 h 63"/>
                <a:gd name="T4" fmla="*/ 252 w 96"/>
                <a:gd name="T5" fmla="*/ 522 h 63"/>
                <a:gd name="T6" fmla="*/ 512 w 96"/>
                <a:gd name="T7" fmla="*/ 505 h 63"/>
                <a:gd name="T8" fmla="*/ 693 w 96"/>
                <a:gd name="T9" fmla="*/ 413 h 63"/>
                <a:gd name="T10" fmla="*/ 473 w 96"/>
                <a:gd name="T11" fmla="*/ 119 h 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6" h="63">
                  <a:moveTo>
                    <a:pt x="65" y="15"/>
                  </a:moveTo>
                  <a:cubicBezTo>
                    <a:pt x="54" y="7"/>
                    <a:pt x="32" y="0"/>
                    <a:pt x="19" y="6"/>
                  </a:cubicBezTo>
                  <a:cubicBezTo>
                    <a:pt x="0" y="16"/>
                    <a:pt x="21" y="51"/>
                    <a:pt x="33" y="57"/>
                  </a:cubicBezTo>
                  <a:cubicBezTo>
                    <a:pt x="43" y="63"/>
                    <a:pt x="57" y="59"/>
                    <a:pt x="67" y="55"/>
                  </a:cubicBezTo>
                  <a:cubicBezTo>
                    <a:pt x="71" y="53"/>
                    <a:pt x="89" y="49"/>
                    <a:pt x="91" y="45"/>
                  </a:cubicBezTo>
                  <a:cubicBezTo>
                    <a:pt x="96" y="35"/>
                    <a:pt x="67" y="19"/>
                    <a:pt x="62" y="13"/>
                  </a:cubicBezTo>
                </a:path>
              </a:pathLst>
            </a:custGeom>
            <a:solidFill>
              <a:srgbClr val="E5A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73" name="Freeform 291">
              <a:extLst>
                <a:ext uri="{FF2B5EF4-FFF2-40B4-BE49-F238E27FC236}">
                  <a16:creationId xmlns:a16="http://schemas.microsoft.com/office/drawing/2014/main" id="{1D2B8C45-96EF-42A9-B51D-3AD7667CCD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6" y="3017"/>
              <a:ext cx="126" cy="232"/>
            </a:xfrm>
            <a:custGeom>
              <a:avLst/>
              <a:gdLst>
                <a:gd name="T0" fmla="*/ 372 w 64"/>
                <a:gd name="T1" fmla="*/ 84 h 111"/>
                <a:gd name="T2" fmla="*/ 221 w 64"/>
                <a:gd name="T3" fmla="*/ 44 h 111"/>
                <a:gd name="T4" fmla="*/ 183 w 64"/>
                <a:gd name="T5" fmla="*/ 368 h 111"/>
                <a:gd name="T6" fmla="*/ 100 w 64"/>
                <a:gd name="T7" fmla="*/ 656 h 111"/>
                <a:gd name="T8" fmla="*/ 47 w 64"/>
                <a:gd name="T9" fmla="*/ 930 h 111"/>
                <a:gd name="T10" fmla="*/ 205 w 64"/>
                <a:gd name="T11" fmla="*/ 646 h 111"/>
                <a:gd name="T12" fmla="*/ 345 w 64"/>
                <a:gd name="T13" fmla="*/ 357 h 111"/>
                <a:gd name="T14" fmla="*/ 411 w 64"/>
                <a:gd name="T15" fmla="*/ 65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4" h="111">
                  <a:moveTo>
                    <a:pt x="49" y="9"/>
                  </a:moveTo>
                  <a:cubicBezTo>
                    <a:pt x="46" y="5"/>
                    <a:pt x="34" y="0"/>
                    <a:pt x="29" y="5"/>
                  </a:cubicBezTo>
                  <a:cubicBezTo>
                    <a:pt x="24" y="10"/>
                    <a:pt x="26" y="32"/>
                    <a:pt x="24" y="40"/>
                  </a:cubicBezTo>
                  <a:cubicBezTo>
                    <a:pt x="22" y="52"/>
                    <a:pt x="19" y="62"/>
                    <a:pt x="13" y="72"/>
                  </a:cubicBezTo>
                  <a:cubicBezTo>
                    <a:pt x="10" y="78"/>
                    <a:pt x="0" y="96"/>
                    <a:pt x="6" y="102"/>
                  </a:cubicBezTo>
                  <a:cubicBezTo>
                    <a:pt x="16" y="111"/>
                    <a:pt x="25" y="78"/>
                    <a:pt x="27" y="71"/>
                  </a:cubicBezTo>
                  <a:cubicBezTo>
                    <a:pt x="31" y="59"/>
                    <a:pt x="37" y="49"/>
                    <a:pt x="45" y="39"/>
                  </a:cubicBezTo>
                  <a:cubicBezTo>
                    <a:pt x="50" y="32"/>
                    <a:pt x="64" y="15"/>
                    <a:pt x="54" y="7"/>
                  </a:cubicBezTo>
                </a:path>
              </a:pathLst>
            </a:custGeom>
            <a:solidFill>
              <a:srgbClr val="E5A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74" name="Freeform 292">
              <a:extLst>
                <a:ext uri="{FF2B5EF4-FFF2-40B4-BE49-F238E27FC236}">
                  <a16:creationId xmlns:a16="http://schemas.microsoft.com/office/drawing/2014/main" id="{2BFA1021-A5E4-4192-9373-51B1FE85D2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1" y="3040"/>
              <a:ext cx="95" cy="103"/>
            </a:xfrm>
            <a:custGeom>
              <a:avLst/>
              <a:gdLst>
                <a:gd name="T0" fmla="*/ 325 w 48"/>
                <a:gd name="T1" fmla="*/ 27 h 49"/>
                <a:gd name="T2" fmla="*/ 309 w 48"/>
                <a:gd name="T3" fmla="*/ 8 h 49"/>
                <a:gd name="T4" fmla="*/ 87 w 48"/>
                <a:gd name="T5" fmla="*/ 76 h 49"/>
                <a:gd name="T6" fmla="*/ 141 w 48"/>
                <a:gd name="T7" fmla="*/ 244 h 49"/>
                <a:gd name="T8" fmla="*/ 340 w 48"/>
                <a:gd name="T9" fmla="*/ 336 h 49"/>
                <a:gd name="T10" fmla="*/ 340 w 48"/>
                <a:gd name="T11" fmla="*/ 0 h 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" h="49">
                  <a:moveTo>
                    <a:pt x="42" y="3"/>
                  </a:moveTo>
                  <a:cubicBezTo>
                    <a:pt x="42" y="2"/>
                    <a:pt x="41" y="2"/>
                    <a:pt x="40" y="1"/>
                  </a:cubicBezTo>
                  <a:cubicBezTo>
                    <a:pt x="31" y="7"/>
                    <a:pt x="20" y="3"/>
                    <a:pt x="11" y="8"/>
                  </a:cubicBezTo>
                  <a:cubicBezTo>
                    <a:pt x="0" y="14"/>
                    <a:pt x="12" y="21"/>
                    <a:pt x="18" y="26"/>
                  </a:cubicBezTo>
                  <a:cubicBezTo>
                    <a:pt x="26" y="33"/>
                    <a:pt x="38" y="49"/>
                    <a:pt x="44" y="36"/>
                  </a:cubicBezTo>
                  <a:cubicBezTo>
                    <a:pt x="48" y="25"/>
                    <a:pt x="43" y="11"/>
                    <a:pt x="44" y="0"/>
                  </a:cubicBezTo>
                </a:path>
              </a:pathLst>
            </a:custGeom>
            <a:solidFill>
              <a:srgbClr val="E5A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75" name="Freeform 293">
              <a:extLst>
                <a:ext uri="{FF2B5EF4-FFF2-40B4-BE49-F238E27FC236}">
                  <a16:creationId xmlns:a16="http://schemas.microsoft.com/office/drawing/2014/main" id="{3BF628DB-50C4-4EB9-B819-EEABB7FA2C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9" y="3409"/>
              <a:ext cx="118" cy="75"/>
            </a:xfrm>
            <a:custGeom>
              <a:avLst/>
              <a:gdLst>
                <a:gd name="T0" fmla="*/ 409 w 60"/>
                <a:gd name="T1" fmla="*/ 0 h 36"/>
                <a:gd name="T2" fmla="*/ 236 w 60"/>
                <a:gd name="T3" fmla="*/ 44 h 36"/>
                <a:gd name="T4" fmla="*/ 0 w 60"/>
                <a:gd name="T5" fmla="*/ 73 h 36"/>
                <a:gd name="T6" fmla="*/ 167 w 60"/>
                <a:gd name="T7" fmla="*/ 183 h 36"/>
                <a:gd name="T8" fmla="*/ 348 w 60"/>
                <a:gd name="T9" fmla="*/ 317 h 36"/>
                <a:gd name="T10" fmla="*/ 387 w 60"/>
                <a:gd name="T11" fmla="*/ 35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6">
                  <a:moveTo>
                    <a:pt x="54" y="0"/>
                  </a:moveTo>
                  <a:cubicBezTo>
                    <a:pt x="52" y="6"/>
                    <a:pt x="36" y="4"/>
                    <a:pt x="31" y="5"/>
                  </a:cubicBezTo>
                  <a:cubicBezTo>
                    <a:pt x="20" y="7"/>
                    <a:pt x="10" y="7"/>
                    <a:pt x="0" y="8"/>
                  </a:cubicBezTo>
                  <a:cubicBezTo>
                    <a:pt x="1" y="14"/>
                    <a:pt x="16" y="17"/>
                    <a:pt x="22" y="20"/>
                  </a:cubicBezTo>
                  <a:cubicBezTo>
                    <a:pt x="28" y="25"/>
                    <a:pt x="37" y="36"/>
                    <a:pt x="46" y="35"/>
                  </a:cubicBezTo>
                  <a:cubicBezTo>
                    <a:pt x="60" y="35"/>
                    <a:pt x="51" y="12"/>
                    <a:pt x="51" y="4"/>
                  </a:cubicBezTo>
                </a:path>
              </a:pathLst>
            </a:custGeom>
            <a:solidFill>
              <a:srgbClr val="E5A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76" name="Freeform 294">
              <a:extLst>
                <a:ext uri="{FF2B5EF4-FFF2-40B4-BE49-F238E27FC236}">
                  <a16:creationId xmlns:a16="http://schemas.microsoft.com/office/drawing/2014/main" id="{8E8445EA-0F9B-4154-A84D-E6E8CF3B9F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9" y="3057"/>
              <a:ext cx="138" cy="218"/>
            </a:xfrm>
            <a:custGeom>
              <a:avLst/>
              <a:gdLst>
                <a:gd name="T0" fmla="*/ 0 w 70"/>
                <a:gd name="T1" fmla="*/ 698 h 104"/>
                <a:gd name="T2" fmla="*/ 536 w 70"/>
                <a:gd name="T3" fmla="*/ 0 h 104"/>
                <a:gd name="T4" fmla="*/ 0 w 70"/>
                <a:gd name="T5" fmla="*/ 698 h 10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0" h="104">
                  <a:moveTo>
                    <a:pt x="0" y="76"/>
                  </a:moveTo>
                  <a:cubicBezTo>
                    <a:pt x="0" y="76"/>
                    <a:pt x="55" y="104"/>
                    <a:pt x="70" y="0"/>
                  </a:cubicBezTo>
                  <a:cubicBezTo>
                    <a:pt x="70" y="0"/>
                    <a:pt x="56" y="92"/>
                    <a:pt x="0" y="76"/>
                  </a:cubicBezTo>
                  <a:close/>
                </a:path>
              </a:pathLst>
            </a:custGeom>
            <a:solidFill>
              <a:srgbClr val="D299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77" name="Freeform 295">
              <a:extLst>
                <a:ext uri="{FF2B5EF4-FFF2-40B4-BE49-F238E27FC236}">
                  <a16:creationId xmlns:a16="http://schemas.microsoft.com/office/drawing/2014/main" id="{C1F07D7B-420B-4C85-AB73-598E048C9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4" y="2780"/>
              <a:ext cx="133" cy="54"/>
            </a:xfrm>
            <a:custGeom>
              <a:avLst/>
              <a:gdLst>
                <a:gd name="T0" fmla="*/ 0 w 68"/>
                <a:gd name="T1" fmla="*/ 224 h 26"/>
                <a:gd name="T2" fmla="*/ 509 w 68"/>
                <a:gd name="T3" fmla="*/ 233 h 26"/>
                <a:gd name="T4" fmla="*/ 0 w 68"/>
                <a:gd name="T5" fmla="*/ 224 h 2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8" h="26">
                  <a:moveTo>
                    <a:pt x="0" y="25"/>
                  </a:moveTo>
                  <a:cubicBezTo>
                    <a:pt x="0" y="25"/>
                    <a:pt x="30" y="0"/>
                    <a:pt x="68" y="26"/>
                  </a:cubicBezTo>
                  <a:cubicBezTo>
                    <a:pt x="68" y="26"/>
                    <a:pt x="36" y="5"/>
                    <a:pt x="0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536" name="Group 296">
            <a:extLst>
              <a:ext uri="{FF2B5EF4-FFF2-40B4-BE49-F238E27FC236}">
                <a16:creationId xmlns:a16="http://schemas.microsoft.com/office/drawing/2014/main" id="{4342DEC1-C060-419F-B39A-E96B5FF2BF29}"/>
              </a:ext>
            </a:extLst>
          </p:cNvPr>
          <p:cNvGrpSpPr>
            <a:grpSpLocks/>
          </p:cNvGrpSpPr>
          <p:nvPr/>
        </p:nvGrpSpPr>
        <p:grpSpPr bwMode="auto">
          <a:xfrm>
            <a:off x="8305800" y="1436688"/>
            <a:ext cx="1749425" cy="2678112"/>
            <a:chOff x="4272" y="820"/>
            <a:chExt cx="1102" cy="1687"/>
          </a:xfrm>
        </p:grpSpPr>
        <p:sp>
          <p:nvSpPr>
            <p:cNvPr id="22595" name="Freeform 297">
              <a:extLst>
                <a:ext uri="{FF2B5EF4-FFF2-40B4-BE49-F238E27FC236}">
                  <a16:creationId xmlns:a16="http://schemas.microsoft.com/office/drawing/2014/main" id="{155D4312-32D8-40A1-80B4-57FC294B31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3" y="1030"/>
              <a:ext cx="677" cy="1477"/>
            </a:xfrm>
            <a:custGeom>
              <a:avLst/>
              <a:gdLst>
                <a:gd name="T0" fmla="*/ 2621 w 344"/>
                <a:gd name="T1" fmla="*/ 5023 h 704"/>
                <a:gd name="T2" fmla="*/ 1401 w 344"/>
                <a:gd name="T3" fmla="*/ 6502 h 704"/>
                <a:gd name="T4" fmla="*/ 1220 w 344"/>
                <a:gd name="T5" fmla="*/ 6502 h 704"/>
                <a:gd name="T6" fmla="*/ 0 w 344"/>
                <a:gd name="T7" fmla="*/ 5023 h 704"/>
                <a:gd name="T8" fmla="*/ 0 w 344"/>
                <a:gd name="T9" fmla="*/ 1479 h 704"/>
                <a:gd name="T10" fmla="*/ 1220 w 344"/>
                <a:gd name="T11" fmla="*/ 0 h 704"/>
                <a:gd name="T12" fmla="*/ 1401 w 344"/>
                <a:gd name="T13" fmla="*/ 0 h 704"/>
                <a:gd name="T14" fmla="*/ 2621 w 344"/>
                <a:gd name="T15" fmla="*/ 1479 h 704"/>
                <a:gd name="T16" fmla="*/ 2621 w 344"/>
                <a:gd name="T17" fmla="*/ 5023 h 7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44" h="704">
                  <a:moveTo>
                    <a:pt x="344" y="544"/>
                  </a:moveTo>
                  <a:cubicBezTo>
                    <a:pt x="344" y="633"/>
                    <a:pt x="273" y="704"/>
                    <a:pt x="184" y="704"/>
                  </a:cubicBezTo>
                  <a:cubicBezTo>
                    <a:pt x="160" y="704"/>
                    <a:pt x="160" y="704"/>
                    <a:pt x="160" y="704"/>
                  </a:cubicBezTo>
                  <a:cubicBezTo>
                    <a:pt x="72" y="704"/>
                    <a:pt x="0" y="633"/>
                    <a:pt x="0" y="544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72"/>
                    <a:pt x="72" y="0"/>
                    <a:pt x="160" y="0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273" y="0"/>
                    <a:pt x="344" y="72"/>
                    <a:pt x="344" y="160"/>
                  </a:cubicBezTo>
                  <a:lnTo>
                    <a:pt x="344" y="544"/>
                  </a:lnTo>
                  <a:close/>
                </a:path>
              </a:pathLst>
            </a:custGeom>
            <a:solidFill>
              <a:srgbClr val="F9DC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6" name="Freeform 298">
              <a:extLst>
                <a:ext uri="{FF2B5EF4-FFF2-40B4-BE49-F238E27FC236}">
                  <a16:creationId xmlns:a16="http://schemas.microsoft.com/office/drawing/2014/main" id="{CD810538-D76E-400D-B3C9-3EF48B38B6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3" y="1030"/>
              <a:ext cx="677" cy="1477"/>
            </a:xfrm>
            <a:custGeom>
              <a:avLst/>
              <a:gdLst>
                <a:gd name="T0" fmla="*/ 2621 w 344"/>
                <a:gd name="T1" fmla="*/ 5023 h 704"/>
                <a:gd name="T2" fmla="*/ 1401 w 344"/>
                <a:gd name="T3" fmla="*/ 6502 h 704"/>
                <a:gd name="T4" fmla="*/ 1220 w 344"/>
                <a:gd name="T5" fmla="*/ 6502 h 704"/>
                <a:gd name="T6" fmla="*/ 0 w 344"/>
                <a:gd name="T7" fmla="*/ 5023 h 704"/>
                <a:gd name="T8" fmla="*/ 0 w 344"/>
                <a:gd name="T9" fmla="*/ 1479 h 704"/>
                <a:gd name="T10" fmla="*/ 1220 w 344"/>
                <a:gd name="T11" fmla="*/ 0 h 704"/>
                <a:gd name="T12" fmla="*/ 1401 w 344"/>
                <a:gd name="T13" fmla="*/ 0 h 704"/>
                <a:gd name="T14" fmla="*/ 2621 w 344"/>
                <a:gd name="T15" fmla="*/ 1479 h 704"/>
                <a:gd name="T16" fmla="*/ 2621 w 344"/>
                <a:gd name="T17" fmla="*/ 5023 h 7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44" h="704">
                  <a:moveTo>
                    <a:pt x="344" y="544"/>
                  </a:moveTo>
                  <a:cubicBezTo>
                    <a:pt x="344" y="633"/>
                    <a:pt x="273" y="704"/>
                    <a:pt x="184" y="704"/>
                  </a:cubicBezTo>
                  <a:cubicBezTo>
                    <a:pt x="160" y="704"/>
                    <a:pt x="160" y="704"/>
                    <a:pt x="160" y="704"/>
                  </a:cubicBezTo>
                  <a:cubicBezTo>
                    <a:pt x="72" y="704"/>
                    <a:pt x="0" y="633"/>
                    <a:pt x="0" y="544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72"/>
                    <a:pt x="72" y="0"/>
                    <a:pt x="160" y="0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273" y="0"/>
                    <a:pt x="344" y="72"/>
                    <a:pt x="344" y="160"/>
                  </a:cubicBezTo>
                  <a:lnTo>
                    <a:pt x="344" y="544"/>
                  </a:lnTo>
                  <a:close/>
                </a:path>
              </a:pathLst>
            </a:custGeom>
            <a:noFill/>
            <a:ln w="9525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7" name="Freeform 299">
              <a:extLst>
                <a:ext uri="{FF2B5EF4-FFF2-40B4-BE49-F238E27FC236}">
                  <a16:creationId xmlns:a16="http://schemas.microsoft.com/office/drawing/2014/main" id="{8A353B72-069F-4411-82EC-B1C65075AE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2" y="1013"/>
              <a:ext cx="50" cy="84"/>
            </a:xfrm>
            <a:custGeom>
              <a:avLst/>
              <a:gdLst>
                <a:gd name="T0" fmla="*/ 200 w 25"/>
                <a:gd name="T1" fmla="*/ 370 h 40"/>
                <a:gd name="T2" fmla="*/ 160 w 25"/>
                <a:gd name="T3" fmla="*/ 326 h 40"/>
                <a:gd name="T4" fmla="*/ 120 w 25"/>
                <a:gd name="T5" fmla="*/ 269 h 40"/>
                <a:gd name="T6" fmla="*/ 72 w 25"/>
                <a:gd name="T7" fmla="*/ 168 h 40"/>
                <a:gd name="T8" fmla="*/ 16 w 25"/>
                <a:gd name="T9" fmla="*/ 0 h 40"/>
                <a:gd name="T10" fmla="*/ 24 w 25"/>
                <a:gd name="T11" fmla="*/ 160 h 40"/>
                <a:gd name="T12" fmla="*/ 24 w 25"/>
                <a:gd name="T13" fmla="*/ 288 h 40"/>
                <a:gd name="T14" fmla="*/ 64 w 25"/>
                <a:gd name="T15" fmla="*/ 313 h 40"/>
                <a:gd name="T16" fmla="*/ 112 w 25"/>
                <a:gd name="T17" fmla="*/ 344 h 40"/>
                <a:gd name="T18" fmla="*/ 160 w 25"/>
                <a:gd name="T19" fmla="*/ 361 h 40"/>
                <a:gd name="T20" fmla="*/ 192 w 25"/>
                <a:gd name="T21" fmla="*/ 370 h 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5" h="40">
                  <a:moveTo>
                    <a:pt x="25" y="40"/>
                  </a:moveTo>
                  <a:cubicBezTo>
                    <a:pt x="24" y="38"/>
                    <a:pt x="22" y="36"/>
                    <a:pt x="20" y="35"/>
                  </a:cubicBezTo>
                  <a:cubicBezTo>
                    <a:pt x="19" y="33"/>
                    <a:pt x="17" y="31"/>
                    <a:pt x="15" y="29"/>
                  </a:cubicBezTo>
                  <a:cubicBezTo>
                    <a:pt x="12" y="26"/>
                    <a:pt x="10" y="22"/>
                    <a:pt x="9" y="18"/>
                  </a:cubicBezTo>
                  <a:cubicBezTo>
                    <a:pt x="7" y="12"/>
                    <a:pt x="5" y="5"/>
                    <a:pt x="2" y="0"/>
                  </a:cubicBezTo>
                  <a:cubicBezTo>
                    <a:pt x="4" y="5"/>
                    <a:pt x="3" y="12"/>
                    <a:pt x="3" y="17"/>
                  </a:cubicBezTo>
                  <a:cubicBezTo>
                    <a:pt x="2" y="21"/>
                    <a:pt x="0" y="28"/>
                    <a:pt x="3" y="31"/>
                  </a:cubicBezTo>
                  <a:cubicBezTo>
                    <a:pt x="4" y="32"/>
                    <a:pt x="7" y="33"/>
                    <a:pt x="8" y="34"/>
                  </a:cubicBezTo>
                  <a:cubicBezTo>
                    <a:pt x="10" y="35"/>
                    <a:pt x="12" y="36"/>
                    <a:pt x="14" y="37"/>
                  </a:cubicBezTo>
                  <a:cubicBezTo>
                    <a:pt x="16" y="37"/>
                    <a:pt x="18" y="38"/>
                    <a:pt x="20" y="39"/>
                  </a:cubicBezTo>
                  <a:cubicBezTo>
                    <a:pt x="21" y="39"/>
                    <a:pt x="23" y="39"/>
                    <a:pt x="24" y="40"/>
                  </a:cubicBezTo>
                </a:path>
              </a:pathLst>
            </a:custGeom>
            <a:solidFill>
              <a:srgbClr val="F9DC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8" name="Freeform 300">
              <a:extLst>
                <a:ext uri="{FF2B5EF4-FFF2-40B4-BE49-F238E27FC236}">
                  <a16:creationId xmlns:a16="http://schemas.microsoft.com/office/drawing/2014/main" id="{854A9CF1-098B-4607-919F-A120ED250C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8" y="1013"/>
              <a:ext cx="49" cy="86"/>
            </a:xfrm>
            <a:custGeom>
              <a:avLst/>
              <a:gdLst>
                <a:gd name="T0" fmla="*/ 188 w 25"/>
                <a:gd name="T1" fmla="*/ 378 h 41"/>
                <a:gd name="T2" fmla="*/ 8 w 25"/>
                <a:gd name="T3" fmla="*/ 0 h 4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5" h="41">
                  <a:moveTo>
                    <a:pt x="25" y="41"/>
                  </a:moveTo>
                  <a:cubicBezTo>
                    <a:pt x="25" y="41"/>
                    <a:pt x="0" y="27"/>
                    <a:pt x="1" y="0"/>
                  </a:cubicBezTo>
                </a:path>
              </a:pathLst>
            </a:custGeom>
            <a:noFill/>
            <a:ln w="9525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9" name="Freeform 301">
              <a:extLst>
                <a:ext uri="{FF2B5EF4-FFF2-40B4-BE49-F238E27FC236}">
                  <a16:creationId xmlns:a16="http://schemas.microsoft.com/office/drawing/2014/main" id="{9E2D09E6-B667-498D-83FF-E2CDC9BFB9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0" y="1015"/>
              <a:ext cx="50" cy="82"/>
            </a:xfrm>
            <a:custGeom>
              <a:avLst/>
              <a:gdLst>
                <a:gd name="T0" fmla="*/ 0 w 25"/>
                <a:gd name="T1" fmla="*/ 362 h 39"/>
                <a:gd name="T2" fmla="*/ 40 w 25"/>
                <a:gd name="T3" fmla="*/ 328 h 39"/>
                <a:gd name="T4" fmla="*/ 80 w 25"/>
                <a:gd name="T5" fmla="*/ 269 h 39"/>
                <a:gd name="T6" fmla="*/ 128 w 25"/>
                <a:gd name="T7" fmla="*/ 168 h 39"/>
                <a:gd name="T8" fmla="*/ 184 w 25"/>
                <a:gd name="T9" fmla="*/ 0 h 39"/>
                <a:gd name="T10" fmla="*/ 184 w 25"/>
                <a:gd name="T11" fmla="*/ 149 h 39"/>
                <a:gd name="T12" fmla="*/ 176 w 25"/>
                <a:gd name="T13" fmla="*/ 288 h 39"/>
                <a:gd name="T14" fmla="*/ 136 w 25"/>
                <a:gd name="T15" fmla="*/ 305 h 39"/>
                <a:gd name="T16" fmla="*/ 88 w 25"/>
                <a:gd name="T17" fmla="*/ 336 h 39"/>
                <a:gd name="T18" fmla="*/ 40 w 25"/>
                <a:gd name="T19" fmla="*/ 353 h 39"/>
                <a:gd name="T20" fmla="*/ 8 w 25"/>
                <a:gd name="T21" fmla="*/ 362 h 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5" h="39">
                  <a:moveTo>
                    <a:pt x="0" y="39"/>
                  </a:moveTo>
                  <a:cubicBezTo>
                    <a:pt x="1" y="37"/>
                    <a:pt x="3" y="36"/>
                    <a:pt x="5" y="35"/>
                  </a:cubicBezTo>
                  <a:cubicBezTo>
                    <a:pt x="7" y="33"/>
                    <a:pt x="8" y="31"/>
                    <a:pt x="10" y="29"/>
                  </a:cubicBezTo>
                  <a:cubicBezTo>
                    <a:pt x="13" y="26"/>
                    <a:pt x="15" y="22"/>
                    <a:pt x="16" y="18"/>
                  </a:cubicBezTo>
                  <a:cubicBezTo>
                    <a:pt x="19" y="12"/>
                    <a:pt x="20" y="5"/>
                    <a:pt x="23" y="0"/>
                  </a:cubicBezTo>
                  <a:cubicBezTo>
                    <a:pt x="21" y="5"/>
                    <a:pt x="22" y="11"/>
                    <a:pt x="23" y="16"/>
                  </a:cubicBezTo>
                  <a:cubicBezTo>
                    <a:pt x="23" y="20"/>
                    <a:pt x="25" y="28"/>
                    <a:pt x="22" y="31"/>
                  </a:cubicBezTo>
                  <a:cubicBezTo>
                    <a:pt x="21" y="32"/>
                    <a:pt x="18" y="32"/>
                    <a:pt x="17" y="33"/>
                  </a:cubicBezTo>
                  <a:cubicBezTo>
                    <a:pt x="15" y="34"/>
                    <a:pt x="13" y="36"/>
                    <a:pt x="11" y="36"/>
                  </a:cubicBezTo>
                  <a:cubicBezTo>
                    <a:pt x="9" y="37"/>
                    <a:pt x="7" y="38"/>
                    <a:pt x="5" y="38"/>
                  </a:cubicBezTo>
                  <a:cubicBezTo>
                    <a:pt x="4" y="39"/>
                    <a:pt x="2" y="39"/>
                    <a:pt x="1" y="39"/>
                  </a:cubicBezTo>
                </a:path>
              </a:pathLst>
            </a:custGeom>
            <a:solidFill>
              <a:srgbClr val="F9DC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0" name="Freeform 302">
              <a:extLst>
                <a:ext uri="{FF2B5EF4-FFF2-40B4-BE49-F238E27FC236}">
                  <a16:creationId xmlns:a16="http://schemas.microsoft.com/office/drawing/2014/main" id="{4C0DED83-DADA-430B-9F23-8BF4CF922C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96" y="1045"/>
              <a:ext cx="642" cy="1445"/>
            </a:xfrm>
            <a:custGeom>
              <a:avLst/>
              <a:gdLst>
                <a:gd name="T0" fmla="*/ 1323 w 326"/>
                <a:gd name="T1" fmla="*/ 0 h 689"/>
                <a:gd name="T2" fmla="*/ 1160 w 326"/>
                <a:gd name="T3" fmla="*/ 17 h 689"/>
                <a:gd name="T4" fmla="*/ 0 w 326"/>
                <a:gd name="T5" fmla="*/ 1403 h 689"/>
                <a:gd name="T6" fmla="*/ 0 w 326"/>
                <a:gd name="T7" fmla="*/ 4935 h 689"/>
                <a:gd name="T8" fmla="*/ 1136 w 326"/>
                <a:gd name="T9" fmla="*/ 6357 h 689"/>
                <a:gd name="T10" fmla="*/ 1345 w 326"/>
                <a:gd name="T11" fmla="*/ 6357 h 689"/>
                <a:gd name="T12" fmla="*/ 2489 w 326"/>
                <a:gd name="T13" fmla="*/ 4935 h 689"/>
                <a:gd name="T14" fmla="*/ 2489 w 326"/>
                <a:gd name="T15" fmla="*/ 1403 h 689"/>
                <a:gd name="T16" fmla="*/ 1323 w 326"/>
                <a:gd name="T17" fmla="*/ 0 h 689"/>
                <a:gd name="T18" fmla="*/ 2428 w 326"/>
                <a:gd name="T19" fmla="*/ 4851 h 689"/>
                <a:gd name="T20" fmla="*/ 1329 w 326"/>
                <a:gd name="T21" fmla="*/ 6254 h 689"/>
                <a:gd name="T22" fmla="*/ 1168 w 326"/>
                <a:gd name="T23" fmla="*/ 6254 h 689"/>
                <a:gd name="T24" fmla="*/ 63 w 326"/>
                <a:gd name="T25" fmla="*/ 4851 h 689"/>
                <a:gd name="T26" fmla="*/ 63 w 326"/>
                <a:gd name="T27" fmla="*/ 1487 h 689"/>
                <a:gd name="T28" fmla="*/ 1168 w 326"/>
                <a:gd name="T29" fmla="*/ 84 h 689"/>
                <a:gd name="T30" fmla="*/ 1329 w 326"/>
                <a:gd name="T31" fmla="*/ 84 h 689"/>
                <a:gd name="T32" fmla="*/ 2428 w 326"/>
                <a:gd name="T33" fmla="*/ 1487 h 689"/>
                <a:gd name="T34" fmla="*/ 2428 w 326"/>
                <a:gd name="T35" fmla="*/ 4851 h 68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26" h="689">
                  <a:moveTo>
                    <a:pt x="173" y="0"/>
                  </a:moveTo>
                  <a:cubicBezTo>
                    <a:pt x="152" y="2"/>
                    <a:pt x="152" y="2"/>
                    <a:pt x="152" y="2"/>
                  </a:cubicBezTo>
                  <a:cubicBezTo>
                    <a:pt x="68" y="2"/>
                    <a:pt x="0" y="63"/>
                    <a:pt x="0" y="152"/>
                  </a:cubicBezTo>
                  <a:cubicBezTo>
                    <a:pt x="0" y="535"/>
                    <a:pt x="0" y="535"/>
                    <a:pt x="0" y="535"/>
                  </a:cubicBezTo>
                  <a:cubicBezTo>
                    <a:pt x="0" y="623"/>
                    <a:pt x="65" y="689"/>
                    <a:pt x="149" y="689"/>
                  </a:cubicBezTo>
                  <a:cubicBezTo>
                    <a:pt x="176" y="689"/>
                    <a:pt x="176" y="689"/>
                    <a:pt x="176" y="689"/>
                  </a:cubicBezTo>
                  <a:cubicBezTo>
                    <a:pt x="259" y="689"/>
                    <a:pt x="326" y="623"/>
                    <a:pt x="326" y="535"/>
                  </a:cubicBezTo>
                  <a:cubicBezTo>
                    <a:pt x="326" y="152"/>
                    <a:pt x="326" y="152"/>
                    <a:pt x="326" y="152"/>
                  </a:cubicBezTo>
                  <a:cubicBezTo>
                    <a:pt x="326" y="63"/>
                    <a:pt x="257" y="0"/>
                    <a:pt x="173" y="0"/>
                  </a:cubicBezTo>
                  <a:close/>
                  <a:moveTo>
                    <a:pt x="318" y="526"/>
                  </a:moveTo>
                  <a:cubicBezTo>
                    <a:pt x="318" y="610"/>
                    <a:pt x="254" y="678"/>
                    <a:pt x="174" y="678"/>
                  </a:cubicBezTo>
                  <a:cubicBezTo>
                    <a:pt x="153" y="678"/>
                    <a:pt x="153" y="678"/>
                    <a:pt x="153" y="678"/>
                  </a:cubicBezTo>
                  <a:cubicBezTo>
                    <a:pt x="73" y="678"/>
                    <a:pt x="8" y="610"/>
                    <a:pt x="8" y="526"/>
                  </a:cubicBezTo>
                  <a:cubicBezTo>
                    <a:pt x="8" y="161"/>
                    <a:pt x="8" y="161"/>
                    <a:pt x="8" y="161"/>
                  </a:cubicBezTo>
                  <a:cubicBezTo>
                    <a:pt x="8" y="77"/>
                    <a:pt x="73" y="9"/>
                    <a:pt x="153" y="9"/>
                  </a:cubicBezTo>
                  <a:cubicBezTo>
                    <a:pt x="174" y="9"/>
                    <a:pt x="174" y="9"/>
                    <a:pt x="174" y="9"/>
                  </a:cubicBezTo>
                  <a:cubicBezTo>
                    <a:pt x="254" y="9"/>
                    <a:pt x="318" y="77"/>
                    <a:pt x="318" y="161"/>
                  </a:cubicBezTo>
                  <a:lnTo>
                    <a:pt x="318" y="5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1" name="Freeform 303">
              <a:extLst>
                <a:ext uri="{FF2B5EF4-FFF2-40B4-BE49-F238E27FC236}">
                  <a16:creationId xmlns:a16="http://schemas.microsoft.com/office/drawing/2014/main" id="{A605BDE1-D828-43DA-A8FA-F249ABF5D4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2" y="1057"/>
              <a:ext cx="638" cy="1423"/>
            </a:xfrm>
            <a:custGeom>
              <a:avLst/>
              <a:gdLst>
                <a:gd name="T0" fmla="*/ 2473 w 324"/>
                <a:gd name="T1" fmla="*/ 4846 h 678"/>
                <a:gd name="T2" fmla="*/ 1329 w 324"/>
                <a:gd name="T3" fmla="*/ 6269 h 678"/>
                <a:gd name="T4" fmla="*/ 1152 w 324"/>
                <a:gd name="T5" fmla="*/ 6269 h 678"/>
                <a:gd name="T6" fmla="*/ 0 w 324"/>
                <a:gd name="T7" fmla="*/ 4846 h 678"/>
                <a:gd name="T8" fmla="*/ 0 w 324"/>
                <a:gd name="T9" fmla="*/ 1423 h 678"/>
                <a:gd name="T10" fmla="*/ 1152 w 324"/>
                <a:gd name="T11" fmla="*/ 0 h 678"/>
                <a:gd name="T12" fmla="*/ 1329 w 324"/>
                <a:gd name="T13" fmla="*/ 0 h 678"/>
                <a:gd name="T14" fmla="*/ 2473 w 324"/>
                <a:gd name="T15" fmla="*/ 1423 h 678"/>
                <a:gd name="T16" fmla="*/ 2473 w 324"/>
                <a:gd name="T17" fmla="*/ 4846 h 6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24" h="678">
                  <a:moveTo>
                    <a:pt x="324" y="524"/>
                  </a:moveTo>
                  <a:cubicBezTo>
                    <a:pt x="324" y="609"/>
                    <a:pt x="257" y="678"/>
                    <a:pt x="174" y="678"/>
                  </a:cubicBezTo>
                  <a:cubicBezTo>
                    <a:pt x="151" y="678"/>
                    <a:pt x="151" y="678"/>
                    <a:pt x="151" y="678"/>
                  </a:cubicBezTo>
                  <a:cubicBezTo>
                    <a:pt x="68" y="678"/>
                    <a:pt x="0" y="609"/>
                    <a:pt x="0" y="524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69"/>
                    <a:pt x="68" y="0"/>
                    <a:pt x="151" y="0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257" y="0"/>
                    <a:pt x="324" y="69"/>
                    <a:pt x="324" y="154"/>
                  </a:cubicBezTo>
                  <a:lnTo>
                    <a:pt x="324" y="524"/>
                  </a:lnTo>
                  <a:close/>
                </a:path>
              </a:pathLst>
            </a:custGeom>
            <a:solidFill>
              <a:srgbClr val="F6B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2" name="Freeform 304">
              <a:extLst>
                <a:ext uri="{FF2B5EF4-FFF2-40B4-BE49-F238E27FC236}">
                  <a16:creationId xmlns:a16="http://schemas.microsoft.com/office/drawing/2014/main" id="{75634873-D81B-49FF-B571-D5776151A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9" y="1091"/>
              <a:ext cx="531" cy="1389"/>
            </a:xfrm>
            <a:custGeom>
              <a:avLst/>
              <a:gdLst>
                <a:gd name="T0" fmla="*/ 1416 w 270"/>
                <a:gd name="T1" fmla="*/ 0 h 662"/>
                <a:gd name="T2" fmla="*/ 1825 w 270"/>
                <a:gd name="T3" fmla="*/ 1091 h 662"/>
                <a:gd name="T4" fmla="*/ 1825 w 270"/>
                <a:gd name="T5" fmla="*/ 4509 h 662"/>
                <a:gd name="T6" fmla="*/ 684 w 270"/>
                <a:gd name="T7" fmla="*/ 5929 h 662"/>
                <a:gd name="T8" fmla="*/ 511 w 270"/>
                <a:gd name="T9" fmla="*/ 5929 h 662"/>
                <a:gd name="T10" fmla="*/ 0 w 270"/>
                <a:gd name="T11" fmla="*/ 5781 h 662"/>
                <a:gd name="T12" fmla="*/ 739 w 270"/>
                <a:gd name="T13" fmla="*/ 6114 h 662"/>
                <a:gd name="T14" fmla="*/ 913 w 270"/>
                <a:gd name="T15" fmla="*/ 6114 h 662"/>
                <a:gd name="T16" fmla="*/ 2053 w 270"/>
                <a:gd name="T17" fmla="*/ 4694 h 662"/>
                <a:gd name="T18" fmla="*/ 2053 w 270"/>
                <a:gd name="T19" fmla="*/ 1276 h 662"/>
                <a:gd name="T20" fmla="*/ 1416 w 270"/>
                <a:gd name="T21" fmla="*/ 0 h 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70" h="662">
                  <a:moveTo>
                    <a:pt x="186" y="0"/>
                  </a:moveTo>
                  <a:cubicBezTo>
                    <a:pt x="219" y="29"/>
                    <a:pt x="240" y="71"/>
                    <a:pt x="240" y="118"/>
                  </a:cubicBezTo>
                  <a:cubicBezTo>
                    <a:pt x="240" y="488"/>
                    <a:pt x="240" y="488"/>
                    <a:pt x="240" y="488"/>
                  </a:cubicBezTo>
                  <a:cubicBezTo>
                    <a:pt x="240" y="573"/>
                    <a:pt x="173" y="642"/>
                    <a:pt x="90" y="642"/>
                  </a:cubicBezTo>
                  <a:cubicBezTo>
                    <a:pt x="67" y="642"/>
                    <a:pt x="67" y="642"/>
                    <a:pt x="67" y="642"/>
                  </a:cubicBezTo>
                  <a:cubicBezTo>
                    <a:pt x="43" y="642"/>
                    <a:pt x="21" y="636"/>
                    <a:pt x="0" y="626"/>
                  </a:cubicBezTo>
                  <a:cubicBezTo>
                    <a:pt x="27" y="648"/>
                    <a:pt x="60" y="662"/>
                    <a:pt x="97" y="662"/>
                  </a:cubicBezTo>
                  <a:cubicBezTo>
                    <a:pt x="120" y="662"/>
                    <a:pt x="120" y="662"/>
                    <a:pt x="120" y="662"/>
                  </a:cubicBezTo>
                  <a:cubicBezTo>
                    <a:pt x="203" y="662"/>
                    <a:pt x="270" y="593"/>
                    <a:pt x="270" y="508"/>
                  </a:cubicBezTo>
                  <a:cubicBezTo>
                    <a:pt x="270" y="138"/>
                    <a:pt x="270" y="138"/>
                    <a:pt x="270" y="138"/>
                  </a:cubicBezTo>
                  <a:cubicBezTo>
                    <a:pt x="270" y="78"/>
                    <a:pt x="236" y="25"/>
                    <a:pt x="186" y="0"/>
                  </a:cubicBezTo>
                  <a:close/>
                </a:path>
              </a:pathLst>
            </a:custGeom>
            <a:solidFill>
              <a:srgbClr val="EFAC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3" name="Freeform 305">
              <a:extLst>
                <a:ext uri="{FF2B5EF4-FFF2-40B4-BE49-F238E27FC236}">
                  <a16:creationId xmlns:a16="http://schemas.microsoft.com/office/drawing/2014/main" id="{723A70D4-B85F-4652-BA15-1CC40A1A9F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9" y="1122"/>
              <a:ext cx="531" cy="1358"/>
            </a:xfrm>
            <a:custGeom>
              <a:avLst/>
              <a:gdLst>
                <a:gd name="T0" fmla="*/ 1589 w 270"/>
                <a:gd name="T1" fmla="*/ 0 h 647"/>
                <a:gd name="T2" fmla="*/ 1961 w 270"/>
                <a:gd name="T3" fmla="*/ 1043 h 647"/>
                <a:gd name="T4" fmla="*/ 1961 w 270"/>
                <a:gd name="T5" fmla="*/ 4466 h 647"/>
                <a:gd name="T6" fmla="*/ 820 w 270"/>
                <a:gd name="T7" fmla="*/ 5890 h 647"/>
                <a:gd name="T8" fmla="*/ 645 w 270"/>
                <a:gd name="T9" fmla="*/ 5890 h 647"/>
                <a:gd name="T10" fmla="*/ 31 w 270"/>
                <a:gd name="T11" fmla="*/ 5669 h 647"/>
                <a:gd name="T12" fmla="*/ 0 w 270"/>
                <a:gd name="T13" fmla="*/ 5648 h 647"/>
                <a:gd name="T14" fmla="*/ 739 w 270"/>
                <a:gd name="T15" fmla="*/ 5982 h 647"/>
                <a:gd name="T16" fmla="*/ 913 w 270"/>
                <a:gd name="T17" fmla="*/ 5982 h 647"/>
                <a:gd name="T18" fmla="*/ 2053 w 270"/>
                <a:gd name="T19" fmla="*/ 4559 h 647"/>
                <a:gd name="T20" fmla="*/ 2053 w 270"/>
                <a:gd name="T21" fmla="*/ 1138 h 647"/>
                <a:gd name="T22" fmla="*/ 1589 w 270"/>
                <a:gd name="T23" fmla="*/ 0 h 64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70" h="647">
                  <a:moveTo>
                    <a:pt x="209" y="0"/>
                  </a:moveTo>
                  <a:cubicBezTo>
                    <a:pt x="239" y="28"/>
                    <a:pt x="258" y="68"/>
                    <a:pt x="258" y="113"/>
                  </a:cubicBezTo>
                  <a:cubicBezTo>
                    <a:pt x="258" y="483"/>
                    <a:pt x="258" y="483"/>
                    <a:pt x="258" y="483"/>
                  </a:cubicBezTo>
                  <a:cubicBezTo>
                    <a:pt x="258" y="568"/>
                    <a:pt x="191" y="637"/>
                    <a:pt x="108" y="637"/>
                  </a:cubicBezTo>
                  <a:cubicBezTo>
                    <a:pt x="85" y="637"/>
                    <a:pt x="85" y="637"/>
                    <a:pt x="85" y="637"/>
                  </a:cubicBezTo>
                  <a:cubicBezTo>
                    <a:pt x="55" y="637"/>
                    <a:pt x="27" y="628"/>
                    <a:pt x="4" y="613"/>
                  </a:cubicBezTo>
                  <a:cubicBezTo>
                    <a:pt x="3" y="612"/>
                    <a:pt x="2" y="612"/>
                    <a:pt x="0" y="611"/>
                  </a:cubicBezTo>
                  <a:cubicBezTo>
                    <a:pt x="27" y="633"/>
                    <a:pt x="60" y="647"/>
                    <a:pt x="97" y="647"/>
                  </a:cubicBezTo>
                  <a:cubicBezTo>
                    <a:pt x="120" y="647"/>
                    <a:pt x="120" y="647"/>
                    <a:pt x="120" y="647"/>
                  </a:cubicBezTo>
                  <a:cubicBezTo>
                    <a:pt x="203" y="647"/>
                    <a:pt x="270" y="578"/>
                    <a:pt x="270" y="493"/>
                  </a:cubicBezTo>
                  <a:cubicBezTo>
                    <a:pt x="270" y="123"/>
                    <a:pt x="270" y="123"/>
                    <a:pt x="270" y="123"/>
                  </a:cubicBezTo>
                  <a:cubicBezTo>
                    <a:pt x="270" y="73"/>
                    <a:pt x="246" y="28"/>
                    <a:pt x="209" y="0"/>
                  </a:cubicBezTo>
                  <a:close/>
                </a:path>
              </a:pathLst>
            </a:custGeom>
            <a:solidFill>
              <a:srgbClr val="E59D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4" name="Freeform 306">
              <a:extLst>
                <a:ext uri="{FF2B5EF4-FFF2-40B4-BE49-F238E27FC236}">
                  <a16:creationId xmlns:a16="http://schemas.microsoft.com/office/drawing/2014/main" id="{D619EAE6-C882-4C6C-8558-C475415B4E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2" y="1057"/>
              <a:ext cx="638" cy="1423"/>
            </a:xfrm>
            <a:custGeom>
              <a:avLst/>
              <a:gdLst>
                <a:gd name="T0" fmla="*/ 2473 w 324"/>
                <a:gd name="T1" fmla="*/ 4846 h 678"/>
                <a:gd name="T2" fmla="*/ 1329 w 324"/>
                <a:gd name="T3" fmla="*/ 6269 h 678"/>
                <a:gd name="T4" fmla="*/ 1152 w 324"/>
                <a:gd name="T5" fmla="*/ 6269 h 678"/>
                <a:gd name="T6" fmla="*/ 0 w 324"/>
                <a:gd name="T7" fmla="*/ 4846 h 678"/>
                <a:gd name="T8" fmla="*/ 0 w 324"/>
                <a:gd name="T9" fmla="*/ 1423 h 678"/>
                <a:gd name="T10" fmla="*/ 1152 w 324"/>
                <a:gd name="T11" fmla="*/ 0 h 678"/>
                <a:gd name="T12" fmla="*/ 1329 w 324"/>
                <a:gd name="T13" fmla="*/ 0 h 678"/>
                <a:gd name="T14" fmla="*/ 2473 w 324"/>
                <a:gd name="T15" fmla="*/ 1423 h 678"/>
                <a:gd name="T16" fmla="*/ 2473 w 324"/>
                <a:gd name="T17" fmla="*/ 4846 h 6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24" h="678">
                  <a:moveTo>
                    <a:pt x="324" y="524"/>
                  </a:moveTo>
                  <a:cubicBezTo>
                    <a:pt x="324" y="609"/>
                    <a:pt x="257" y="678"/>
                    <a:pt x="174" y="678"/>
                  </a:cubicBezTo>
                  <a:cubicBezTo>
                    <a:pt x="151" y="678"/>
                    <a:pt x="151" y="678"/>
                    <a:pt x="151" y="678"/>
                  </a:cubicBezTo>
                  <a:cubicBezTo>
                    <a:pt x="68" y="678"/>
                    <a:pt x="0" y="609"/>
                    <a:pt x="0" y="524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69"/>
                    <a:pt x="68" y="0"/>
                    <a:pt x="151" y="0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257" y="0"/>
                    <a:pt x="324" y="69"/>
                    <a:pt x="324" y="154"/>
                  </a:cubicBezTo>
                  <a:lnTo>
                    <a:pt x="324" y="524"/>
                  </a:lnTo>
                  <a:close/>
                </a:path>
              </a:pathLst>
            </a:custGeom>
            <a:noFill/>
            <a:ln w="9525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5" name="Freeform 307">
              <a:extLst>
                <a:ext uri="{FF2B5EF4-FFF2-40B4-BE49-F238E27FC236}">
                  <a16:creationId xmlns:a16="http://schemas.microsoft.com/office/drawing/2014/main" id="{0BDD1689-2836-4AB8-9B33-3EF1AB2C6C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8" y="954"/>
              <a:ext cx="503" cy="1438"/>
            </a:xfrm>
            <a:custGeom>
              <a:avLst/>
              <a:gdLst>
                <a:gd name="T0" fmla="*/ 1448 w 256"/>
                <a:gd name="T1" fmla="*/ 613 h 685"/>
                <a:gd name="T2" fmla="*/ 1668 w 256"/>
                <a:gd name="T3" fmla="*/ 1833 h 685"/>
                <a:gd name="T4" fmla="*/ 1676 w 256"/>
                <a:gd name="T5" fmla="*/ 2674 h 685"/>
                <a:gd name="T6" fmla="*/ 1684 w 256"/>
                <a:gd name="T7" fmla="*/ 4024 h 685"/>
                <a:gd name="T8" fmla="*/ 977 w 256"/>
                <a:gd name="T9" fmla="*/ 6338 h 685"/>
                <a:gd name="T10" fmla="*/ 973 w 256"/>
                <a:gd name="T11" fmla="*/ 6338 h 685"/>
                <a:gd name="T12" fmla="*/ 267 w 256"/>
                <a:gd name="T13" fmla="*/ 4024 h 685"/>
                <a:gd name="T14" fmla="*/ 267 w 256"/>
                <a:gd name="T15" fmla="*/ 2674 h 685"/>
                <a:gd name="T16" fmla="*/ 112 w 256"/>
                <a:gd name="T17" fmla="*/ 1784 h 685"/>
                <a:gd name="T18" fmla="*/ 340 w 256"/>
                <a:gd name="T19" fmla="*/ 741 h 685"/>
                <a:gd name="T20" fmla="*/ 1448 w 256"/>
                <a:gd name="T21" fmla="*/ 613 h 68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56" h="685">
                  <a:moveTo>
                    <a:pt x="191" y="66"/>
                  </a:moveTo>
                  <a:cubicBezTo>
                    <a:pt x="236" y="134"/>
                    <a:pt x="221" y="146"/>
                    <a:pt x="220" y="198"/>
                  </a:cubicBezTo>
                  <a:cubicBezTo>
                    <a:pt x="218" y="260"/>
                    <a:pt x="218" y="248"/>
                    <a:pt x="221" y="289"/>
                  </a:cubicBezTo>
                  <a:cubicBezTo>
                    <a:pt x="224" y="330"/>
                    <a:pt x="242" y="384"/>
                    <a:pt x="222" y="435"/>
                  </a:cubicBezTo>
                  <a:cubicBezTo>
                    <a:pt x="194" y="506"/>
                    <a:pt x="256" y="675"/>
                    <a:pt x="129" y="685"/>
                  </a:cubicBezTo>
                  <a:cubicBezTo>
                    <a:pt x="128" y="685"/>
                    <a:pt x="128" y="685"/>
                    <a:pt x="128" y="685"/>
                  </a:cubicBezTo>
                  <a:cubicBezTo>
                    <a:pt x="0" y="676"/>
                    <a:pt x="62" y="506"/>
                    <a:pt x="35" y="435"/>
                  </a:cubicBezTo>
                  <a:cubicBezTo>
                    <a:pt x="15" y="384"/>
                    <a:pt x="33" y="330"/>
                    <a:pt x="35" y="289"/>
                  </a:cubicBezTo>
                  <a:cubicBezTo>
                    <a:pt x="38" y="248"/>
                    <a:pt x="16" y="255"/>
                    <a:pt x="15" y="193"/>
                  </a:cubicBezTo>
                  <a:cubicBezTo>
                    <a:pt x="14" y="150"/>
                    <a:pt x="40" y="129"/>
                    <a:pt x="45" y="80"/>
                  </a:cubicBezTo>
                  <a:cubicBezTo>
                    <a:pt x="45" y="80"/>
                    <a:pt x="148" y="0"/>
                    <a:pt x="191" y="66"/>
                  </a:cubicBezTo>
                  <a:close/>
                </a:path>
              </a:pathLst>
            </a:custGeom>
            <a:solidFill>
              <a:srgbClr val="E59D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6" name="Freeform 308">
              <a:extLst>
                <a:ext uri="{FF2B5EF4-FFF2-40B4-BE49-F238E27FC236}">
                  <a16:creationId xmlns:a16="http://schemas.microsoft.com/office/drawing/2014/main" id="{8805353B-6F08-4B16-8ABA-6934B5098E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9" y="826"/>
              <a:ext cx="504" cy="1551"/>
            </a:xfrm>
            <a:custGeom>
              <a:avLst/>
              <a:gdLst>
                <a:gd name="T0" fmla="*/ 984 w 256"/>
                <a:gd name="T1" fmla="*/ 6832 h 739"/>
                <a:gd name="T2" fmla="*/ 1693 w 256"/>
                <a:gd name="T3" fmla="*/ 4529 h 739"/>
                <a:gd name="T4" fmla="*/ 1685 w 256"/>
                <a:gd name="T5" fmla="*/ 3180 h 739"/>
                <a:gd name="T6" fmla="*/ 1837 w 256"/>
                <a:gd name="T7" fmla="*/ 2281 h 739"/>
                <a:gd name="T8" fmla="*/ 1624 w 256"/>
                <a:gd name="T9" fmla="*/ 1010 h 739"/>
                <a:gd name="T10" fmla="*/ 1292 w 256"/>
                <a:gd name="T11" fmla="*/ 0 h 739"/>
                <a:gd name="T12" fmla="*/ 977 w 256"/>
                <a:gd name="T13" fmla="*/ 397 h 739"/>
                <a:gd name="T14" fmla="*/ 977 w 256"/>
                <a:gd name="T15" fmla="*/ 397 h 739"/>
                <a:gd name="T16" fmla="*/ 663 w 256"/>
                <a:gd name="T17" fmla="*/ 0 h 739"/>
                <a:gd name="T18" fmla="*/ 329 w 256"/>
                <a:gd name="T19" fmla="*/ 1010 h 739"/>
                <a:gd name="T20" fmla="*/ 116 w 256"/>
                <a:gd name="T21" fmla="*/ 2281 h 739"/>
                <a:gd name="T22" fmla="*/ 268 w 256"/>
                <a:gd name="T23" fmla="*/ 3180 h 739"/>
                <a:gd name="T24" fmla="*/ 268 w 256"/>
                <a:gd name="T25" fmla="*/ 4529 h 739"/>
                <a:gd name="T26" fmla="*/ 977 w 256"/>
                <a:gd name="T27" fmla="*/ 6832 h 739"/>
                <a:gd name="T28" fmla="*/ 984 w 256"/>
                <a:gd name="T29" fmla="*/ 6832 h 7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56" h="739">
                  <a:moveTo>
                    <a:pt x="129" y="739"/>
                  </a:moveTo>
                  <a:cubicBezTo>
                    <a:pt x="256" y="729"/>
                    <a:pt x="194" y="560"/>
                    <a:pt x="222" y="490"/>
                  </a:cubicBezTo>
                  <a:cubicBezTo>
                    <a:pt x="242" y="438"/>
                    <a:pt x="224" y="385"/>
                    <a:pt x="221" y="344"/>
                  </a:cubicBezTo>
                  <a:cubicBezTo>
                    <a:pt x="218" y="302"/>
                    <a:pt x="240" y="309"/>
                    <a:pt x="241" y="247"/>
                  </a:cubicBezTo>
                  <a:cubicBezTo>
                    <a:pt x="243" y="196"/>
                    <a:pt x="208" y="190"/>
                    <a:pt x="213" y="109"/>
                  </a:cubicBezTo>
                  <a:cubicBezTo>
                    <a:pt x="218" y="33"/>
                    <a:pt x="187" y="0"/>
                    <a:pt x="169" y="0"/>
                  </a:cubicBezTo>
                  <a:cubicBezTo>
                    <a:pt x="152" y="0"/>
                    <a:pt x="128" y="43"/>
                    <a:pt x="128" y="43"/>
                  </a:cubicBezTo>
                  <a:cubicBezTo>
                    <a:pt x="128" y="43"/>
                    <a:pt x="128" y="43"/>
                    <a:pt x="128" y="43"/>
                  </a:cubicBezTo>
                  <a:cubicBezTo>
                    <a:pt x="128" y="43"/>
                    <a:pt x="104" y="0"/>
                    <a:pt x="87" y="0"/>
                  </a:cubicBezTo>
                  <a:cubicBezTo>
                    <a:pt x="70" y="0"/>
                    <a:pt x="38" y="33"/>
                    <a:pt x="43" y="109"/>
                  </a:cubicBezTo>
                  <a:cubicBezTo>
                    <a:pt x="48" y="190"/>
                    <a:pt x="13" y="196"/>
                    <a:pt x="15" y="247"/>
                  </a:cubicBezTo>
                  <a:cubicBezTo>
                    <a:pt x="16" y="309"/>
                    <a:pt x="38" y="302"/>
                    <a:pt x="35" y="344"/>
                  </a:cubicBezTo>
                  <a:cubicBezTo>
                    <a:pt x="33" y="385"/>
                    <a:pt x="15" y="438"/>
                    <a:pt x="35" y="490"/>
                  </a:cubicBezTo>
                  <a:cubicBezTo>
                    <a:pt x="62" y="561"/>
                    <a:pt x="0" y="730"/>
                    <a:pt x="128" y="739"/>
                  </a:cubicBezTo>
                  <a:lnTo>
                    <a:pt x="129" y="739"/>
                  </a:lnTo>
                  <a:close/>
                </a:path>
              </a:pathLst>
            </a:custGeom>
            <a:solidFill>
              <a:srgbClr val="C27F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7" name="Freeform 309">
              <a:extLst>
                <a:ext uri="{FF2B5EF4-FFF2-40B4-BE49-F238E27FC236}">
                  <a16:creationId xmlns:a16="http://schemas.microsoft.com/office/drawing/2014/main" id="{0C38C00C-5498-4720-BED1-4FE09D955C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7" y="820"/>
              <a:ext cx="290" cy="1557"/>
            </a:xfrm>
            <a:custGeom>
              <a:avLst/>
              <a:gdLst>
                <a:gd name="T0" fmla="*/ 704 w 147"/>
                <a:gd name="T1" fmla="*/ 1035 h 742"/>
                <a:gd name="T2" fmla="*/ 369 w 147"/>
                <a:gd name="T3" fmla="*/ 27 h 742"/>
                <a:gd name="T4" fmla="*/ 324 w 147"/>
                <a:gd name="T5" fmla="*/ 44 h 742"/>
                <a:gd name="T6" fmla="*/ 600 w 147"/>
                <a:gd name="T7" fmla="*/ 1035 h 742"/>
                <a:gd name="T8" fmla="*/ 892 w 147"/>
                <a:gd name="T9" fmla="*/ 2321 h 742"/>
                <a:gd name="T10" fmla="*/ 661 w 147"/>
                <a:gd name="T11" fmla="*/ 3206 h 742"/>
                <a:gd name="T12" fmla="*/ 661 w 147"/>
                <a:gd name="T13" fmla="*/ 4558 h 742"/>
                <a:gd name="T14" fmla="*/ 0 w 147"/>
                <a:gd name="T15" fmla="*/ 6855 h 742"/>
                <a:gd name="T16" fmla="*/ 55 w 147"/>
                <a:gd name="T17" fmla="*/ 6855 h 742"/>
                <a:gd name="T18" fmla="*/ 63 w 147"/>
                <a:gd name="T19" fmla="*/ 6855 h 742"/>
                <a:gd name="T20" fmla="*/ 775 w 147"/>
                <a:gd name="T21" fmla="*/ 4558 h 742"/>
                <a:gd name="T22" fmla="*/ 767 w 147"/>
                <a:gd name="T23" fmla="*/ 3206 h 742"/>
                <a:gd name="T24" fmla="*/ 923 w 147"/>
                <a:gd name="T25" fmla="*/ 2312 h 742"/>
                <a:gd name="T26" fmla="*/ 704 w 147"/>
                <a:gd name="T27" fmla="*/ 1035 h 74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7" h="742">
                  <a:moveTo>
                    <a:pt x="92" y="112"/>
                  </a:moveTo>
                  <a:cubicBezTo>
                    <a:pt x="97" y="36"/>
                    <a:pt x="66" y="3"/>
                    <a:pt x="48" y="3"/>
                  </a:cubicBezTo>
                  <a:cubicBezTo>
                    <a:pt x="46" y="3"/>
                    <a:pt x="44" y="4"/>
                    <a:pt x="42" y="5"/>
                  </a:cubicBezTo>
                  <a:cubicBezTo>
                    <a:pt x="56" y="1"/>
                    <a:pt x="87" y="0"/>
                    <a:pt x="78" y="112"/>
                  </a:cubicBezTo>
                  <a:cubicBezTo>
                    <a:pt x="72" y="193"/>
                    <a:pt x="116" y="186"/>
                    <a:pt x="116" y="251"/>
                  </a:cubicBezTo>
                  <a:cubicBezTo>
                    <a:pt x="115" y="313"/>
                    <a:pt x="83" y="305"/>
                    <a:pt x="86" y="347"/>
                  </a:cubicBezTo>
                  <a:cubicBezTo>
                    <a:pt x="88" y="388"/>
                    <a:pt x="129" y="409"/>
                    <a:pt x="86" y="493"/>
                  </a:cubicBezTo>
                  <a:cubicBezTo>
                    <a:pt x="53" y="559"/>
                    <a:pt x="147" y="714"/>
                    <a:pt x="0" y="742"/>
                  </a:cubicBezTo>
                  <a:cubicBezTo>
                    <a:pt x="2" y="742"/>
                    <a:pt x="5" y="742"/>
                    <a:pt x="7" y="742"/>
                  </a:cubicBezTo>
                  <a:cubicBezTo>
                    <a:pt x="8" y="742"/>
                    <a:pt x="8" y="742"/>
                    <a:pt x="8" y="742"/>
                  </a:cubicBezTo>
                  <a:cubicBezTo>
                    <a:pt x="135" y="732"/>
                    <a:pt x="73" y="563"/>
                    <a:pt x="101" y="493"/>
                  </a:cubicBezTo>
                  <a:cubicBezTo>
                    <a:pt x="121" y="441"/>
                    <a:pt x="103" y="388"/>
                    <a:pt x="100" y="347"/>
                  </a:cubicBezTo>
                  <a:cubicBezTo>
                    <a:pt x="97" y="305"/>
                    <a:pt x="119" y="312"/>
                    <a:pt x="120" y="250"/>
                  </a:cubicBezTo>
                  <a:cubicBezTo>
                    <a:pt x="122" y="199"/>
                    <a:pt x="87" y="193"/>
                    <a:pt x="92" y="112"/>
                  </a:cubicBezTo>
                  <a:close/>
                </a:path>
              </a:pathLst>
            </a:custGeom>
            <a:solidFill>
              <a:srgbClr val="B26F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8" name="Freeform 310">
              <a:extLst>
                <a:ext uri="{FF2B5EF4-FFF2-40B4-BE49-F238E27FC236}">
                  <a16:creationId xmlns:a16="http://schemas.microsoft.com/office/drawing/2014/main" id="{C7FD1468-E7F0-4D9B-B2E9-8ACABB5BE8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9" y="826"/>
              <a:ext cx="504" cy="1551"/>
            </a:xfrm>
            <a:custGeom>
              <a:avLst/>
              <a:gdLst>
                <a:gd name="T0" fmla="*/ 984 w 256"/>
                <a:gd name="T1" fmla="*/ 6832 h 739"/>
                <a:gd name="T2" fmla="*/ 1693 w 256"/>
                <a:gd name="T3" fmla="*/ 4529 h 739"/>
                <a:gd name="T4" fmla="*/ 1685 w 256"/>
                <a:gd name="T5" fmla="*/ 3180 h 739"/>
                <a:gd name="T6" fmla="*/ 1837 w 256"/>
                <a:gd name="T7" fmla="*/ 2281 h 739"/>
                <a:gd name="T8" fmla="*/ 1624 w 256"/>
                <a:gd name="T9" fmla="*/ 1010 h 739"/>
                <a:gd name="T10" fmla="*/ 1292 w 256"/>
                <a:gd name="T11" fmla="*/ 0 h 739"/>
                <a:gd name="T12" fmla="*/ 977 w 256"/>
                <a:gd name="T13" fmla="*/ 397 h 739"/>
                <a:gd name="T14" fmla="*/ 977 w 256"/>
                <a:gd name="T15" fmla="*/ 397 h 739"/>
                <a:gd name="T16" fmla="*/ 663 w 256"/>
                <a:gd name="T17" fmla="*/ 0 h 739"/>
                <a:gd name="T18" fmla="*/ 329 w 256"/>
                <a:gd name="T19" fmla="*/ 1010 h 739"/>
                <a:gd name="T20" fmla="*/ 116 w 256"/>
                <a:gd name="T21" fmla="*/ 2281 h 739"/>
                <a:gd name="T22" fmla="*/ 268 w 256"/>
                <a:gd name="T23" fmla="*/ 3180 h 739"/>
                <a:gd name="T24" fmla="*/ 268 w 256"/>
                <a:gd name="T25" fmla="*/ 4529 h 739"/>
                <a:gd name="T26" fmla="*/ 977 w 256"/>
                <a:gd name="T27" fmla="*/ 6832 h 739"/>
                <a:gd name="T28" fmla="*/ 984 w 256"/>
                <a:gd name="T29" fmla="*/ 6832 h 7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56" h="739">
                  <a:moveTo>
                    <a:pt x="129" y="739"/>
                  </a:moveTo>
                  <a:cubicBezTo>
                    <a:pt x="256" y="729"/>
                    <a:pt x="194" y="560"/>
                    <a:pt x="222" y="490"/>
                  </a:cubicBezTo>
                  <a:cubicBezTo>
                    <a:pt x="242" y="438"/>
                    <a:pt x="224" y="385"/>
                    <a:pt x="221" y="344"/>
                  </a:cubicBezTo>
                  <a:cubicBezTo>
                    <a:pt x="218" y="302"/>
                    <a:pt x="240" y="309"/>
                    <a:pt x="241" y="247"/>
                  </a:cubicBezTo>
                  <a:cubicBezTo>
                    <a:pt x="243" y="196"/>
                    <a:pt x="208" y="190"/>
                    <a:pt x="213" y="109"/>
                  </a:cubicBezTo>
                  <a:cubicBezTo>
                    <a:pt x="218" y="33"/>
                    <a:pt x="187" y="0"/>
                    <a:pt x="169" y="0"/>
                  </a:cubicBezTo>
                  <a:cubicBezTo>
                    <a:pt x="152" y="0"/>
                    <a:pt x="128" y="43"/>
                    <a:pt x="128" y="43"/>
                  </a:cubicBezTo>
                  <a:cubicBezTo>
                    <a:pt x="128" y="43"/>
                    <a:pt x="128" y="43"/>
                    <a:pt x="128" y="43"/>
                  </a:cubicBezTo>
                  <a:cubicBezTo>
                    <a:pt x="128" y="43"/>
                    <a:pt x="104" y="0"/>
                    <a:pt x="87" y="0"/>
                  </a:cubicBezTo>
                  <a:cubicBezTo>
                    <a:pt x="70" y="0"/>
                    <a:pt x="38" y="33"/>
                    <a:pt x="43" y="109"/>
                  </a:cubicBezTo>
                  <a:cubicBezTo>
                    <a:pt x="48" y="190"/>
                    <a:pt x="13" y="196"/>
                    <a:pt x="15" y="247"/>
                  </a:cubicBezTo>
                  <a:cubicBezTo>
                    <a:pt x="16" y="309"/>
                    <a:pt x="38" y="302"/>
                    <a:pt x="35" y="344"/>
                  </a:cubicBezTo>
                  <a:cubicBezTo>
                    <a:pt x="33" y="385"/>
                    <a:pt x="15" y="438"/>
                    <a:pt x="35" y="490"/>
                  </a:cubicBezTo>
                  <a:cubicBezTo>
                    <a:pt x="62" y="561"/>
                    <a:pt x="0" y="730"/>
                    <a:pt x="128" y="739"/>
                  </a:cubicBezTo>
                  <a:lnTo>
                    <a:pt x="129" y="739"/>
                  </a:lnTo>
                  <a:close/>
                </a:path>
              </a:pathLst>
            </a:custGeom>
            <a:noFill/>
            <a:ln w="9525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9" name="Freeform 311">
              <a:extLst>
                <a:ext uri="{FF2B5EF4-FFF2-40B4-BE49-F238E27FC236}">
                  <a16:creationId xmlns:a16="http://schemas.microsoft.com/office/drawing/2014/main" id="{E44D17E8-94F9-4596-B52C-C9FC7455AB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3" y="1288"/>
              <a:ext cx="69" cy="770"/>
            </a:xfrm>
            <a:custGeom>
              <a:avLst/>
              <a:gdLst>
                <a:gd name="T0" fmla="*/ 175 w 35"/>
                <a:gd name="T1" fmla="*/ 0 h 367"/>
                <a:gd name="T2" fmla="*/ 101 w 35"/>
                <a:gd name="T3" fmla="*/ 621 h 367"/>
                <a:gd name="T4" fmla="*/ 0 w 35"/>
                <a:gd name="T5" fmla="*/ 1800 h 367"/>
                <a:gd name="T6" fmla="*/ 144 w 35"/>
                <a:gd name="T7" fmla="*/ 3391 h 367"/>
                <a:gd name="T8" fmla="*/ 39 w 35"/>
                <a:gd name="T9" fmla="*/ 1800 h 367"/>
                <a:gd name="T10" fmla="*/ 136 w 35"/>
                <a:gd name="T11" fmla="*/ 621 h 367"/>
                <a:gd name="T12" fmla="*/ 175 w 35"/>
                <a:gd name="T13" fmla="*/ 0 h 3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5" h="367">
                  <a:moveTo>
                    <a:pt x="23" y="0"/>
                  </a:moveTo>
                  <a:cubicBezTo>
                    <a:pt x="23" y="27"/>
                    <a:pt x="17" y="55"/>
                    <a:pt x="13" y="67"/>
                  </a:cubicBezTo>
                  <a:cubicBezTo>
                    <a:pt x="7" y="87"/>
                    <a:pt x="0" y="155"/>
                    <a:pt x="0" y="195"/>
                  </a:cubicBezTo>
                  <a:cubicBezTo>
                    <a:pt x="0" y="235"/>
                    <a:pt x="35" y="312"/>
                    <a:pt x="19" y="367"/>
                  </a:cubicBezTo>
                  <a:cubicBezTo>
                    <a:pt x="35" y="312"/>
                    <a:pt x="5" y="235"/>
                    <a:pt x="5" y="195"/>
                  </a:cubicBezTo>
                  <a:cubicBezTo>
                    <a:pt x="5" y="155"/>
                    <a:pt x="12" y="87"/>
                    <a:pt x="18" y="67"/>
                  </a:cubicBezTo>
                  <a:cubicBezTo>
                    <a:pt x="22" y="55"/>
                    <a:pt x="23" y="27"/>
                    <a:pt x="23" y="0"/>
                  </a:cubicBezTo>
                  <a:close/>
                </a:path>
              </a:pathLst>
            </a:custGeom>
            <a:solidFill>
              <a:srgbClr val="AE6B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10" name="Freeform 312">
              <a:extLst>
                <a:ext uri="{FF2B5EF4-FFF2-40B4-BE49-F238E27FC236}">
                  <a16:creationId xmlns:a16="http://schemas.microsoft.com/office/drawing/2014/main" id="{394A1F9D-0CBC-48DA-9788-911C2B9F4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2" y="1278"/>
              <a:ext cx="71" cy="780"/>
            </a:xfrm>
            <a:custGeom>
              <a:avLst/>
              <a:gdLst>
                <a:gd name="T0" fmla="*/ 93 w 36"/>
                <a:gd name="T1" fmla="*/ 0 h 372"/>
                <a:gd name="T2" fmla="*/ 168 w 36"/>
                <a:gd name="T3" fmla="*/ 665 h 372"/>
                <a:gd name="T4" fmla="*/ 276 w 36"/>
                <a:gd name="T5" fmla="*/ 1843 h 372"/>
                <a:gd name="T6" fmla="*/ 124 w 36"/>
                <a:gd name="T7" fmla="*/ 3428 h 372"/>
                <a:gd name="T8" fmla="*/ 229 w 36"/>
                <a:gd name="T9" fmla="*/ 1843 h 372"/>
                <a:gd name="T10" fmla="*/ 132 w 36"/>
                <a:gd name="T11" fmla="*/ 665 h 372"/>
                <a:gd name="T12" fmla="*/ 93 w 36"/>
                <a:gd name="T13" fmla="*/ 0 h 3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" h="372">
                  <a:moveTo>
                    <a:pt x="12" y="0"/>
                  </a:moveTo>
                  <a:cubicBezTo>
                    <a:pt x="12" y="28"/>
                    <a:pt x="19" y="59"/>
                    <a:pt x="22" y="72"/>
                  </a:cubicBezTo>
                  <a:cubicBezTo>
                    <a:pt x="28" y="92"/>
                    <a:pt x="36" y="160"/>
                    <a:pt x="36" y="200"/>
                  </a:cubicBezTo>
                  <a:cubicBezTo>
                    <a:pt x="36" y="240"/>
                    <a:pt x="0" y="317"/>
                    <a:pt x="16" y="372"/>
                  </a:cubicBezTo>
                  <a:cubicBezTo>
                    <a:pt x="0" y="317"/>
                    <a:pt x="30" y="240"/>
                    <a:pt x="30" y="200"/>
                  </a:cubicBezTo>
                  <a:cubicBezTo>
                    <a:pt x="30" y="160"/>
                    <a:pt x="23" y="92"/>
                    <a:pt x="17" y="72"/>
                  </a:cubicBezTo>
                  <a:cubicBezTo>
                    <a:pt x="13" y="59"/>
                    <a:pt x="12" y="28"/>
                    <a:pt x="12" y="0"/>
                  </a:cubicBezTo>
                  <a:close/>
                </a:path>
              </a:pathLst>
            </a:custGeom>
            <a:solidFill>
              <a:srgbClr val="AE6B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11" name="Oval 313">
              <a:extLst>
                <a:ext uri="{FF2B5EF4-FFF2-40B4-BE49-F238E27FC236}">
                  <a16:creationId xmlns:a16="http://schemas.microsoft.com/office/drawing/2014/main" id="{F7D27BC0-A102-41FA-A899-3E0F6EEFA4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7" y="1674"/>
              <a:ext cx="45" cy="32"/>
            </a:xfrm>
            <a:prstGeom prst="ellipse">
              <a:avLst/>
            </a:prstGeom>
            <a:solidFill>
              <a:srgbClr val="AE6B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612" name="Oval 314">
              <a:extLst>
                <a:ext uri="{FF2B5EF4-FFF2-40B4-BE49-F238E27FC236}">
                  <a16:creationId xmlns:a16="http://schemas.microsoft.com/office/drawing/2014/main" id="{032D87C4-B644-4664-B4C7-8BD2A3C7B8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9" y="1731"/>
              <a:ext cx="51" cy="29"/>
            </a:xfrm>
            <a:prstGeom prst="ellipse">
              <a:avLst/>
            </a:prstGeom>
            <a:solidFill>
              <a:srgbClr val="AE6B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613" name="Oval 315">
              <a:extLst>
                <a:ext uri="{FF2B5EF4-FFF2-40B4-BE49-F238E27FC236}">
                  <a16:creationId xmlns:a16="http://schemas.microsoft.com/office/drawing/2014/main" id="{42F32FC5-949D-4913-95E5-5796C7C4C8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1" y="1787"/>
              <a:ext cx="51" cy="34"/>
            </a:xfrm>
            <a:prstGeom prst="ellipse">
              <a:avLst/>
            </a:prstGeom>
            <a:solidFill>
              <a:srgbClr val="AE6B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614" name="Oval 316">
              <a:extLst>
                <a:ext uri="{FF2B5EF4-FFF2-40B4-BE49-F238E27FC236}">
                  <a16:creationId xmlns:a16="http://schemas.microsoft.com/office/drawing/2014/main" id="{95FC43C5-BF19-46B0-8730-56AF58A907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1" y="1857"/>
              <a:ext cx="53" cy="31"/>
            </a:xfrm>
            <a:prstGeom prst="ellipse">
              <a:avLst/>
            </a:prstGeom>
            <a:solidFill>
              <a:srgbClr val="AE6B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615" name="Oval 317">
              <a:extLst>
                <a:ext uri="{FF2B5EF4-FFF2-40B4-BE49-F238E27FC236}">
                  <a16:creationId xmlns:a16="http://schemas.microsoft.com/office/drawing/2014/main" id="{48FDEE34-5AB9-4C36-A901-648DCCA34A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0" y="1920"/>
              <a:ext cx="48" cy="31"/>
            </a:xfrm>
            <a:prstGeom prst="ellipse">
              <a:avLst/>
            </a:prstGeom>
            <a:solidFill>
              <a:srgbClr val="AE6B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616" name="Oval 318">
              <a:extLst>
                <a:ext uri="{FF2B5EF4-FFF2-40B4-BE49-F238E27FC236}">
                  <a16:creationId xmlns:a16="http://schemas.microsoft.com/office/drawing/2014/main" id="{D243AF03-FB23-478B-87CF-81C0911D27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1" y="1620"/>
              <a:ext cx="45" cy="31"/>
            </a:xfrm>
            <a:prstGeom prst="ellipse">
              <a:avLst/>
            </a:prstGeom>
            <a:solidFill>
              <a:srgbClr val="AE6B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617" name="Oval 319">
              <a:extLst>
                <a:ext uri="{FF2B5EF4-FFF2-40B4-BE49-F238E27FC236}">
                  <a16:creationId xmlns:a16="http://schemas.microsoft.com/office/drawing/2014/main" id="{F5BF28E6-2C23-4AE0-9C1F-DF18286F0A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5" y="1567"/>
              <a:ext cx="45" cy="34"/>
            </a:xfrm>
            <a:prstGeom prst="ellipse">
              <a:avLst/>
            </a:prstGeom>
            <a:solidFill>
              <a:srgbClr val="AE6B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618" name="Oval 320">
              <a:extLst>
                <a:ext uri="{FF2B5EF4-FFF2-40B4-BE49-F238E27FC236}">
                  <a16:creationId xmlns:a16="http://schemas.microsoft.com/office/drawing/2014/main" id="{723AE53A-701C-4B03-99FD-46E6F68DDE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1" y="1515"/>
              <a:ext cx="41" cy="29"/>
            </a:xfrm>
            <a:prstGeom prst="ellipse">
              <a:avLst/>
            </a:prstGeom>
            <a:solidFill>
              <a:srgbClr val="AE6B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619" name="Oval 321">
              <a:extLst>
                <a:ext uri="{FF2B5EF4-FFF2-40B4-BE49-F238E27FC236}">
                  <a16:creationId xmlns:a16="http://schemas.microsoft.com/office/drawing/2014/main" id="{D2375997-E32E-4F96-8E0A-144AD44657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7" y="1456"/>
              <a:ext cx="41" cy="29"/>
            </a:xfrm>
            <a:prstGeom prst="ellipse">
              <a:avLst/>
            </a:prstGeom>
            <a:solidFill>
              <a:srgbClr val="AE6B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620" name="Oval 322">
              <a:extLst>
                <a:ext uri="{FF2B5EF4-FFF2-40B4-BE49-F238E27FC236}">
                  <a16:creationId xmlns:a16="http://schemas.microsoft.com/office/drawing/2014/main" id="{93E124A5-04BC-4F42-9881-59CE4FB13C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3" y="1664"/>
              <a:ext cx="45" cy="31"/>
            </a:xfrm>
            <a:prstGeom prst="ellipse">
              <a:avLst/>
            </a:prstGeom>
            <a:solidFill>
              <a:srgbClr val="C88B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621" name="Oval 323">
              <a:extLst>
                <a:ext uri="{FF2B5EF4-FFF2-40B4-BE49-F238E27FC236}">
                  <a16:creationId xmlns:a16="http://schemas.microsoft.com/office/drawing/2014/main" id="{4B60EE62-D9FF-4880-A767-D41F5BF331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5" y="1720"/>
              <a:ext cx="51" cy="30"/>
            </a:xfrm>
            <a:prstGeom prst="ellipse">
              <a:avLst/>
            </a:prstGeom>
            <a:solidFill>
              <a:srgbClr val="C88B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622" name="Oval 324">
              <a:extLst>
                <a:ext uri="{FF2B5EF4-FFF2-40B4-BE49-F238E27FC236}">
                  <a16:creationId xmlns:a16="http://schemas.microsoft.com/office/drawing/2014/main" id="{9A3DA4B5-5AEB-459A-B4B6-96693E72F2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7" y="1777"/>
              <a:ext cx="51" cy="33"/>
            </a:xfrm>
            <a:prstGeom prst="ellipse">
              <a:avLst/>
            </a:prstGeom>
            <a:solidFill>
              <a:srgbClr val="C88B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623" name="Oval 325">
              <a:extLst>
                <a:ext uri="{FF2B5EF4-FFF2-40B4-BE49-F238E27FC236}">
                  <a16:creationId xmlns:a16="http://schemas.microsoft.com/office/drawing/2014/main" id="{CF27AC98-BA14-4DFC-B8CC-5B5DED1635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6" y="1846"/>
              <a:ext cx="54" cy="32"/>
            </a:xfrm>
            <a:prstGeom prst="ellipse">
              <a:avLst/>
            </a:prstGeom>
            <a:solidFill>
              <a:srgbClr val="C88B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624" name="Oval 326">
              <a:extLst>
                <a:ext uri="{FF2B5EF4-FFF2-40B4-BE49-F238E27FC236}">
                  <a16:creationId xmlns:a16="http://schemas.microsoft.com/office/drawing/2014/main" id="{CBF57430-1E45-4850-8358-2CBAAAD5CE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6" y="1909"/>
              <a:ext cx="47" cy="32"/>
            </a:xfrm>
            <a:prstGeom prst="ellipse">
              <a:avLst/>
            </a:prstGeom>
            <a:solidFill>
              <a:srgbClr val="C88B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625" name="Oval 327">
              <a:extLst>
                <a:ext uri="{FF2B5EF4-FFF2-40B4-BE49-F238E27FC236}">
                  <a16:creationId xmlns:a16="http://schemas.microsoft.com/office/drawing/2014/main" id="{E6C06C54-32D4-4409-B34B-34D44750F2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7" y="1609"/>
              <a:ext cx="43" cy="32"/>
            </a:xfrm>
            <a:prstGeom prst="ellipse">
              <a:avLst/>
            </a:prstGeom>
            <a:solidFill>
              <a:srgbClr val="C88B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626" name="Oval 328">
              <a:extLst>
                <a:ext uri="{FF2B5EF4-FFF2-40B4-BE49-F238E27FC236}">
                  <a16:creationId xmlns:a16="http://schemas.microsoft.com/office/drawing/2014/main" id="{FFD313B7-CC5F-4A4D-B896-03DC3F36C1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1" y="1557"/>
              <a:ext cx="43" cy="33"/>
            </a:xfrm>
            <a:prstGeom prst="ellipse">
              <a:avLst/>
            </a:prstGeom>
            <a:solidFill>
              <a:srgbClr val="C88B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627" name="Oval 329">
              <a:extLst>
                <a:ext uri="{FF2B5EF4-FFF2-40B4-BE49-F238E27FC236}">
                  <a16:creationId xmlns:a16="http://schemas.microsoft.com/office/drawing/2014/main" id="{D487F63F-8A84-4A2A-839C-756482B08E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5" y="1504"/>
              <a:ext cx="43" cy="32"/>
            </a:xfrm>
            <a:prstGeom prst="ellipse">
              <a:avLst/>
            </a:prstGeom>
            <a:solidFill>
              <a:srgbClr val="C88B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628" name="Freeform 330">
              <a:extLst>
                <a:ext uri="{FF2B5EF4-FFF2-40B4-BE49-F238E27FC236}">
                  <a16:creationId xmlns:a16="http://schemas.microsoft.com/office/drawing/2014/main" id="{98D75E57-EDA5-4EC4-8E9D-3EC559467C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7" y="1504"/>
              <a:ext cx="31" cy="25"/>
            </a:xfrm>
            <a:custGeom>
              <a:avLst/>
              <a:gdLst>
                <a:gd name="T0" fmla="*/ 109 w 16"/>
                <a:gd name="T1" fmla="*/ 35 h 12"/>
                <a:gd name="T2" fmla="*/ 72 w 16"/>
                <a:gd name="T3" fmla="*/ 100 h 12"/>
                <a:gd name="T4" fmla="*/ 8 w 16"/>
                <a:gd name="T5" fmla="*/ 83 h 12"/>
                <a:gd name="T6" fmla="*/ 45 w 16"/>
                <a:gd name="T7" fmla="*/ 17 h 12"/>
                <a:gd name="T8" fmla="*/ 109 w 16"/>
                <a:gd name="T9" fmla="*/ 35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2">
                  <a:moveTo>
                    <a:pt x="15" y="4"/>
                  </a:moveTo>
                  <a:cubicBezTo>
                    <a:pt x="16" y="6"/>
                    <a:pt x="14" y="9"/>
                    <a:pt x="10" y="11"/>
                  </a:cubicBezTo>
                  <a:cubicBezTo>
                    <a:pt x="6" y="12"/>
                    <a:pt x="2" y="12"/>
                    <a:pt x="1" y="9"/>
                  </a:cubicBezTo>
                  <a:cubicBezTo>
                    <a:pt x="0" y="7"/>
                    <a:pt x="3" y="3"/>
                    <a:pt x="6" y="2"/>
                  </a:cubicBezTo>
                  <a:cubicBezTo>
                    <a:pt x="10" y="0"/>
                    <a:pt x="14" y="1"/>
                    <a:pt x="15" y="4"/>
                  </a:cubicBezTo>
                  <a:close/>
                </a:path>
              </a:pathLst>
            </a:custGeom>
            <a:solidFill>
              <a:srgbClr val="D5A4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29" name="Freeform 331">
              <a:extLst>
                <a:ext uri="{FF2B5EF4-FFF2-40B4-BE49-F238E27FC236}">
                  <a16:creationId xmlns:a16="http://schemas.microsoft.com/office/drawing/2014/main" id="{3150897A-AE35-4BC0-8AAE-4D400EF6CC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3" y="1559"/>
              <a:ext cx="31" cy="25"/>
            </a:xfrm>
            <a:custGeom>
              <a:avLst/>
              <a:gdLst>
                <a:gd name="T0" fmla="*/ 109 w 16"/>
                <a:gd name="T1" fmla="*/ 27 h 12"/>
                <a:gd name="T2" fmla="*/ 72 w 16"/>
                <a:gd name="T3" fmla="*/ 100 h 12"/>
                <a:gd name="T4" fmla="*/ 8 w 16"/>
                <a:gd name="T5" fmla="*/ 83 h 12"/>
                <a:gd name="T6" fmla="*/ 45 w 16"/>
                <a:gd name="T7" fmla="*/ 17 h 12"/>
                <a:gd name="T8" fmla="*/ 109 w 16"/>
                <a:gd name="T9" fmla="*/ 27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2">
                  <a:moveTo>
                    <a:pt x="15" y="3"/>
                  </a:moveTo>
                  <a:cubicBezTo>
                    <a:pt x="16" y="6"/>
                    <a:pt x="14" y="9"/>
                    <a:pt x="10" y="11"/>
                  </a:cubicBezTo>
                  <a:cubicBezTo>
                    <a:pt x="6" y="12"/>
                    <a:pt x="2" y="11"/>
                    <a:pt x="1" y="9"/>
                  </a:cubicBezTo>
                  <a:cubicBezTo>
                    <a:pt x="0" y="6"/>
                    <a:pt x="3" y="3"/>
                    <a:pt x="6" y="2"/>
                  </a:cubicBezTo>
                  <a:cubicBezTo>
                    <a:pt x="10" y="0"/>
                    <a:pt x="14" y="1"/>
                    <a:pt x="15" y="3"/>
                  </a:cubicBezTo>
                  <a:close/>
                </a:path>
              </a:pathLst>
            </a:custGeom>
            <a:solidFill>
              <a:srgbClr val="D5A4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30" name="Freeform 332">
              <a:extLst>
                <a:ext uri="{FF2B5EF4-FFF2-40B4-BE49-F238E27FC236}">
                  <a16:creationId xmlns:a16="http://schemas.microsoft.com/office/drawing/2014/main" id="{65BDFE37-D2C2-44FD-A4B7-AC397B4ADE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9" y="1611"/>
              <a:ext cx="29" cy="25"/>
            </a:xfrm>
            <a:custGeom>
              <a:avLst/>
              <a:gdLst>
                <a:gd name="T0" fmla="*/ 101 w 15"/>
                <a:gd name="T1" fmla="*/ 27 h 12"/>
                <a:gd name="T2" fmla="*/ 64 w 15"/>
                <a:gd name="T3" fmla="*/ 100 h 12"/>
                <a:gd name="T4" fmla="*/ 8 w 15"/>
                <a:gd name="T5" fmla="*/ 83 h 12"/>
                <a:gd name="T6" fmla="*/ 44 w 15"/>
                <a:gd name="T7" fmla="*/ 8 h 12"/>
                <a:gd name="T8" fmla="*/ 101 w 15"/>
                <a:gd name="T9" fmla="*/ 27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12">
                  <a:moveTo>
                    <a:pt x="14" y="3"/>
                  </a:moveTo>
                  <a:cubicBezTo>
                    <a:pt x="15" y="6"/>
                    <a:pt x="13" y="9"/>
                    <a:pt x="9" y="11"/>
                  </a:cubicBezTo>
                  <a:cubicBezTo>
                    <a:pt x="6" y="12"/>
                    <a:pt x="2" y="11"/>
                    <a:pt x="1" y="9"/>
                  </a:cubicBezTo>
                  <a:cubicBezTo>
                    <a:pt x="0" y="6"/>
                    <a:pt x="2" y="3"/>
                    <a:pt x="6" y="1"/>
                  </a:cubicBezTo>
                  <a:cubicBezTo>
                    <a:pt x="9" y="0"/>
                    <a:pt x="13" y="1"/>
                    <a:pt x="14" y="3"/>
                  </a:cubicBezTo>
                  <a:close/>
                </a:path>
              </a:pathLst>
            </a:custGeom>
            <a:solidFill>
              <a:srgbClr val="D5A4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31" name="Freeform 333">
              <a:extLst>
                <a:ext uri="{FF2B5EF4-FFF2-40B4-BE49-F238E27FC236}">
                  <a16:creationId xmlns:a16="http://schemas.microsoft.com/office/drawing/2014/main" id="{25AE08C5-97B2-4663-A5D5-782B67A07E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5" y="1664"/>
              <a:ext cx="31" cy="27"/>
            </a:xfrm>
            <a:custGeom>
              <a:avLst/>
              <a:gdLst>
                <a:gd name="T0" fmla="*/ 109 w 16"/>
                <a:gd name="T1" fmla="*/ 35 h 13"/>
                <a:gd name="T2" fmla="*/ 72 w 16"/>
                <a:gd name="T3" fmla="*/ 100 h 13"/>
                <a:gd name="T4" fmla="*/ 8 w 16"/>
                <a:gd name="T5" fmla="*/ 81 h 13"/>
                <a:gd name="T6" fmla="*/ 45 w 16"/>
                <a:gd name="T7" fmla="*/ 17 h 13"/>
                <a:gd name="T8" fmla="*/ 109 w 16"/>
                <a:gd name="T9" fmla="*/ 35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3">
                  <a:moveTo>
                    <a:pt x="15" y="4"/>
                  </a:moveTo>
                  <a:cubicBezTo>
                    <a:pt x="16" y="6"/>
                    <a:pt x="14" y="10"/>
                    <a:pt x="10" y="11"/>
                  </a:cubicBezTo>
                  <a:cubicBezTo>
                    <a:pt x="6" y="13"/>
                    <a:pt x="2" y="12"/>
                    <a:pt x="1" y="9"/>
                  </a:cubicBezTo>
                  <a:cubicBezTo>
                    <a:pt x="0" y="7"/>
                    <a:pt x="3" y="4"/>
                    <a:pt x="6" y="2"/>
                  </a:cubicBezTo>
                  <a:cubicBezTo>
                    <a:pt x="10" y="0"/>
                    <a:pt x="14" y="1"/>
                    <a:pt x="15" y="4"/>
                  </a:cubicBezTo>
                  <a:close/>
                </a:path>
              </a:pathLst>
            </a:custGeom>
            <a:solidFill>
              <a:srgbClr val="D5A4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32" name="Freeform 334">
              <a:extLst>
                <a:ext uri="{FF2B5EF4-FFF2-40B4-BE49-F238E27FC236}">
                  <a16:creationId xmlns:a16="http://schemas.microsoft.com/office/drawing/2014/main" id="{DE5AF9A2-378C-482F-AB00-DA180FE6DC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9" y="1720"/>
              <a:ext cx="31" cy="25"/>
            </a:xfrm>
            <a:custGeom>
              <a:avLst/>
              <a:gdLst>
                <a:gd name="T0" fmla="*/ 109 w 16"/>
                <a:gd name="T1" fmla="*/ 35 h 12"/>
                <a:gd name="T2" fmla="*/ 72 w 16"/>
                <a:gd name="T3" fmla="*/ 100 h 12"/>
                <a:gd name="T4" fmla="*/ 8 w 16"/>
                <a:gd name="T5" fmla="*/ 83 h 12"/>
                <a:gd name="T6" fmla="*/ 45 w 16"/>
                <a:gd name="T7" fmla="*/ 17 h 12"/>
                <a:gd name="T8" fmla="*/ 109 w 16"/>
                <a:gd name="T9" fmla="*/ 35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2">
                  <a:moveTo>
                    <a:pt x="15" y="4"/>
                  </a:moveTo>
                  <a:cubicBezTo>
                    <a:pt x="16" y="6"/>
                    <a:pt x="13" y="9"/>
                    <a:pt x="10" y="11"/>
                  </a:cubicBezTo>
                  <a:cubicBezTo>
                    <a:pt x="6" y="12"/>
                    <a:pt x="2" y="12"/>
                    <a:pt x="1" y="9"/>
                  </a:cubicBezTo>
                  <a:cubicBezTo>
                    <a:pt x="0" y="7"/>
                    <a:pt x="2" y="3"/>
                    <a:pt x="6" y="2"/>
                  </a:cubicBezTo>
                  <a:cubicBezTo>
                    <a:pt x="10" y="0"/>
                    <a:pt x="14" y="1"/>
                    <a:pt x="15" y="4"/>
                  </a:cubicBezTo>
                  <a:close/>
                </a:path>
              </a:pathLst>
            </a:custGeom>
            <a:solidFill>
              <a:srgbClr val="D5A4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33" name="Freeform 335">
              <a:extLst>
                <a:ext uri="{FF2B5EF4-FFF2-40B4-BE49-F238E27FC236}">
                  <a16:creationId xmlns:a16="http://schemas.microsoft.com/office/drawing/2014/main" id="{D0D05A6B-DA99-4BDE-8D87-FF4809C3FD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1" y="1779"/>
              <a:ext cx="31" cy="27"/>
            </a:xfrm>
            <a:custGeom>
              <a:avLst/>
              <a:gdLst>
                <a:gd name="T0" fmla="*/ 109 w 16"/>
                <a:gd name="T1" fmla="*/ 35 h 13"/>
                <a:gd name="T2" fmla="*/ 72 w 16"/>
                <a:gd name="T3" fmla="*/ 100 h 13"/>
                <a:gd name="T4" fmla="*/ 8 w 16"/>
                <a:gd name="T5" fmla="*/ 81 h 13"/>
                <a:gd name="T6" fmla="*/ 45 w 16"/>
                <a:gd name="T7" fmla="*/ 17 h 13"/>
                <a:gd name="T8" fmla="*/ 109 w 16"/>
                <a:gd name="T9" fmla="*/ 35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3">
                  <a:moveTo>
                    <a:pt x="15" y="4"/>
                  </a:moveTo>
                  <a:cubicBezTo>
                    <a:pt x="16" y="6"/>
                    <a:pt x="13" y="10"/>
                    <a:pt x="10" y="11"/>
                  </a:cubicBezTo>
                  <a:cubicBezTo>
                    <a:pt x="6" y="13"/>
                    <a:pt x="2" y="12"/>
                    <a:pt x="1" y="9"/>
                  </a:cubicBezTo>
                  <a:cubicBezTo>
                    <a:pt x="0" y="7"/>
                    <a:pt x="2" y="4"/>
                    <a:pt x="6" y="2"/>
                  </a:cubicBezTo>
                  <a:cubicBezTo>
                    <a:pt x="10" y="0"/>
                    <a:pt x="14" y="1"/>
                    <a:pt x="15" y="4"/>
                  </a:cubicBezTo>
                  <a:close/>
                </a:path>
              </a:pathLst>
            </a:custGeom>
            <a:solidFill>
              <a:srgbClr val="D5A4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34" name="Freeform 336">
              <a:extLst>
                <a:ext uri="{FF2B5EF4-FFF2-40B4-BE49-F238E27FC236}">
                  <a16:creationId xmlns:a16="http://schemas.microsoft.com/office/drawing/2014/main" id="{3BD0D2A0-2DBF-457C-A82F-0EE19F25A7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0" y="1848"/>
              <a:ext cx="30" cy="25"/>
            </a:xfrm>
            <a:custGeom>
              <a:avLst/>
              <a:gdLst>
                <a:gd name="T0" fmla="*/ 112 w 15"/>
                <a:gd name="T1" fmla="*/ 27 h 12"/>
                <a:gd name="T2" fmla="*/ 72 w 15"/>
                <a:gd name="T3" fmla="*/ 100 h 12"/>
                <a:gd name="T4" fmla="*/ 8 w 15"/>
                <a:gd name="T5" fmla="*/ 83 h 12"/>
                <a:gd name="T6" fmla="*/ 48 w 15"/>
                <a:gd name="T7" fmla="*/ 8 h 12"/>
                <a:gd name="T8" fmla="*/ 112 w 15"/>
                <a:gd name="T9" fmla="*/ 27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12">
                  <a:moveTo>
                    <a:pt x="14" y="3"/>
                  </a:moveTo>
                  <a:cubicBezTo>
                    <a:pt x="15" y="6"/>
                    <a:pt x="13" y="9"/>
                    <a:pt x="9" y="11"/>
                  </a:cubicBezTo>
                  <a:cubicBezTo>
                    <a:pt x="6" y="12"/>
                    <a:pt x="2" y="11"/>
                    <a:pt x="1" y="9"/>
                  </a:cubicBezTo>
                  <a:cubicBezTo>
                    <a:pt x="0" y="6"/>
                    <a:pt x="2" y="3"/>
                    <a:pt x="6" y="1"/>
                  </a:cubicBezTo>
                  <a:cubicBezTo>
                    <a:pt x="9" y="0"/>
                    <a:pt x="13" y="1"/>
                    <a:pt x="14" y="3"/>
                  </a:cubicBezTo>
                  <a:close/>
                </a:path>
              </a:pathLst>
            </a:custGeom>
            <a:solidFill>
              <a:srgbClr val="D5A4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35" name="Freeform 337">
              <a:extLst>
                <a:ext uri="{FF2B5EF4-FFF2-40B4-BE49-F238E27FC236}">
                  <a16:creationId xmlns:a16="http://schemas.microsoft.com/office/drawing/2014/main" id="{2CEC4E2B-79C0-45FD-8665-2EEA35C7C2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8" y="1909"/>
              <a:ext cx="32" cy="27"/>
            </a:xfrm>
            <a:custGeom>
              <a:avLst/>
              <a:gdLst>
                <a:gd name="T0" fmla="*/ 120 w 16"/>
                <a:gd name="T1" fmla="*/ 35 h 13"/>
                <a:gd name="T2" fmla="*/ 80 w 16"/>
                <a:gd name="T3" fmla="*/ 100 h 13"/>
                <a:gd name="T4" fmla="*/ 8 w 16"/>
                <a:gd name="T5" fmla="*/ 81 h 13"/>
                <a:gd name="T6" fmla="*/ 48 w 16"/>
                <a:gd name="T7" fmla="*/ 17 h 13"/>
                <a:gd name="T8" fmla="*/ 120 w 16"/>
                <a:gd name="T9" fmla="*/ 35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3">
                  <a:moveTo>
                    <a:pt x="15" y="4"/>
                  </a:moveTo>
                  <a:cubicBezTo>
                    <a:pt x="16" y="6"/>
                    <a:pt x="14" y="10"/>
                    <a:pt x="10" y="11"/>
                  </a:cubicBezTo>
                  <a:cubicBezTo>
                    <a:pt x="6" y="13"/>
                    <a:pt x="2" y="12"/>
                    <a:pt x="1" y="9"/>
                  </a:cubicBezTo>
                  <a:cubicBezTo>
                    <a:pt x="0" y="7"/>
                    <a:pt x="2" y="4"/>
                    <a:pt x="6" y="2"/>
                  </a:cubicBezTo>
                  <a:cubicBezTo>
                    <a:pt x="10" y="0"/>
                    <a:pt x="14" y="1"/>
                    <a:pt x="15" y="4"/>
                  </a:cubicBezTo>
                  <a:close/>
                </a:path>
              </a:pathLst>
            </a:custGeom>
            <a:solidFill>
              <a:srgbClr val="D5A4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36" name="Oval 338">
              <a:extLst>
                <a:ext uri="{FF2B5EF4-FFF2-40B4-BE49-F238E27FC236}">
                  <a16:creationId xmlns:a16="http://schemas.microsoft.com/office/drawing/2014/main" id="{275ED408-1D4C-4904-98BD-BA298CAD22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2" y="1445"/>
              <a:ext cx="42" cy="30"/>
            </a:xfrm>
            <a:prstGeom prst="ellipse">
              <a:avLst/>
            </a:prstGeom>
            <a:solidFill>
              <a:srgbClr val="C88B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637" name="Freeform 339">
              <a:extLst>
                <a:ext uri="{FF2B5EF4-FFF2-40B4-BE49-F238E27FC236}">
                  <a16:creationId xmlns:a16="http://schemas.microsoft.com/office/drawing/2014/main" id="{54B89AC1-8E3B-4C60-801B-072E274F1C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4" y="1445"/>
              <a:ext cx="28" cy="23"/>
            </a:xfrm>
            <a:custGeom>
              <a:avLst/>
              <a:gdLst>
                <a:gd name="T0" fmla="*/ 96 w 14"/>
                <a:gd name="T1" fmla="*/ 17 h 11"/>
                <a:gd name="T2" fmla="*/ 72 w 14"/>
                <a:gd name="T3" fmla="*/ 92 h 11"/>
                <a:gd name="T4" fmla="*/ 8 w 14"/>
                <a:gd name="T5" fmla="*/ 84 h 11"/>
                <a:gd name="T6" fmla="*/ 32 w 14"/>
                <a:gd name="T7" fmla="*/ 17 h 11"/>
                <a:gd name="T8" fmla="*/ 96 w 14"/>
                <a:gd name="T9" fmla="*/ 17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1">
                  <a:moveTo>
                    <a:pt x="12" y="2"/>
                  </a:moveTo>
                  <a:cubicBezTo>
                    <a:pt x="14" y="4"/>
                    <a:pt x="12" y="8"/>
                    <a:pt x="9" y="10"/>
                  </a:cubicBezTo>
                  <a:cubicBezTo>
                    <a:pt x="6" y="11"/>
                    <a:pt x="2" y="11"/>
                    <a:pt x="1" y="9"/>
                  </a:cubicBezTo>
                  <a:cubicBezTo>
                    <a:pt x="0" y="7"/>
                    <a:pt x="1" y="4"/>
                    <a:pt x="4" y="2"/>
                  </a:cubicBezTo>
                  <a:cubicBezTo>
                    <a:pt x="8" y="0"/>
                    <a:pt x="11" y="0"/>
                    <a:pt x="12" y="2"/>
                  </a:cubicBezTo>
                  <a:close/>
                </a:path>
              </a:pathLst>
            </a:custGeom>
            <a:solidFill>
              <a:srgbClr val="D5A4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38" name="Oval 340">
              <a:extLst>
                <a:ext uri="{FF2B5EF4-FFF2-40B4-BE49-F238E27FC236}">
                  <a16:creationId xmlns:a16="http://schemas.microsoft.com/office/drawing/2014/main" id="{E2FC0F91-DA0F-414D-9769-6866EAF18C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2" y="1666"/>
              <a:ext cx="45" cy="31"/>
            </a:xfrm>
            <a:prstGeom prst="ellipse">
              <a:avLst/>
            </a:prstGeom>
            <a:solidFill>
              <a:srgbClr val="AE6B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639" name="Oval 341">
              <a:extLst>
                <a:ext uri="{FF2B5EF4-FFF2-40B4-BE49-F238E27FC236}">
                  <a16:creationId xmlns:a16="http://schemas.microsoft.com/office/drawing/2014/main" id="{BD10DF66-3AA2-4602-8ED5-3B3342F8B8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4" y="1722"/>
              <a:ext cx="53" cy="30"/>
            </a:xfrm>
            <a:prstGeom prst="ellipse">
              <a:avLst/>
            </a:prstGeom>
            <a:solidFill>
              <a:srgbClr val="AE6B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640" name="Oval 342">
              <a:extLst>
                <a:ext uri="{FF2B5EF4-FFF2-40B4-BE49-F238E27FC236}">
                  <a16:creationId xmlns:a16="http://schemas.microsoft.com/office/drawing/2014/main" id="{FB4422E3-66A5-4640-A219-E6900E41A7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2" y="1779"/>
              <a:ext cx="51" cy="34"/>
            </a:xfrm>
            <a:prstGeom prst="ellipse">
              <a:avLst/>
            </a:prstGeom>
            <a:solidFill>
              <a:srgbClr val="AE6B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641" name="Oval 343">
              <a:extLst>
                <a:ext uri="{FF2B5EF4-FFF2-40B4-BE49-F238E27FC236}">
                  <a16:creationId xmlns:a16="http://schemas.microsoft.com/office/drawing/2014/main" id="{FFDAE724-CA27-4BBC-9A4F-454A1864AA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0" y="1848"/>
              <a:ext cx="54" cy="32"/>
            </a:xfrm>
            <a:prstGeom prst="ellipse">
              <a:avLst/>
            </a:prstGeom>
            <a:solidFill>
              <a:srgbClr val="AE6B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642" name="Oval 344">
              <a:extLst>
                <a:ext uri="{FF2B5EF4-FFF2-40B4-BE49-F238E27FC236}">
                  <a16:creationId xmlns:a16="http://schemas.microsoft.com/office/drawing/2014/main" id="{62576667-0921-4C84-B75A-6B796C8449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6" y="1911"/>
              <a:ext cx="48" cy="32"/>
            </a:xfrm>
            <a:prstGeom prst="ellipse">
              <a:avLst/>
            </a:prstGeom>
            <a:solidFill>
              <a:srgbClr val="AE6B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643" name="Oval 345">
              <a:extLst>
                <a:ext uri="{FF2B5EF4-FFF2-40B4-BE49-F238E27FC236}">
                  <a16:creationId xmlns:a16="http://schemas.microsoft.com/office/drawing/2014/main" id="{78C9476A-4CAA-45DF-9691-6CF4B1069A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0" y="1611"/>
              <a:ext cx="45" cy="32"/>
            </a:xfrm>
            <a:prstGeom prst="ellipse">
              <a:avLst/>
            </a:prstGeom>
            <a:solidFill>
              <a:srgbClr val="AE6B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644" name="Oval 346">
              <a:extLst>
                <a:ext uri="{FF2B5EF4-FFF2-40B4-BE49-F238E27FC236}">
                  <a16:creationId xmlns:a16="http://schemas.microsoft.com/office/drawing/2014/main" id="{31A91226-2996-4ACB-BF42-28056B89F3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6" y="1559"/>
              <a:ext cx="43" cy="33"/>
            </a:xfrm>
            <a:prstGeom prst="ellipse">
              <a:avLst/>
            </a:prstGeom>
            <a:solidFill>
              <a:srgbClr val="AE6B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645" name="Oval 347">
              <a:extLst>
                <a:ext uri="{FF2B5EF4-FFF2-40B4-BE49-F238E27FC236}">
                  <a16:creationId xmlns:a16="http://schemas.microsoft.com/office/drawing/2014/main" id="{97C63984-038D-4955-974D-405D7961F3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2" y="1506"/>
              <a:ext cx="43" cy="30"/>
            </a:xfrm>
            <a:prstGeom prst="ellipse">
              <a:avLst/>
            </a:prstGeom>
            <a:solidFill>
              <a:srgbClr val="AE6B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646" name="Oval 348">
              <a:extLst>
                <a:ext uri="{FF2B5EF4-FFF2-40B4-BE49-F238E27FC236}">
                  <a16:creationId xmlns:a16="http://schemas.microsoft.com/office/drawing/2014/main" id="{2C6CD2EE-2426-4DE5-8144-B47B907E83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6" y="1447"/>
              <a:ext cx="41" cy="30"/>
            </a:xfrm>
            <a:prstGeom prst="ellipse">
              <a:avLst/>
            </a:prstGeom>
            <a:solidFill>
              <a:srgbClr val="AE6B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647" name="Oval 349">
              <a:extLst>
                <a:ext uri="{FF2B5EF4-FFF2-40B4-BE49-F238E27FC236}">
                  <a16:creationId xmlns:a16="http://schemas.microsoft.com/office/drawing/2014/main" id="{D4CBEF08-7072-4DC5-949E-6CBCBAFDD9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6" y="1657"/>
              <a:ext cx="45" cy="32"/>
            </a:xfrm>
            <a:prstGeom prst="ellipse">
              <a:avLst/>
            </a:prstGeom>
            <a:solidFill>
              <a:srgbClr val="C88B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648" name="Oval 350">
              <a:extLst>
                <a:ext uri="{FF2B5EF4-FFF2-40B4-BE49-F238E27FC236}">
                  <a16:creationId xmlns:a16="http://schemas.microsoft.com/office/drawing/2014/main" id="{F5B76368-FE1B-471B-9049-32680A2C15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8" y="1714"/>
              <a:ext cx="51" cy="31"/>
            </a:xfrm>
            <a:prstGeom prst="ellipse">
              <a:avLst/>
            </a:prstGeom>
            <a:solidFill>
              <a:srgbClr val="C88B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649" name="Oval 351">
              <a:extLst>
                <a:ext uri="{FF2B5EF4-FFF2-40B4-BE49-F238E27FC236}">
                  <a16:creationId xmlns:a16="http://schemas.microsoft.com/office/drawing/2014/main" id="{41DD77A9-AA52-4040-A3ED-336032339F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6" y="1773"/>
              <a:ext cx="51" cy="31"/>
            </a:xfrm>
            <a:prstGeom prst="ellipse">
              <a:avLst/>
            </a:prstGeom>
            <a:solidFill>
              <a:srgbClr val="C88B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650" name="Oval 352">
              <a:extLst>
                <a:ext uri="{FF2B5EF4-FFF2-40B4-BE49-F238E27FC236}">
                  <a16:creationId xmlns:a16="http://schemas.microsoft.com/office/drawing/2014/main" id="{91B3F0A4-1CD3-484E-B378-91339C0020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4" y="1840"/>
              <a:ext cx="52" cy="31"/>
            </a:xfrm>
            <a:prstGeom prst="ellipse">
              <a:avLst/>
            </a:prstGeom>
            <a:solidFill>
              <a:srgbClr val="C88B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651" name="Oval 353">
              <a:extLst>
                <a:ext uri="{FF2B5EF4-FFF2-40B4-BE49-F238E27FC236}">
                  <a16:creationId xmlns:a16="http://schemas.microsoft.com/office/drawing/2014/main" id="{47873329-74F8-455D-AE2A-D39715701F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1" y="1903"/>
              <a:ext cx="47" cy="31"/>
            </a:xfrm>
            <a:prstGeom prst="ellipse">
              <a:avLst/>
            </a:prstGeom>
            <a:solidFill>
              <a:srgbClr val="C88B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652" name="Oval 354">
              <a:extLst>
                <a:ext uri="{FF2B5EF4-FFF2-40B4-BE49-F238E27FC236}">
                  <a16:creationId xmlns:a16="http://schemas.microsoft.com/office/drawing/2014/main" id="{72A402EB-14AC-4E47-8F91-7E552B8262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2" y="1605"/>
              <a:ext cx="45" cy="29"/>
            </a:xfrm>
            <a:prstGeom prst="ellipse">
              <a:avLst/>
            </a:prstGeom>
            <a:solidFill>
              <a:srgbClr val="C88B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653" name="Oval 355">
              <a:extLst>
                <a:ext uri="{FF2B5EF4-FFF2-40B4-BE49-F238E27FC236}">
                  <a16:creationId xmlns:a16="http://schemas.microsoft.com/office/drawing/2014/main" id="{EF1251B2-5699-4462-B6B6-1D8A43625B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8" y="1550"/>
              <a:ext cx="43" cy="34"/>
            </a:xfrm>
            <a:prstGeom prst="ellipse">
              <a:avLst/>
            </a:prstGeom>
            <a:solidFill>
              <a:srgbClr val="C88B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654" name="Oval 356">
              <a:extLst>
                <a:ext uri="{FF2B5EF4-FFF2-40B4-BE49-F238E27FC236}">
                  <a16:creationId xmlns:a16="http://schemas.microsoft.com/office/drawing/2014/main" id="{F4D7C468-3659-4F51-A539-E692BBB06A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4" y="1498"/>
              <a:ext cx="43" cy="31"/>
            </a:xfrm>
            <a:prstGeom prst="ellipse">
              <a:avLst/>
            </a:prstGeom>
            <a:solidFill>
              <a:srgbClr val="C88B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655" name="Oval 357">
              <a:extLst>
                <a:ext uri="{FF2B5EF4-FFF2-40B4-BE49-F238E27FC236}">
                  <a16:creationId xmlns:a16="http://schemas.microsoft.com/office/drawing/2014/main" id="{775D1D43-A50D-4F5B-B128-1F65602015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0" y="1439"/>
              <a:ext cx="40" cy="29"/>
            </a:xfrm>
            <a:prstGeom prst="ellipse">
              <a:avLst/>
            </a:prstGeom>
            <a:solidFill>
              <a:srgbClr val="C88B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656" name="Freeform 358">
              <a:extLst>
                <a:ext uri="{FF2B5EF4-FFF2-40B4-BE49-F238E27FC236}">
                  <a16:creationId xmlns:a16="http://schemas.microsoft.com/office/drawing/2014/main" id="{3665BB89-1DEA-45AE-BCB6-27132A7B76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8" y="1439"/>
              <a:ext cx="30" cy="25"/>
            </a:xfrm>
            <a:custGeom>
              <a:avLst/>
              <a:gdLst>
                <a:gd name="T0" fmla="*/ 8 w 15"/>
                <a:gd name="T1" fmla="*/ 27 h 12"/>
                <a:gd name="T2" fmla="*/ 40 w 15"/>
                <a:gd name="T3" fmla="*/ 100 h 12"/>
                <a:gd name="T4" fmla="*/ 104 w 15"/>
                <a:gd name="T5" fmla="*/ 83 h 12"/>
                <a:gd name="T6" fmla="*/ 80 w 15"/>
                <a:gd name="T7" fmla="*/ 8 h 12"/>
                <a:gd name="T8" fmla="*/ 8 w 15"/>
                <a:gd name="T9" fmla="*/ 27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12">
                  <a:moveTo>
                    <a:pt x="1" y="3"/>
                  </a:moveTo>
                  <a:cubicBezTo>
                    <a:pt x="0" y="6"/>
                    <a:pt x="2" y="9"/>
                    <a:pt x="5" y="11"/>
                  </a:cubicBezTo>
                  <a:cubicBezTo>
                    <a:pt x="9" y="12"/>
                    <a:pt x="12" y="11"/>
                    <a:pt x="13" y="9"/>
                  </a:cubicBezTo>
                  <a:cubicBezTo>
                    <a:pt x="15" y="6"/>
                    <a:pt x="13" y="3"/>
                    <a:pt x="10" y="1"/>
                  </a:cubicBezTo>
                  <a:cubicBezTo>
                    <a:pt x="6" y="0"/>
                    <a:pt x="3" y="1"/>
                    <a:pt x="1" y="3"/>
                  </a:cubicBezTo>
                  <a:close/>
                </a:path>
              </a:pathLst>
            </a:custGeom>
            <a:solidFill>
              <a:srgbClr val="D5A4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57" name="Freeform 359">
              <a:extLst>
                <a:ext uri="{FF2B5EF4-FFF2-40B4-BE49-F238E27FC236}">
                  <a16:creationId xmlns:a16="http://schemas.microsoft.com/office/drawing/2014/main" id="{BAE407F0-3A03-4AF0-94E3-10626D6E13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8" y="1500"/>
              <a:ext cx="29" cy="25"/>
            </a:xfrm>
            <a:custGeom>
              <a:avLst/>
              <a:gdLst>
                <a:gd name="T0" fmla="*/ 8 w 15"/>
                <a:gd name="T1" fmla="*/ 27 h 12"/>
                <a:gd name="T2" fmla="*/ 37 w 15"/>
                <a:gd name="T3" fmla="*/ 100 h 12"/>
                <a:gd name="T4" fmla="*/ 93 w 15"/>
                <a:gd name="T5" fmla="*/ 83 h 12"/>
                <a:gd name="T6" fmla="*/ 72 w 15"/>
                <a:gd name="T7" fmla="*/ 8 h 12"/>
                <a:gd name="T8" fmla="*/ 8 w 15"/>
                <a:gd name="T9" fmla="*/ 27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12">
                  <a:moveTo>
                    <a:pt x="1" y="3"/>
                  </a:moveTo>
                  <a:cubicBezTo>
                    <a:pt x="0" y="6"/>
                    <a:pt x="2" y="9"/>
                    <a:pt x="5" y="11"/>
                  </a:cubicBezTo>
                  <a:cubicBezTo>
                    <a:pt x="9" y="12"/>
                    <a:pt x="12" y="11"/>
                    <a:pt x="13" y="9"/>
                  </a:cubicBezTo>
                  <a:cubicBezTo>
                    <a:pt x="15" y="6"/>
                    <a:pt x="13" y="3"/>
                    <a:pt x="10" y="1"/>
                  </a:cubicBezTo>
                  <a:cubicBezTo>
                    <a:pt x="6" y="0"/>
                    <a:pt x="3" y="1"/>
                    <a:pt x="1" y="3"/>
                  </a:cubicBezTo>
                  <a:close/>
                </a:path>
              </a:pathLst>
            </a:custGeom>
            <a:solidFill>
              <a:srgbClr val="D5A4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58" name="Freeform 360">
              <a:extLst>
                <a:ext uri="{FF2B5EF4-FFF2-40B4-BE49-F238E27FC236}">
                  <a16:creationId xmlns:a16="http://schemas.microsoft.com/office/drawing/2014/main" id="{69700F15-98E2-4F7A-8186-9F1D41E156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0" y="1659"/>
              <a:ext cx="27" cy="26"/>
            </a:xfrm>
            <a:custGeom>
              <a:avLst/>
              <a:gdLst>
                <a:gd name="T0" fmla="*/ 8 w 14"/>
                <a:gd name="T1" fmla="*/ 33 h 12"/>
                <a:gd name="T2" fmla="*/ 37 w 14"/>
                <a:gd name="T3" fmla="*/ 113 h 12"/>
                <a:gd name="T4" fmla="*/ 93 w 14"/>
                <a:gd name="T5" fmla="*/ 93 h 12"/>
                <a:gd name="T6" fmla="*/ 64 w 14"/>
                <a:gd name="T7" fmla="*/ 20 h 12"/>
                <a:gd name="T8" fmla="*/ 8 w 14"/>
                <a:gd name="T9" fmla="*/ 33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2">
                  <a:moveTo>
                    <a:pt x="1" y="3"/>
                  </a:moveTo>
                  <a:cubicBezTo>
                    <a:pt x="0" y="6"/>
                    <a:pt x="2" y="9"/>
                    <a:pt x="5" y="11"/>
                  </a:cubicBezTo>
                  <a:cubicBezTo>
                    <a:pt x="8" y="12"/>
                    <a:pt x="12" y="12"/>
                    <a:pt x="13" y="9"/>
                  </a:cubicBezTo>
                  <a:cubicBezTo>
                    <a:pt x="14" y="7"/>
                    <a:pt x="13" y="3"/>
                    <a:pt x="9" y="2"/>
                  </a:cubicBezTo>
                  <a:cubicBezTo>
                    <a:pt x="6" y="0"/>
                    <a:pt x="2" y="1"/>
                    <a:pt x="1" y="3"/>
                  </a:cubicBezTo>
                  <a:close/>
                </a:path>
              </a:pathLst>
            </a:custGeom>
            <a:solidFill>
              <a:srgbClr val="D5A4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59" name="Freeform 361">
              <a:extLst>
                <a:ext uri="{FF2B5EF4-FFF2-40B4-BE49-F238E27FC236}">
                  <a16:creationId xmlns:a16="http://schemas.microsoft.com/office/drawing/2014/main" id="{826DFE32-79C1-43DB-B88E-042133F632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6" y="1716"/>
              <a:ext cx="29" cy="25"/>
            </a:xfrm>
            <a:custGeom>
              <a:avLst/>
              <a:gdLst>
                <a:gd name="T0" fmla="*/ 15 w 15"/>
                <a:gd name="T1" fmla="*/ 27 h 12"/>
                <a:gd name="T2" fmla="*/ 37 w 15"/>
                <a:gd name="T3" fmla="*/ 92 h 12"/>
                <a:gd name="T4" fmla="*/ 101 w 15"/>
                <a:gd name="T5" fmla="*/ 83 h 12"/>
                <a:gd name="T6" fmla="*/ 72 w 15"/>
                <a:gd name="T7" fmla="*/ 8 h 12"/>
                <a:gd name="T8" fmla="*/ 15 w 15"/>
                <a:gd name="T9" fmla="*/ 27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12">
                  <a:moveTo>
                    <a:pt x="2" y="3"/>
                  </a:moveTo>
                  <a:cubicBezTo>
                    <a:pt x="0" y="6"/>
                    <a:pt x="2" y="9"/>
                    <a:pt x="5" y="10"/>
                  </a:cubicBezTo>
                  <a:cubicBezTo>
                    <a:pt x="9" y="12"/>
                    <a:pt x="12" y="11"/>
                    <a:pt x="14" y="9"/>
                  </a:cubicBezTo>
                  <a:cubicBezTo>
                    <a:pt x="15" y="6"/>
                    <a:pt x="13" y="3"/>
                    <a:pt x="10" y="1"/>
                  </a:cubicBezTo>
                  <a:cubicBezTo>
                    <a:pt x="6" y="0"/>
                    <a:pt x="3" y="0"/>
                    <a:pt x="2" y="3"/>
                  </a:cubicBezTo>
                  <a:close/>
                </a:path>
              </a:pathLst>
            </a:custGeom>
            <a:solidFill>
              <a:srgbClr val="D5A4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60" name="Freeform 362">
              <a:extLst>
                <a:ext uri="{FF2B5EF4-FFF2-40B4-BE49-F238E27FC236}">
                  <a16:creationId xmlns:a16="http://schemas.microsoft.com/office/drawing/2014/main" id="{BEF67158-052C-4EB4-A52E-53D6AB946B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0" y="1773"/>
              <a:ext cx="34" cy="27"/>
            </a:xfrm>
            <a:custGeom>
              <a:avLst/>
              <a:gdLst>
                <a:gd name="T0" fmla="*/ 8 w 17"/>
                <a:gd name="T1" fmla="*/ 25 h 13"/>
                <a:gd name="T2" fmla="*/ 48 w 17"/>
                <a:gd name="T3" fmla="*/ 100 h 13"/>
                <a:gd name="T4" fmla="*/ 120 w 17"/>
                <a:gd name="T5" fmla="*/ 91 h 13"/>
                <a:gd name="T6" fmla="*/ 88 w 17"/>
                <a:gd name="T7" fmla="*/ 17 h 13"/>
                <a:gd name="T8" fmla="*/ 8 w 17"/>
                <a:gd name="T9" fmla="*/ 25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13">
                  <a:moveTo>
                    <a:pt x="1" y="3"/>
                  </a:moveTo>
                  <a:cubicBezTo>
                    <a:pt x="0" y="6"/>
                    <a:pt x="2" y="9"/>
                    <a:pt x="6" y="11"/>
                  </a:cubicBezTo>
                  <a:cubicBezTo>
                    <a:pt x="10" y="13"/>
                    <a:pt x="14" y="12"/>
                    <a:pt x="15" y="10"/>
                  </a:cubicBezTo>
                  <a:cubicBezTo>
                    <a:pt x="17" y="7"/>
                    <a:pt x="14" y="4"/>
                    <a:pt x="11" y="2"/>
                  </a:cubicBezTo>
                  <a:cubicBezTo>
                    <a:pt x="7" y="0"/>
                    <a:pt x="3" y="1"/>
                    <a:pt x="1" y="3"/>
                  </a:cubicBezTo>
                  <a:close/>
                </a:path>
              </a:pathLst>
            </a:custGeom>
            <a:solidFill>
              <a:srgbClr val="D5A4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61" name="Freeform 363">
              <a:extLst>
                <a:ext uri="{FF2B5EF4-FFF2-40B4-BE49-F238E27FC236}">
                  <a16:creationId xmlns:a16="http://schemas.microsoft.com/office/drawing/2014/main" id="{53241155-999C-459B-A7A6-5460B19625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2" y="1842"/>
              <a:ext cx="32" cy="27"/>
            </a:xfrm>
            <a:custGeom>
              <a:avLst/>
              <a:gdLst>
                <a:gd name="T0" fmla="*/ 8 w 16"/>
                <a:gd name="T1" fmla="*/ 25 h 13"/>
                <a:gd name="T2" fmla="*/ 48 w 16"/>
                <a:gd name="T3" fmla="*/ 100 h 13"/>
                <a:gd name="T4" fmla="*/ 120 w 16"/>
                <a:gd name="T5" fmla="*/ 81 h 13"/>
                <a:gd name="T6" fmla="*/ 80 w 16"/>
                <a:gd name="T7" fmla="*/ 17 h 13"/>
                <a:gd name="T8" fmla="*/ 8 w 16"/>
                <a:gd name="T9" fmla="*/ 25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3">
                  <a:moveTo>
                    <a:pt x="1" y="3"/>
                  </a:moveTo>
                  <a:cubicBezTo>
                    <a:pt x="0" y="5"/>
                    <a:pt x="2" y="9"/>
                    <a:pt x="6" y="11"/>
                  </a:cubicBezTo>
                  <a:cubicBezTo>
                    <a:pt x="10" y="13"/>
                    <a:pt x="14" y="12"/>
                    <a:pt x="15" y="9"/>
                  </a:cubicBezTo>
                  <a:cubicBezTo>
                    <a:pt x="16" y="7"/>
                    <a:pt x="14" y="3"/>
                    <a:pt x="10" y="2"/>
                  </a:cubicBezTo>
                  <a:cubicBezTo>
                    <a:pt x="6" y="0"/>
                    <a:pt x="2" y="0"/>
                    <a:pt x="1" y="3"/>
                  </a:cubicBezTo>
                  <a:close/>
                </a:path>
              </a:pathLst>
            </a:custGeom>
            <a:solidFill>
              <a:srgbClr val="D5A4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62" name="Freeform 364">
              <a:extLst>
                <a:ext uri="{FF2B5EF4-FFF2-40B4-BE49-F238E27FC236}">
                  <a16:creationId xmlns:a16="http://schemas.microsoft.com/office/drawing/2014/main" id="{18B5CA2B-696C-41C5-A30D-9F4EE54E75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4" y="1905"/>
              <a:ext cx="30" cy="25"/>
            </a:xfrm>
            <a:custGeom>
              <a:avLst/>
              <a:gdLst>
                <a:gd name="T0" fmla="*/ 16 w 15"/>
                <a:gd name="T1" fmla="*/ 27 h 12"/>
                <a:gd name="T2" fmla="*/ 48 w 15"/>
                <a:gd name="T3" fmla="*/ 100 h 12"/>
                <a:gd name="T4" fmla="*/ 112 w 15"/>
                <a:gd name="T5" fmla="*/ 83 h 12"/>
                <a:gd name="T6" fmla="*/ 80 w 15"/>
                <a:gd name="T7" fmla="*/ 8 h 12"/>
                <a:gd name="T8" fmla="*/ 16 w 15"/>
                <a:gd name="T9" fmla="*/ 27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12">
                  <a:moveTo>
                    <a:pt x="2" y="3"/>
                  </a:moveTo>
                  <a:cubicBezTo>
                    <a:pt x="0" y="6"/>
                    <a:pt x="2" y="9"/>
                    <a:pt x="6" y="11"/>
                  </a:cubicBezTo>
                  <a:cubicBezTo>
                    <a:pt x="9" y="12"/>
                    <a:pt x="13" y="12"/>
                    <a:pt x="14" y="9"/>
                  </a:cubicBezTo>
                  <a:cubicBezTo>
                    <a:pt x="15" y="7"/>
                    <a:pt x="13" y="3"/>
                    <a:pt x="10" y="1"/>
                  </a:cubicBezTo>
                  <a:cubicBezTo>
                    <a:pt x="7" y="0"/>
                    <a:pt x="3" y="1"/>
                    <a:pt x="2" y="3"/>
                  </a:cubicBezTo>
                  <a:close/>
                </a:path>
              </a:pathLst>
            </a:custGeom>
            <a:solidFill>
              <a:srgbClr val="D5A4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63" name="Freeform 365">
              <a:extLst>
                <a:ext uri="{FF2B5EF4-FFF2-40B4-BE49-F238E27FC236}">
                  <a16:creationId xmlns:a16="http://schemas.microsoft.com/office/drawing/2014/main" id="{93CB0D33-D97F-4928-901D-F34631B7F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6" y="1605"/>
              <a:ext cx="29" cy="25"/>
            </a:xfrm>
            <a:custGeom>
              <a:avLst/>
              <a:gdLst>
                <a:gd name="T0" fmla="*/ 8 w 15"/>
                <a:gd name="T1" fmla="*/ 27 h 12"/>
                <a:gd name="T2" fmla="*/ 37 w 15"/>
                <a:gd name="T3" fmla="*/ 100 h 12"/>
                <a:gd name="T4" fmla="*/ 93 w 15"/>
                <a:gd name="T5" fmla="*/ 83 h 12"/>
                <a:gd name="T6" fmla="*/ 64 w 15"/>
                <a:gd name="T7" fmla="*/ 17 h 12"/>
                <a:gd name="T8" fmla="*/ 8 w 15"/>
                <a:gd name="T9" fmla="*/ 27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12">
                  <a:moveTo>
                    <a:pt x="1" y="3"/>
                  </a:moveTo>
                  <a:cubicBezTo>
                    <a:pt x="0" y="6"/>
                    <a:pt x="2" y="9"/>
                    <a:pt x="5" y="11"/>
                  </a:cubicBezTo>
                  <a:cubicBezTo>
                    <a:pt x="8" y="12"/>
                    <a:pt x="12" y="12"/>
                    <a:pt x="13" y="9"/>
                  </a:cubicBezTo>
                  <a:cubicBezTo>
                    <a:pt x="15" y="7"/>
                    <a:pt x="13" y="3"/>
                    <a:pt x="9" y="2"/>
                  </a:cubicBezTo>
                  <a:cubicBezTo>
                    <a:pt x="6" y="0"/>
                    <a:pt x="3" y="1"/>
                    <a:pt x="1" y="3"/>
                  </a:cubicBezTo>
                  <a:close/>
                </a:path>
              </a:pathLst>
            </a:custGeom>
            <a:solidFill>
              <a:srgbClr val="D5A4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64" name="Freeform 366">
              <a:extLst>
                <a:ext uri="{FF2B5EF4-FFF2-40B4-BE49-F238E27FC236}">
                  <a16:creationId xmlns:a16="http://schemas.microsoft.com/office/drawing/2014/main" id="{82575596-11D8-4D79-B0A6-56A92BB288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2" y="1552"/>
              <a:ext cx="27" cy="26"/>
            </a:xfrm>
            <a:custGeom>
              <a:avLst/>
              <a:gdLst>
                <a:gd name="T0" fmla="*/ 8 w 14"/>
                <a:gd name="T1" fmla="*/ 33 h 12"/>
                <a:gd name="T2" fmla="*/ 37 w 14"/>
                <a:gd name="T3" fmla="*/ 113 h 12"/>
                <a:gd name="T4" fmla="*/ 93 w 14"/>
                <a:gd name="T5" fmla="*/ 93 h 12"/>
                <a:gd name="T6" fmla="*/ 64 w 14"/>
                <a:gd name="T7" fmla="*/ 9 h 12"/>
                <a:gd name="T8" fmla="*/ 8 w 14"/>
                <a:gd name="T9" fmla="*/ 33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2">
                  <a:moveTo>
                    <a:pt x="1" y="3"/>
                  </a:moveTo>
                  <a:cubicBezTo>
                    <a:pt x="0" y="6"/>
                    <a:pt x="1" y="9"/>
                    <a:pt x="5" y="11"/>
                  </a:cubicBezTo>
                  <a:cubicBezTo>
                    <a:pt x="8" y="12"/>
                    <a:pt x="12" y="11"/>
                    <a:pt x="13" y="9"/>
                  </a:cubicBezTo>
                  <a:cubicBezTo>
                    <a:pt x="14" y="6"/>
                    <a:pt x="12" y="3"/>
                    <a:pt x="9" y="1"/>
                  </a:cubicBezTo>
                  <a:cubicBezTo>
                    <a:pt x="6" y="0"/>
                    <a:pt x="2" y="1"/>
                    <a:pt x="1" y="3"/>
                  </a:cubicBezTo>
                  <a:close/>
                </a:path>
              </a:pathLst>
            </a:custGeom>
            <a:solidFill>
              <a:srgbClr val="D5A4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65" name="Line 367">
              <a:extLst>
                <a:ext uri="{FF2B5EF4-FFF2-40B4-BE49-F238E27FC236}">
                  <a16:creationId xmlns:a16="http://schemas.microsoft.com/office/drawing/2014/main" id="{B10F8C42-1DF9-46C8-86E9-4B0DD4C91B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21" y="917"/>
              <a:ext cx="1" cy="176"/>
            </a:xfrm>
            <a:prstGeom prst="line">
              <a:avLst/>
            </a:prstGeom>
            <a:noFill/>
            <a:ln w="9525" cap="rnd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66" name="Line 368">
              <a:extLst>
                <a:ext uri="{FF2B5EF4-FFF2-40B4-BE49-F238E27FC236}">
                  <a16:creationId xmlns:a16="http://schemas.microsoft.com/office/drawing/2014/main" id="{AEA122C0-D042-48BC-BB0B-08E5CAAD0A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21" y="2001"/>
              <a:ext cx="1" cy="363"/>
            </a:xfrm>
            <a:prstGeom prst="line">
              <a:avLst/>
            </a:prstGeom>
            <a:noFill/>
            <a:ln w="9525" cap="rnd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67" name="Freeform 369">
              <a:extLst>
                <a:ext uri="{FF2B5EF4-FFF2-40B4-BE49-F238E27FC236}">
                  <a16:creationId xmlns:a16="http://schemas.microsoft.com/office/drawing/2014/main" id="{930AEA9D-8075-48F6-A1AD-0CB292A94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8" y="1343"/>
              <a:ext cx="132" cy="528"/>
            </a:xfrm>
            <a:custGeom>
              <a:avLst/>
              <a:gdLst>
                <a:gd name="T0" fmla="*/ 167 w 67"/>
                <a:gd name="T1" fmla="*/ 0 h 252"/>
                <a:gd name="T2" fmla="*/ 8 w 67"/>
                <a:gd name="T3" fmla="*/ 1167 h 252"/>
                <a:gd name="T4" fmla="*/ 167 w 67"/>
                <a:gd name="T5" fmla="*/ 2317 h 252"/>
                <a:gd name="T6" fmla="*/ 167 w 67"/>
                <a:gd name="T7" fmla="*/ 0 h 25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7" h="252">
                  <a:moveTo>
                    <a:pt x="22" y="0"/>
                  </a:moveTo>
                  <a:cubicBezTo>
                    <a:pt x="22" y="0"/>
                    <a:pt x="0" y="90"/>
                    <a:pt x="1" y="127"/>
                  </a:cubicBezTo>
                  <a:cubicBezTo>
                    <a:pt x="3" y="164"/>
                    <a:pt x="2" y="202"/>
                    <a:pt x="22" y="252"/>
                  </a:cubicBezTo>
                  <a:cubicBezTo>
                    <a:pt x="22" y="252"/>
                    <a:pt x="67" y="184"/>
                    <a:pt x="22" y="0"/>
                  </a:cubicBezTo>
                  <a:close/>
                </a:path>
              </a:pathLst>
            </a:custGeom>
            <a:solidFill>
              <a:srgbClr val="9552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68" name="Freeform 370">
              <a:extLst>
                <a:ext uri="{FF2B5EF4-FFF2-40B4-BE49-F238E27FC236}">
                  <a16:creationId xmlns:a16="http://schemas.microsoft.com/office/drawing/2014/main" id="{153C328F-83E4-4C61-865C-2D6534F04D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6" y="820"/>
              <a:ext cx="332" cy="1586"/>
            </a:xfrm>
            <a:custGeom>
              <a:avLst/>
              <a:gdLst>
                <a:gd name="T0" fmla="*/ 636 w 169"/>
                <a:gd name="T1" fmla="*/ 6795 h 756"/>
                <a:gd name="T2" fmla="*/ 780 w 169"/>
                <a:gd name="T3" fmla="*/ 6206 h 756"/>
                <a:gd name="T4" fmla="*/ 636 w 169"/>
                <a:gd name="T5" fmla="*/ 5131 h 756"/>
                <a:gd name="T6" fmla="*/ 636 w 169"/>
                <a:gd name="T7" fmla="*/ 4569 h 756"/>
                <a:gd name="T8" fmla="*/ 729 w 169"/>
                <a:gd name="T9" fmla="*/ 3711 h 756"/>
                <a:gd name="T10" fmla="*/ 636 w 169"/>
                <a:gd name="T11" fmla="*/ 2438 h 756"/>
                <a:gd name="T12" fmla="*/ 636 w 169"/>
                <a:gd name="T13" fmla="*/ 1246 h 756"/>
                <a:gd name="T14" fmla="*/ 933 w 169"/>
                <a:gd name="T15" fmla="*/ 690 h 756"/>
                <a:gd name="T16" fmla="*/ 1008 w 169"/>
                <a:gd name="T17" fmla="*/ 101 h 756"/>
                <a:gd name="T18" fmla="*/ 857 w 169"/>
                <a:gd name="T19" fmla="*/ 84 h 756"/>
                <a:gd name="T20" fmla="*/ 1024 w 169"/>
                <a:gd name="T21" fmla="*/ 0 h 756"/>
                <a:gd name="T22" fmla="*/ 984 w 169"/>
                <a:gd name="T23" fmla="*/ 822 h 756"/>
                <a:gd name="T24" fmla="*/ 748 w 169"/>
                <a:gd name="T25" fmla="*/ 1487 h 756"/>
                <a:gd name="T26" fmla="*/ 780 w 169"/>
                <a:gd name="T27" fmla="*/ 2538 h 756"/>
                <a:gd name="T28" fmla="*/ 880 w 169"/>
                <a:gd name="T29" fmla="*/ 3732 h 756"/>
                <a:gd name="T30" fmla="*/ 772 w 169"/>
                <a:gd name="T31" fmla="*/ 5316 h 756"/>
                <a:gd name="T32" fmla="*/ 636 w 169"/>
                <a:gd name="T33" fmla="*/ 6980 h 756"/>
                <a:gd name="T34" fmla="*/ 636 w 169"/>
                <a:gd name="T35" fmla="*/ 6980 h 756"/>
                <a:gd name="T36" fmla="*/ 509 w 169"/>
                <a:gd name="T37" fmla="*/ 5316 h 756"/>
                <a:gd name="T38" fmla="*/ 401 w 169"/>
                <a:gd name="T39" fmla="*/ 3732 h 756"/>
                <a:gd name="T40" fmla="*/ 501 w 169"/>
                <a:gd name="T41" fmla="*/ 2538 h 756"/>
                <a:gd name="T42" fmla="*/ 532 w 169"/>
                <a:gd name="T43" fmla="*/ 1487 h 756"/>
                <a:gd name="T44" fmla="*/ 297 w 169"/>
                <a:gd name="T45" fmla="*/ 822 h 756"/>
                <a:gd name="T46" fmla="*/ 251 w 169"/>
                <a:gd name="T47" fmla="*/ 0 h 756"/>
                <a:gd name="T48" fmla="*/ 416 w 169"/>
                <a:gd name="T49" fmla="*/ 84 h 756"/>
                <a:gd name="T50" fmla="*/ 273 w 169"/>
                <a:gd name="T51" fmla="*/ 101 h 756"/>
                <a:gd name="T52" fmla="*/ 348 w 169"/>
                <a:gd name="T53" fmla="*/ 690 h 756"/>
                <a:gd name="T54" fmla="*/ 636 w 169"/>
                <a:gd name="T55" fmla="*/ 1246 h 756"/>
                <a:gd name="T56" fmla="*/ 636 w 169"/>
                <a:gd name="T57" fmla="*/ 2438 h 756"/>
                <a:gd name="T58" fmla="*/ 544 w 169"/>
                <a:gd name="T59" fmla="*/ 3711 h 756"/>
                <a:gd name="T60" fmla="*/ 636 w 169"/>
                <a:gd name="T61" fmla="*/ 4569 h 756"/>
                <a:gd name="T62" fmla="*/ 636 w 169"/>
                <a:gd name="T63" fmla="*/ 5131 h 756"/>
                <a:gd name="T64" fmla="*/ 493 w 169"/>
                <a:gd name="T65" fmla="*/ 6206 h 756"/>
                <a:gd name="T66" fmla="*/ 636 w 169"/>
                <a:gd name="T67" fmla="*/ 6795 h 75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69" h="756">
                  <a:moveTo>
                    <a:pt x="84" y="736"/>
                  </a:moveTo>
                  <a:cubicBezTo>
                    <a:pt x="84" y="750"/>
                    <a:pt x="103" y="721"/>
                    <a:pt x="103" y="672"/>
                  </a:cubicBezTo>
                  <a:cubicBezTo>
                    <a:pt x="103" y="624"/>
                    <a:pt x="84" y="584"/>
                    <a:pt x="84" y="556"/>
                  </a:cubicBezTo>
                  <a:cubicBezTo>
                    <a:pt x="84" y="529"/>
                    <a:pt x="84" y="522"/>
                    <a:pt x="84" y="495"/>
                  </a:cubicBezTo>
                  <a:cubicBezTo>
                    <a:pt x="84" y="467"/>
                    <a:pt x="96" y="459"/>
                    <a:pt x="96" y="402"/>
                  </a:cubicBezTo>
                  <a:cubicBezTo>
                    <a:pt x="96" y="344"/>
                    <a:pt x="84" y="264"/>
                    <a:pt x="84" y="264"/>
                  </a:cubicBezTo>
                  <a:cubicBezTo>
                    <a:pt x="84" y="264"/>
                    <a:pt x="84" y="155"/>
                    <a:pt x="84" y="135"/>
                  </a:cubicBezTo>
                  <a:cubicBezTo>
                    <a:pt x="84" y="114"/>
                    <a:pt x="100" y="105"/>
                    <a:pt x="123" y="75"/>
                  </a:cubicBezTo>
                  <a:cubicBezTo>
                    <a:pt x="145" y="45"/>
                    <a:pt x="141" y="19"/>
                    <a:pt x="133" y="11"/>
                  </a:cubicBezTo>
                  <a:cubicBezTo>
                    <a:pt x="124" y="2"/>
                    <a:pt x="113" y="9"/>
                    <a:pt x="113" y="9"/>
                  </a:cubicBezTo>
                  <a:cubicBezTo>
                    <a:pt x="113" y="9"/>
                    <a:pt x="120" y="0"/>
                    <a:pt x="135" y="0"/>
                  </a:cubicBezTo>
                  <a:cubicBezTo>
                    <a:pt x="150" y="0"/>
                    <a:pt x="169" y="41"/>
                    <a:pt x="130" y="89"/>
                  </a:cubicBezTo>
                  <a:cubicBezTo>
                    <a:pt x="90" y="136"/>
                    <a:pt x="100" y="138"/>
                    <a:pt x="99" y="161"/>
                  </a:cubicBezTo>
                  <a:cubicBezTo>
                    <a:pt x="98" y="184"/>
                    <a:pt x="97" y="255"/>
                    <a:pt x="103" y="275"/>
                  </a:cubicBezTo>
                  <a:cubicBezTo>
                    <a:pt x="108" y="295"/>
                    <a:pt x="116" y="364"/>
                    <a:pt x="116" y="404"/>
                  </a:cubicBezTo>
                  <a:cubicBezTo>
                    <a:pt x="116" y="443"/>
                    <a:pt x="85" y="521"/>
                    <a:pt x="102" y="576"/>
                  </a:cubicBezTo>
                  <a:cubicBezTo>
                    <a:pt x="117" y="628"/>
                    <a:pt x="135" y="756"/>
                    <a:pt x="84" y="756"/>
                  </a:cubicBezTo>
                  <a:cubicBezTo>
                    <a:pt x="84" y="756"/>
                    <a:pt x="84" y="756"/>
                    <a:pt x="84" y="756"/>
                  </a:cubicBezTo>
                  <a:cubicBezTo>
                    <a:pt x="33" y="756"/>
                    <a:pt x="51" y="628"/>
                    <a:pt x="67" y="576"/>
                  </a:cubicBezTo>
                  <a:cubicBezTo>
                    <a:pt x="83" y="521"/>
                    <a:pt x="53" y="443"/>
                    <a:pt x="53" y="404"/>
                  </a:cubicBezTo>
                  <a:cubicBezTo>
                    <a:pt x="53" y="364"/>
                    <a:pt x="60" y="295"/>
                    <a:pt x="66" y="275"/>
                  </a:cubicBezTo>
                  <a:cubicBezTo>
                    <a:pt x="72" y="255"/>
                    <a:pt x="71" y="184"/>
                    <a:pt x="70" y="161"/>
                  </a:cubicBezTo>
                  <a:cubicBezTo>
                    <a:pt x="69" y="138"/>
                    <a:pt x="78" y="136"/>
                    <a:pt x="39" y="89"/>
                  </a:cubicBezTo>
                  <a:cubicBezTo>
                    <a:pt x="0" y="41"/>
                    <a:pt x="19" y="0"/>
                    <a:pt x="33" y="0"/>
                  </a:cubicBezTo>
                  <a:cubicBezTo>
                    <a:pt x="48" y="0"/>
                    <a:pt x="55" y="9"/>
                    <a:pt x="55" y="9"/>
                  </a:cubicBezTo>
                  <a:cubicBezTo>
                    <a:pt x="55" y="9"/>
                    <a:pt x="44" y="2"/>
                    <a:pt x="36" y="11"/>
                  </a:cubicBezTo>
                  <a:cubicBezTo>
                    <a:pt x="27" y="19"/>
                    <a:pt x="23" y="45"/>
                    <a:pt x="46" y="75"/>
                  </a:cubicBezTo>
                  <a:cubicBezTo>
                    <a:pt x="68" y="105"/>
                    <a:pt x="84" y="114"/>
                    <a:pt x="84" y="135"/>
                  </a:cubicBezTo>
                  <a:cubicBezTo>
                    <a:pt x="84" y="155"/>
                    <a:pt x="84" y="264"/>
                    <a:pt x="84" y="264"/>
                  </a:cubicBezTo>
                  <a:cubicBezTo>
                    <a:pt x="84" y="264"/>
                    <a:pt x="72" y="344"/>
                    <a:pt x="72" y="402"/>
                  </a:cubicBezTo>
                  <a:cubicBezTo>
                    <a:pt x="72" y="459"/>
                    <a:pt x="84" y="467"/>
                    <a:pt x="84" y="495"/>
                  </a:cubicBezTo>
                  <a:cubicBezTo>
                    <a:pt x="84" y="522"/>
                    <a:pt x="84" y="529"/>
                    <a:pt x="84" y="556"/>
                  </a:cubicBezTo>
                  <a:cubicBezTo>
                    <a:pt x="84" y="584"/>
                    <a:pt x="65" y="624"/>
                    <a:pt x="65" y="672"/>
                  </a:cubicBezTo>
                  <a:cubicBezTo>
                    <a:pt x="65" y="721"/>
                    <a:pt x="84" y="750"/>
                    <a:pt x="84" y="736"/>
                  </a:cubicBezTo>
                  <a:close/>
                </a:path>
              </a:pathLst>
            </a:custGeom>
            <a:solidFill>
              <a:srgbClr val="E4B5D2"/>
            </a:solidFill>
            <a:ln w="6350" cap="flat">
              <a:solidFill>
                <a:srgbClr val="E4B5D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69" name="Freeform 371">
              <a:extLst>
                <a:ext uri="{FF2B5EF4-FFF2-40B4-BE49-F238E27FC236}">
                  <a16:creationId xmlns:a16="http://schemas.microsoft.com/office/drawing/2014/main" id="{E518D1CC-08CB-4E53-82CF-4252F70E74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6" y="820"/>
              <a:ext cx="332" cy="1586"/>
            </a:xfrm>
            <a:custGeom>
              <a:avLst/>
              <a:gdLst>
                <a:gd name="T0" fmla="*/ 636 w 169"/>
                <a:gd name="T1" fmla="*/ 6795 h 756"/>
                <a:gd name="T2" fmla="*/ 780 w 169"/>
                <a:gd name="T3" fmla="*/ 6206 h 756"/>
                <a:gd name="T4" fmla="*/ 636 w 169"/>
                <a:gd name="T5" fmla="*/ 5131 h 756"/>
                <a:gd name="T6" fmla="*/ 636 w 169"/>
                <a:gd name="T7" fmla="*/ 4569 h 756"/>
                <a:gd name="T8" fmla="*/ 729 w 169"/>
                <a:gd name="T9" fmla="*/ 3711 h 756"/>
                <a:gd name="T10" fmla="*/ 636 w 169"/>
                <a:gd name="T11" fmla="*/ 2438 h 756"/>
                <a:gd name="T12" fmla="*/ 636 w 169"/>
                <a:gd name="T13" fmla="*/ 1246 h 756"/>
                <a:gd name="T14" fmla="*/ 933 w 169"/>
                <a:gd name="T15" fmla="*/ 690 h 756"/>
                <a:gd name="T16" fmla="*/ 1008 w 169"/>
                <a:gd name="T17" fmla="*/ 101 h 756"/>
                <a:gd name="T18" fmla="*/ 857 w 169"/>
                <a:gd name="T19" fmla="*/ 84 h 756"/>
                <a:gd name="T20" fmla="*/ 1024 w 169"/>
                <a:gd name="T21" fmla="*/ 0 h 756"/>
                <a:gd name="T22" fmla="*/ 984 w 169"/>
                <a:gd name="T23" fmla="*/ 822 h 756"/>
                <a:gd name="T24" fmla="*/ 748 w 169"/>
                <a:gd name="T25" fmla="*/ 1487 h 756"/>
                <a:gd name="T26" fmla="*/ 780 w 169"/>
                <a:gd name="T27" fmla="*/ 2538 h 756"/>
                <a:gd name="T28" fmla="*/ 880 w 169"/>
                <a:gd name="T29" fmla="*/ 3732 h 756"/>
                <a:gd name="T30" fmla="*/ 772 w 169"/>
                <a:gd name="T31" fmla="*/ 5316 h 756"/>
                <a:gd name="T32" fmla="*/ 636 w 169"/>
                <a:gd name="T33" fmla="*/ 6980 h 756"/>
                <a:gd name="T34" fmla="*/ 636 w 169"/>
                <a:gd name="T35" fmla="*/ 6980 h 756"/>
                <a:gd name="T36" fmla="*/ 509 w 169"/>
                <a:gd name="T37" fmla="*/ 5316 h 756"/>
                <a:gd name="T38" fmla="*/ 401 w 169"/>
                <a:gd name="T39" fmla="*/ 3732 h 756"/>
                <a:gd name="T40" fmla="*/ 501 w 169"/>
                <a:gd name="T41" fmla="*/ 2538 h 756"/>
                <a:gd name="T42" fmla="*/ 532 w 169"/>
                <a:gd name="T43" fmla="*/ 1487 h 756"/>
                <a:gd name="T44" fmla="*/ 297 w 169"/>
                <a:gd name="T45" fmla="*/ 822 h 756"/>
                <a:gd name="T46" fmla="*/ 251 w 169"/>
                <a:gd name="T47" fmla="*/ 0 h 756"/>
                <a:gd name="T48" fmla="*/ 416 w 169"/>
                <a:gd name="T49" fmla="*/ 84 h 756"/>
                <a:gd name="T50" fmla="*/ 273 w 169"/>
                <a:gd name="T51" fmla="*/ 101 h 756"/>
                <a:gd name="T52" fmla="*/ 348 w 169"/>
                <a:gd name="T53" fmla="*/ 690 h 756"/>
                <a:gd name="T54" fmla="*/ 636 w 169"/>
                <a:gd name="T55" fmla="*/ 1246 h 756"/>
                <a:gd name="T56" fmla="*/ 636 w 169"/>
                <a:gd name="T57" fmla="*/ 2438 h 756"/>
                <a:gd name="T58" fmla="*/ 544 w 169"/>
                <a:gd name="T59" fmla="*/ 3711 h 756"/>
                <a:gd name="T60" fmla="*/ 636 w 169"/>
                <a:gd name="T61" fmla="*/ 4569 h 756"/>
                <a:gd name="T62" fmla="*/ 636 w 169"/>
                <a:gd name="T63" fmla="*/ 5131 h 756"/>
                <a:gd name="T64" fmla="*/ 493 w 169"/>
                <a:gd name="T65" fmla="*/ 6206 h 756"/>
                <a:gd name="T66" fmla="*/ 636 w 169"/>
                <a:gd name="T67" fmla="*/ 6795 h 75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69" h="756">
                  <a:moveTo>
                    <a:pt x="84" y="736"/>
                  </a:moveTo>
                  <a:cubicBezTo>
                    <a:pt x="84" y="750"/>
                    <a:pt x="103" y="721"/>
                    <a:pt x="103" y="672"/>
                  </a:cubicBezTo>
                  <a:cubicBezTo>
                    <a:pt x="103" y="624"/>
                    <a:pt x="84" y="584"/>
                    <a:pt x="84" y="556"/>
                  </a:cubicBezTo>
                  <a:cubicBezTo>
                    <a:pt x="84" y="529"/>
                    <a:pt x="84" y="522"/>
                    <a:pt x="84" y="495"/>
                  </a:cubicBezTo>
                  <a:cubicBezTo>
                    <a:pt x="84" y="467"/>
                    <a:pt x="96" y="459"/>
                    <a:pt x="96" y="402"/>
                  </a:cubicBezTo>
                  <a:cubicBezTo>
                    <a:pt x="96" y="344"/>
                    <a:pt x="84" y="264"/>
                    <a:pt x="84" y="264"/>
                  </a:cubicBezTo>
                  <a:cubicBezTo>
                    <a:pt x="84" y="264"/>
                    <a:pt x="84" y="155"/>
                    <a:pt x="84" y="135"/>
                  </a:cubicBezTo>
                  <a:cubicBezTo>
                    <a:pt x="84" y="114"/>
                    <a:pt x="100" y="105"/>
                    <a:pt x="123" y="75"/>
                  </a:cubicBezTo>
                  <a:cubicBezTo>
                    <a:pt x="145" y="45"/>
                    <a:pt x="141" y="19"/>
                    <a:pt x="133" y="11"/>
                  </a:cubicBezTo>
                  <a:cubicBezTo>
                    <a:pt x="124" y="2"/>
                    <a:pt x="113" y="9"/>
                    <a:pt x="113" y="9"/>
                  </a:cubicBezTo>
                  <a:cubicBezTo>
                    <a:pt x="113" y="9"/>
                    <a:pt x="120" y="0"/>
                    <a:pt x="135" y="0"/>
                  </a:cubicBezTo>
                  <a:cubicBezTo>
                    <a:pt x="150" y="0"/>
                    <a:pt x="169" y="41"/>
                    <a:pt x="130" y="89"/>
                  </a:cubicBezTo>
                  <a:cubicBezTo>
                    <a:pt x="90" y="136"/>
                    <a:pt x="100" y="138"/>
                    <a:pt x="99" y="161"/>
                  </a:cubicBezTo>
                  <a:cubicBezTo>
                    <a:pt x="98" y="184"/>
                    <a:pt x="97" y="255"/>
                    <a:pt x="103" y="275"/>
                  </a:cubicBezTo>
                  <a:cubicBezTo>
                    <a:pt x="108" y="295"/>
                    <a:pt x="116" y="364"/>
                    <a:pt x="116" y="404"/>
                  </a:cubicBezTo>
                  <a:cubicBezTo>
                    <a:pt x="116" y="443"/>
                    <a:pt x="85" y="521"/>
                    <a:pt x="102" y="576"/>
                  </a:cubicBezTo>
                  <a:cubicBezTo>
                    <a:pt x="117" y="628"/>
                    <a:pt x="135" y="756"/>
                    <a:pt x="84" y="756"/>
                  </a:cubicBezTo>
                  <a:cubicBezTo>
                    <a:pt x="84" y="756"/>
                    <a:pt x="84" y="756"/>
                    <a:pt x="84" y="756"/>
                  </a:cubicBezTo>
                  <a:cubicBezTo>
                    <a:pt x="33" y="756"/>
                    <a:pt x="51" y="628"/>
                    <a:pt x="67" y="576"/>
                  </a:cubicBezTo>
                  <a:cubicBezTo>
                    <a:pt x="83" y="521"/>
                    <a:pt x="53" y="443"/>
                    <a:pt x="53" y="404"/>
                  </a:cubicBezTo>
                  <a:cubicBezTo>
                    <a:pt x="53" y="364"/>
                    <a:pt x="60" y="295"/>
                    <a:pt x="66" y="275"/>
                  </a:cubicBezTo>
                  <a:cubicBezTo>
                    <a:pt x="72" y="255"/>
                    <a:pt x="71" y="184"/>
                    <a:pt x="70" y="161"/>
                  </a:cubicBezTo>
                  <a:cubicBezTo>
                    <a:pt x="69" y="138"/>
                    <a:pt x="78" y="136"/>
                    <a:pt x="39" y="89"/>
                  </a:cubicBezTo>
                  <a:cubicBezTo>
                    <a:pt x="0" y="41"/>
                    <a:pt x="19" y="0"/>
                    <a:pt x="33" y="0"/>
                  </a:cubicBezTo>
                  <a:cubicBezTo>
                    <a:pt x="48" y="0"/>
                    <a:pt x="55" y="9"/>
                    <a:pt x="55" y="9"/>
                  </a:cubicBezTo>
                  <a:cubicBezTo>
                    <a:pt x="55" y="9"/>
                    <a:pt x="44" y="2"/>
                    <a:pt x="36" y="11"/>
                  </a:cubicBezTo>
                  <a:cubicBezTo>
                    <a:pt x="27" y="19"/>
                    <a:pt x="23" y="45"/>
                    <a:pt x="46" y="75"/>
                  </a:cubicBezTo>
                  <a:cubicBezTo>
                    <a:pt x="68" y="105"/>
                    <a:pt x="84" y="114"/>
                    <a:pt x="84" y="135"/>
                  </a:cubicBezTo>
                  <a:cubicBezTo>
                    <a:pt x="84" y="155"/>
                    <a:pt x="84" y="264"/>
                    <a:pt x="84" y="264"/>
                  </a:cubicBezTo>
                  <a:cubicBezTo>
                    <a:pt x="84" y="264"/>
                    <a:pt x="72" y="344"/>
                    <a:pt x="72" y="402"/>
                  </a:cubicBezTo>
                  <a:cubicBezTo>
                    <a:pt x="72" y="459"/>
                    <a:pt x="84" y="467"/>
                    <a:pt x="84" y="495"/>
                  </a:cubicBezTo>
                  <a:cubicBezTo>
                    <a:pt x="84" y="522"/>
                    <a:pt x="84" y="529"/>
                    <a:pt x="84" y="556"/>
                  </a:cubicBezTo>
                  <a:cubicBezTo>
                    <a:pt x="84" y="584"/>
                    <a:pt x="65" y="624"/>
                    <a:pt x="65" y="672"/>
                  </a:cubicBezTo>
                  <a:cubicBezTo>
                    <a:pt x="65" y="721"/>
                    <a:pt x="84" y="750"/>
                    <a:pt x="84" y="736"/>
                  </a:cubicBezTo>
                  <a:close/>
                </a:path>
              </a:pathLst>
            </a:custGeom>
            <a:noFill/>
            <a:ln w="9525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70" name="Freeform 372">
              <a:extLst>
                <a:ext uri="{FF2B5EF4-FFF2-40B4-BE49-F238E27FC236}">
                  <a16:creationId xmlns:a16="http://schemas.microsoft.com/office/drawing/2014/main" id="{EE24B45E-7495-4DC4-8DF5-5819A7CF08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4" y="1443"/>
              <a:ext cx="37" cy="351"/>
            </a:xfrm>
            <a:custGeom>
              <a:avLst/>
              <a:gdLst>
                <a:gd name="T0" fmla="*/ 140 w 19"/>
                <a:gd name="T1" fmla="*/ 0 h 167"/>
                <a:gd name="T2" fmla="*/ 132 w 19"/>
                <a:gd name="T3" fmla="*/ 1551 h 167"/>
                <a:gd name="T4" fmla="*/ 140 w 19"/>
                <a:gd name="T5" fmla="*/ 0 h 16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" h="167">
                  <a:moveTo>
                    <a:pt x="19" y="0"/>
                  </a:moveTo>
                  <a:cubicBezTo>
                    <a:pt x="19" y="0"/>
                    <a:pt x="0" y="84"/>
                    <a:pt x="18" y="167"/>
                  </a:cubicBezTo>
                  <a:cubicBezTo>
                    <a:pt x="18" y="167"/>
                    <a:pt x="6" y="70"/>
                    <a:pt x="19" y="0"/>
                  </a:cubicBezTo>
                  <a:close/>
                </a:path>
              </a:pathLst>
            </a:custGeom>
            <a:solidFill>
              <a:srgbClr val="823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71" name="Freeform 373">
              <a:extLst>
                <a:ext uri="{FF2B5EF4-FFF2-40B4-BE49-F238E27FC236}">
                  <a16:creationId xmlns:a16="http://schemas.microsoft.com/office/drawing/2014/main" id="{1EB6C4F7-5CED-4B6C-887A-DF5989487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3" y="1471"/>
              <a:ext cx="22" cy="211"/>
            </a:xfrm>
            <a:custGeom>
              <a:avLst/>
              <a:gdLst>
                <a:gd name="T0" fmla="*/ 8 w 11"/>
                <a:gd name="T1" fmla="*/ 0 h 101"/>
                <a:gd name="T2" fmla="*/ 56 w 11"/>
                <a:gd name="T3" fmla="*/ 921 h 101"/>
                <a:gd name="T4" fmla="*/ 8 w 11"/>
                <a:gd name="T5" fmla="*/ 0 h 10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101">
                  <a:moveTo>
                    <a:pt x="1" y="0"/>
                  </a:moveTo>
                  <a:cubicBezTo>
                    <a:pt x="1" y="0"/>
                    <a:pt x="11" y="71"/>
                    <a:pt x="7" y="101"/>
                  </a:cubicBezTo>
                  <a:cubicBezTo>
                    <a:pt x="7" y="101"/>
                    <a:pt x="0" y="10"/>
                    <a:pt x="1" y="0"/>
                  </a:cubicBezTo>
                  <a:close/>
                </a:path>
              </a:pathLst>
            </a:custGeom>
            <a:solidFill>
              <a:srgbClr val="B67F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72" name="Freeform 374">
              <a:extLst>
                <a:ext uri="{FF2B5EF4-FFF2-40B4-BE49-F238E27FC236}">
                  <a16:creationId xmlns:a16="http://schemas.microsoft.com/office/drawing/2014/main" id="{BF16C730-B5AC-405D-B321-15B7E705DA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2" y="2075"/>
              <a:ext cx="43" cy="281"/>
            </a:xfrm>
            <a:custGeom>
              <a:avLst/>
              <a:gdLst>
                <a:gd name="T0" fmla="*/ 164 w 22"/>
                <a:gd name="T1" fmla="*/ 0 h 134"/>
                <a:gd name="T2" fmla="*/ 164 w 22"/>
                <a:gd name="T3" fmla="*/ 1235 h 134"/>
                <a:gd name="T4" fmla="*/ 164 w 22"/>
                <a:gd name="T5" fmla="*/ 0 h 1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" h="134">
                  <a:moveTo>
                    <a:pt x="22" y="0"/>
                  </a:moveTo>
                  <a:cubicBezTo>
                    <a:pt x="22" y="134"/>
                    <a:pt x="22" y="134"/>
                    <a:pt x="22" y="134"/>
                  </a:cubicBezTo>
                  <a:cubicBezTo>
                    <a:pt x="22" y="134"/>
                    <a:pt x="0" y="95"/>
                    <a:pt x="22" y="0"/>
                  </a:cubicBezTo>
                  <a:close/>
                </a:path>
              </a:pathLst>
            </a:custGeom>
            <a:solidFill>
              <a:srgbClr val="C688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73" name="Freeform 375">
              <a:extLst>
                <a:ext uri="{FF2B5EF4-FFF2-40B4-BE49-F238E27FC236}">
                  <a16:creationId xmlns:a16="http://schemas.microsoft.com/office/drawing/2014/main" id="{80F9A969-2109-4153-8291-23BF57866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1" y="2121"/>
              <a:ext cx="43" cy="235"/>
            </a:xfrm>
            <a:custGeom>
              <a:avLst/>
              <a:gdLst>
                <a:gd name="T0" fmla="*/ 0 w 22"/>
                <a:gd name="T1" fmla="*/ 0 h 112"/>
                <a:gd name="T2" fmla="*/ 0 w 22"/>
                <a:gd name="T3" fmla="*/ 1034 h 112"/>
                <a:gd name="T4" fmla="*/ 0 w 22"/>
                <a:gd name="T5" fmla="*/ 0 h 1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" h="112">
                  <a:moveTo>
                    <a:pt x="0" y="0"/>
                  </a:moveTo>
                  <a:cubicBezTo>
                    <a:pt x="0" y="112"/>
                    <a:pt x="0" y="112"/>
                    <a:pt x="0" y="112"/>
                  </a:cubicBezTo>
                  <a:cubicBezTo>
                    <a:pt x="0" y="112"/>
                    <a:pt x="22" y="57"/>
                    <a:pt x="0" y="0"/>
                  </a:cubicBezTo>
                  <a:close/>
                </a:path>
              </a:pathLst>
            </a:custGeom>
            <a:solidFill>
              <a:srgbClr val="C688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74" name="Freeform 376">
              <a:extLst>
                <a:ext uri="{FF2B5EF4-FFF2-40B4-BE49-F238E27FC236}">
                  <a16:creationId xmlns:a16="http://schemas.microsoft.com/office/drawing/2014/main" id="{F2399AB2-1FA8-4041-BCD7-C7728DAF5D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8" y="2211"/>
              <a:ext cx="27" cy="145"/>
            </a:xfrm>
            <a:custGeom>
              <a:avLst/>
              <a:gdLst>
                <a:gd name="T0" fmla="*/ 93 w 14"/>
                <a:gd name="T1" fmla="*/ 0 h 69"/>
                <a:gd name="T2" fmla="*/ 100 w 14"/>
                <a:gd name="T3" fmla="*/ 641 h 69"/>
                <a:gd name="T4" fmla="*/ 93 w 14"/>
                <a:gd name="T5" fmla="*/ 0 h 6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69">
                  <a:moveTo>
                    <a:pt x="13" y="0"/>
                  </a:moveTo>
                  <a:cubicBezTo>
                    <a:pt x="14" y="69"/>
                    <a:pt x="14" y="69"/>
                    <a:pt x="14" y="69"/>
                  </a:cubicBezTo>
                  <a:cubicBezTo>
                    <a:pt x="14" y="69"/>
                    <a:pt x="0" y="23"/>
                    <a:pt x="13" y="0"/>
                  </a:cubicBezTo>
                  <a:close/>
                </a:path>
              </a:pathLst>
            </a:custGeom>
            <a:solidFill>
              <a:srgbClr val="CB8F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75" name="Freeform 377">
              <a:extLst>
                <a:ext uri="{FF2B5EF4-FFF2-40B4-BE49-F238E27FC236}">
                  <a16:creationId xmlns:a16="http://schemas.microsoft.com/office/drawing/2014/main" id="{07131AC0-4AF8-4032-9452-D7B5D99C78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9" y="2234"/>
              <a:ext cx="29" cy="118"/>
            </a:xfrm>
            <a:custGeom>
              <a:avLst/>
              <a:gdLst>
                <a:gd name="T0" fmla="*/ 15 w 15"/>
                <a:gd name="T1" fmla="*/ 0 h 56"/>
                <a:gd name="T2" fmla="*/ 0 w 15"/>
                <a:gd name="T3" fmla="*/ 525 h 56"/>
                <a:gd name="T4" fmla="*/ 15 w 15"/>
                <a:gd name="T5" fmla="*/ 0 h 5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56">
                  <a:moveTo>
                    <a:pt x="2" y="0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15" y="24"/>
                    <a:pt x="2" y="0"/>
                  </a:cubicBezTo>
                  <a:close/>
                </a:path>
              </a:pathLst>
            </a:custGeom>
            <a:solidFill>
              <a:srgbClr val="CB8F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76" name="Freeform 378">
              <a:extLst>
                <a:ext uri="{FF2B5EF4-FFF2-40B4-BE49-F238E27FC236}">
                  <a16:creationId xmlns:a16="http://schemas.microsoft.com/office/drawing/2014/main" id="{2D87A02D-B774-47CD-B987-D5C19B8709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1" y="845"/>
              <a:ext cx="88" cy="181"/>
            </a:xfrm>
            <a:custGeom>
              <a:avLst/>
              <a:gdLst>
                <a:gd name="T0" fmla="*/ 149 w 45"/>
                <a:gd name="T1" fmla="*/ 0 h 86"/>
                <a:gd name="T2" fmla="*/ 39 w 45"/>
                <a:gd name="T3" fmla="*/ 57 h 86"/>
                <a:gd name="T4" fmla="*/ 39 w 45"/>
                <a:gd name="T5" fmla="*/ 337 h 86"/>
                <a:gd name="T6" fmla="*/ 127 w 45"/>
                <a:gd name="T7" fmla="*/ 549 h 86"/>
                <a:gd name="T8" fmla="*/ 252 w 45"/>
                <a:gd name="T9" fmla="*/ 745 h 86"/>
                <a:gd name="T10" fmla="*/ 313 w 45"/>
                <a:gd name="T11" fmla="*/ 775 h 86"/>
                <a:gd name="T12" fmla="*/ 284 w 45"/>
                <a:gd name="T13" fmla="*/ 589 h 86"/>
                <a:gd name="T14" fmla="*/ 260 w 45"/>
                <a:gd name="T15" fmla="*/ 269 h 86"/>
                <a:gd name="T16" fmla="*/ 180 w 45"/>
                <a:gd name="T17" fmla="*/ 27 h 86"/>
                <a:gd name="T18" fmla="*/ 156 w 45"/>
                <a:gd name="T19" fmla="*/ 8 h 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5" h="86">
                  <a:moveTo>
                    <a:pt x="20" y="0"/>
                  </a:moveTo>
                  <a:cubicBezTo>
                    <a:pt x="14" y="0"/>
                    <a:pt x="8" y="0"/>
                    <a:pt x="5" y="6"/>
                  </a:cubicBezTo>
                  <a:cubicBezTo>
                    <a:pt x="0" y="14"/>
                    <a:pt x="3" y="27"/>
                    <a:pt x="5" y="36"/>
                  </a:cubicBezTo>
                  <a:cubicBezTo>
                    <a:pt x="8" y="45"/>
                    <a:pt x="12" y="52"/>
                    <a:pt x="17" y="59"/>
                  </a:cubicBezTo>
                  <a:cubicBezTo>
                    <a:pt x="22" y="67"/>
                    <a:pt x="27" y="74"/>
                    <a:pt x="34" y="80"/>
                  </a:cubicBezTo>
                  <a:cubicBezTo>
                    <a:pt x="36" y="82"/>
                    <a:pt x="40" y="86"/>
                    <a:pt x="42" y="83"/>
                  </a:cubicBezTo>
                  <a:cubicBezTo>
                    <a:pt x="45" y="81"/>
                    <a:pt x="39" y="67"/>
                    <a:pt x="38" y="63"/>
                  </a:cubicBezTo>
                  <a:cubicBezTo>
                    <a:pt x="36" y="52"/>
                    <a:pt x="37" y="40"/>
                    <a:pt x="35" y="29"/>
                  </a:cubicBezTo>
                  <a:cubicBezTo>
                    <a:pt x="34" y="20"/>
                    <a:pt x="31" y="9"/>
                    <a:pt x="24" y="3"/>
                  </a:cubicBezTo>
                  <a:cubicBezTo>
                    <a:pt x="23" y="2"/>
                    <a:pt x="22" y="1"/>
                    <a:pt x="21" y="1"/>
                  </a:cubicBezTo>
                </a:path>
              </a:pathLst>
            </a:custGeom>
            <a:solidFill>
              <a:srgbClr val="C688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77" name="Freeform 379">
              <a:extLst>
                <a:ext uri="{FF2B5EF4-FFF2-40B4-BE49-F238E27FC236}">
                  <a16:creationId xmlns:a16="http://schemas.microsoft.com/office/drawing/2014/main" id="{D0844EC0-149D-46A6-A71D-DF41A3C522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7" y="852"/>
              <a:ext cx="73" cy="193"/>
            </a:xfrm>
            <a:custGeom>
              <a:avLst/>
              <a:gdLst>
                <a:gd name="T0" fmla="*/ 207 w 37"/>
                <a:gd name="T1" fmla="*/ 0 h 92"/>
                <a:gd name="T2" fmla="*/ 176 w 37"/>
                <a:gd name="T3" fmla="*/ 57 h 92"/>
                <a:gd name="T4" fmla="*/ 116 w 37"/>
                <a:gd name="T5" fmla="*/ 149 h 92"/>
                <a:gd name="T6" fmla="*/ 47 w 37"/>
                <a:gd name="T7" fmla="*/ 296 h 92"/>
                <a:gd name="T8" fmla="*/ 8 w 37"/>
                <a:gd name="T9" fmla="*/ 646 h 92"/>
                <a:gd name="T10" fmla="*/ 39 w 37"/>
                <a:gd name="T11" fmla="*/ 850 h 92"/>
                <a:gd name="T12" fmla="*/ 101 w 37"/>
                <a:gd name="T13" fmla="*/ 766 h 92"/>
                <a:gd name="T14" fmla="*/ 152 w 37"/>
                <a:gd name="T15" fmla="*/ 673 h 92"/>
                <a:gd name="T16" fmla="*/ 260 w 37"/>
                <a:gd name="T17" fmla="*/ 470 h 92"/>
                <a:gd name="T18" fmla="*/ 260 w 37"/>
                <a:gd name="T19" fmla="*/ 149 h 92"/>
                <a:gd name="T20" fmla="*/ 221 w 37"/>
                <a:gd name="T21" fmla="*/ 0 h 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" h="92">
                  <a:moveTo>
                    <a:pt x="27" y="0"/>
                  </a:moveTo>
                  <a:cubicBezTo>
                    <a:pt x="26" y="3"/>
                    <a:pt x="24" y="4"/>
                    <a:pt x="23" y="6"/>
                  </a:cubicBezTo>
                  <a:cubicBezTo>
                    <a:pt x="19" y="9"/>
                    <a:pt x="17" y="12"/>
                    <a:pt x="15" y="16"/>
                  </a:cubicBezTo>
                  <a:cubicBezTo>
                    <a:pt x="11" y="21"/>
                    <a:pt x="8" y="26"/>
                    <a:pt x="6" y="32"/>
                  </a:cubicBezTo>
                  <a:cubicBezTo>
                    <a:pt x="1" y="44"/>
                    <a:pt x="1" y="58"/>
                    <a:pt x="1" y="70"/>
                  </a:cubicBezTo>
                  <a:cubicBezTo>
                    <a:pt x="1" y="75"/>
                    <a:pt x="0" y="92"/>
                    <a:pt x="5" y="92"/>
                  </a:cubicBezTo>
                  <a:cubicBezTo>
                    <a:pt x="9" y="92"/>
                    <a:pt x="11" y="86"/>
                    <a:pt x="13" y="83"/>
                  </a:cubicBezTo>
                  <a:cubicBezTo>
                    <a:pt x="15" y="80"/>
                    <a:pt x="18" y="77"/>
                    <a:pt x="20" y="73"/>
                  </a:cubicBezTo>
                  <a:cubicBezTo>
                    <a:pt x="25" y="66"/>
                    <a:pt x="32" y="60"/>
                    <a:pt x="34" y="51"/>
                  </a:cubicBezTo>
                  <a:cubicBezTo>
                    <a:pt x="37" y="40"/>
                    <a:pt x="35" y="28"/>
                    <a:pt x="34" y="16"/>
                  </a:cubicBezTo>
                  <a:cubicBezTo>
                    <a:pt x="33" y="12"/>
                    <a:pt x="35" y="0"/>
                    <a:pt x="29" y="0"/>
                  </a:cubicBezTo>
                </a:path>
              </a:pathLst>
            </a:custGeom>
            <a:solidFill>
              <a:srgbClr val="C688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78" name="Freeform 380">
              <a:extLst>
                <a:ext uri="{FF2B5EF4-FFF2-40B4-BE49-F238E27FC236}">
                  <a16:creationId xmlns:a16="http://schemas.microsoft.com/office/drawing/2014/main" id="{A979FEA2-421B-4A14-85D8-B28157D5AD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1" y="847"/>
              <a:ext cx="43" cy="116"/>
            </a:xfrm>
            <a:custGeom>
              <a:avLst/>
              <a:gdLst>
                <a:gd name="T0" fmla="*/ 104 w 22"/>
                <a:gd name="T1" fmla="*/ 27 h 55"/>
                <a:gd name="T2" fmla="*/ 45 w 22"/>
                <a:gd name="T3" fmla="*/ 27 h 55"/>
                <a:gd name="T4" fmla="*/ 0 w 22"/>
                <a:gd name="T5" fmla="*/ 177 h 55"/>
                <a:gd name="T6" fmla="*/ 53 w 22"/>
                <a:gd name="T7" fmla="*/ 382 h 55"/>
                <a:gd name="T8" fmla="*/ 133 w 22"/>
                <a:gd name="T9" fmla="*/ 517 h 55"/>
                <a:gd name="T10" fmla="*/ 133 w 22"/>
                <a:gd name="T11" fmla="*/ 449 h 55"/>
                <a:gd name="T12" fmla="*/ 111 w 22"/>
                <a:gd name="T13" fmla="*/ 337 h 55"/>
                <a:gd name="T14" fmla="*/ 127 w 22"/>
                <a:gd name="T15" fmla="*/ 152 h 55"/>
                <a:gd name="T16" fmla="*/ 111 w 22"/>
                <a:gd name="T17" fmla="*/ 17 h 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" h="55">
                  <a:moveTo>
                    <a:pt x="14" y="3"/>
                  </a:moveTo>
                  <a:cubicBezTo>
                    <a:pt x="12" y="0"/>
                    <a:pt x="8" y="1"/>
                    <a:pt x="6" y="3"/>
                  </a:cubicBezTo>
                  <a:cubicBezTo>
                    <a:pt x="2" y="7"/>
                    <a:pt x="0" y="14"/>
                    <a:pt x="0" y="19"/>
                  </a:cubicBezTo>
                  <a:cubicBezTo>
                    <a:pt x="0" y="26"/>
                    <a:pt x="4" y="34"/>
                    <a:pt x="7" y="41"/>
                  </a:cubicBezTo>
                  <a:cubicBezTo>
                    <a:pt x="8" y="44"/>
                    <a:pt x="13" y="55"/>
                    <a:pt x="18" y="55"/>
                  </a:cubicBezTo>
                  <a:cubicBezTo>
                    <a:pt x="22" y="55"/>
                    <a:pt x="19" y="50"/>
                    <a:pt x="18" y="48"/>
                  </a:cubicBezTo>
                  <a:cubicBezTo>
                    <a:pt x="16" y="43"/>
                    <a:pt x="15" y="40"/>
                    <a:pt x="15" y="36"/>
                  </a:cubicBezTo>
                  <a:cubicBezTo>
                    <a:pt x="15" y="29"/>
                    <a:pt x="16" y="23"/>
                    <a:pt x="17" y="16"/>
                  </a:cubicBezTo>
                  <a:cubicBezTo>
                    <a:pt x="17" y="11"/>
                    <a:pt x="17" y="6"/>
                    <a:pt x="15" y="2"/>
                  </a:cubicBezTo>
                </a:path>
              </a:pathLst>
            </a:custGeom>
            <a:solidFill>
              <a:srgbClr val="CB8F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79" name="Freeform 381">
              <a:extLst>
                <a:ext uri="{FF2B5EF4-FFF2-40B4-BE49-F238E27FC236}">
                  <a16:creationId xmlns:a16="http://schemas.microsoft.com/office/drawing/2014/main" id="{F3F8047E-12CC-4F41-B0BE-5E5924F42D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7" y="883"/>
              <a:ext cx="41" cy="145"/>
            </a:xfrm>
            <a:custGeom>
              <a:avLst/>
              <a:gdLst>
                <a:gd name="T0" fmla="*/ 148 w 21"/>
                <a:gd name="T1" fmla="*/ 0 h 69"/>
                <a:gd name="T2" fmla="*/ 23 w 21"/>
                <a:gd name="T3" fmla="*/ 353 h 69"/>
                <a:gd name="T4" fmla="*/ 61 w 21"/>
                <a:gd name="T5" fmla="*/ 633 h 69"/>
                <a:gd name="T6" fmla="*/ 125 w 21"/>
                <a:gd name="T7" fmla="*/ 252 h 69"/>
                <a:gd name="T8" fmla="*/ 141 w 21"/>
                <a:gd name="T9" fmla="*/ 92 h 69"/>
                <a:gd name="T10" fmla="*/ 141 w 21"/>
                <a:gd name="T11" fmla="*/ 0 h 69"/>
                <a:gd name="T12" fmla="*/ 133 w 21"/>
                <a:gd name="T13" fmla="*/ 8 h 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" h="69">
                  <a:moveTo>
                    <a:pt x="20" y="0"/>
                  </a:moveTo>
                  <a:cubicBezTo>
                    <a:pt x="10" y="9"/>
                    <a:pt x="5" y="25"/>
                    <a:pt x="3" y="38"/>
                  </a:cubicBezTo>
                  <a:cubicBezTo>
                    <a:pt x="3" y="44"/>
                    <a:pt x="0" y="66"/>
                    <a:pt x="8" y="68"/>
                  </a:cubicBezTo>
                  <a:cubicBezTo>
                    <a:pt x="18" y="69"/>
                    <a:pt x="16" y="33"/>
                    <a:pt x="17" y="27"/>
                  </a:cubicBezTo>
                  <a:cubicBezTo>
                    <a:pt x="17" y="21"/>
                    <a:pt x="18" y="16"/>
                    <a:pt x="19" y="10"/>
                  </a:cubicBezTo>
                  <a:cubicBezTo>
                    <a:pt x="19" y="7"/>
                    <a:pt x="21" y="3"/>
                    <a:pt x="19" y="0"/>
                  </a:cubicBezTo>
                  <a:cubicBezTo>
                    <a:pt x="19" y="1"/>
                    <a:pt x="19" y="1"/>
                    <a:pt x="18" y="1"/>
                  </a:cubicBezTo>
                </a:path>
              </a:pathLst>
            </a:custGeom>
            <a:solidFill>
              <a:srgbClr val="CB8F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80" name="Freeform 382">
              <a:extLst>
                <a:ext uri="{FF2B5EF4-FFF2-40B4-BE49-F238E27FC236}">
                  <a16:creationId xmlns:a16="http://schemas.microsoft.com/office/drawing/2014/main" id="{9C04B06B-EE12-40B4-842C-213798386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3" y="1206"/>
              <a:ext cx="149" cy="256"/>
            </a:xfrm>
            <a:custGeom>
              <a:avLst/>
              <a:gdLst>
                <a:gd name="T0" fmla="*/ 220 w 76"/>
                <a:gd name="T1" fmla="*/ 92 h 122"/>
                <a:gd name="T2" fmla="*/ 249 w 76"/>
                <a:gd name="T3" fmla="*/ 1110 h 122"/>
                <a:gd name="T4" fmla="*/ 212 w 76"/>
                <a:gd name="T5" fmla="*/ 101 h 12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6" h="122">
                  <a:moveTo>
                    <a:pt x="29" y="10"/>
                  </a:moveTo>
                  <a:cubicBezTo>
                    <a:pt x="0" y="23"/>
                    <a:pt x="0" y="122"/>
                    <a:pt x="33" y="120"/>
                  </a:cubicBezTo>
                  <a:cubicBezTo>
                    <a:pt x="39" y="100"/>
                    <a:pt x="76" y="0"/>
                    <a:pt x="28" y="11"/>
                  </a:cubicBezTo>
                </a:path>
              </a:pathLst>
            </a:custGeom>
            <a:solidFill>
              <a:srgbClr val="C688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81" name="Freeform 383">
              <a:extLst>
                <a:ext uri="{FF2B5EF4-FFF2-40B4-BE49-F238E27FC236}">
                  <a16:creationId xmlns:a16="http://schemas.microsoft.com/office/drawing/2014/main" id="{D918C3BD-FF72-405C-A44D-46341F7B88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7" y="1219"/>
              <a:ext cx="109" cy="281"/>
            </a:xfrm>
            <a:custGeom>
              <a:avLst/>
              <a:gdLst>
                <a:gd name="T0" fmla="*/ 240 w 55"/>
                <a:gd name="T1" fmla="*/ 8 h 134"/>
                <a:gd name="T2" fmla="*/ 79 w 55"/>
                <a:gd name="T3" fmla="*/ 598 h 134"/>
                <a:gd name="T4" fmla="*/ 319 w 55"/>
                <a:gd name="T5" fmla="*/ 866 h 134"/>
                <a:gd name="T6" fmla="*/ 279 w 55"/>
                <a:gd name="T7" fmla="*/ 17 h 134"/>
                <a:gd name="T8" fmla="*/ 232 w 55"/>
                <a:gd name="T9" fmla="*/ 0 h 1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" h="134">
                  <a:moveTo>
                    <a:pt x="31" y="1"/>
                  </a:moveTo>
                  <a:cubicBezTo>
                    <a:pt x="0" y="0"/>
                    <a:pt x="8" y="45"/>
                    <a:pt x="10" y="65"/>
                  </a:cubicBezTo>
                  <a:cubicBezTo>
                    <a:pt x="12" y="83"/>
                    <a:pt x="27" y="134"/>
                    <a:pt x="41" y="94"/>
                  </a:cubicBezTo>
                  <a:cubicBezTo>
                    <a:pt x="50" y="70"/>
                    <a:pt x="55" y="21"/>
                    <a:pt x="36" y="2"/>
                  </a:cubicBezTo>
                  <a:cubicBezTo>
                    <a:pt x="34" y="1"/>
                    <a:pt x="32" y="1"/>
                    <a:pt x="30" y="0"/>
                  </a:cubicBezTo>
                </a:path>
              </a:pathLst>
            </a:custGeom>
            <a:solidFill>
              <a:srgbClr val="C688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82" name="Freeform 384">
              <a:extLst>
                <a:ext uri="{FF2B5EF4-FFF2-40B4-BE49-F238E27FC236}">
                  <a16:creationId xmlns:a16="http://schemas.microsoft.com/office/drawing/2014/main" id="{835BE940-D3F5-4DAE-84A2-F1EA5B1C27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6" y="1248"/>
              <a:ext cx="75" cy="120"/>
            </a:xfrm>
            <a:custGeom>
              <a:avLst/>
              <a:gdLst>
                <a:gd name="T0" fmla="*/ 168 w 38"/>
                <a:gd name="T1" fmla="*/ 27 h 57"/>
                <a:gd name="T2" fmla="*/ 55 w 38"/>
                <a:gd name="T3" fmla="*/ 236 h 57"/>
                <a:gd name="T4" fmla="*/ 101 w 38"/>
                <a:gd name="T5" fmla="*/ 474 h 57"/>
                <a:gd name="T6" fmla="*/ 160 w 38"/>
                <a:gd name="T7" fmla="*/ 17 h 5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8" h="57">
                  <a:moveTo>
                    <a:pt x="22" y="3"/>
                  </a:moveTo>
                  <a:cubicBezTo>
                    <a:pt x="12" y="1"/>
                    <a:pt x="9" y="18"/>
                    <a:pt x="7" y="25"/>
                  </a:cubicBezTo>
                  <a:cubicBezTo>
                    <a:pt x="5" y="30"/>
                    <a:pt x="0" y="57"/>
                    <a:pt x="13" y="51"/>
                  </a:cubicBezTo>
                  <a:cubicBezTo>
                    <a:pt x="23" y="47"/>
                    <a:pt x="38" y="0"/>
                    <a:pt x="21" y="2"/>
                  </a:cubicBezTo>
                </a:path>
              </a:pathLst>
            </a:custGeom>
            <a:solidFill>
              <a:srgbClr val="CB8F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83" name="Freeform 385">
              <a:extLst>
                <a:ext uri="{FF2B5EF4-FFF2-40B4-BE49-F238E27FC236}">
                  <a16:creationId xmlns:a16="http://schemas.microsoft.com/office/drawing/2014/main" id="{E75AC7EE-9F00-4E5F-8BC7-8230B3D03A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9" y="1233"/>
              <a:ext cx="47" cy="116"/>
            </a:xfrm>
            <a:custGeom>
              <a:avLst/>
              <a:gdLst>
                <a:gd name="T0" fmla="*/ 16 w 24"/>
                <a:gd name="T1" fmla="*/ 93 h 55"/>
                <a:gd name="T2" fmla="*/ 141 w 24"/>
                <a:gd name="T3" fmla="*/ 196 h 55"/>
                <a:gd name="T4" fmla="*/ 119 w 24"/>
                <a:gd name="T5" fmla="*/ 489 h 55"/>
                <a:gd name="T6" fmla="*/ 24 w 24"/>
                <a:gd name="T7" fmla="*/ 84 h 5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" h="55">
                  <a:moveTo>
                    <a:pt x="2" y="10"/>
                  </a:moveTo>
                  <a:cubicBezTo>
                    <a:pt x="9" y="0"/>
                    <a:pt x="18" y="14"/>
                    <a:pt x="19" y="21"/>
                  </a:cubicBezTo>
                  <a:cubicBezTo>
                    <a:pt x="21" y="27"/>
                    <a:pt x="24" y="49"/>
                    <a:pt x="16" y="52"/>
                  </a:cubicBezTo>
                  <a:cubicBezTo>
                    <a:pt x="8" y="55"/>
                    <a:pt x="0" y="16"/>
                    <a:pt x="3" y="9"/>
                  </a:cubicBezTo>
                </a:path>
              </a:pathLst>
            </a:custGeom>
            <a:solidFill>
              <a:srgbClr val="CB8F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84" name="Freeform 386">
              <a:extLst>
                <a:ext uri="{FF2B5EF4-FFF2-40B4-BE49-F238E27FC236}">
                  <a16:creationId xmlns:a16="http://schemas.microsoft.com/office/drawing/2014/main" id="{E61A83CF-0DE2-4437-8422-2C5EFF83AE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2" y="829"/>
              <a:ext cx="67" cy="138"/>
            </a:xfrm>
            <a:custGeom>
              <a:avLst/>
              <a:gdLst>
                <a:gd name="T0" fmla="*/ 260 w 34"/>
                <a:gd name="T1" fmla="*/ 0 h 66"/>
                <a:gd name="T2" fmla="*/ 205 w 34"/>
                <a:gd name="T3" fmla="*/ 604 h 66"/>
                <a:gd name="T4" fmla="*/ 260 w 34"/>
                <a:gd name="T5" fmla="*/ 0 h 6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" h="66">
                  <a:moveTo>
                    <a:pt x="34" y="0"/>
                  </a:moveTo>
                  <a:cubicBezTo>
                    <a:pt x="34" y="0"/>
                    <a:pt x="0" y="5"/>
                    <a:pt x="27" y="66"/>
                  </a:cubicBezTo>
                  <a:cubicBezTo>
                    <a:pt x="27" y="66"/>
                    <a:pt x="9" y="14"/>
                    <a:pt x="34" y="0"/>
                  </a:cubicBezTo>
                  <a:close/>
                </a:path>
              </a:pathLst>
            </a:custGeom>
            <a:solidFill>
              <a:srgbClr val="EECE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85" name="Freeform 387">
              <a:extLst>
                <a:ext uri="{FF2B5EF4-FFF2-40B4-BE49-F238E27FC236}">
                  <a16:creationId xmlns:a16="http://schemas.microsoft.com/office/drawing/2014/main" id="{9D105A3B-3F07-4C8B-BAAD-75FB2D3B30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8" y="1408"/>
              <a:ext cx="45" cy="407"/>
            </a:xfrm>
            <a:custGeom>
              <a:avLst/>
              <a:gdLst>
                <a:gd name="T0" fmla="*/ 172 w 23"/>
                <a:gd name="T1" fmla="*/ 0 h 194"/>
                <a:gd name="T2" fmla="*/ 141 w 23"/>
                <a:gd name="T3" fmla="*/ 1792 h 194"/>
                <a:gd name="T4" fmla="*/ 172 w 23"/>
                <a:gd name="T5" fmla="*/ 0 h 1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" h="194">
                  <a:moveTo>
                    <a:pt x="23" y="0"/>
                  </a:moveTo>
                  <a:cubicBezTo>
                    <a:pt x="23" y="0"/>
                    <a:pt x="0" y="107"/>
                    <a:pt x="19" y="194"/>
                  </a:cubicBezTo>
                  <a:cubicBezTo>
                    <a:pt x="19" y="194"/>
                    <a:pt x="11" y="26"/>
                    <a:pt x="23" y="0"/>
                  </a:cubicBezTo>
                  <a:close/>
                </a:path>
              </a:pathLst>
            </a:custGeom>
            <a:solidFill>
              <a:srgbClr val="EECE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86" name="Freeform 388">
              <a:extLst>
                <a:ext uri="{FF2B5EF4-FFF2-40B4-BE49-F238E27FC236}">
                  <a16:creationId xmlns:a16="http://schemas.microsoft.com/office/drawing/2014/main" id="{784D736B-EA45-4C06-96AF-203C4D7A48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7" y="1420"/>
              <a:ext cx="69" cy="388"/>
            </a:xfrm>
            <a:custGeom>
              <a:avLst/>
              <a:gdLst>
                <a:gd name="T0" fmla="*/ 0 w 35"/>
                <a:gd name="T1" fmla="*/ 0 h 185"/>
                <a:gd name="T2" fmla="*/ 0 w 35"/>
                <a:gd name="T3" fmla="*/ 1707 h 185"/>
                <a:gd name="T4" fmla="*/ 0 w 35"/>
                <a:gd name="T5" fmla="*/ 0 h 18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5" h="185">
                  <a:moveTo>
                    <a:pt x="0" y="0"/>
                  </a:moveTo>
                  <a:cubicBezTo>
                    <a:pt x="0" y="0"/>
                    <a:pt x="21" y="133"/>
                    <a:pt x="0" y="185"/>
                  </a:cubicBezTo>
                  <a:cubicBezTo>
                    <a:pt x="0" y="185"/>
                    <a:pt x="35" y="105"/>
                    <a:pt x="0" y="0"/>
                  </a:cubicBezTo>
                  <a:close/>
                </a:path>
              </a:pathLst>
            </a:custGeom>
            <a:solidFill>
              <a:srgbClr val="EECE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87" name="Freeform 389">
              <a:extLst>
                <a:ext uri="{FF2B5EF4-FFF2-40B4-BE49-F238E27FC236}">
                  <a16:creationId xmlns:a16="http://schemas.microsoft.com/office/drawing/2014/main" id="{3A883679-96DF-4030-884E-5902D2F5F3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1" y="2052"/>
              <a:ext cx="84" cy="316"/>
            </a:xfrm>
            <a:custGeom>
              <a:avLst/>
              <a:gdLst>
                <a:gd name="T0" fmla="*/ 305 w 43"/>
                <a:gd name="T1" fmla="*/ 0 h 151"/>
                <a:gd name="T2" fmla="*/ 320 w 43"/>
                <a:gd name="T3" fmla="*/ 1383 h 151"/>
                <a:gd name="T4" fmla="*/ 305 w 43"/>
                <a:gd name="T5" fmla="*/ 0 h 1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" h="151">
                  <a:moveTo>
                    <a:pt x="41" y="0"/>
                  </a:moveTo>
                  <a:cubicBezTo>
                    <a:pt x="41" y="0"/>
                    <a:pt x="10" y="103"/>
                    <a:pt x="43" y="151"/>
                  </a:cubicBezTo>
                  <a:cubicBezTo>
                    <a:pt x="43" y="151"/>
                    <a:pt x="0" y="133"/>
                    <a:pt x="41" y="0"/>
                  </a:cubicBezTo>
                  <a:close/>
                </a:path>
              </a:pathLst>
            </a:custGeom>
            <a:solidFill>
              <a:srgbClr val="EECE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88" name="Freeform 390">
              <a:extLst>
                <a:ext uri="{FF2B5EF4-FFF2-40B4-BE49-F238E27FC236}">
                  <a16:creationId xmlns:a16="http://schemas.microsoft.com/office/drawing/2014/main" id="{18F0C53C-5F54-4596-B8D3-B0081446D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1" y="2127"/>
              <a:ext cx="91" cy="258"/>
            </a:xfrm>
            <a:custGeom>
              <a:avLst/>
              <a:gdLst>
                <a:gd name="T0" fmla="*/ 140 w 46"/>
                <a:gd name="T1" fmla="*/ 0 h 123"/>
                <a:gd name="T2" fmla="*/ 0 w 46"/>
                <a:gd name="T3" fmla="*/ 1135 h 123"/>
                <a:gd name="T4" fmla="*/ 140 w 46"/>
                <a:gd name="T5" fmla="*/ 0 h 1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6" h="123">
                  <a:moveTo>
                    <a:pt x="18" y="0"/>
                  </a:moveTo>
                  <a:cubicBezTo>
                    <a:pt x="18" y="0"/>
                    <a:pt x="38" y="90"/>
                    <a:pt x="0" y="123"/>
                  </a:cubicBezTo>
                  <a:cubicBezTo>
                    <a:pt x="0" y="123"/>
                    <a:pt x="46" y="117"/>
                    <a:pt x="18" y="0"/>
                  </a:cubicBezTo>
                  <a:close/>
                </a:path>
              </a:pathLst>
            </a:custGeom>
            <a:solidFill>
              <a:srgbClr val="EECE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89" name="Freeform 391">
              <a:extLst>
                <a:ext uri="{FF2B5EF4-FFF2-40B4-BE49-F238E27FC236}">
                  <a16:creationId xmlns:a16="http://schemas.microsoft.com/office/drawing/2014/main" id="{F225C5A6-6627-424E-840F-7E2AEB18E1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5" y="868"/>
              <a:ext cx="136" cy="269"/>
            </a:xfrm>
            <a:custGeom>
              <a:avLst/>
              <a:gdLst>
                <a:gd name="T0" fmla="*/ 428 w 69"/>
                <a:gd name="T1" fmla="*/ 0 h 128"/>
                <a:gd name="T2" fmla="*/ 260 w 69"/>
                <a:gd name="T3" fmla="*/ 574 h 128"/>
                <a:gd name="T4" fmla="*/ 8 w 69"/>
                <a:gd name="T5" fmla="*/ 1187 h 128"/>
                <a:gd name="T6" fmla="*/ 108 w 69"/>
                <a:gd name="T7" fmla="*/ 843 h 128"/>
                <a:gd name="T8" fmla="*/ 428 w 69"/>
                <a:gd name="T9" fmla="*/ 0 h 1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9" h="128">
                  <a:moveTo>
                    <a:pt x="56" y="0"/>
                  </a:moveTo>
                  <a:cubicBezTo>
                    <a:pt x="56" y="0"/>
                    <a:pt x="63" y="30"/>
                    <a:pt x="34" y="62"/>
                  </a:cubicBezTo>
                  <a:cubicBezTo>
                    <a:pt x="5" y="94"/>
                    <a:pt x="0" y="102"/>
                    <a:pt x="1" y="128"/>
                  </a:cubicBezTo>
                  <a:cubicBezTo>
                    <a:pt x="1" y="128"/>
                    <a:pt x="2" y="102"/>
                    <a:pt x="14" y="91"/>
                  </a:cubicBezTo>
                  <a:cubicBezTo>
                    <a:pt x="25" y="80"/>
                    <a:pt x="69" y="39"/>
                    <a:pt x="56" y="0"/>
                  </a:cubicBezTo>
                  <a:close/>
                </a:path>
              </a:pathLst>
            </a:custGeom>
            <a:solidFill>
              <a:srgbClr val="EECE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90" name="Freeform 392">
              <a:extLst>
                <a:ext uri="{FF2B5EF4-FFF2-40B4-BE49-F238E27FC236}">
                  <a16:creationId xmlns:a16="http://schemas.microsoft.com/office/drawing/2014/main" id="{345F2BEE-C029-439F-B143-2C66C35EB4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7" y="889"/>
              <a:ext cx="24" cy="175"/>
            </a:xfrm>
            <a:custGeom>
              <a:avLst/>
              <a:gdLst>
                <a:gd name="T0" fmla="*/ 8 w 12"/>
                <a:gd name="T1" fmla="*/ 0 h 83"/>
                <a:gd name="T2" fmla="*/ 72 w 12"/>
                <a:gd name="T3" fmla="*/ 169 h 83"/>
                <a:gd name="T4" fmla="*/ 72 w 12"/>
                <a:gd name="T5" fmla="*/ 778 h 83"/>
                <a:gd name="T6" fmla="*/ 0 w 12"/>
                <a:gd name="T7" fmla="*/ 645 h 83"/>
                <a:gd name="T8" fmla="*/ 64 w 12"/>
                <a:gd name="T9" fmla="*/ 645 h 83"/>
                <a:gd name="T10" fmla="*/ 8 w 12"/>
                <a:gd name="T11" fmla="*/ 0 h 8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" h="83">
                  <a:moveTo>
                    <a:pt x="1" y="0"/>
                  </a:moveTo>
                  <a:cubicBezTo>
                    <a:pt x="1" y="0"/>
                    <a:pt x="9" y="11"/>
                    <a:pt x="9" y="18"/>
                  </a:cubicBezTo>
                  <a:cubicBezTo>
                    <a:pt x="9" y="26"/>
                    <a:pt x="9" y="83"/>
                    <a:pt x="9" y="83"/>
                  </a:cubicBezTo>
                  <a:cubicBezTo>
                    <a:pt x="9" y="83"/>
                    <a:pt x="5" y="75"/>
                    <a:pt x="0" y="69"/>
                  </a:cubicBezTo>
                  <a:cubicBezTo>
                    <a:pt x="0" y="69"/>
                    <a:pt x="8" y="76"/>
                    <a:pt x="8" y="69"/>
                  </a:cubicBezTo>
                  <a:cubicBezTo>
                    <a:pt x="8" y="61"/>
                    <a:pt x="12" y="14"/>
                    <a:pt x="1" y="0"/>
                  </a:cubicBezTo>
                  <a:close/>
                </a:path>
              </a:pathLst>
            </a:custGeom>
            <a:solidFill>
              <a:srgbClr val="B26F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91" name="Freeform 393">
              <a:extLst>
                <a:ext uri="{FF2B5EF4-FFF2-40B4-BE49-F238E27FC236}">
                  <a16:creationId xmlns:a16="http://schemas.microsoft.com/office/drawing/2014/main" id="{2E9A9CF1-E867-42FA-A3D3-8EB86E778F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6" y="833"/>
              <a:ext cx="61" cy="111"/>
            </a:xfrm>
            <a:custGeom>
              <a:avLst/>
              <a:gdLst>
                <a:gd name="T0" fmla="*/ 0 w 31"/>
                <a:gd name="T1" fmla="*/ 44 h 53"/>
                <a:gd name="T2" fmla="*/ 120 w 31"/>
                <a:gd name="T3" fmla="*/ 92 h 53"/>
                <a:gd name="T4" fmla="*/ 108 w 31"/>
                <a:gd name="T5" fmla="*/ 486 h 53"/>
                <a:gd name="T6" fmla="*/ 0 w 31"/>
                <a:gd name="T7" fmla="*/ 44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" h="53">
                  <a:moveTo>
                    <a:pt x="0" y="5"/>
                  </a:moveTo>
                  <a:cubicBezTo>
                    <a:pt x="0" y="5"/>
                    <a:pt x="10" y="0"/>
                    <a:pt x="16" y="10"/>
                  </a:cubicBezTo>
                  <a:cubicBezTo>
                    <a:pt x="22" y="20"/>
                    <a:pt x="22" y="36"/>
                    <a:pt x="14" y="53"/>
                  </a:cubicBezTo>
                  <a:cubicBezTo>
                    <a:pt x="14" y="53"/>
                    <a:pt x="31" y="5"/>
                    <a:pt x="0" y="5"/>
                  </a:cubicBezTo>
                  <a:close/>
                </a:path>
              </a:pathLst>
            </a:custGeom>
            <a:solidFill>
              <a:srgbClr val="B26F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92" name="Freeform 394">
              <a:extLst>
                <a:ext uri="{FF2B5EF4-FFF2-40B4-BE49-F238E27FC236}">
                  <a16:creationId xmlns:a16="http://schemas.microsoft.com/office/drawing/2014/main" id="{91490B36-8839-4775-9F6F-0DEFC7D2FB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2" y="1588"/>
              <a:ext cx="81" cy="287"/>
            </a:xfrm>
            <a:custGeom>
              <a:avLst/>
              <a:gdLst>
                <a:gd name="T0" fmla="*/ 300 w 41"/>
                <a:gd name="T1" fmla="*/ 0 h 137"/>
                <a:gd name="T2" fmla="*/ 316 w 41"/>
                <a:gd name="T3" fmla="*/ 1259 h 137"/>
                <a:gd name="T4" fmla="*/ 300 w 41"/>
                <a:gd name="T5" fmla="*/ 0 h 13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" h="137">
                  <a:moveTo>
                    <a:pt x="39" y="0"/>
                  </a:moveTo>
                  <a:cubicBezTo>
                    <a:pt x="39" y="0"/>
                    <a:pt x="19" y="85"/>
                    <a:pt x="41" y="137"/>
                  </a:cubicBezTo>
                  <a:cubicBezTo>
                    <a:pt x="41" y="137"/>
                    <a:pt x="0" y="89"/>
                    <a:pt x="39" y="0"/>
                  </a:cubicBezTo>
                  <a:close/>
                </a:path>
              </a:pathLst>
            </a:custGeom>
            <a:solidFill>
              <a:srgbClr val="F7C3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93" name="Freeform 395">
              <a:extLst>
                <a:ext uri="{FF2B5EF4-FFF2-40B4-BE49-F238E27FC236}">
                  <a16:creationId xmlns:a16="http://schemas.microsoft.com/office/drawing/2014/main" id="{20538778-921E-4613-A793-EA647CC2EC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0" y="1271"/>
              <a:ext cx="77" cy="210"/>
            </a:xfrm>
            <a:custGeom>
              <a:avLst/>
              <a:gdLst>
                <a:gd name="T0" fmla="*/ 269 w 39"/>
                <a:gd name="T1" fmla="*/ 0 h 100"/>
                <a:gd name="T2" fmla="*/ 300 w 39"/>
                <a:gd name="T3" fmla="*/ 926 h 100"/>
                <a:gd name="T4" fmla="*/ 269 w 39"/>
                <a:gd name="T5" fmla="*/ 0 h 1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9" h="100">
                  <a:moveTo>
                    <a:pt x="35" y="0"/>
                  </a:moveTo>
                  <a:cubicBezTo>
                    <a:pt x="35" y="0"/>
                    <a:pt x="11" y="43"/>
                    <a:pt x="39" y="100"/>
                  </a:cubicBezTo>
                  <a:cubicBezTo>
                    <a:pt x="39" y="100"/>
                    <a:pt x="0" y="49"/>
                    <a:pt x="35" y="0"/>
                  </a:cubicBezTo>
                  <a:close/>
                </a:path>
              </a:pathLst>
            </a:custGeom>
            <a:solidFill>
              <a:srgbClr val="F7C3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94" name="Freeform 396">
              <a:extLst>
                <a:ext uri="{FF2B5EF4-FFF2-40B4-BE49-F238E27FC236}">
                  <a16:creationId xmlns:a16="http://schemas.microsoft.com/office/drawing/2014/main" id="{226DA117-C717-4FAD-A9A9-2397F57ADB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4" y="1299"/>
              <a:ext cx="25" cy="136"/>
            </a:xfrm>
            <a:custGeom>
              <a:avLst/>
              <a:gdLst>
                <a:gd name="T0" fmla="*/ 85 w 13"/>
                <a:gd name="T1" fmla="*/ 0 h 65"/>
                <a:gd name="T2" fmla="*/ 92 w 13"/>
                <a:gd name="T3" fmla="*/ 596 h 65"/>
                <a:gd name="T4" fmla="*/ 85 w 13"/>
                <a:gd name="T5" fmla="*/ 0 h 6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65">
                  <a:moveTo>
                    <a:pt x="12" y="0"/>
                  </a:moveTo>
                  <a:cubicBezTo>
                    <a:pt x="12" y="0"/>
                    <a:pt x="4" y="39"/>
                    <a:pt x="13" y="65"/>
                  </a:cubicBezTo>
                  <a:cubicBezTo>
                    <a:pt x="13" y="65"/>
                    <a:pt x="0" y="35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95" name="Freeform 397">
              <a:extLst>
                <a:ext uri="{FF2B5EF4-FFF2-40B4-BE49-F238E27FC236}">
                  <a16:creationId xmlns:a16="http://schemas.microsoft.com/office/drawing/2014/main" id="{D9AA2389-55DD-4209-815E-346F51C204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7" y="1666"/>
              <a:ext cx="40" cy="191"/>
            </a:xfrm>
            <a:custGeom>
              <a:avLst/>
              <a:gdLst>
                <a:gd name="T0" fmla="*/ 112 w 20"/>
                <a:gd name="T1" fmla="*/ 0 h 91"/>
                <a:gd name="T2" fmla="*/ 160 w 20"/>
                <a:gd name="T3" fmla="*/ 842 h 91"/>
                <a:gd name="T4" fmla="*/ 112 w 20"/>
                <a:gd name="T5" fmla="*/ 0 h 9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91">
                  <a:moveTo>
                    <a:pt x="14" y="0"/>
                  </a:moveTo>
                  <a:cubicBezTo>
                    <a:pt x="14" y="0"/>
                    <a:pt x="5" y="64"/>
                    <a:pt x="20" y="91"/>
                  </a:cubicBezTo>
                  <a:cubicBezTo>
                    <a:pt x="20" y="91"/>
                    <a:pt x="0" y="65"/>
                    <a:pt x="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96" name="Freeform 398">
              <a:extLst>
                <a:ext uri="{FF2B5EF4-FFF2-40B4-BE49-F238E27FC236}">
                  <a16:creationId xmlns:a16="http://schemas.microsoft.com/office/drawing/2014/main" id="{4167F9BF-B04C-4229-8932-FD60DAB16A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5" y="1013"/>
              <a:ext cx="49" cy="88"/>
            </a:xfrm>
            <a:custGeom>
              <a:avLst/>
              <a:gdLst>
                <a:gd name="T0" fmla="*/ 0 w 25"/>
                <a:gd name="T1" fmla="*/ 386 h 42"/>
                <a:gd name="T2" fmla="*/ 180 w 25"/>
                <a:gd name="T3" fmla="*/ 0 h 4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5" h="42">
                  <a:moveTo>
                    <a:pt x="0" y="42"/>
                  </a:moveTo>
                  <a:cubicBezTo>
                    <a:pt x="0" y="42"/>
                    <a:pt x="25" y="28"/>
                    <a:pt x="24" y="0"/>
                  </a:cubicBezTo>
                </a:path>
              </a:pathLst>
            </a:custGeom>
            <a:noFill/>
            <a:ln w="9525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97" name="Freeform 399">
              <a:extLst>
                <a:ext uri="{FF2B5EF4-FFF2-40B4-BE49-F238E27FC236}">
                  <a16:creationId xmlns:a16="http://schemas.microsoft.com/office/drawing/2014/main" id="{07B41C4D-CD98-4633-95CB-8F3F8AA1A6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7" y="2075"/>
              <a:ext cx="8" cy="279"/>
            </a:xfrm>
            <a:custGeom>
              <a:avLst/>
              <a:gdLst>
                <a:gd name="T0" fmla="*/ 0 w 4"/>
                <a:gd name="T1" fmla="*/ 0 h 133"/>
                <a:gd name="T2" fmla="*/ 0 w 4"/>
                <a:gd name="T3" fmla="*/ 1227 h 133"/>
                <a:gd name="T4" fmla="*/ 0 w 4"/>
                <a:gd name="T5" fmla="*/ 0 h 13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133">
                  <a:moveTo>
                    <a:pt x="0" y="0"/>
                  </a:moveTo>
                  <a:cubicBezTo>
                    <a:pt x="0" y="133"/>
                    <a:pt x="0" y="133"/>
                    <a:pt x="0" y="133"/>
                  </a:cubicBezTo>
                  <a:cubicBezTo>
                    <a:pt x="0" y="133"/>
                    <a:pt x="4" y="2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98" name="Freeform 400">
              <a:extLst>
                <a:ext uri="{FF2B5EF4-FFF2-40B4-BE49-F238E27FC236}">
                  <a16:creationId xmlns:a16="http://schemas.microsoft.com/office/drawing/2014/main" id="{BAE9B323-7932-4532-9EB9-BB7E6B28C4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2" y="2171"/>
              <a:ext cx="92" cy="181"/>
            </a:xfrm>
            <a:custGeom>
              <a:avLst/>
              <a:gdLst>
                <a:gd name="T0" fmla="*/ 352 w 47"/>
                <a:gd name="T1" fmla="*/ 802 h 86"/>
                <a:gd name="T2" fmla="*/ 0 w 47"/>
                <a:gd name="T3" fmla="*/ 0 h 86"/>
                <a:gd name="T4" fmla="*/ 352 w 47"/>
                <a:gd name="T5" fmla="*/ 802 h 8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7" h="86">
                  <a:moveTo>
                    <a:pt x="47" y="86"/>
                  </a:moveTo>
                  <a:cubicBezTo>
                    <a:pt x="47" y="86"/>
                    <a:pt x="6" y="77"/>
                    <a:pt x="0" y="0"/>
                  </a:cubicBezTo>
                  <a:cubicBezTo>
                    <a:pt x="0" y="0"/>
                    <a:pt x="4" y="67"/>
                    <a:pt x="47" y="8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99" name="Oval 401">
              <a:extLst>
                <a:ext uri="{FF2B5EF4-FFF2-40B4-BE49-F238E27FC236}">
                  <a16:creationId xmlns:a16="http://schemas.microsoft.com/office/drawing/2014/main" id="{D6716077-D805-4B85-AEC7-D314E01BB5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4" y="1452"/>
              <a:ext cx="10" cy="1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700" name="Oval 402">
              <a:extLst>
                <a:ext uri="{FF2B5EF4-FFF2-40B4-BE49-F238E27FC236}">
                  <a16:creationId xmlns:a16="http://schemas.microsoft.com/office/drawing/2014/main" id="{08B846C7-E3BC-44E6-9856-7C873267F4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0" y="1513"/>
              <a:ext cx="10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701" name="Oval 403">
              <a:extLst>
                <a:ext uri="{FF2B5EF4-FFF2-40B4-BE49-F238E27FC236}">
                  <a16:creationId xmlns:a16="http://schemas.microsoft.com/office/drawing/2014/main" id="{AFD3ACEE-4F8B-4C9F-9D95-692E78A56C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8" y="1567"/>
              <a:ext cx="8" cy="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702" name="Oval 404">
              <a:extLst>
                <a:ext uri="{FF2B5EF4-FFF2-40B4-BE49-F238E27FC236}">
                  <a16:creationId xmlns:a16="http://schemas.microsoft.com/office/drawing/2014/main" id="{87A89788-CC24-43F9-A789-36CD80F2EB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8" y="1620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703" name="Oval 405">
              <a:extLst>
                <a:ext uri="{FF2B5EF4-FFF2-40B4-BE49-F238E27FC236}">
                  <a16:creationId xmlns:a16="http://schemas.microsoft.com/office/drawing/2014/main" id="{285F2C71-3058-4018-A949-DC585884CD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6" y="1674"/>
              <a:ext cx="12" cy="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704" name="Oval 406">
              <a:extLst>
                <a:ext uri="{FF2B5EF4-FFF2-40B4-BE49-F238E27FC236}">
                  <a16:creationId xmlns:a16="http://schemas.microsoft.com/office/drawing/2014/main" id="{BF86DFAF-00F6-4B10-9824-ABC29F43AD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2" y="1729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705" name="Oval 407">
              <a:extLst>
                <a:ext uri="{FF2B5EF4-FFF2-40B4-BE49-F238E27FC236}">
                  <a16:creationId xmlns:a16="http://schemas.microsoft.com/office/drawing/2014/main" id="{D5A4B2F7-B46A-4324-ADEC-E2EE496A59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0" y="1785"/>
              <a:ext cx="12" cy="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706" name="Oval 408">
              <a:extLst>
                <a:ext uri="{FF2B5EF4-FFF2-40B4-BE49-F238E27FC236}">
                  <a16:creationId xmlns:a16="http://schemas.microsoft.com/office/drawing/2014/main" id="{BFA4F036-69CC-4BD7-86B0-E5315115C0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2" y="1854"/>
              <a:ext cx="12" cy="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707" name="Oval 409">
              <a:extLst>
                <a:ext uri="{FF2B5EF4-FFF2-40B4-BE49-F238E27FC236}">
                  <a16:creationId xmlns:a16="http://schemas.microsoft.com/office/drawing/2014/main" id="{B7DE1387-38D9-4684-82C0-7245CB8BC7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2" y="1917"/>
              <a:ext cx="10" cy="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708" name="Oval 410">
              <a:extLst>
                <a:ext uri="{FF2B5EF4-FFF2-40B4-BE49-F238E27FC236}">
                  <a16:creationId xmlns:a16="http://schemas.microsoft.com/office/drawing/2014/main" id="{CE4BAF70-3079-4B6B-B9A5-C38F24D441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6" y="1445"/>
              <a:ext cx="10" cy="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709" name="Oval 411">
              <a:extLst>
                <a:ext uri="{FF2B5EF4-FFF2-40B4-BE49-F238E27FC236}">
                  <a16:creationId xmlns:a16="http://schemas.microsoft.com/office/drawing/2014/main" id="{891AEA51-20D3-4E31-80CE-C2BF357E2C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6" y="1508"/>
              <a:ext cx="8" cy="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710" name="Oval 412">
              <a:extLst>
                <a:ext uri="{FF2B5EF4-FFF2-40B4-BE49-F238E27FC236}">
                  <a16:creationId xmlns:a16="http://schemas.microsoft.com/office/drawing/2014/main" id="{8E9F788B-B47C-4F34-A75D-BA6D85DF69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0" y="1561"/>
              <a:ext cx="8" cy="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711" name="Oval 413">
              <a:extLst>
                <a:ext uri="{FF2B5EF4-FFF2-40B4-BE49-F238E27FC236}">
                  <a16:creationId xmlns:a16="http://schemas.microsoft.com/office/drawing/2014/main" id="{438BF80D-6DF3-464C-868F-7D4760E92C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4" y="1613"/>
              <a:ext cx="10" cy="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712" name="Oval 414">
              <a:extLst>
                <a:ext uri="{FF2B5EF4-FFF2-40B4-BE49-F238E27FC236}">
                  <a16:creationId xmlns:a16="http://schemas.microsoft.com/office/drawing/2014/main" id="{8CDFC198-4E26-437A-B1F8-0021B2F784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6" y="1666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713" name="Oval 415">
              <a:extLst>
                <a:ext uri="{FF2B5EF4-FFF2-40B4-BE49-F238E27FC236}">
                  <a16:creationId xmlns:a16="http://schemas.microsoft.com/office/drawing/2014/main" id="{A220F1AD-7D35-4382-90FC-83D568E752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2" y="1722"/>
              <a:ext cx="12" cy="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714" name="Oval 416">
              <a:extLst>
                <a:ext uri="{FF2B5EF4-FFF2-40B4-BE49-F238E27FC236}">
                  <a16:creationId xmlns:a16="http://schemas.microsoft.com/office/drawing/2014/main" id="{9E88F01B-D715-476C-A98F-AFE698C166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8" y="1783"/>
              <a:ext cx="12" cy="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715" name="Oval 417">
              <a:extLst>
                <a:ext uri="{FF2B5EF4-FFF2-40B4-BE49-F238E27FC236}">
                  <a16:creationId xmlns:a16="http://schemas.microsoft.com/office/drawing/2014/main" id="{D27407DA-C8A1-40ED-8332-AAAA3F5500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8" y="1850"/>
              <a:ext cx="10" cy="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716" name="Oval 418">
              <a:extLst>
                <a:ext uri="{FF2B5EF4-FFF2-40B4-BE49-F238E27FC236}">
                  <a16:creationId xmlns:a16="http://schemas.microsoft.com/office/drawing/2014/main" id="{C4C86914-ECBF-4B45-B6D6-F8C9F3C5DF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2" y="1913"/>
              <a:ext cx="10" cy="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717" name="Freeform 419">
              <a:extLst>
                <a:ext uri="{FF2B5EF4-FFF2-40B4-BE49-F238E27FC236}">
                  <a16:creationId xmlns:a16="http://schemas.microsoft.com/office/drawing/2014/main" id="{33742D9F-7F1F-4BBF-A07D-2B8D334DBE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1" y="889"/>
              <a:ext cx="26" cy="74"/>
            </a:xfrm>
            <a:custGeom>
              <a:avLst/>
              <a:gdLst>
                <a:gd name="T0" fmla="*/ 104 w 13"/>
                <a:gd name="T1" fmla="*/ 0 h 35"/>
                <a:gd name="T2" fmla="*/ 24 w 13"/>
                <a:gd name="T3" fmla="*/ 330 h 35"/>
                <a:gd name="T4" fmla="*/ 104 w 13"/>
                <a:gd name="T5" fmla="*/ 0 h 3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35">
                  <a:moveTo>
                    <a:pt x="13" y="0"/>
                  </a:moveTo>
                  <a:cubicBezTo>
                    <a:pt x="13" y="0"/>
                    <a:pt x="0" y="11"/>
                    <a:pt x="3" y="35"/>
                  </a:cubicBezTo>
                  <a:cubicBezTo>
                    <a:pt x="3" y="35"/>
                    <a:pt x="2" y="12"/>
                    <a:pt x="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18" name="Freeform 420">
              <a:extLst>
                <a:ext uri="{FF2B5EF4-FFF2-40B4-BE49-F238E27FC236}">
                  <a16:creationId xmlns:a16="http://schemas.microsoft.com/office/drawing/2014/main" id="{F6AF100F-405D-48BF-9269-88878CCE57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8" y="1028"/>
              <a:ext cx="55" cy="134"/>
            </a:xfrm>
            <a:custGeom>
              <a:avLst/>
              <a:gdLst>
                <a:gd name="T0" fmla="*/ 0 w 28"/>
                <a:gd name="T1" fmla="*/ 0 h 64"/>
                <a:gd name="T2" fmla="*/ 189 w 28"/>
                <a:gd name="T3" fmla="*/ 588 h 64"/>
                <a:gd name="T4" fmla="*/ 0 w 28"/>
                <a:gd name="T5" fmla="*/ 0 h 6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" h="64">
                  <a:moveTo>
                    <a:pt x="0" y="0"/>
                  </a:moveTo>
                  <a:cubicBezTo>
                    <a:pt x="0" y="0"/>
                    <a:pt x="28" y="24"/>
                    <a:pt x="25" y="64"/>
                  </a:cubicBezTo>
                  <a:cubicBezTo>
                    <a:pt x="25" y="64"/>
                    <a:pt x="14" y="18"/>
                    <a:pt x="0" y="0"/>
                  </a:cubicBezTo>
                  <a:close/>
                </a:path>
              </a:pathLst>
            </a:custGeom>
            <a:solidFill>
              <a:srgbClr val="B26F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19" name="Freeform 421">
              <a:extLst>
                <a:ext uri="{FF2B5EF4-FFF2-40B4-BE49-F238E27FC236}">
                  <a16:creationId xmlns:a16="http://schemas.microsoft.com/office/drawing/2014/main" id="{AEE54DA4-E2C0-4BDE-9832-1494410B6E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4" y="1028"/>
              <a:ext cx="50" cy="145"/>
            </a:xfrm>
            <a:custGeom>
              <a:avLst/>
              <a:gdLst>
                <a:gd name="T0" fmla="*/ 200 w 25"/>
                <a:gd name="T1" fmla="*/ 0 h 69"/>
                <a:gd name="T2" fmla="*/ 192 w 25"/>
                <a:gd name="T3" fmla="*/ 8 h 69"/>
                <a:gd name="T4" fmla="*/ 0 w 25"/>
                <a:gd name="T5" fmla="*/ 641 h 69"/>
                <a:gd name="T6" fmla="*/ 200 w 25"/>
                <a:gd name="T7" fmla="*/ 0 h 6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69">
                  <a:moveTo>
                    <a:pt x="25" y="0"/>
                  </a:moveTo>
                  <a:cubicBezTo>
                    <a:pt x="25" y="0"/>
                    <a:pt x="25" y="0"/>
                    <a:pt x="24" y="1"/>
                  </a:cubicBezTo>
                  <a:cubicBezTo>
                    <a:pt x="20" y="5"/>
                    <a:pt x="0" y="26"/>
                    <a:pt x="0" y="69"/>
                  </a:cubicBezTo>
                  <a:cubicBezTo>
                    <a:pt x="0" y="69"/>
                    <a:pt x="4" y="24"/>
                    <a:pt x="25" y="0"/>
                  </a:cubicBezTo>
                  <a:close/>
                </a:path>
              </a:pathLst>
            </a:custGeom>
            <a:solidFill>
              <a:srgbClr val="B26F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20" name="Line 422">
              <a:extLst>
                <a:ext uri="{FF2B5EF4-FFF2-40B4-BE49-F238E27FC236}">
                  <a16:creationId xmlns:a16="http://schemas.microsoft.com/office/drawing/2014/main" id="{D28FA74C-CD51-47FC-AF79-F13EE3F104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2" y="1599"/>
              <a:ext cx="1102" cy="1"/>
            </a:xfrm>
            <a:prstGeom prst="line">
              <a:avLst/>
            </a:prstGeom>
            <a:noFill/>
            <a:ln w="9525" cap="rnd">
              <a:solidFill>
                <a:srgbClr val="279C2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537" name="Group 423">
            <a:extLst>
              <a:ext uri="{FF2B5EF4-FFF2-40B4-BE49-F238E27FC236}">
                <a16:creationId xmlns:a16="http://schemas.microsoft.com/office/drawing/2014/main" id="{02F7BCEA-C355-4800-8090-A86CA2C0419C}"/>
              </a:ext>
            </a:extLst>
          </p:cNvPr>
          <p:cNvGrpSpPr>
            <a:grpSpLocks/>
          </p:cNvGrpSpPr>
          <p:nvPr/>
        </p:nvGrpSpPr>
        <p:grpSpPr bwMode="auto">
          <a:xfrm>
            <a:off x="8283575" y="4179888"/>
            <a:ext cx="1855788" cy="1625600"/>
            <a:chOff x="4258" y="2646"/>
            <a:chExt cx="1169" cy="1024"/>
          </a:xfrm>
        </p:grpSpPr>
        <p:sp>
          <p:nvSpPr>
            <p:cNvPr id="22542" name="Freeform 424">
              <a:extLst>
                <a:ext uri="{FF2B5EF4-FFF2-40B4-BE49-F238E27FC236}">
                  <a16:creationId xmlns:a16="http://schemas.microsoft.com/office/drawing/2014/main" id="{9DB38B2D-FA1D-43AE-B80D-50640FDD20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6" y="2667"/>
              <a:ext cx="1133" cy="969"/>
            </a:xfrm>
            <a:custGeom>
              <a:avLst/>
              <a:gdLst>
                <a:gd name="T0" fmla="*/ 0 w 576"/>
                <a:gd name="T1" fmla="*/ 1663 h 462"/>
                <a:gd name="T2" fmla="*/ 0 w 576"/>
                <a:gd name="T3" fmla="*/ 4262 h 462"/>
                <a:gd name="T4" fmla="*/ 936 w 576"/>
                <a:gd name="T5" fmla="*/ 4004 h 462"/>
                <a:gd name="T6" fmla="*/ 1749 w 576"/>
                <a:gd name="T7" fmla="*/ 3868 h 462"/>
                <a:gd name="T8" fmla="*/ 2213 w 576"/>
                <a:gd name="T9" fmla="*/ 3555 h 462"/>
                <a:gd name="T10" fmla="*/ 2650 w 576"/>
                <a:gd name="T11" fmla="*/ 3912 h 462"/>
                <a:gd name="T12" fmla="*/ 3706 w 576"/>
                <a:gd name="T13" fmla="*/ 3993 h 462"/>
                <a:gd name="T14" fmla="*/ 4384 w 576"/>
                <a:gd name="T15" fmla="*/ 4262 h 462"/>
                <a:gd name="T16" fmla="*/ 4384 w 576"/>
                <a:gd name="T17" fmla="*/ 1640 h 462"/>
                <a:gd name="T18" fmla="*/ 3818 w 576"/>
                <a:gd name="T19" fmla="*/ 906 h 462"/>
                <a:gd name="T20" fmla="*/ 2945 w 576"/>
                <a:gd name="T21" fmla="*/ 252 h 462"/>
                <a:gd name="T22" fmla="*/ 2353 w 576"/>
                <a:gd name="T23" fmla="*/ 92 h 462"/>
                <a:gd name="T24" fmla="*/ 1865 w 576"/>
                <a:gd name="T25" fmla="*/ 44 h 462"/>
                <a:gd name="T26" fmla="*/ 1493 w 576"/>
                <a:gd name="T27" fmla="*/ 241 h 462"/>
                <a:gd name="T28" fmla="*/ 991 w 576"/>
                <a:gd name="T29" fmla="*/ 629 h 462"/>
                <a:gd name="T30" fmla="*/ 388 w 576"/>
                <a:gd name="T31" fmla="*/ 1126 h 462"/>
                <a:gd name="T32" fmla="*/ 0 w 576"/>
                <a:gd name="T33" fmla="*/ 1663 h 46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76" h="462">
                  <a:moveTo>
                    <a:pt x="0" y="180"/>
                  </a:moveTo>
                  <a:cubicBezTo>
                    <a:pt x="0" y="462"/>
                    <a:pt x="0" y="462"/>
                    <a:pt x="0" y="462"/>
                  </a:cubicBezTo>
                  <a:cubicBezTo>
                    <a:pt x="0" y="462"/>
                    <a:pt x="82" y="431"/>
                    <a:pt x="123" y="434"/>
                  </a:cubicBezTo>
                  <a:cubicBezTo>
                    <a:pt x="163" y="438"/>
                    <a:pt x="201" y="439"/>
                    <a:pt x="230" y="419"/>
                  </a:cubicBezTo>
                  <a:cubicBezTo>
                    <a:pt x="260" y="400"/>
                    <a:pt x="291" y="385"/>
                    <a:pt x="291" y="385"/>
                  </a:cubicBezTo>
                  <a:cubicBezTo>
                    <a:pt x="323" y="395"/>
                    <a:pt x="321" y="411"/>
                    <a:pt x="348" y="424"/>
                  </a:cubicBezTo>
                  <a:cubicBezTo>
                    <a:pt x="374" y="436"/>
                    <a:pt x="456" y="429"/>
                    <a:pt x="487" y="433"/>
                  </a:cubicBezTo>
                  <a:cubicBezTo>
                    <a:pt x="518" y="438"/>
                    <a:pt x="569" y="450"/>
                    <a:pt x="576" y="462"/>
                  </a:cubicBezTo>
                  <a:cubicBezTo>
                    <a:pt x="576" y="178"/>
                    <a:pt x="576" y="178"/>
                    <a:pt x="576" y="178"/>
                  </a:cubicBezTo>
                  <a:cubicBezTo>
                    <a:pt x="576" y="178"/>
                    <a:pt x="518" y="109"/>
                    <a:pt x="502" y="98"/>
                  </a:cubicBezTo>
                  <a:cubicBezTo>
                    <a:pt x="486" y="86"/>
                    <a:pt x="409" y="55"/>
                    <a:pt x="387" y="27"/>
                  </a:cubicBezTo>
                  <a:cubicBezTo>
                    <a:pt x="365" y="0"/>
                    <a:pt x="326" y="1"/>
                    <a:pt x="309" y="10"/>
                  </a:cubicBezTo>
                  <a:cubicBezTo>
                    <a:pt x="292" y="20"/>
                    <a:pt x="253" y="8"/>
                    <a:pt x="245" y="5"/>
                  </a:cubicBezTo>
                  <a:cubicBezTo>
                    <a:pt x="238" y="2"/>
                    <a:pt x="204" y="16"/>
                    <a:pt x="196" y="26"/>
                  </a:cubicBezTo>
                  <a:cubicBezTo>
                    <a:pt x="189" y="37"/>
                    <a:pt x="147" y="60"/>
                    <a:pt x="130" y="68"/>
                  </a:cubicBezTo>
                  <a:cubicBezTo>
                    <a:pt x="113" y="75"/>
                    <a:pt x="65" y="104"/>
                    <a:pt x="51" y="122"/>
                  </a:cubicBezTo>
                  <a:cubicBezTo>
                    <a:pt x="37" y="140"/>
                    <a:pt x="0" y="180"/>
                    <a:pt x="0" y="180"/>
                  </a:cubicBezTo>
                  <a:close/>
                </a:path>
              </a:pathLst>
            </a:custGeom>
            <a:solidFill>
              <a:srgbClr val="F6B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3" name="Freeform 425">
              <a:extLst>
                <a:ext uri="{FF2B5EF4-FFF2-40B4-BE49-F238E27FC236}">
                  <a16:creationId xmlns:a16="http://schemas.microsoft.com/office/drawing/2014/main" id="{C432209C-AEB7-41A9-A756-7021F8FE27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9" y="2707"/>
              <a:ext cx="113" cy="95"/>
            </a:xfrm>
            <a:custGeom>
              <a:avLst/>
              <a:gdLst>
                <a:gd name="T0" fmla="*/ 412 w 57"/>
                <a:gd name="T1" fmla="*/ 93 h 45"/>
                <a:gd name="T2" fmla="*/ 287 w 57"/>
                <a:gd name="T3" fmla="*/ 357 h 45"/>
                <a:gd name="T4" fmla="*/ 40 w 57"/>
                <a:gd name="T5" fmla="*/ 329 h 45"/>
                <a:gd name="T6" fmla="*/ 165 w 57"/>
                <a:gd name="T7" fmla="*/ 68 h 45"/>
                <a:gd name="T8" fmla="*/ 412 w 57"/>
                <a:gd name="T9" fmla="*/ 93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" h="45">
                  <a:moveTo>
                    <a:pt x="53" y="10"/>
                  </a:moveTo>
                  <a:cubicBezTo>
                    <a:pt x="57" y="18"/>
                    <a:pt x="50" y="31"/>
                    <a:pt x="37" y="38"/>
                  </a:cubicBezTo>
                  <a:cubicBezTo>
                    <a:pt x="23" y="45"/>
                    <a:pt x="9" y="43"/>
                    <a:pt x="5" y="35"/>
                  </a:cubicBezTo>
                  <a:cubicBezTo>
                    <a:pt x="0" y="27"/>
                    <a:pt x="8" y="14"/>
                    <a:pt x="21" y="7"/>
                  </a:cubicBezTo>
                  <a:cubicBezTo>
                    <a:pt x="35" y="0"/>
                    <a:pt x="49" y="2"/>
                    <a:pt x="53" y="10"/>
                  </a:cubicBezTo>
                  <a:close/>
                </a:path>
              </a:pathLst>
            </a:custGeom>
            <a:solidFill>
              <a:srgbClr val="AC6D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4" name="Oval 426">
              <a:extLst>
                <a:ext uri="{FF2B5EF4-FFF2-40B4-BE49-F238E27FC236}">
                  <a16:creationId xmlns:a16="http://schemas.microsoft.com/office/drawing/2014/main" id="{E80D185D-A5C9-47FE-9037-5AB28F3C68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4" y="2757"/>
              <a:ext cx="379" cy="579"/>
            </a:xfrm>
            <a:prstGeom prst="ellipse">
              <a:avLst/>
            </a:prstGeom>
            <a:solidFill>
              <a:srgbClr val="C27F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545" name="Freeform 427">
              <a:extLst>
                <a:ext uri="{FF2B5EF4-FFF2-40B4-BE49-F238E27FC236}">
                  <a16:creationId xmlns:a16="http://schemas.microsoft.com/office/drawing/2014/main" id="{39B8890E-750D-47FF-B2B0-F337EF7840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69" y="2772"/>
              <a:ext cx="345" cy="546"/>
            </a:xfrm>
            <a:custGeom>
              <a:avLst/>
              <a:gdLst>
                <a:gd name="T0" fmla="*/ 672 w 175"/>
                <a:gd name="T1" fmla="*/ 0 h 260"/>
                <a:gd name="T2" fmla="*/ 0 w 175"/>
                <a:gd name="T3" fmla="*/ 1203 h 260"/>
                <a:gd name="T4" fmla="*/ 672 w 175"/>
                <a:gd name="T5" fmla="*/ 2409 h 260"/>
                <a:gd name="T6" fmla="*/ 1341 w 175"/>
                <a:gd name="T7" fmla="*/ 1203 h 260"/>
                <a:gd name="T8" fmla="*/ 672 w 175"/>
                <a:gd name="T9" fmla="*/ 0 h 260"/>
                <a:gd name="T10" fmla="*/ 672 w 175"/>
                <a:gd name="T11" fmla="*/ 2365 h 260"/>
                <a:gd name="T12" fmla="*/ 69 w 175"/>
                <a:gd name="T13" fmla="*/ 1203 h 260"/>
                <a:gd name="T14" fmla="*/ 672 w 175"/>
                <a:gd name="T15" fmla="*/ 185 h 260"/>
                <a:gd name="T16" fmla="*/ 1272 w 175"/>
                <a:gd name="T17" fmla="*/ 1203 h 260"/>
                <a:gd name="T18" fmla="*/ 672 w 175"/>
                <a:gd name="T19" fmla="*/ 2365 h 2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5" h="260">
                  <a:moveTo>
                    <a:pt x="88" y="0"/>
                  </a:moveTo>
                  <a:cubicBezTo>
                    <a:pt x="39" y="0"/>
                    <a:pt x="0" y="58"/>
                    <a:pt x="0" y="130"/>
                  </a:cubicBezTo>
                  <a:cubicBezTo>
                    <a:pt x="0" y="202"/>
                    <a:pt x="39" y="260"/>
                    <a:pt x="88" y="260"/>
                  </a:cubicBezTo>
                  <a:cubicBezTo>
                    <a:pt x="136" y="260"/>
                    <a:pt x="175" y="202"/>
                    <a:pt x="175" y="130"/>
                  </a:cubicBezTo>
                  <a:cubicBezTo>
                    <a:pt x="175" y="58"/>
                    <a:pt x="136" y="0"/>
                    <a:pt x="88" y="0"/>
                  </a:cubicBezTo>
                  <a:close/>
                  <a:moveTo>
                    <a:pt x="88" y="255"/>
                  </a:moveTo>
                  <a:cubicBezTo>
                    <a:pt x="44" y="255"/>
                    <a:pt x="9" y="195"/>
                    <a:pt x="9" y="130"/>
                  </a:cubicBezTo>
                  <a:cubicBezTo>
                    <a:pt x="9" y="65"/>
                    <a:pt x="44" y="20"/>
                    <a:pt x="88" y="20"/>
                  </a:cubicBezTo>
                  <a:cubicBezTo>
                    <a:pt x="132" y="20"/>
                    <a:pt x="166" y="65"/>
                    <a:pt x="166" y="130"/>
                  </a:cubicBezTo>
                  <a:cubicBezTo>
                    <a:pt x="166" y="195"/>
                    <a:pt x="132" y="255"/>
                    <a:pt x="88" y="255"/>
                  </a:cubicBezTo>
                  <a:close/>
                </a:path>
              </a:pathLst>
            </a:custGeom>
            <a:solidFill>
              <a:srgbClr val="CD94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6" name="Oval 428">
              <a:extLst>
                <a:ext uri="{FF2B5EF4-FFF2-40B4-BE49-F238E27FC236}">
                  <a16:creationId xmlns:a16="http://schemas.microsoft.com/office/drawing/2014/main" id="{8730E67A-EB3E-4C39-A6DF-1FC1C9DC93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9" y="2841"/>
              <a:ext cx="269" cy="412"/>
            </a:xfrm>
            <a:prstGeom prst="ellipse">
              <a:avLst/>
            </a:prstGeom>
            <a:solidFill>
              <a:srgbClr val="AE67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547" name="Freeform 429">
              <a:extLst>
                <a:ext uri="{FF2B5EF4-FFF2-40B4-BE49-F238E27FC236}">
                  <a16:creationId xmlns:a16="http://schemas.microsoft.com/office/drawing/2014/main" id="{BBD57604-CDBC-4DBA-AA0E-C004B04936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9" y="2841"/>
              <a:ext cx="250" cy="388"/>
            </a:xfrm>
            <a:custGeom>
              <a:avLst/>
              <a:gdLst>
                <a:gd name="T0" fmla="*/ 213 w 127"/>
                <a:gd name="T1" fmla="*/ 1254 h 185"/>
                <a:gd name="T2" fmla="*/ 732 w 127"/>
                <a:gd name="T3" fmla="*/ 352 h 185"/>
                <a:gd name="T4" fmla="*/ 969 w 127"/>
                <a:gd name="T5" fmla="*/ 453 h 185"/>
                <a:gd name="T6" fmla="*/ 520 w 127"/>
                <a:gd name="T7" fmla="*/ 0 h 185"/>
                <a:gd name="T8" fmla="*/ 0 w 127"/>
                <a:gd name="T9" fmla="*/ 906 h 185"/>
                <a:gd name="T10" fmla="*/ 283 w 127"/>
                <a:gd name="T11" fmla="*/ 1707 h 185"/>
                <a:gd name="T12" fmla="*/ 213 w 127"/>
                <a:gd name="T13" fmla="*/ 1254 h 1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7" h="185">
                  <a:moveTo>
                    <a:pt x="28" y="136"/>
                  </a:moveTo>
                  <a:cubicBezTo>
                    <a:pt x="28" y="82"/>
                    <a:pt x="58" y="38"/>
                    <a:pt x="96" y="38"/>
                  </a:cubicBezTo>
                  <a:cubicBezTo>
                    <a:pt x="107" y="38"/>
                    <a:pt x="118" y="42"/>
                    <a:pt x="127" y="49"/>
                  </a:cubicBezTo>
                  <a:cubicBezTo>
                    <a:pt x="115" y="20"/>
                    <a:pt x="93" y="0"/>
                    <a:pt x="68" y="0"/>
                  </a:cubicBezTo>
                  <a:cubicBezTo>
                    <a:pt x="30" y="0"/>
                    <a:pt x="0" y="44"/>
                    <a:pt x="0" y="98"/>
                  </a:cubicBezTo>
                  <a:cubicBezTo>
                    <a:pt x="0" y="136"/>
                    <a:pt x="15" y="169"/>
                    <a:pt x="37" y="185"/>
                  </a:cubicBezTo>
                  <a:cubicBezTo>
                    <a:pt x="31" y="171"/>
                    <a:pt x="28" y="154"/>
                    <a:pt x="28" y="136"/>
                  </a:cubicBezTo>
                  <a:close/>
                </a:path>
              </a:pathLst>
            </a:custGeom>
            <a:solidFill>
              <a:srgbClr val="994F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8" name="Freeform 430">
              <a:extLst>
                <a:ext uri="{FF2B5EF4-FFF2-40B4-BE49-F238E27FC236}">
                  <a16:creationId xmlns:a16="http://schemas.microsoft.com/office/drawing/2014/main" id="{0E468A58-7CFC-4AAC-85CB-15E8E7D81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873"/>
              <a:ext cx="384" cy="583"/>
            </a:xfrm>
            <a:custGeom>
              <a:avLst/>
              <a:gdLst>
                <a:gd name="T0" fmla="*/ 1260 w 195"/>
                <a:gd name="T1" fmla="*/ 8 h 278"/>
                <a:gd name="T2" fmla="*/ 221 w 195"/>
                <a:gd name="T3" fmla="*/ 1395 h 278"/>
                <a:gd name="T4" fmla="*/ 520 w 195"/>
                <a:gd name="T5" fmla="*/ 2380 h 278"/>
                <a:gd name="T6" fmla="*/ 1213 w 195"/>
                <a:gd name="T7" fmla="*/ 1984 h 278"/>
                <a:gd name="T8" fmla="*/ 1260 w 195"/>
                <a:gd name="T9" fmla="*/ 8 h 2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5" h="278">
                  <a:moveTo>
                    <a:pt x="165" y="1"/>
                  </a:moveTo>
                  <a:cubicBezTo>
                    <a:pt x="141" y="2"/>
                    <a:pt x="72" y="47"/>
                    <a:pt x="29" y="151"/>
                  </a:cubicBezTo>
                  <a:cubicBezTo>
                    <a:pt x="0" y="220"/>
                    <a:pt x="51" y="250"/>
                    <a:pt x="68" y="258"/>
                  </a:cubicBezTo>
                  <a:cubicBezTo>
                    <a:pt x="85" y="266"/>
                    <a:pt x="146" y="278"/>
                    <a:pt x="159" y="215"/>
                  </a:cubicBezTo>
                  <a:cubicBezTo>
                    <a:pt x="172" y="152"/>
                    <a:pt x="195" y="0"/>
                    <a:pt x="165" y="1"/>
                  </a:cubicBezTo>
                  <a:close/>
                </a:path>
              </a:pathLst>
            </a:custGeom>
            <a:solidFill>
              <a:srgbClr val="F9DC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9" name="Freeform 431">
              <a:extLst>
                <a:ext uri="{FF2B5EF4-FFF2-40B4-BE49-F238E27FC236}">
                  <a16:creationId xmlns:a16="http://schemas.microsoft.com/office/drawing/2014/main" id="{A3268026-FDFC-4DFA-9884-5AFCF64576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8" y="2963"/>
              <a:ext cx="289" cy="407"/>
            </a:xfrm>
            <a:custGeom>
              <a:avLst/>
              <a:gdLst>
                <a:gd name="T0" fmla="*/ 944 w 147"/>
                <a:gd name="T1" fmla="*/ 57 h 194"/>
                <a:gd name="T2" fmla="*/ 480 w 147"/>
                <a:gd name="T3" fmla="*/ 1588 h 194"/>
                <a:gd name="T4" fmla="*/ 944 w 147"/>
                <a:gd name="T5" fmla="*/ 57 h 1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7" h="194">
                  <a:moveTo>
                    <a:pt x="124" y="6"/>
                  </a:moveTo>
                  <a:cubicBezTo>
                    <a:pt x="107" y="0"/>
                    <a:pt x="0" y="150"/>
                    <a:pt x="63" y="172"/>
                  </a:cubicBezTo>
                  <a:cubicBezTo>
                    <a:pt x="126" y="194"/>
                    <a:pt x="147" y="15"/>
                    <a:pt x="124" y="6"/>
                  </a:cubicBezTo>
                  <a:close/>
                </a:path>
              </a:pathLst>
            </a:custGeom>
            <a:solidFill>
              <a:srgbClr val="E2A4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0" name="Freeform 432">
              <a:extLst>
                <a:ext uri="{FF2B5EF4-FFF2-40B4-BE49-F238E27FC236}">
                  <a16:creationId xmlns:a16="http://schemas.microsoft.com/office/drawing/2014/main" id="{949D0A3D-4011-404A-B1B3-18842F2955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8" y="2963"/>
              <a:ext cx="257" cy="367"/>
            </a:xfrm>
            <a:custGeom>
              <a:avLst/>
              <a:gdLst>
                <a:gd name="T0" fmla="*/ 989 w 131"/>
                <a:gd name="T1" fmla="*/ 185 h 175"/>
                <a:gd name="T2" fmla="*/ 936 w 131"/>
                <a:gd name="T3" fmla="*/ 57 h 175"/>
                <a:gd name="T4" fmla="*/ 477 w 131"/>
                <a:gd name="T5" fmla="*/ 1588 h 175"/>
                <a:gd name="T6" fmla="*/ 620 w 131"/>
                <a:gd name="T7" fmla="*/ 1596 h 175"/>
                <a:gd name="T8" fmla="*/ 989 w 131"/>
                <a:gd name="T9" fmla="*/ 185 h 1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1" h="175">
                  <a:moveTo>
                    <a:pt x="131" y="20"/>
                  </a:moveTo>
                  <a:cubicBezTo>
                    <a:pt x="129" y="12"/>
                    <a:pt x="127" y="8"/>
                    <a:pt x="124" y="6"/>
                  </a:cubicBezTo>
                  <a:cubicBezTo>
                    <a:pt x="107" y="0"/>
                    <a:pt x="0" y="150"/>
                    <a:pt x="63" y="172"/>
                  </a:cubicBezTo>
                  <a:cubicBezTo>
                    <a:pt x="69" y="175"/>
                    <a:pt x="76" y="175"/>
                    <a:pt x="82" y="173"/>
                  </a:cubicBezTo>
                  <a:cubicBezTo>
                    <a:pt x="39" y="150"/>
                    <a:pt x="98" y="52"/>
                    <a:pt x="131" y="20"/>
                  </a:cubicBezTo>
                  <a:close/>
                </a:path>
              </a:pathLst>
            </a:custGeom>
            <a:solidFill>
              <a:srgbClr val="C678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1" name="Freeform 433">
              <a:extLst>
                <a:ext uri="{FF2B5EF4-FFF2-40B4-BE49-F238E27FC236}">
                  <a16:creationId xmlns:a16="http://schemas.microsoft.com/office/drawing/2014/main" id="{DA81D56A-F734-45CC-84C8-A873CD94B4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6" y="2646"/>
              <a:ext cx="1135" cy="464"/>
            </a:xfrm>
            <a:custGeom>
              <a:avLst/>
              <a:gdLst>
                <a:gd name="T0" fmla="*/ 2205 w 577"/>
                <a:gd name="T1" fmla="*/ 344 h 221"/>
                <a:gd name="T2" fmla="*/ 2604 w 577"/>
                <a:gd name="T3" fmla="*/ 229 h 221"/>
                <a:gd name="T4" fmla="*/ 3433 w 577"/>
                <a:gd name="T5" fmla="*/ 842 h 221"/>
                <a:gd name="T6" fmla="*/ 4392 w 577"/>
                <a:gd name="T7" fmla="*/ 2045 h 221"/>
                <a:gd name="T8" fmla="*/ 4385 w 577"/>
                <a:gd name="T9" fmla="*/ 1575 h 221"/>
                <a:gd name="T10" fmla="*/ 3501 w 577"/>
                <a:gd name="T11" fmla="*/ 714 h 221"/>
                <a:gd name="T12" fmla="*/ 2604 w 577"/>
                <a:gd name="T13" fmla="*/ 0 h 221"/>
                <a:gd name="T14" fmla="*/ 2197 w 577"/>
                <a:gd name="T15" fmla="*/ 120 h 221"/>
                <a:gd name="T16" fmla="*/ 2193 w 577"/>
                <a:gd name="T17" fmla="*/ 120 h 221"/>
                <a:gd name="T18" fmla="*/ 1788 w 577"/>
                <a:gd name="T19" fmla="*/ 0 h 221"/>
                <a:gd name="T20" fmla="*/ 889 w 577"/>
                <a:gd name="T21" fmla="*/ 714 h 221"/>
                <a:gd name="T22" fmla="*/ 0 w 577"/>
                <a:gd name="T23" fmla="*/ 1575 h 221"/>
                <a:gd name="T24" fmla="*/ 0 w 577"/>
                <a:gd name="T25" fmla="*/ 2045 h 221"/>
                <a:gd name="T26" fmla="*/ 952 w 577"/>
                <a:gd name="T27" fmla="*/ 842 h 221"/>
                <a:gd name="T28" fmla="*/ 1788 w 577"/>
                <a:gd name="T29" fmla="*/ 229 h 221"/>
                <a:gd name="T30" fmla="*/ 2185 w 577"/>
                <a:gd name="T31" fmla="*/ 344 h 221"/>
                <a:gd name="T32" fmla="*/ 2205 w 577"/>
                <a:gd name="T33" fmla="*/ 344 h 2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77" h="221">
                  <a:moveTo>
                    <a:pt x="290" y="37"/>
                  </a:moveTo>
                  <a:cubicBezTo>
                    <a:pt x="317" y="37"/>
                    <a:pt x="313" y="25"/>
                    <a:pt x="342" y="25"/>
                  </a:cubicBezTo>
                  <a:cubicBezTo>
                    <a:pt x="376" y="25"/>
                    <a:pt x="379" y="67"/>
                    <a:pt x="451" y="91"/>
                  </a:cubicBezTo>
                  <a:cubicBezTo>
                    <a:pt x="519" y="114"/>
                    <a:pt x="553" y="182"/>
                    <a:pt x="577" y="221"/>
                  </a:cubicBezTo>
                  <a:cubicBezTo>
                    <a:pt x="576" y="170"/>
                    <a:pt x="576" y="170"/>
                    <a:pt x="576" y="170"/>
                  </a:cubicBezTo>
                  <a:cubicBezTo>
                    <a:pt x="552" y="138"/>
                    <a:pt x="514" y="97"/>
                    <a:pt x="460" y="77"/>
                  </a:cubicBezTo>
                  <a:cubicBezTo>
                    <a:pt x="382" y="48"/>
                    <a:pt x="387" y="0"/>
                    <a:pt x="342" y="0"/>
                  </a:cubicBezTo>
                  <a:cubicBezTo>
                    <a:pt x="315" y="0"/>
                    <a:pt x="316" y="13"/>
                    <a:pt x="289" y="13"/>
                  </a:cubicBezTo>
                  <a:cubicBezTo>
                    <a:pt x="288" y="13"/>
                    <a:pt x="288" y="13"/>
                    <a:pt x="288" y="13"/>
                  </a:cubicBezTo>
                  <a:cubicBezTo>
                    <a:pt x="261" y="13"/>
                    <a:pt x="262" y="0"/>
                    <a:pt x="235" y="0"/>
                  </a:cubicBezTo>
                  <a:cubicBezTo>
                    <a:pt x="189" y="0"/>
                    <a:pt x="195" y="48"/>
                    <a:pt x="117" y="77"/>
                  </a:cubicBezTo>
                  <a:cubicBezTo>
                    <a:pt x="63" y="97"/>
                    <a:pt x="25" y="138"/>
                    <a:pt x="0" y="170"/>
                  </a:cubicBezTo>
                  <a:cubicBezTo>
                    <a:pt x="0" y="221"/>
                    <a:pt x="0" y="221"/>
                    <a:pt x="0" y="221"/>
                  </a:cubicBezTo>
                  <a:cubicBezTo>
                    <a:pt x="23" y="182"/>
                    <a:pt x="57" y="114"/>
                    <a:pt x="125" y="91"/>
                  </a:cubicBezTo>
                  <a:cubicBezTo>
                    <a:pt x="198" y="67"/>
                    <a:pt x="201" y="25"/>
                    <a:pt x="235" y="25"/>
                  </a:cubicBezTo>
                  <a:cubicBezTo>
                    <a:pt x="264" y="25"/>
                    <a:pt x="260" y="37"/>
                    <a:pt x="287" y="37"/>
                  </a:cubicBezTo>
                  <a:lnTo>
                    <a:pt x="290" y="37"/>
                  </a:lnTo>
                  <a:close/>
                </a:path>
              </a:pathLst>
            </a:custGeom>
            <a:solidFill>
              <a:srgbClr val="EAB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2" name="Freeform 434">
              <a:extLst>
                <a:ext uri="{FF2B5EF4-FFF2-40B4-BE49-F238E27FC236}">
                  <a16:creationId xmlns:a16="http://schemas.microsoft.com/office/drawing/2014/main" id="{91AE36BC-008D-4270-82B1-E7D30356E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4" y="2707"/>
              <a:ext cx="112" cy="95"/>
            </a:xfrm>
            <a:custGeom>
              <a:avLst/>
              <a:gdLst>
                <a:gd name="T0" fmla="*/ 39 w 57"/>
                <a:gd name="T1" fmla="*/ 93 h 45"/>
                <a:gd name="T2" fmla="*/ 159 w 57"/>
                <a:gd name="T3" fmla="*/ 357 h 45"/>
                <a:gd name="T4" fmla="*/ 401 w 57"/>
                <a:gd name="T5" fmla="*/ 329 h 45"/>
                <a:gd name="T6" fmla="*/ 281 w 57"/>
                <a:gd name="T7" fmla="*/ 68 h 45"/>
                <a:gd name="T8" fmla="*/ 39 w 57"/>
                <a:gd name="T9" fmla="*/ 93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" h="45">
                  <a:moveTo>
                    <a:pt x="5" y="10"/>
                  </a:moveTo>
                  <a:cubicBezTo>
                    <a:pt x="0" y="18"/>
                    <a:pt x="8" y="31"/>
                    <a:pt x="21" y="38"/>
                  </a:cubicBezTo>
                  <a:cubicBezTo>
                    <a:pt x="35" y="45"/>
                    <a:pt x="49" y="43"/>
                    <a:pt x="53" y="35"/>
                  </a:cubicBezTo>
                  <a:cubicBezTo>
                    <a:pt x="57" y="27"/>
                    <a:pt x="50" y="14"/>
                    <a:pt x="37" y="7"/>
                  </a:cubicBezTo>
                  <a:cubicBezTo>
                    <a:pt x="23" y="0"/>
                    <a:pt x="9" y="2"/>
                    <a:pt x="5" y="10"/>
                  </a:cubicBezTo>
                  <a:close/>
                </a:path>
              </a:pathLst>
            </a:custGeom>
            <a:solidFill>
              <a:srgbClr val="AC6D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3" name="Freeform 435">
              <a:extLst>
                <a:ext uri="{FF2B5EF4-FFF2-40B4-BE49-F238E27FC236}">
                  <a16:creationId xmlns:a16="http://schemas.microsoft.com/office/drawing/2014/main" id="{B1956276-E5E7-453E-8D5E-2BCC2D97DA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3" y="2873"/>
              <a:ext cx="384" cy="583"/>
            </a:xfrm>
            <a:custGeom>
              <a:avLst/>
              <a:gdLst>
                <a:gd name="T0" fmla="*/ 228 w 195"/>
                <a:gd name="T1" fmla="*/ 8 h 278"/>
                <a:gd name="T2" fmla="*/ 1268 w 195"/>
                <a:gd name="T3" fmla="*/ 1395 h 278"/>
                <a:gd name="T4" fmla="*/ 969 w 195"/>
                <a:gd name="T5" fmla="*/ 2380 h 278"/>
                <a:gd name="T6" fmla="*/ 276 w 195"/>
                <a:gd name="T7" fmla="*/ 1984 h 278"/>
                <a:gd name="T8" fmla="*/ 228 w 195"/>
                <a:gd name="T9" fmla="*/ 8 h 2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5" h="278">
                  <a:moveTo>
                    <a:pt x="30" y="1"/>
                  </a:moveTo>
                  <a:cubicBezTo>
                    <a:pt x="53" y="2"/>
                    <a:pt x="122" y="47"/>
                    <a:pt x="166" y="151"/>
                  </a:cubicBezTo>
                  <a:cubicBezTo>
                    <a:pt x="195" y="220"/>
                    <a:pt x="144" y="250"/>
                    <a:pt x="127" y="258"/>
                  </a:cubicBezTo>
                  <a:cubicBezTo>
                    <a:pt x="110" y="266"/>
                    <a:pt x="49" y="278"/>
                    <a:pt x="36" y="215"/>
                  </a:cubicBezTo>
                  <a:cubicBezTo>
                    <a:pt x="23" y="152"/>
                    <a:pt x="0" y="0"/>
                    <a:pt x="30" y="1"/>
                  </a:cubicBezTo>
                  <a:close/>
                </a:path>
              </a:pathLst>
            </a:custGeom>
            <a:solidFill>
              <a:srgbClr val="F9DC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4" name="Freeform 436">
              <a:extLst>
                <a:ext uri="{FF2B5EF4-FFF2-40B4-BE49-F238E27FC236}">
                  <a16:creationId xmlns:a16="http://schemas.microsoft.com/office/drawing/2014/main" id="{EF40A10A-1AA1-4040-B868-45862CE5B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0" y="2963"/>
              <a:ext cx="289" cy="407"/>
            </a:xfrm>
            <a:custGeom>
              <a:avLst/>
              <a:gdLst>
                <a:gd name="T0" fmla="*/ 173 w 147"/>
                <a:gd name="T1" fmla="*/ 57 h 194"/>
                <a:gd name="T2" fmla="*/ 637 w 147"/>
                <a:gd name="T3" fmla="*/ 1588 h 194"/>
                <a:gd name="T4" fmla="*/ 173 w 147"/>
                <a:gd name="T5" fmla="*/ 57 h 1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7" h="194">
                  <a:moveTo>
                    <a:pt x="23" y="6"/>
                  </a:moveTo>
                  <a:cubicBezTo>
                    <a:pt x="40" y="0"/>
                    <a:pt x="147" y="150"/>
                    <a:pt x="84" y="172"/>
                  </a:cubicBezTo>
                  <a:cubicBezTo>
                    <a:pt x="21" y="194"/>
                    <a:pt x="0" y="15"/>
                    <a:pt x="23" y="6"/>
                  </a:cubicBezTo>
                  <a:close/>
                </a:path>
              </a:pathLst>
            </a:custGeom>
            <a:solidFill>
              <a:srgbClr val="E2A4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5" name="Freeform 437">
              <a:extLst>
                <a:ext uri="{FF2B5EF4-FFF2-40B4-BE49-F238E27FC236}">
                  <a16:creationId xmlns:a16="http://schemas.microsoft.com/office/drawing/2014/main" id="{552B9962-EEB8-474E-9799-8467C2EB11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0" y="2974"/>
              <a:ext cx="173" cy="396"/>
            </a:xfrm>
            <a:custGeom>
              <a:avLst/>
              <a:gdLst>
                <a:gd name="T0" fmla="*/ 275 w 88"/>
                <a:gd name="T1" fmla="*/ 75 h 189"/>
                <a:gd name="T2" fmla="*/ 173 w 88"/>
                <a:gd name="T3" fmla="*/ 8 h 189"/>
                <a:gd name="T4" fmla="*/ 637 w 88"/>
                <a:gd name="T5" fmla="*/ 1536 h 189"/>
                <a:gd name="T6" fmla="*/ 668 w 88"/>
                <a:gd name="T7" fmla="*/ 1527 h 189"/>
                <a:gd name="T8" fmla="*/ 275 w 88"/>
                <a:gd name="T9" fmla="*/ 75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8" h="189">
                  <a:moveTo>
                    <a:pt x="36" y="8"/>
                  </a:moveTo>
                  <a:cubicBezTo>
                    <a:pt x="30" y="3"/>
                    <a:pt x="26" y="0"/>
                    <a:pt x="23" y="1"/>
                  </a:cubicBezTo>
                  <a:cubicBezTo>
                    <a:pt x="0" y="10"/>
                    <a:pt x="21" y="189"/>
                    <a:pt x="84" y="167"/>
                  </a:cubicBezTo>
                  <a:cubicBezTo>
                    <a:pt x="86" y="167"/>
                    <a:pt x="87" y="167"/>
                    <a:pt x="88" y="166"/>
                  </a:cubicBezTo>
                  <a:cubicBezTo>
                    <a:pt x="43" y="158"/>
                    <a:pt x="26" y="42"/>
                    <a:pt x="36" y="8"/>
                  </a:cubicBezTo>
                  <a:close/>
                </a:path>
              </a:pathLst>
            </a:custGeom>
            <a:solidFill>
              <a:srgbClr val="C678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6" name="Freeform 438">
              <a:extLst>
                <a:ext uri="{FF2B5EF4-FFF2-40B4-BE49-F238E27FC236}">
                  <a16:creationId xmlns:a16="http://schemas.microsoft.com/office/drawing/2014/main" id="{7A288FC7-7CA0-4B47-A70E-2CF12D37F8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6" y="3450"/>
              <a:ext cx="1135" cy="220"/>
            </a:xfrm>
            <a:custGeom>
              <a:avLst/>
              <a:gdLst>
                <a:gd name="T0" fmla="*/ 2193 w 577"/>
                <a:gd name="T1" fmla="*/ 268 h 105"/>
                <a:gd name="T2" fmla="*/ 2549 w 577"/>
                <a:gd name="T3" fmla="*/ 488 h 105"/>
                <a:gd name="T4" fmla="*/ 3730 w 577"/>
                <a:gd name="T5" fmla="*/ 717 h 105"/>
                <a:gd name="T6" fmla="*/ 4392 w 577"/>
                <a:gd name="T7" fmla="*/ 966 h 105"/>
                <a:gd name="T8" fmla="*/ 4392 w 577"/>
                <a:gd name="T9" fmla="*/ 706 h 105"/>
                <a:gd name="T10" fmla="*/ 3730 w 577"/>
                <a:gd name="T11" fmla="*/ 461 h 105"/>
                <a:gd name="T12" fmla="*/ 2549 w 577"/>
                <a:gd name="T13" fmla="*/ 228 h 105"/>
                <a:gd name="T14" fmla="*/ 2193 w 577"/>
                <a:gd name="T15" fmla="*/ 8 h 105"/>
                <a:gd name="T16" fmla="*/ 2193 w 577"/>
                <a:gd name="T17" fmla="*/ 8 h 105"/>
                <a:gd name="T18" fmla="*/ 1841 w 577"/>
                <a:gd name="T19" fmla="*/ 228 h 105"/>
                <a:gd name="T20" fmla="*/ 661 w 577"/>
                <a:gd name="T21" fmla="*/ 461 h 105"/>
                <a:gd name="T22" fmla="*/ 0 w 577"/>
                <a:gd name="T23" fmla="*/ 706 h 105"/>
                <a:gd name="T24" fmla="*/ 0 w 577"/>
                <a:gd name="T25" fmla="*/ 966 h 105"/>
                <a:gd name="T26" fmla="*/ 661 w 577"/>
                <a:gd name="T27" fmla="*/ 717 h 105"/>
                <a:gd name="T28" fmla="*/ 1841 w 577"/>
                <a:gd name="T29" fmla="*/ 488 h 105"/>
                <a:gd name="T30" fmla="*/ 2193 w 577"/>
                <a:gd name="T31" fmla="*/ 268 h 10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77" h="105">
                  <a:moveTo>
                    <a:pt x="288" y="29"/>
                  </a:moveTo>
                  <a:cubicBezTo>
                    <a:pt x="288" y="29"/>
                    <a:pt x="310" y="28"/>
                    <a:pt x="335" y="53"/>
                  </a:cubicBezTo>
                  <a:cubicBezTo>
                    <a:pt x="361" y="77"/>
                    <a:pt x="427" y="78"/>
                    <a:pt x="490" y="78"/>
                  </a:cubicBezTo>
                  <a:cubicBezTo>
                    <a:pt x="523" y="78"/>
                    <a:pt x="555" y="92"/>
                    <a:pt x="577" y="105"/>
                  </a:cubicBezTo>
                  <a:cubicBezTo>
                    <a:pt x="577" y="77"/>
                    <a:pt x="577" y="77"/>
                    <a:pt x="577" y="77"/>
                  </a:cubicBezTo>
                  <a:cubicBezTo>
                    <a:pt x="555" y="64"/>
                    <a:pt x="523" y="50"/>
                    <a:pt x="490" y="50"/>
                  </a:cubicBezTo>
                  <a:cubicBezTo>
                    <a:pt x="427" y="50"/>
                    <a:pt x="361" y="49"/>
                    <a:pt x="335" y="25"/>
                  </a:cubicBezTo>
                  <a:cubicBezTo>
                    <a:pt x="310" y="0"/>
                    <a:pt x="288" y="1"/>
                    <a:pt x="288" y="1"/>
                  </a:cubicBezTo>
                  <a:cubicBezTo>
                    <a:pt x="288" y="1"/>
                    <a:pt x="288" y="1"/>
                    <a:pt x="288" y="1"/>
                  </a:cubicBezTo>
                  <a:cubicBezTo>
                    <a:pt x="288" y="1"/>
                    <a:pt x="267" y="0"/>
                    <a:pt x="242" y="25"/>
                  </a:cubicBezTo>
                  <a:cubicBezTo>
                    <a:pt x="216" y="49"/>
                    <a:pt x="150" y="50"/>
                    <a:pt x="87" y="50"/>
                  </a:cubicBezTo>
                  <a:cubicBezTo>
                    <a:pt x="54" y="50"/>
                    <a:pt x="22" y="64"/>
                    <a:pt x="0" y="77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22" y="92"/>
                    <a:pt x="54" y="78"/>
                    <a:pt x="87" y="78"/>
                  </a:cubicBezTo>
                  <a:cubicBezTo>
                    <a:pt x="150" y="78"/>
                    <a:pt x="216" y="77"/>
                    <a:pt x="242" y="53"/>
                  </a:cubicBezTo>
                  <a:cubicBezTo>
                    <a:pt x="267" y="28"/>
                    <a:pt x="288" y="29"/>
                    <a:pt x="288" y="29"/>
                  </a:cubicBezTo>
                  <a:close/>
                </a:path>
              </a:pathLst>
            </a:custGeom>
            <a:solidFill>
              <a:srgbClr val="F9DC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7" name="Freeform 439">
              <a:extLst>
                <a:ext uri="{FF2B5EF4-FFF2-40B4-BE49-F238E27FC236}">
                  <a16:creationId xmlns:a16="http://schemas.microsoft.com/office/drawing/2014/main" id="{24749AC2-A91F-4578-9CD0-24AEFCFEFD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9" y="2707"/>
              <a:ext cx="113" cy="95"/>
            </a:xfrm>
            <a:custGeom>
              <a:avLst/>
              <a:gdLst>
                <a:gd name="T0" fmla="*/ 412 w 57"/>
                <a:gd name="T1" fmla="*/ 93 h 45"/>
                <a:gd name="T2" fmla="*/ 287 w 57"/>
                <a:gd name="T3" fmla="*/ 357 h 45"/>
                <a:gd name="T4" fmla="*/ 40 w 57"/>
                <a:gd name="T5" fmla="*/ 329 h 45"/>
                <a:gd name="T6" fmla="*/ 165 w 57"/>
                <a:gd name="T7" fmla="*/ 68 h 45"/>
                <a:gd name="T8" fmla="*/ 412 w 57"/>
                <a:gd name="T9" fmla="*/ 93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" h="45">
                  <a:moveTo>
                    <a:pt x="53" y="10"/>
                  </a:moveTo>
                  <a:cubicBezTo>
                    <a:pt x="57" y="18"/>
                    <a:pt x="50" y="31"/>
                    <a:pt x="37" y="38"/>
                  </a:cubicBezTo>
                  <a:cubicBezTo>
                    <a:pt x="23" y="45"/>
                    <a:pt x="9" y="43"/>
                    <a:pt x="5" y="35"/>
                  </a:cubicBezTo>
                  <a:cubicBezTo>
                    <a:pt x="0" y="27"/>
                    <a:pt x="8" y="14"/>
                    <a:pt x="21" y="7"/>
                  </a:cubicBezTo>
                  <a:cubicBezTo>
                    <a:pt x="34" y="0"/>
                    <a:pt x="49" y="2"/>
                    <a:pt x="53" y="10"/>
                  </a:cubicBezTo>
                  <a:close/>
                </a:path>
              </a:pathLst>
            </a:custGeom>
            <a:noFill/>
            <a:ln w="12700" cap="rnd">
              <a:solidFill>
                <a:srgbClr val="3434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8" name="Oval 440">
              <a:extLst>
                <a:ext uri="{FF2B5EF4-FFF2-40B4-BE49-F238E27FC236}">
                  <a16:creationId xmlns:a16="http://schemas.microsoft.com/office/drawing/2014/main" id="{AEF9B2E2-1738-44EE-BB11-808D434982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2" y="2757"/>
              <a:ext cx="379" cy="579"/>
            </a:xfrm>
            <a:prstGeom prst="ellipse">
              <a:avLst/>
            </a:prstGeom>
            <a:noFill/>
            <a:ln w="12700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559" name="Oval 441">
              <a:extLst>
                <a:ext uri="{FF2B5EF4-FFF2-40B4-BE49-F238E27FC236}">
                  <a16:creationId xmlns:a16="http://schemas.microsoft.com/office/drawing/2014/main" id="{02838B70-0878-4350-9975-044FF01EB0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7" y="2841"/>
              <a:ext cx="269" cy="412"/>
            </a:xfrm>
            <a:prstGeom prst="ellipse">
              <a:avLst/>
            </a:prstGeom>
            <a:noFill/>
            <a:ln w="12700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560" name="Freeform 442">
              <a:extLst>
                <a:ext uri="{FF2B5EF4-FFF2-40B4-BE49-F238E27FC236}">
                  <a16:creationId xmlns:a16="http://schemas.microsoft.com/office/drawing/2014/main" id="{2FEB9FC5-1EF5-4CA5-ABFC-6C98D2403B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8" y="2873"/>
              <a:ext cx="384" cy="583"/>
            </a:xfrm>
            <a:custGeom>
              <a:avLst/>
              <a:gdLst>
                <a:gd name="T0" fmla="*/ 1260 w 195"/>
                <a:gd name="T1" fmla="*/ 8 h 278"/>
                <a:gd name="T2" fmla="*/ 221 w 195"/>
                <a:gd name="T3" fmla="*/ 1395 h 278"/>
                <a:gd name="T4" fmla="*/ 520 w 195"/>
                <a:gd name="T5" fmla="*/ 2380 h 278"/>
                <a:gd name="T6" fmla="*/ 1213 w 195"/>
                <a:gd name="T7" fmla="*/ 1984 h 278"/>
                <a:gd name="T8" fmla="*/ 1260 w 195"/>
                <a:gd name="T9" fmla="*/ 8 h 2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5" h="278">
                  <a:moveTo>
                    <a:pt x="165" y="1"/>
                  </a:moveTo>
                  <a:cubicBezTo>
                    <a:pt x="142" y="2"/>
                    <a:pt x="73" y="47"/>
                    <a:pt x="29" y="151"/>
                  </a:cubicBezTo>
                  <a:cubicBezTo>
                    <a:pt x="0" y="220"/>
                    <a:pt x="51" y="250"/>
                    <a:pt x="68" y="258"/>
                  </a:cubicBezTo>
                  <a:cubicBezTo>
                    <a:pt x="85" y="266"/>
                    <a:pt x="146" y="278"/>
                    <a:pt x="159" y="215"/>
                  </a:cubicBezTo>
                  <a:cubicBezTo>
                    <a:pt x="172" y="152"/>
                    <a:pt x="195" y="0"/>
                    <a:pt x="165" y="1"/>
                  </a:cubicBezTo>
                  <a:close/>
                </a:path>
              </a:pathLst>
            </a:custGeom>
            <a:no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1" name="Freeform 443">
              <a:extLst>
                <a:ext uri="{FF2B5EF4-FFF2-40B4-BE49-F238E27FC236}">
                  <a16:creationId xmlns:a16="http://schemas.microsoft.com/office/drawing/2014/main" id="{38D259BD-9408-42C5-96F4-5C9EF1E052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6" y="2963"/>
              <a:ext cx="289" cy="407"/>
            </a:xfrm>
            <a:custGeom>
              <a:avLst/>
              <a:gdLst>
                <a:gd name="T0" fmla="*/ 944 w 147"/>
                <a:gd name="T1" fmla="*/ 57 h 194"/>
                <a:gd name="T2" fmla="*/ 480 w 147"/>
                <a:gd name="T3" fmla="*/ 1588 h 194"/>
                <a:gd name="T4" fmla="*/ 944 w 147"/>
                <a:gd name="T5" fmla="*/ 57 h 1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7" h="194">
                  <a:moveTo>
                    <a:pt x="124" y="6"/>
                  </a:moveTo>
                  <a:cubicBezTo>
                    <a:pt x="108" y="0"/>
                    <a:pt x="0" y="150"/>
                    <a:pt x="63" y="172"/>
                  </a:cubicBezTo>
                  <a:cubicBezTo>
                    <a:pt x="126" y="194"/>
                    <a:pt x="147" y="15"/>
                    <a:pt x="124" y="6"/>
                  </a:cubicBezTo>
                  <a:close/>
                </a:path>
              </a:pathLst>
            </a:custGeom>
            <a:no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2" name="Freeform 444">
              <a:extLst>
                <a:ext uri="{FF2B5EF4-FFF2-40B4-BE49-F238E27FC236}">
                  <a16:creationId xmlns:a16="http://schemas.microsoft.com/office/drawing/2014/main" id="{DFB92CA1-4E3D-45CE-B371-95BE0CA8E0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6" y="2646"/>
              <a:ext cx="1133" cy="357"/>
            </a:xfrm>
            <a:custGeom>
              <a:avLst/>
              <a:gdLst>
                <a:gd name="T0" fmla="*/ 4384 w 576"/>
                <a:gd name="T1" fmla="*/ 1575 h 170"/>
                <a:gd name="T2" fmla="*/ 3501 w 576"/>
                <a:gd name="T3" fmla="*/ 714 h 170"/>
                <a:gd name="T4" fmla="*/ 2596 w 576"/>
                <a:gd name="T5" fmla="*/ 0 h 170"/>
                <a:gd name="T6" fmla="*/ 2197 w 576"/>
                <a:gd name="T7" fmla="*/ 120 h 170"/>
                <a:gd name="T8" fmla="*/ 2193 w 576"/>
                <a:gd name="T9" fmla="*/ 120 h 170"/>
                <a:gd name="T10" fmla="*/ 1788 w 576"/>
                <a:gd name="T11" fmla="*/ 0 h 170"/>
                <a:gd name="T12" fmla="*/ 889 w 576"/>
                <a:gd name="T13" fmla="*/ 714 h 170"/>
                <a:gd name="T14" fmla="*/ 0 w 576"/>
                <a:gd name="T15" fmla="*/ 1575 h 17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76" h="170">
                  <a:moveTo>
                    <a:pt x="576" y="170"/>
                  </a:moveTo>
                  <a:cubicBezTo>
                    <a:pt x="552" y="138"/>
                    <a:pt x="514" y="97"/>
                    <a:pt x="460" y="77"/>
                  </a:cubicBezTo>
                  <a:cubicBezTo>
                    <a:pt x="382" y="48"/>
                    <a:pt x="387" y="0"/>
                    <a:pt x="341" y="0"/>
                  </a:cubicBezTo>
                  <a:cubicBezTo>
                    <a:pt x="315" y="0"/>
                    <a:pt x="316" y="13"/>
                    <a:pt x="289" y="13"/>
                  </a:cubicBezTo>
                  <a:cubicBezTo>
                    <a:pt x="288" y="13"/>
                    <a:pt x="288" y="13"/>
                    <a:pt x="288" y="13"/>
                  </a:cubicBezTo>
                  <a:cubicBezTo>
                    <a:pt x="261" y="13"/>
                    <a:pt x="262" y="0"/>
                    <a:pt x="235" y="0"/>
                  </a:cubicBezTo>
                  <a:cubicBezTo>
                    <a:pt x="189" y="0"/>
                    <a:pt x="195" y="48"/>
                    <a:pt x="117" y="77"/>
                  </a:cubicBezTo>
                  <a:cubicBezTo>
                    <a:pt x="63" y="97"/>
                    <a:pt x="25" y="138"/>
                    <a:pt x="0" y="170"/>
                  </a:cubicBezTo>
                </a:path>
              </a:pathLst>
            </a:custGeom>
            <a:noFill/>
            <a:ln w="12700" cap="rnd">
              <a:solidFill>
                <a:srgbClr val="3434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3" name="Freeform 445">
              <a:extLst>
                <a:ext uri="{FF2B5EF4-FFF2-40B4-BE49-F238E27FC236}">
                  <a16:creationId xmlns:a16="http://schemas.microsoft.com/office/drawing/2014/main" id="{3B3FF024-BE17-4B35-B2CE-C62DC9CAB1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6" y="2699"/>
              <a:ext cx="1135" cy="411"/>
            </a:xfrm>
            <a:custGeom>
              <a:avLst/>
              <a:gdLst>
                <a:gd name="T0" fmla="*/ 0 w 577"/>
                <a:gd name="T1" fmla="*/ 1808 h 196"/>
                <a:gd name="T2" fmla="*/ 952 w 577"/>
                <a:gd name="T3" fmla="*/ 606 h 196"/>
                <a:gd name="T4" fmla="*/ 1788 w 577"/>
                <a:gd name="T5" fmla="*/ 0 h 196"/>
                <a:gd name="T6" fmla="*/ 2185 w 577"/>
                <a:gd name="T7" fmla="*/ 109 h 196"/>
                <a:gd name="T8" fmla="*/ 2205 w 577"/>
                <a:gd name="T9" fmla="*/ 109 h 196"/>
                <a:gd name="T10" fmla="*/ 2604 w 577"/>
                <a:gd name="T11" fmla="*/ 0 h 196"/>
                <a:gd name="T12" fmla="*/ 3433 w 577"/>
                <a:gd name="T13" fmla="*/ 606 h 196"/>
                <a:gd name="T14" fmla="*/ 4392 w 577"/>
                <a:gd name="T15" fmla="*/ 1808 h 1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77" h="196">
                  <a:moveTo>
                    <a:pt x="0" y="196"/>
                  </a:moveTo>
                  <a:cubicBezTo>
                    <a:pt x="23" y="157"/>
                    <a:pt x="57" y="89"/>
                    <a:pt x="125" y="66"/>
                  </a:cubicBezTo>
                  <a:cubicBezTo>
                    <a:pt x="198" y="42"/>
                    <a:pt x="201" y="0"/>
                    <a:pt x="235" y="0"/>
                  </a:cubicBezTo>
                  <a:cubicBezTo>
                    <a:pt x="264" y="0"/>
                    <a:pt x="260" y="12"/>
                    <a:pt x="287" y="12"/>
                  </a:cubicBezTo>
                  <a:cubicBezTo>
                    <a:pt x="290" y="12"/>
                    <a:pt x="290" y="12"/>
                    <a:pt x="290" y="12"/>
                  </a:cubicBezTo>
                  <a:cubicBezTo>
                    <a:pt x="317" y="12"/>
                    <a:pt x="313" y="0"/>
                    <a:pt x="342" y="0"/>
                  </a:cubicBezTo>
                  <a:cubicBezTo>
                    <a:pt x="376" y="0"/>
                    <a:pt x="379" y="42"/>
                    <a:pt x="451" y="66"/>
                  </a:cubicBezTo>
                  <a:cubicBezTo>
                    <a:pt x="519" y="89"/>
                    <a:pt x="553" y="157"/>
                    <a:pt x="577" y="196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4" name="Freeform 446">
              <a:extLst>
                <a:ext uri="{FF2B5EF4-FFF2-40B4-BE49-F238E27FC236}">
                  <a16:creationId xmlns:a16="http://schemas.microsoft.com/office/drawing/2014/main" id="{3A7FA9DF-DF45-44C9-8E0E-5C80F8BD3E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4" y="2707"/>
              <a:ext cx="112" cy="95"/>
            </a:xfrm>
            <a:custGeom>
              <a:avLst/>
              <a:gdLst>
                <a:gd name="T0" fmla="*/ 39 w 57"/>
                <a:gd name="T1" fmla="*/ 93 h 45"/>
                <a:gd name="T2" fmla="*/ 159 w 57"/>
                <a:gd name="T3" fmla="*/ 357 h 45"/>
                <a:gd name="T4" fmla="*/ 401 w 57"/>
                <a:gd name="T5" fmla="*/ 329 h 45"/>
                <a:gd name="T6" fmla="*/ 281 w 57"/>
                <a:gd name="T7" fmla="*/ 68 h 45"/>
                <a:gd name="T8" fmla="*/ 39 w 57"/>
                <a:gd name="T9" fmla="*/ 93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" h="45">
                  <a:moveTo>
                    <a:pt x="5" y="10"/>
                  </a:moveTo>
                  <a:cubicBezTo>
                    <a:pt x="0" y="18"/>
                    <a:pt x="8" y="31"/>
                    <a:pt x="21" y="38"/>
                  </a:cubicBezTo>
                  <a:cubicBezTo>
                    <a:pt x="34" y="45"/>
                    <a:pt x="49" y="43"/>
                    <a:pt x="53" y="35"/>
                  </a:cubicBezTo>
                  <a:cubicBezTo>
                    <a:pt x="57" y="27"/>
                    <a:pt x="50" y="14"/>
                    <a:pt x="37" y="7"/>
                  </a:cubicBezTo>
                  <a:cubicBezTo>
                    <a:pt x="23" y="0"/>
                    <a:pt x="9" y="2"/>
                    <a:pt x="5" y="10"/>
                  </a:cubicBezTo>
                  <a:close/>
                </a:path>
              </a:pathLst>
            </a:custGeom>
            <a:noFill/>
            <a:ln w="12700" cap="rnd">
              <a:solidFill>
                <a:srgbClr val="3434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5" name="Freeform 447">
              <a:extLst>
                <a:ext uri="{FF2B5EF4-FFF2-40B4-BE49-F238E27FC236}">
                  <a16:creationId xmlns:a16="http://schemas.microsoft.com/office/drawing/2014/main" id="{4F4EF352-D401-46D8-B370-99441FBCBD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3" y="2873"/>
              <a:ext cx="384" cy="583"/>
            </a:xfrm>
            <a:custGeom>
              <a:avLst/>
              <a:gdLst>
                <a:gd name="T0" fmla="*/ 228 w 195"/>
                <a:gd name="T1" fmla="*/ 8 h 278"/>
                <a:gd name="T2" fmla="*/ 1268 w 195"/>
                <a:gd name="T3" fmla="*/ 1395 h 278"/>
                <a:gd name="T4" fmla="*/ 969 w 195"/>
                <a:gd name="T5" fmla="*/ 2380 h 278"/>
                <a:gd name="T6" fmla="*/ 276 w 195"/>
                <a:gd name="T7" fmla="*/ 1984 h 278"/>
                <a:gd name="T8" fmla="*/ 228 w 195"/>
                <a:gd name="T9" fmla="*/ 8 h 2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5" h="278">
                  <a:moveTo>
                    <a:pt x="30" y="1"/>
                  </a:moveTo>
                  <a:cubicBezTo>
                    <a:pt x="53" y="2"/>
                    <a:pt x="122" y="47"/>
                    <a:pt x="166" y="151"/>
                  </a:cubicBezTo>
                  <a:cubicBezTo>
                    <a:pt x="195" y="220"/>
                    <a:pt x="144" y="250"/>
                    <a:pt x="127" y="258"/>
                  </a:cubicBezTo>
                  <a:cubicBezTo>
                    <a:pt x="110" y="266"/>
                    <a:pt x="49" y="278"/>
                    <a:pt x="36" y="215"/>
                  </a:cubicBezTo>
                  <a:cubicBezTo>
                    <a:pt x="23" y="152"/>
                    <a:pt x="0" y="0"/>
                    <a:pt x="30" y="1"/>
                  </a:cubicBezTo>
                  <a:close/>
                </a:path>
              </a:pathLst>
            </a:custGeom>
            <a:no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6" name="Freeform 448">
              <a:extLst>
                <a:ext uri="{FF2B5EF4-FFF2-40B4-BE49-F238E27FC236}">
                  <a16:creationId xmlns:a16="http://schemas.microsoft.com/office/drawing/2014/main" id="{D4248BA2-0C6D-4774-AEEE-5AE7361A26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0" y="2963"/>
              <a:ext cx="289" cy="407"/>
            </a:xfrm>
            <a:custGeom>
              <a:avLst/>
              <a:gdLst>
                <a:gd name="T0" fmla="*/ 173 w 147"/>
                <a:gd name="T1" fmla="*/ 57 h 194"/>
                <a:gd name="T2" fmla="*/ 637 w 147"/>
                <a:gd name="T3" fmla="*/ 1588 h 194"/>
                <a:gd name="T4" fmla="*/ 173 w 147"/>
                <a:gd name="T5" fmla="*/ 57 h 1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7" h="194">
                  <a:moveTo>
                    <a:pt x="23" y="6"/>
                  </a:moveTo>
                  <a:cubicBezTo>
                    <a:pt x="40" y="0"/>
                    <a:pt x="147" y="150"/>
                    <a:pt x="84" y="172"/>
                  </a:cubicBezTo>
                  <a:cubicBezTo>
                    <a:pt x="21" y="194"/>
                    <a:pt x="0" y="15"/>
                    <a:pt x="23" y="6"/>
                  </a:cubicBezTo>
                  <a:close/>
                </a:path>
              </a:pathLst>
            </a:custGeom>
            <a:no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7" name="Freeform 449">
              <a:extLst>
                <a:ext uri="{FF2B5EF4-FFF2-40B4-BE49-F238E27FC236}">
                  <a16:creationId xmlns:a16="http://schemas.microsoft.com/office/drawing/2014/main" id="{608D86AA-E29B-4A1D-AF12-071359065B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6" y="3450"/>
              <a:ext cx="1135" cy="161"/>
            </a:xfrm>
            <a:custGeom>
              <a:avLst/>
              <a:gdLst>
                <a:gd name="T0" fmla="*/ 4392 w 577"/>
                <a:gd name="T1" fmla="*/ 705 h 77"/>
                <a:gd name="T2" fmla="*/ 3730 w 577"/>
                <a:gd name="T3" fmla="*/ 460 h 77"/>
                <a:gd name="T4" fmla="*/ 2549 w 577"/>
                <a:gd name="T5" fmla="*/ 228 h 77"/>
                <a:gd name="T6" fmla="*/ 2193 w 577"/>
                <a:gd name="T7" fmla="*/ 17 h 77"/>
                <a:gd name="T8" fmla="*/ 2193 w 577"/>
                <a:gd name="T9" fmla="*/ 17 h 77"/>
                <a:gd name="T10" fmla="*/ 1833 w 577"/>
                <a:gd name="T11" fmla="*/ 228 h 77"/>
                <a:gd name="T12" fmla="*/ 661 w 577"/>
                <a:gd name="T13" fmla="*/ 460 h 77"/>
                <a:gd name="T14" fmla="*/ 0 w 577"/>
                <a:gd name="T15" fmla="*/ 705 h 7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77" h="77">
                  <a:moveTo>
                    <a:pt x="577" y="77"/>
                  </a:moveTo>
                  <a:cubicBezTo>
                    <a:pt x="555" y="64"/>
                    <a:pt x="523" y="50"/>
                    <a:pt x="490" y="50"/>
                  </a:cubicBezTo>
                  <a:cubicBezTo>
                    <a:pt x="427" y="50"/>
                    <a:pt x="361" y="49"/>
                    <a:pt x="335" y="25"/>
                  </a:cubicBezTo>
                  <a:cubicBezTo>
                    <a:pt x="310" y="0"/>
                    <a:pt x="288" y="2"/>
                    <a:pt x="288" y="2"/>
                  </a:cubicBezTo>
                  <a:cubicBezTo>
                    <a:pt x="288" y="2"/>
                    <a:pt x="288" y="2"/>
                    <a:pt x="288" y="2"/>
                  </a:cubicBezTo>
                  <a:cubicBezTo>
                    <a:pt x="288" y="2"/>
                    <a:pt x="267" y="0"/>
                    <a:pt x="241" y="25"/>
                  </a:cubicBezTo>
                  <a:cubicBezTo>
                    <a:pt x="216" y="49"/>
                    <a:pt x="150" y="50"/>
                    <a:pt x="87" y="50"/>
                  </a:cubicBezTo>
                  <a:cubicBezTo>
                    <a:pt x="54" y="50"/>
                    <a:pt x="22" y="64"/>
                    <a:pt x="0" y="77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8" name="Freeform 450">
              <a:extLst>
                <a:ext uri="{FF2B5EF4-FFF2-40B4-BE49-F238E27FC236}">
                  <a16:creationId xmlns:a16="http://schemas.microsoft.com/office/drawing/2014/main" id="{A5D11A6C-2993-4F26-94BD-03A40AEF62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6" y="3508"/>
              <a:ext cx="1135" cy="162"/>
            </a:xfrm>
            <a:custGeom>
              <a:avLst/>
              <a:gdLst>
                <a:gd name="T0" fmla="*/ 0 w 577"/>
                <a:gd name="T1" fmla="*/ 717 h 77"/>
                <a:gd name="T2" fmla="*/ 661 w 577"/>
                <a:gd name="T3" fmla="*/ 465 h 77"/>
                <a:gd name="T4" fmla="*/ 1833 w 577"/>
                <a:gd name="T5" fmla="*/ 236 h 77"/>
                <a:gd name="T6" fmla="*/ 2193 w 577"/>
                <a:gd name="T7" fmla="*/ 8 h 77"/>
                <a:gd name="T8" fmla="*/ 2193 w 577"/>
                <a:gd name="T9" fmla="*/ 8 h 77"/>
                <a:gd name="T10" fmla="*/ 2549 w 577"/>
                <a:gd name="T11" fmla="*/ 236 h 77"/>
                <a:gd name="T12" fmla="*/ 3730 w 577"/>
                <a:gd name="T13" fmla="*/ 465 h 77"/>
                <a:gd name="T14" fmla="*/ 4392 w 577"/>
                <a:gd name="T15" fmla="*/ 717 h 7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77" h="77">
                  <a:moveTo>
                    <a:pt x="0" y="77"/>
                  </a:moveTo>
                  <a:cubicBezTo>
                    <a:pt x="22" y="64"/>
                    <a:pt x="54" y="50"/>
                    <a:pt x="87" y="50"/>
                  </a:cubicBezTo>
                  <a:cubicBezTo>
                    <a:pt x="150" y="50"/>
                    <a:pt x="216" y="49"/>
                    <a:pt x="241" y="25"/>
                  </a:cubicBezTo>
                  <a:cubicBezTo>
                    <a:pt x="267" y="0"/>
                    <a:pt x="288" y="1"/>
                    <a:pt x="288" y="1"/>
                  </a:cubicBezTo>
                  <a:cubicBezTo>
                    <a:pt x="288" y="1"/>
                    <a:pt x="288" y="1"/>
                    <a:pt x="288" y="1"/>
                  </a:cubicBezTo>
                  <a:cubicBezTo>
                    <a:pt x="288" y="1"/>
                    <a:pt x="310" y="0"/>
                    <a:pt x="335" y="25"/>
                  </a:cubicBezTo>
                  <a:cubicBezTo>
                    <a:pt x="361" y="49"/>
                    <a:pt x="427" y="50"/>
                    <a:pt x="490" y="50"/>
                  </a:cubicBezTo>
                  <a:cubicBezTo>
                    <a:pt x="523" y="50"/>
                    <a:pt x="555" y="64"/>
                    <a:pt x="577" y="77"/>
                  </a:cubicBezTo>
                </a:path>
              </a:pathLst>
            </a:custGeom>
            <a:noFill/>
            <a:ln w="12700" cap="rnd">
              <a:solidFill>
                <a:srgbClr val="3434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9" name="Oval 451">
              <a:extLst>
                <a:ext uri="{FF2B5EF4-FFF2-40B4-BE49-F238E27FC236}">
                  <a16:creationId xmlns:a16="http://schemas.microsoft.com/office/drawing/2014/main" id="{2EDAEF85-6C04-48BC-B5D4-D324E266C3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9" y="3372"/>
              <a:ext cx="47" cy="50"/>
            </a:xfrm>
            <a:prstGeom prst="ellipse">
              <a:avLst/>
            </a:prstGeom>
            <a:solidFill>
              <a:srgbClr val="E088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570" name="Freeform 452">
              <a:extLst>
                <a:ext uri="{FF2B5EF4-FFF2-40B4-BE49-F238E27FC236}">
                  <a16:creationId xmlns:a16="http://schemas.microsoft.com/office/drawing/2014/main" id="{27E3DC74-5B7E-48DF-A6FD-5BD203AC5A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9" y="3370"/>
              <a:ext cx="45" cy="46"/>
            </a:xfrm>
            <a:custGeom>
              <a:avLst/>
              <a:gdLst>
                <a:gd name="T0" fmla="*/ 31 w 23"/>
                <a:gd name="T1" fmla="*/ 157 h 22"/>
                <a:gd name="T2" fmla="*/ 119 w 23"/>
                <a:gd name="T3" fmla="*/ 44 h 22"/>
                <a:gd name="T4" fmla="*/ 172 w 23"/>
                <a:gd name="T5" fmla="*/ 65 h 22"/>
                <a:gd name="T6" fmla="*/ 88 w 23"/>
                <a:gd name="T7" fmla="*/ 0 h 22"/>
                <a:gd name="T8" fmla="*/ 0 w 23"/>
                <a:gd name="T9" fmla="*/ 109 h 22"/>
                <a:gd name="T10" fmla="*/ 39 w 23"/>
                <a:gd name="T11" fmla="*/ 201 h 22"/>
                <a:gd name="T12" fmla="*/ 31 w 23"/>
                <a:gd name="T13" fmla="*/ 157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" h="22">
                  <a:moveTo>
                    <a:pt x="4" y="17"/>
                  </a:moveTo>
                  <a:cubicBezTo>
                    <a:pt x="4" y="10"/>
                    <a:pt x="9" y="5"/>
                    <a:pt x="16" y="5"/>
                  </a:cubicBezTo>
                  <a:cubicBezTo>
                    <a:pt x="18" y="5"/>
                    <a:pt x="21" y="6"/>
                    <a:pt x="23" y="7"/>
                  </a:cubicBezTo>
                  <a:cubicBezTo>
                    <a:pt x="21" y="3"/>
                    <a:pt x="17" y="0"/>
                    <a:pt x="12" y="0"/>
                  </a:cubicBezTo>
                  <a:cubicBezTo>
                    <a:pt x="5" y="0"/>
                    <a:pt x="0" y="6"/>
                    <a:pt x="0" y="12"/>
                  </a:cubicBezTo>
                  <a:cubicBezTo>
                    <a:pt x="0" y="16"/>
                    <a:pt x="2" y="20"/>
                    <a:pt x="5" y="22"/>
                  </a:cubicBezTo>
                  <a:cubicBezTo>
                    <a:pt x="5" y="21"/>
                    <a:pt x="4" y="19"/>
                    <a:pt x="4" y="17"/>
                  </a:cubicBezTo>
                  <a:close/>
                </a:path>
              </a:pathLst>
            </a:custGeom>
            <a:solidFill>
              <a:srgbClr val="B560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1" name="Freeform 453">
              <a:extLst>
                <a:ext uri="{FF2B5EF4-FFF2-40B4-BE49-F238E27FC236}">
                  <a16:creationId xmlns:a16="http://schemas.microsoft.com/office/drawing/2014/main" id="{330A58FA-9D04-4F00-9A5C-2A5CC808A1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1" y="3393"/>
              <a:ext cx="23" cy="25"/>
            </a:xfrm>
            <a:custGeom>
              <a:avLst/>
              <a:gdLst>
                <a:gd name="T0" fmla="*/ 77 w 12"/>
                <a:gd name="T1" fmla="*/ 0 h 12"/>
                <a:gd name="T2" fmla="*/ 0 w 12"/>
                <a:gd name="T3" fmla="*/ 108 h 12"/>
                <a:gd name="T4" fmla="*/ 77 w 12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1" y="0"/>
                    <a:pt x="12" y="12"/>
                    <a:pt x="0" y="12"/>
                  </a:cubicBezTo>
                  <a:cubicBezTo>
                    <a:pt x="0" y="12"/>
                    <a:pt x="10" y="12"/>
                    <a:pt x="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2" name="Oval 454">
              <a:extLst>
                <a:ext uri="{FF2B5EF4-FFF2-40B4-BE49-F238E27FC236}">
                  <a16:creationId xmlns:a16="http://schemas.microsoft.com/office/drawing/2014/main" id="{DC032D34-18BF-41F1-A429-95E057C41F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9" y="3372"/>
              <a:ext cx="47" cy="50"/>
            </a:xfrm>
            <a:prstGeom prst="ellipse">
              <a:avLst/>
            </a:prstGeom>
            <a:noFill/>
            <a:ln w="6350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573" name="Freeform 455">
              <a:extLst>
                <a:ext uri="{FF2B5EF4-FFF2-40B4-BE49-F238E27FC236}">
                  <a16:creationId xmlns:a16="http://schemas.microsoft.com/office/drawing/2014/main" id="{33980040-682D-412D-A4E0-F337CDA821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1" y="2902"/>
              <a:ext cx="278" cy="428"/>
            </a:xfrm>
            <a:custGeom>
              <a:avLst/>
              <a:gdLst>
                <a:gd name="T0" fmla="*/ 980 w 141"/>
                <a:gd name="T1" fmla="*/ 304 h 204"/>
                <a:gd name="T2" fmla="*/ 743 w 141"/>
                <a:gd name="T3" fmla="*/ 220 h 204"/>
                <a:gd name="T4" fmla="*/ 536 w 141"/>
                <a:gd name="T5" fmla="*/ 480 h 204"/>
                <a:gd name="T6" fmla="*/ 229 w 141"/>
                <a:gd name="T7" fmla="*/ 1162 h 204"/>
                <a:gd name="T8" fmla="*/ 183 w 141"/>
                <a:gd name="T9" fmla="*/ 1479 h 204"/>
                <a:gd name="T10" fmla="*/ 175 w 141"/>
                <a:gd name="T11" fmla="*/ 1848 h 204"/>
                <a:gd name="T12" fmla="*/ 24 w 141"/>
                <a:gd name="T13" fmla="*/ 1563 h 204"/>
                <a:gd name="T14" fmla="*/ 101 w 141"/>
                <a:gd name="T15" fmla="*/ 1143 h 204"/>
                <a:gd name="T16" fmla="*/ 584 w 141"/>
                <a:gd name="T17" fmla="*/ 321 h 204"/>
                <a:gd name="T18" fmla="*/ 883 w 141"/>
                <a:gd name="T19" fmla="*/ 57 h 204"/>
                <a:gd name="T20" fmla="*/ 996 w 141"/>
                <a:gd name="T21" fmla="*/ 285 h 2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1" h="204">
                  <a:moveTo>
                    <a:pt x="128" y="33"/>
                  </a:moveTo>
                  <a:cubicBezTo>
                    <a:pt x="119" y="29"/>
                    <a:pt x="110" y="20"/>
                    <a:pt x="97" y="24"/>
                  </a:cubicBezTo>
                  <a:cubicBezTo>
                    <a:pt x="85" y="28"/>
                    <a:pt x="77" y="42"/>
                    <a:pt x="70" y="52"/>
                  </a:cubicBezTo>
                  <a:cubicBezTo>
                    <a:pt x="51" y="75"/>
                    <a:pt x="39" y="96"/>
                    <a:pt x="30" y="126"/>
                  </a:cubicBezTo>
                  <a:cubicBezTo>
                    <a:pt x="27" y="137"/>
                    <a:pt x="25" y="148"/>
                    <a:pt x="24" y="160"/>
                  </a:cubicBezTo>
                  <a:cubicBezTo>
                    <a:pt x="23" y="168"/>
                    <a:pt x="29" y="197"/>
                    <a:pt x="23" y="200"/>
                  </a:cubicBezTo>
                  <a:cubicBezTo>
                    <a:pt x="11" y="204"/>
                    <a:pt x="4" y="176"/>
                    <a:pt x="3" y="169"/>
                  </a:cubicBezTo>
                  <a:cubicBezTo>
                    <a:pt x="0" y="153"/>
                    <a:pt x="5" y="139"/>
                    <a:pt x="13" y="124"/>
                  </a:cubicBezTo>
                  <a:cubicBezTo>
                    <a:pt x="33" y="91"/>
                    <a:pt x="47" y="60"/>
                    <a:pt x="76" y="35"/>
                  </a:cubicBezTo>
                  <a:cubicBezTo>
                    <a:pt x="89" y="24"/>
                    <a:pt x="97" y="10"/>
                    <a:pt x="115" y="6"/>
                  </a:cubicBezTo>
                  <a:cubicBezTo>
                    <a:pt x="133" y="0"/>
                    <a:pt x="141" y="16"/>
                    <a:pt x="130" y="31"/>
                  </a:cubicBezTo>
                </a:path>
              </a:pathLst>
            </a:custGeom>
            <a:solidFill>
              <a:srgbClr val="FCEA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4" name="Freeform 456">
              <a:extLst>
                <a:ext uri="{FF2B5EF4-FFF2-40B4-BE49-F238E27FC236}">
                  <a16:creationId xmlns:a16="http://schemas.microsoft.com/office/drawing/2014/main" id="{398B0C74-DBC5-42C4-B2E2-B8670AD871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6" y="2732"/>
              <a:ext cx="161" cy="80"/>
            </a:xfrm>
            <a:custGeom>
              <a:avLst/>
              <a:gdLst>
                <a:gd name="T0" fmla="*/ 0 w 82"/>
                <a:gd name="T1" fmla="*/ 337 h 38"/>
                <a:gd name="T2" fmla="*/ 620 w 82"/>
                <a:gd name="T3" fmla="*/ 354 h 38"/>
                <a:gd name="T4" fmla="*/ 0 w 82"/>
                <a:gd name="T5" fmla="*/ 337 h 3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2" h="38">
                  <a:moveTo>
                    <a:pt x="0" y="36"/>
                  </a:moveTo>
                  <a:cubicBezTo>
                    <a:pt x="0" y="36"/>
                    <a:pt x="34" y="0"/>
                    <a:pt x="82" y="38"/>
                  </a:cubicBezTo>
                  <a:cubicBezTo>
                    <a:pt x="82" y="38"/>
                    <a:pt x="41" y="4"/>
                    <a:pt x="0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5" name="Freeform 457">
              <a:extLst>
                <a:ext uri="{FF2B5EF4-FFF2-40B4-BE49-F238E27FC236}">
                  <a16:creationId xmlns:a16="http://schemas.microsoft.com/office/drawing/2014/main" id="{677B928D-143F-4BE1-BF18-EFF10098F1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3" y="3089"/>
              <a:ext cx="155" cy="187"/>
            </a:xfrm>
            <a:custGeom>
              <a:avLst/>
              <a:gdLst>
                <a:gd name="T0" fmla="*/ 0 w 79"/>
                <a:gd name="T1" fmla="*/ 674 h 89"/>
                <a:gd name="T2" fmla="*/ 596 w 79"/>
                <a:gd name="T3" fmla="*/ 0 h 89"/>
                <a:gd name="T4" fmla="*/ 0 w 79"/>
                <a:gd name="T5" fmla="*/ 674 h 8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9" h="89">
                  <a:moveTo>
                    <a:pt x="0" y="73"/>
                  </a:moveTo>
                  <a:cubicBezTo>
                    <a:pt x="0" y="73"/>
                    <a:pt x="61" y="89"/>
                    <a:pt x="79" y="0"/>
                  </a:cubicBezTo>
                  <a:cubicBezTo>
                    <a:pt x="79" y="0"/>
                    <a:pt x="61" y="75"/>
                    <a:pt x="0" y="73"/>
                  </a:cubicBezTo>
                  <a:close/>
                </a:path>
              </a:pathLst>
            </a:custGeom>
            <a:solidFill>
              <a:srgbClr val="D299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6" name="Freeform 458">
              <a:extLst>
                <a:ext uri="{FF2B5EF4-FFF2-40B4-BE49-F238E27FC236}">
                  <a16:creationId xmlns:a16="http://schemas.microsoft.com/office/drawing/2014/main" id="{7E17544C-C078-4BB1-8FA9-76B1D98AFD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8" y="3200"/>
              <a:ext cx="189" cy="199"/>
            </a:xfrm>
            <a:custGeom>
              <a:avLst/>
              <a:gdLst>
                <a:gd name="T0" fmla="*/ 63 w 96"/>
                <a:gd name="T1" fmla="*/ 645 h 95"/>
                <a:gd name="T2" fmla="*/ 24 w 96"/>
                <a:gd name="T3" fmla="*/ 737 h 95"/>
                <a:gd name="T4" fmla="*/ 213 w 96"/>
                <a:gd name="T5" fmla="*/ 855 h 95"/>
                <a:gd name="T6" fmla="*/ 480 w 96"/>
                <a:gd name="T7" fmla="*/ 781 h 95"/>
                <a:gd name="T8" fmla="*/ 663 w 96"/>
                <a:gd name="T9" fmla="*/ 396 h 95"/>
                <a:gd name="T10" fmla="*/ 717 w 96"/>
                <a:gd name="T11" fmla="*/ 8 h 95"/>
                <a:gd name="T12" fmla="*/ 589 w 96"/>
                <a:gd name="T13" fmla="*/ 369 h 95"/>
                <a:gd name="T14" fmla="*/ 388 w 96"/>
                <a:gd name="T15" fmla="*/ 597 h 95"/>
                <a:gd name="T16" fmla="*/ 77 w 96"/>
                <a:gd name="T17" fmla="*/ 645 h 9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6" h="95">
                  <a:moveTo>
                    <a:pt x="8" y="70"/>
                  </a:moveTo>
                  <a:cubicBezTo>
                    <a:pt x="0" y="68"/>
                    <a:pt x="0" y="75"/>
                    <a:pt x="3" y="80"/>
                  </a:cubicBezTo>
                  <a:cubicBezTo>
                    <a:pt x="8" y="88"/>
                    <a:pt x="20" y="91"/>
                    <a:pt x="28" y="93"/>
                  </a:cubicBezTo>
                  <a:cubicBezTo>
                    <a:pt x="40" y="95"/>
                    <a:pt x="53" y="94"/>
                    <a:pt x="63" y="85"/>
                  </a:cubicBezTo>
                  <a:cubicBezTo>
                    <a:pt x="75" y="74"/>
                    <a:pt x="83" y="59"/>
                    <a:pt x="87" y="43"/>
                  </a:cubicBezTo>
                  <a:cubicBezTo>
                    <a:pt x="90" y="30"/>
                    <a:pt x="96" y="14"/>
                    <a:pt x="94" y="1"/>
                  </a:cubicBezTo>
                  <a:cubicBezTo>
                    <a:pt x="87" y="0"/>
                    <a:pt x="82" y="33"/>
                    <a:pt x="77" y="40"/>
                  </a:cubicBezTo>
                  <a:cubicBezTo>
                    <a:pt x="70" y="49"/>
                    <a:pt x="61" y="60"/>
                    <a:pt x="51" y="65"/>
                  </a:cubicBezTo>
                  <a:cubicBezTo>
                    <a:pt x="39" y="70"/>
                    <a:pt x="19" y="70"/>
                    <a:pt x="10" y="70"/>
                  </a:cubicBezTo>
                </a:path>
              </a:pathLst>
            </a:custGeom>
            <a:solidFill>
              <a:srgbClr val="FCEA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7" name="Freeform 459">
              <a:extLst>
                <a:ext uri="{FF2B5EF4-FFF2-40B4-BE49-F238E27FC236}">
                  <a16:creationId xmlns:a16="http://schemas.microsoft.com/office/drawing/2014/main" id="{FA128ADD-9D45-4802-9827-CE6662356C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8" y="3229"/>
              <a:ext cx="246" cy="181"/>
            </a:xfrm>
            <a:custGeom>
              <a:avLst/>
              <a:gdLst>
                <a:gd name="T0" fmla="*/ 152 w 125"/>
                <a:gd name="T1" fmla="*/ 67 h 86"/>
                <a:gd name="T2" fmla="*/ 464 w 125"/>
                <a:gd name="T3" fmla="*/ 522 h 86"/>
                <a:gd name="T4" fmla="*/ 685 w 125"/>
                <a:gd name="T5" fmla="*/ 497 h 86"/>
                <a:gd name="T6" fmla="*/ 801 w 125"/>
                <a:gd name="T7" fmla="*/ 337 h 86"/>
                <a:gd name="T8" fmla="*/ 921 w 125"/>
                <a:gd name="T9" fmla="*/ 364 h 86"/>
                <a:gd name="T10" fmla="*/ 844 w 125"/>
                <a:gd name="T11" fmla="*/ 617 h 86"/>
                <a:gd name="T12" fmla="*/ 457 w 125"/>
                <a:gd name="T13" fmla="*/ 775 h 86"/>
                <a:gd name="T14" fmla="*/ 128 w 125"/>
                <a:gd name="T15" fmla="*/ 438 h 86"/>
                <a:gd name="T16" fmla="*/ 144 w 125"/>
                <a:gd name="T17" fmla="*/ 84 h 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5" h="86">
                  <a:moveTo>
                    <a:pt x="20" y="7"/>
                  </a:moveTo>
                  <a:cubicBezTo>
                    <a:pt x="29" y="24"/>
                    <a:pt x="41" y="50"/>
                    <a:pt x="61" y="56"/>
                  </a:cubicBezTo>
                  <a:cubicBezTo>
                    <a:pt x="70" y="58"/>
                    <a:pt x="82" y="57"/>
                    <a:pt x="90" y="53"/>
                  </a:cubicBezTo>
                  <a:cubicBezTo>
                    <a:pt x="98" y="48"/>
                    <a:pt x="99" y="42"/>
                    <a:pt x="105" y="36"/>
                  </a:cubicBezTo>
                  <a:cubicBezTo>
                    <a:pt x="111" y="29"/>
                    <a:pt x="117" y="30"/>
                    <a:pt x="121" y="39"/>
                  </a:cubicBezTo>
                  <a:cubicBezTo>
                    <a:pt x="125" y="50"/>
                    <a:pt x="118" y="59"/>
                    <a:pt x="111" y="66"/>
                  </a:cubicBezTo>
                  <a:cubicBezTo>
                    <a:pt x="96" y="81"/>
                    <a:pt x="82" y="86"/>
                    <a:pt x="60" y="83"/>
                  </a:cubicBezTo>
                  <a:cubicBezTo>
                    <a:pt x="36" y="79"/>
                    <a:pt x="25" y="70"/>
                    <a:pt x="17" y="47"/>
                  </a:cubicBezTo>
                  <a:cubicBezTo>
                    <a:pt x="16" y="42"/>
                    <a:pt x="0" y="0"/>
                    <a:pt x="19" y="9"/>
                  </a:cubicBezTo>
                </a:path>
              </a:pathLst>
            </a:custGeom>
            <a:solidFill>
              <a:srgbClr val="FCEA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8" name="Freeform 460">
              <a:extLst>
                <a:ext uri="{FF2B5EF4-FFF2-40B4-BE49-F238E27FC236}">
                  <a16:creationId xmlns:a16="http://schemas.microsoft.com/office/drawing/2014/main" id="{091109DD-5703-4DFC-A344-9EEDB33D4F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0" y="2906"/>
              <a:ext cx="266" cy="319"/>
            </a:xfrm>
            <a:custGeom>
              <a:avLst/>
              <a:gdLst>
                <a:gd name="T0" fmla="*/ 77 w 135"/>
                <a:gd name="T1" fmla="*/ 529 h 152"/>
                <a:gd name="T2" fmla="*/ 221 w 135"/>
                <a:gd name="T3" fmla="*/ 220 h 152"/>
                <a:gd name="T4" fmla="*/ 435 w 135"/>
                <a:gd name="T5" fmla="*/ 405 h 152"/>
                <a:gd name="T6" fmla="*/ 629 w 135"/>
                <a:gd name="T7" fmla="*/ 722 h 152"/>
                <a:gd name="T8" fmla="*/ 804 w 135"/>
                <a:gd name="T9" fmla="*/ 1018 h 152"/>
                <a:gd name="T10" fmla="*/ 932 w 135"/>
                <a:gd name="T11" fmla="*/ 1312 h 152"/>
                <a:gd name="T12" fmla="*/ 897 w 135"/>
                <a:gd name="T13" fmla="*/ 1026 h 152"/>
                <a:gd name="T14" fmla="*/ 688 w 135"/>
                <a:gd name="T15" fmla="*/ 690 h 152"/>
                <a:gd name="T16" fmla="*/ 536 w 135"/>
                <a:gd name="T17" fmla="*/ 437 h 152"/>
                <a:gd name="T18" fmla="*/ 353 w 135"/>
                <a:gd name="T19" fmla="*/ 193 h 152"/>
                <a:gd name="T20" fmla="*/ 152 w 135"/>
                <a:gd name="T21" fmla="*/ 27 h 152"/>
                <a:gd name="T22" fmla="*/ 47 w 135"/>
                <a:gd name="T23" fmla="*/ 269 h 152"/>
                <a:gd name="T24" fmla="*/ 55 w 135"/>
                <a:gd name="T25" fmla="*/ 529 h 15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5" h="152">
                  <a:moveTo>
                    <a:pt x="10" y="57"/>
                  </a:moveTo>
                  <a:cubicBezTo>
                    <a:pt x="9" y="47"/>
                    <a:pt x="16" y="25"/>
                    <a:pt x="29" y="24"/>
                  </a:cubicBezTo>
                  <a:cubicBezTo>
                    <a:pt x="39" y="24"/>
                    <a:pt x="51" y="37"/>
                    <a:pt x="57" y="44"/>
                  </a:cubicBezTo>
                  <a:cubicBezTo>
                    <a:pt x="66" y="55"/>
                    <a:pt x="73" y="67"/>
                    <a:pt x="82" y="78"/>
                  </a:cubicBezTo>
                  <a:cubicBezTo>
                    <a:pt x="91" y="88"/>
                    <a:pt x="98" y="98"/>
                    <a:pt x="105" y="110"/>
                  </a:cubicBezTo>
                  <a:cubicBezTo>
                    <a:pt x="110" y="118"/>
                    <a:pt x="114" y="136"/>
                    <a:pt x="122" y="142"/>
                  </a:cubicBezTo>
                  <a:cubicBezTo>
                    <a:pt x="135" y="152"/>
                    <a:pt x="119" y="115"/>
                    <a:pt x="117" y="111"/>
                  </a:cubicBezTo>
                  <a:cubicBezTo>
                    <a:pt x="110" y="97"/>
                    <a:pt x="99" y="87"/>
                    <a:pt x="90" y="75"/>
                  </a:cubicBezTo>
                  <a:cubicBezTo>
                    <a:pt x="84" y="66"/>
                    <a:pt x="77" y="56"/>
                    <a:pt x="70" y="47"/>
                  </a:cubicBezTo>
                  <a:cubicBezTo>
                    <a:pt x="63" y="38"/>
                    <a:pt x="56" y="28"/>
                    <a:pt x="46" y="21"/>
                  </a:cubicBezTo>
                  <a:cubicBezTo>
                    <a:pt x="39" y="16"/>
                    <a:pt x="29" y="5"/>
                    <a:pt x="20" y="3"/>
                  </a:cubicBezTo>
                  <a:cubicBezTo>
                    <a:pt x="7" y="0"/>
                    <a:pt x="7" y="19"/>
                    <a:pt x="6" y="29"/>
                  </a:cubicBezTo>
                  <a:cubicBezTo>
                    <a:pt x="5" y="34"/>
                    <a:pt x="0" y="57"/>
                    <a:pt x="7" y="57"/>
                  </a:cubicBezTo>
                </a:path>
              </a:pathLst>
            </a:custGeom>
            <a:solidFill>
              <a:srgbClr val="FCEA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9" name="Freeform 461">
              <a:extLst>
                <a:ext uri="{FF2B5EF4-FFF2-40B4-BE49-F238E27FC236}">
                  <a16:creationId xmlns:a16="http://schemas.microsoft.com/office/drawing/2014/main" id="{64E91B52-8822-4414-90CE-5A39256497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2" y="2917"/>
              <a:ext cx="47" cy="44"/>
            </a:xfrm>
            <a:custGeom>
              <a:avLst/>
              <a:gdLst>
                <a:gd name="T0" fmla="*/ 0 w 24"/>
                <a:gd name="T1" fmla="*/ 84 h 21"/>
                <a:gd name="T2" fmla="*/ 61 w 24"/>
                <a:gd name="T3" fmla="*/ 101 h 21"/>
                <a:gd name="T4" fmla="*/ 112 w 24"/>
                <a:gd name="T5" fmla="*/ 157 h 21"/>
                <a:gd name="T6" fmla="*/ 180 w 24"/>
                <a:gd name="T7" fmla="*/ 101 h 21"/>
                <a:gd name="T8" fmla="*/ 8 w 24"/>
                <a:gd name="T9" fmla="*/ 75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21">
                  <a:moveTo>
                    <a:pt x="0" y="9"/>
                  </a:moveTo>
                  <a:cubicBezTo>
                    <a:pt x="3" y="10"/>
                    <a:pt x="6" y="10"/>
                    <a:pt x="8" y="11"/>
                  </a:cubicBezTo>
                  <a:cubicBezTo>
                    <a:pt x="11" y="12"/>
                    <a:pt x="12" y="15"/>
                    <a:pt x="15" y="17"/>
                  </a:cubicBezTo>
                  <a:cubicBezTo>
                    <a:pt x="20" y="21"/>
                    <a:pt x="24" y="18"/>
                    <a:pt x="24" y="11"/>
                  </a:cubicBezTo>
                  <a:cubicBezTo>
                    <a:pt x="23" y="0"/>
                    <a:pt x="7" y="7"/>
                    <a:pt x="1" y="8"/>
                  </a:cubicBezTo>
                </a:path>
              </a:pathLst>
            </a:custGeom>
            <a:solidFill>
              <a:srgbClr val="FDF7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0" name="Freeform 462">
              <a:extLst>
                <a:ext uri="{FF2B5EF4-FFF2-40B4-BE49-F238E27FC236}">
                  <a16:creationId xmlns:a16="http://schemas.microsoft.com/office/drawing/2014/main" id="{F5E2F9A9-DB57-4B0F-8ED5-9B5A00B4D2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3" y="3309"/>
              <a:ext cx="103" cy="95"/>
            </a:xfrm>
            <a:custGeom>
              <a:avLst/>
              <a:gdLst>
                <a:gd name="T0" fmla="*/ 0 w 52"/>
                <a:gd name="T1" fmla="*/ 217 h 45"/>
                <a:gd name="T2" fmla="*/ 125 w 52"/>
                <a:gd name="T3" fmla="*/ 217 h 45"/>
                <a:gd name="T4" fmla="*/ 256 w 52"/>
                <a:gd name="T5" fmla="*/ 120 h 45"/>
                <a:gd name="T6" fmla="*/ 309 w 52"/>
                <a:gd name="T7" fmla="*/ 76 h 45"/>
                <a:gd name="T8" fmla="*/ 349 w 52"/>
                <a:gd name="T9" fmla="*/ 17 h 45"/>
                <a:gd name="T10" fmla="*/ 388 w 52"/>
                <a:gd name="T11" fmla="*/ 57 h 45"/>
                <a:gd name="T12" fmla="*/ 8 w 52"/>
                <a:gd name="T13" fmla="*/ 236 h 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2" h="45">
                  <a:moveTo>
                    <a:pt x="0" y="23"/>
                  </a:moveTo>
                  <a:cubicBezTo>
                    <a:pt x="5" y="22"/>
                    <a:pt x="10" y="24"/>
                    <a:pt x="16" y="23"/>
                  </a:cubicBezTo>
                  <a:cubicBezTo>
                    <a:pt x="22" y="22"/>
                    <a:pt x="27" y="17"/>
                    <a:pt x="33" y="13"/>
                  </a:cubicBezTo>
                  <a:cubicBezTo>
                    <a:pt x="36" y="12"/>
                    <a:pt x="38" y="11"/>
                    <a:pt x="40" y="8"/>
                  </a:cubicBezTo>
                  <a:cubicBezTo>
                    <a:pt x="41" y="7"/>
                    <a:pt x="43" y="3"/>
                    <a:pt x="45" y="2"/>
                  </a:cubicBezTo>
                  <a:cubicBezTo>
                    <a:pt x="49" y="0"/>
                    <a:pt x="50" y="2"/>
                    <a:pt x="50" y="6"/>
                  </a:cubicBezTo>
                  <a:cubicBezTo>
                    <a:pt x="52" y="22"/>
                    <a:pt x="3" y="45"/>
                    <a:pt x="1" y="25"/>
                  </a:cubicBezTo>
                </a:path>
              </a:pathLst>
            </a:custGeom>
            <a:solidFill>
              <a:srgbClr val="FDF7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1" name="Freeform 463">
              <a:extLst>
                <a:ext uri="{FF2B5EF4-FFF2-40B4-BE49-F238E27FC236}">
                  <a16:creationId xmlns:a16="http://schemas.microsoft.com/office/drawing/2014/main" id="{5234953C-C4F6-4B05-A8C8-1E2BBA30AB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2" y="2921"/>
              <a:ext cx="55" cy="40"/>
            </a:xfrm>
            <a:custGeom>
              <a:avLst/>
              <a:gdLst>
                <a:gd name="T0" fmla="*/ 0 w 28"/>
                <a:gd name="T1" fmla="*/ 168 h 19"/>
                <a:gd name="T2" fmla="*/ 84 w 28"/>
                <a:gd name="T3" fmla="*/ 8 h 19"/>
                <a:gd name="T4" fmla="*/ 212 w 28"/>
                <a:gd name="T5" fmla="*/ 160 h 19"/>
                <a:gd name="T6" fmla="*/ 100 w 28"/>
                <a:gd name="T7" fmla="*/ 120 h 19"/>
                <a:gd name="T8" fmla="*/ 16 w 28"/>
                <a:gd name="T9" fmla="*/ 168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" h="19">
                  <a:moveTo>
                    <a:pt x="0" y="18"/>
                  </a:moveTo>
                  <a:cubicBezTo>
                    <a:pt x="2" y="11"/>
                    <a:pt x="2" y="0"/>
                    <a:pt x="11" y="1"/>
                  </a:cubicBezTo>
                  <a:cubicBezTo>
                    <a:pt x="16" y="2"/>
                    <a:pt x="28" y="11"/>
                    <a:pt x="28" y="17"/>
                  </a:cubicBezTo>
                  <a:cubicBezTo>
                    <a:pt x="23" y="18"/>
                    <a:pt x="18" y="13"/>
                    <a:pt x="13" y="13"/>
                  </a:cubicBezTo>
                  <a:cubicBezTo>
                    <a:pt x="8" y="14"/>
                    <a:pt x="6" y="19"/>
                    <a:pt x="2" y="18"/>
                  </a:cubicBezTo>
                </a:path>
              </a:pathLst>
            </a:custGeom>
            <a:solidFill>
              <a:srgbClr val="FDF7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2" name="Freeform 464">
              <a:extLst>
                <a:ext uri="{FF2B5EF4-FFF2-40B4-BE49-F238E27FC236}">
                  <a16:creationId xmlns:a16="http://schemas.microsoft.com/office/drawing/2014/main" id="{CA4DE2B6-F3B0-403F-B812-9F45EA4428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5" y="3301"/>
              <a:ext cx="170" cy="92"/>
            </a:xfrm>
            <a:custGeom>
              <a:avLst/>
              <a:gdLst>
                <a:gd name="T0" fmla="*/ 71 w 86"/>
                <a:gd name="T1" fmla="*/ 0 h 44"/>
                <a:gd name="T2" fmla="*/ 395 w 86"/>
                <a:gd name="T3" fmla="*/ 257 h 44"/>
                <a:gd name="T4" fmla="*/ 563 w 86"/>
                <a:gd name="T5" fmla="*/ 209 h 44"/>
                <a:gd name="T6" fmla="*/ 633 w 86"/>
                <a:gd name="T7" fmla="*/ 284 h 44"/>
                <a:gd name="T8" fmla="*/ 411 w 86"/>
                <a:gd name="T9" fmla="*/ 385 h 44"/>
                <a:gd name="T10" fmla="*/ 192 w 86"/>
                <a:gd name="T11" fmla="*/ 328 h 44"/>
                <a:gd name="T12" fmla="*/ 85 w 86"/>
                <a:gd name="T13" fmla="*/ 27 h 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6" h="44">
                  <a:moveTo>
                    <a:pt x="9" y="0"/>
                  </a:moveTo>
                  <a:cubicBezTo>
                    <a:pt x="23" y="15"/>
                    <a:pt x="30" y="27"/>
                    <a:pt x="51" y="28"/>
                  </a:cubicBezTo>
                  <a:cubicBezTo>
                    <a:pt x="60" y="28"/>
                    <a:pt x="65" y="25"/>
                    <a:pt x="73" y="23"/>
                  </a:cubicBezTo>
                  <a:cubicBezTo>
                    <a:pt x="79" y="21"/>
                    <a:pt x="86" y="23"/>
                    <a:pt x="82" y="31"/>
                  </a:cubicBezTo>
                  <a:cubicBezTo>
                    <a:pt x="77" y="39"/>
                    <a:pt x="61" y="40"/>
                    <a:pt x="53" y="42"/>
                  </a:cubicBezTo>
                  <a:cubicBezTo>
                    <a:pt x="43" y="44"/>
                    <a:pt x="33" y="43"/>
                    <a:pt x="25" y="36"/>
                  </a:cubicBezTo>
                  <a:cubicBezTo>
                    <a:pt x="21" y="33"/>
                    <a:pt x="0" y="3"/>
                    <a:pt x="11" y="3"/>
                  </a:cubicBezTo>
                </a:path>
              </a:pathLst>
            </a:custGeom>
            <a:solidFill>
              <a:srgbClr val="FDF7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3" name="Freeform 465">
              <a:extLst>
                <a:ext uri="{FF2B5EF4-FFF2-40B4-BE49-F238E27FC236}">
                  <a16:creationId xmlns:a16="http://schemas.microsoft.com/office/drawing/2014/main" id="{84FEE574-99F2-4FBA-8E33-287B034E9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8" y="3179"/>
              <a:ext cx="497" cy="384"/>
            </a:xfrm>
            <a:custGeom>
              <a:avLst/>
              <a:gdLst>
                <a:gd name="T0" fmla="*/ 1243 w 253"/>
                <a:gd name="T1" fmla="*/ 0 h 183"/>
                <a:gd name="T2" fmla="*/ 780 w 253"/>
                <a:gd name="T3" fmla="*/ 1255 h 183"/>
                <a:gd name="T4" fmla="*/ 259 w 253"/>
                <a:gd name="T5" fmla="*/ 1091 h 183"/>
                <a:gd name="T6" fmla="*/ 165 w 253"/>
                <a:gd name="T7" fmla="*/ 1034 h 183"/>
                <a:gd name="T8" fmla="*/ 108 w 253"/>
                <a:gd name="T9" fmla="*/ 959 h 183"/>
                <a:gd name="T10" fmla="*/ 39 w 253"/>
                <a:gd name="T11" fmla="*/ 1228 h 183"/>
                <a:gd name="T12" fmla="*/ 8 w 253"/>
                <a:gd name="T13" fmla="*/ 1540 h 183"/>
                <a:gd name="T14" fmla="*/ 16 w 253"/>
                <a:gd name="T15" fmla="*/ 1656 h 183"/>
                <a:gd name="T16" fmla="*/ 189 w 253"/>
                <a:gd name="T17" fmla="*/ 1647 h 183"/>
                <a:gd name="T18" fmla="*/ 385 w 253"/>
                <a:gd name="T19" fmla="*/ 1580 h 183"/>
                <a:gd name="T20" fmla="*/ 629 w 253"/>
                <a:gd name="T21" fmla="*/ 1555 h 183"/>
                <a:gd name="T22" fmla="*/ 984 w 253"/>
                <a:gd name="T23" fmla="*/ 1540 h 183"/>
                <a:gd name="T24" fmla="*/ 1344 w 253"/>
                <a:gd name="T25" fmla="*/ 1463 h 183"/>
                <a:gd name="T26" fmla="*/ 1621 w 253"/>
                <a:gd name="T27" fmla="*/ 1387 h 183"/>
                <a:gd name="T28" fmla="*/ 1809 w 253"/>
                <a:gd name="T29" fmla="*/ 1162 h 183"/>
                <a:gd name="T30" fmla="*/ 1864 w 253"/>
                <a:gd name="T31" fmla="*/ 925 h 183"/>
                <a:gd name="T32" fmla="*/ 1809 w 253"/>
                <a:gd name="T33" fmla="*/ 749 h 183"/>
                <a:gd name="T34" fmla="*/ 1540 w 253"/>
                <a:gd name="T35" fmla="*/ 497 h 183"/>
                <a:gd name="T36" fmla="*/ 1273 w 253"/>
                <a:gd name="T37" fmla="*/ 27 h 18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53" h="183">
                  <a:moveTo>
                    <a:pt x="164" y="0"/>
                  </a:moveTo>
                  <a:cubicBezTo>
                    <a:pt x="158" y="40"/>
                    <a:pt x="158" y="128"/>
                    <a:pt x="103" y="136"/>
                  </a:cubicBezTo>
                  <a:cubicBezTo>
                    <a:pt x="79" y="140"/>
                    <a:pt x="55" y="130"/>
                    <a:pt x="34" y="118"/>
                  </a:cubicBezTo>
                  <a:cubicBezTo>
                    <a:pt x="30" y="116"/>
                    <a:pt x="26" y="115"/>
                    <a:pt x="22" y="112"/>
                  </a:cubicBezTo>
                  <a:cubicBezTo>
                    <a:pt x="20" y="110"/>
                    <a:pt x="17" y="104"/>
                    <a:pt x="14" y="104"/>
                  </a:cubicBezTo>
                  <a:cubicBezTo>
                    <a:pt x="3" y="101"/>
                    <a:pt x="5" y="126"/>
                    <a:pt x="5" y="133"/>
                  </a:cubicBezTo>
                  <a:cubicBezTo>
                    <a:pt x="4" y="144"/>
                    <a:pt x="1" y="156"/>
                    <a:pt x="1" y="167"/>
                  </a:cubicBezTo>
                  <a:cubicBezTo>
                    <a:pt x="0" y="171"/>
                    <a:pt x="0" y="177"/>
                    <a:pt x="2" y="179"/>
                  </a:cubicBezTo>
                  <a:cubicBezTo>
                    <a:pt x="6" y="183"/>
                    <a:pt x="20" y="180"/>
                    <a:pt x="25" y="178"/>
                  </a:cubicBezTo>
                  <a:cubicBezTo>
                    <a:pt x="34" y="175"/>
                    <a:pt x="41" y="172"/>
                    <a:pt x="51" y="171"/>
                  </a:cubicBezTo>
                  <a:cubicBezTo>
                    <a:pt x="61" y="170"/>
                    <a:pt x="72" y="169"/>
                    <a:pt x="83" y="168"/>
                  </a:cubicBezTo>
                  <a:cubicBezTo>
                    <a:pt x="98" y="167"/>
                    <a:pt x="114" y="167"/>
                    <a:pt x="130" y="167"/>
                  </a:cubicBezTo>
                  <a:cubicBezTo>
                    <a:pt x="146" y="166"/>
                    <a:pt x="160" y="161"/>
                    <a:pt x="177" y="158"/>
                  </a:cubicBezTo>
                  <a:cubicBezTo>
                    <a:pt x="189" y="156"/>
                    <a:pt x="203" y="155"/>
                    <a:pt x="214" y="150"/>
                  </a:cubicBezTo>
                  <a:cubicBezTo>
                    <a:pt x="223" y="146"/>
                    <a:pt x="235" y="135"/>
                    <a:pt x="239" y="126"/>
                  </a:cubicBezTo>
                  <a:cubicBezTo>
                    <a:pt x="243" y="117"/>
                    <a:pt x="239" y="109"/>
                    <a:pt x="246" y="100"/>
                  </a:cubicBezTo>
                  <a:cubicBezTo>
                    <a:pt x="253" y="91"/>
                    <a:pt x="249" y="88"/>
                    <a:pt x="239" y="81"/>
                  </a:cubicBezTo>
                  <a:cubicBezTo>
                    <a:pt x="227" y="72"/>
                    <a:pt x="214" y="64"/>
                    <a:pt x="203" y="54"/>
                  </a:cubicBezTo>
                  <a:cubicBezTo>
                    <a:pt x="191" y="43"/>
                    <a:pt x="168" y="20"/>
                    <a:pt x="168" y="3"/>
                  </a:cubicBezTo>
                </a:path>
              </a:pathLst>
            </a:custGeom>
            <a:solidFill>
              <a:srgbClr val="EFAC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4" name="Freeform 466">
              <a:extLst>
                <a:ext uri="{FF2B5EF4-FFF2-40B4-BE49-F238E27FC236}">
                  <a16:creationId xmlns:a16="http://schemas.microsoft.com/office/drawing/2014/main" id="{83808458-892B-4A41-B9C3-AF9F504978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2" y="3143"/>
              <a:ext cx="505" cy="439"/>
            </a:xfrm>
            <a:custGeom>
              <a:avLst/>
              <a:gdLst>
                <a:gd name="T0" fmla="*/ 607 w 257"/>
                <a:gd name="T1" fmla="*/ 0 h 209"/>
                <a:gd name="T2" fmla="*/ 297 w 257"/>
                <a:gd name="T3" fmla="*/ 750 h 209"/>
                <a:gd name="T4" fmla="*/ 136 w 257"/>
                <a:gd name="T5" fmla="*/ 891 h 209"/>
                <a:gd name="T6" fmla="*/ 8 w 257"/>
                <a:gd name="T7" fmla="*/ 983 h 209"/>
                <a:gd name="T8" fmla="*/ 39 w 257"/>
                <a:gd name="T9" fmla="*/ 1094 h 209"/>
                <a:gd name="T10" fmla="*/ 8 w 257"/>
                <a:gd name="T11" fmla="*/ 1195 h 209"/>
                <a:gd name="T12" fmla="*/ 128 w 257"/>
                <a:gd name="T13" fmla="*/ 1315 h 209"/>
                <a:gd name="T14" fmla="*/ 305 w 257"/>
                <a:gd name="T15" fmla="*/ 1483 h 209"/>
                <a:gd name="T16" fmla="*/ 957 w 257"/>
                <a:gd name="T17" fmla="*/ 1640 h 209"/>
                <a:gd name="T18" fmla="*/ 1375 w 257"/>
                <a:gd name="T19" fmla="*/ 1651 h 209"/>
                <a:gd name="T20" fmla="*/ 1776 w 257"/>
                <a:gd name="T21" fmla="*/ 1777 h 209"/>
                <a:gd name="T22" fmla="*/ 1934 w 257"/>
                <a:gd name="T23" fmla="*/ 1788 h 209"/>
                <a:gd name="T24" fmla="*/ 1928 w 257"/>
                <a:gd name="T25" fmla="*/ 1508 h 209"/>
                <a:gd name="T26" fmla="*/ 1941 w 257"/>
                <a:gd name="T27" fmla="*/ 1222 h 209"/>
                <a:gd name="T28" fmla="*/ 1896 w 257"/>
                <a:gd name="T29" fmla="*/ 1094 h 209"/>
                <a:gd name="T30" fmla="*/ 1708 w 257"/>
                <a:gd name="T31" fmla="*/ 1231 h 209"/>
                <a:gd name="T32" fmla="*/ 1344 w 257"/>
                <a:gd name="T33" fmla="*/ 1391 h 209"/>
                <a:gd name="T34" fmla="*/ 780 w 257"/>
                <a:gd name="T35" fmla="*/ 975 h 209"/>
                <a:gd name="T36" fmla="*/ 684 w 257"/>
                <a:gd name="T37" fmla="*/ 326 h 209"/>
                <a:gd name="T38" fmla="*/ 637 w 257"/>
                <a:gd name="T39" fmla="*/ 8 h 20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57" h="209">
                  <a:moveTo>
                    <a:pt x="80" y="0"/>
                  </a:moveTo>
                  <a:cubicBezTo>
                    <a:pt x="73" y="28"/>
                    <a:pt x="59" y="59"/>
                    <a:pt x="39" y="81"/>
                  </a:cubicBezTo>
                  <a:cubicBezTo>
                    <a:pt x="33" y="87"/>
                    <a:pt x="26" y="92"/>
                    <a:pt x="18" y="96"/>
                  </a:cubicBezTo>
                  <a:cubicBezTo>
                    <a:pt x="12" y="98"/>
                    <a:pt x="2" y="97"/>
                    <a:pt x="1" y="106"/>
                  </a:cubicBezTo>
                  <a:cubicBezTo>
                    <a:pt x="1" y="110"/>
                    <a:pt x="5" y="113"/>
                    <a:pt x="5" y="118"/>
                  </a:cubicBezTo>
                  <a:cubicBezTo>
                    <a:pt x="4" y="121"/>
                    <a:pt x="0" y="125"/>
                    <a:pt x="1" y="129"/>
                  </a:cubicBezTo>
                  <a:cubicBezTo>
                    <a:pt x="1" y="134"/>
                    <a:pt x="13" y="139"/>
                    <a:pt x="17" y="142"/>
                  </a:cubicBezTo>
                  <a:cubicBezTo>
                    <a:pt x="24" y="148"/>
                    <a:pt x="31" y="155"/>
                    <a:pt x="40" y="160"/>
                  </a:cubicBezTo>
                  <a:cubicBezTo>
                    <a:pt x="66" y="175"/>
                    <a:pt x="97" y="173"/>
                    <a:pt x="126" y="177"/>
                  </a:cubicBezTo>
                  <a:cubicBezTo>
                    <a:pt x="144" y="180"/>
                    <a:pt x="163" y="177"/>
                    <a:pt x="181" y="178"/>
                  </a:cubicBezTo>
                  <a:cubicBezTo>
                    <a:pt x="199" y="180"/>
                    <a:pt x="218" y="184"/>
                    <a:pt x="234" y="192"/>
                  </a:cubicBezTo>
                  <a:cubicBezTo>
                    <a:pt x="242" y="196"/>
                    <a:pt x="252" y="209"/>
                    <a:pt x="255" y="193"/>
                  </a:cubicBezTo>
                  <a:cubicBezTo>
                    <a:pt x="257" y="184"/>
                    <a:pt x="253" y="173"/>
                    <a:pt x="254" y="163"/>
                  </a:cubicBezTo>
                  <a:cubicBezTo>
                    <a:pt x="255" y="153"/>
                    <a:pt x="257" y="142"/>
                    <a:pt x="256" y="132"/>
                  </a:cubicBezTo>
                  <a:cubicBezTo>
                    <a:pt x="255" y="126"/>
                    <a:pt x="256" y="119"/>
                    <a:pt x="250" y="118"/>
                  </a:cubicBezTo>
                  <a:cubicBezTo>
                    <a:pt x="243" y="117"/>
                    <a:pt x="230" y="130"/>
                    <a:pt x="225" y="133"/>
                  </a:cubicBezTo>
                  <a:cubicBezTo>
                    <a:pt x="212" y="142"/>
                    <a:pt x="194" y="150"/>
                    <a:pt x="177" y="150"/>
                  </a:cubicBezTo>
                  <a:cubicBezTo>
                    <a:pt x="147" y="150"/>
                    <a:pt x="115" y="133"/>
                    <a:pt x="103" y="105"/>
                  </a:cubicBezTo>
                  <a:cubicBezTo>
                    <a:pt x="93" y="84"/>
                    <a:pt x="91" y="58"/>
                    <a:pt x="90" y="35"/>
                  </a:cubicBezTo>
                  <a:cubicBezTo>
                    <a:pt x="90" y="28"/>
                    <a:pt x="94" y="1"/>
                    <a:pt x="84" y="1"/>
                  </a:cubicBezTo>
                </a:path>
              </a:pathLst>
            </a:custGeom>
            <a:solidFill>
              <a:srgbClr val="EFAC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5" name="Freeform 467">
              <a:extLst>
                <a:ext uri="{FF2B5EF4-FFF2-40B4-BE49-F238E27FC236}">
                  <a16:creationId xmlns:a16="http://schemas.microsoft.com/office/drawing/2014/main" id="{674AF6B5-6921-4CA7-BA47-3D0B17865A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0" y="2781"/>
              <a:ext cx="177" cy="163"/>
            </a:xfrm>
            <a:custGeom>
              <a:avLst/>
              <a:gdLst>
                <a:gd name="T0" fmla="*/ 0 w 90"/>
                <a:gd name="T1" fmla="*/ 385 h 78"/>
                <a:gd name="T2" fmla="*/ 395 w 90"/>
                <a:gd name="T3" fmla="*/ 393 h 78"/>
                <a:gd name="T4" fmla="*/ 456 w 90"/>
                <a:gd name="T5" fmla="*/ 713 h 78"/>
                <a:gd name="T6" fmla="*/ 557 w 90"/>
                <a:gd name="T7" fmla="*/ 502 h 78"/>
                <a:gd name="T8" fmla="*/ 639 w 90"/>
                <a:gd name="T9" fmla="*/ 293 h 78"/>
                <a:gd name="T10" fmla="*/ 564 w 90"/>
                <a:gd name="T11" fmla="*/ 0 h 78"/>
                <a:gd name="T12" fmla="*/ 395 w 90"/>
                <a:gd name="T13" fmla="*/ 117 h 78"/>
                <a:gd name="T14" fmla="*/ 220 w 90"/>
                <a:gd name="T15" fmla="*/ 228 h 78"/>
                <a:gd name="T16" fmla="*/ 0 w 90"/>
                <a:gd name="T17" fmla="*/ 357 h 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0" h="78">
                  <a:moveTo>
                    <a:pt x="0" y="42"/>
                  </a:moveTo>
                  <a:cubicBezTo>
                    <a:pt x="15" y="38"/>
                    <a:pt x="39" y="32"/>
                    <a:pt x="52" y="43"/>
                  </a:cubicBezTo>
                  <a:cubicBezTo>
                    <a:pt x="63" y="53"/>
                    <a:pt x="53" y="67"/>
                    <a:pt x="60" y="78"/>
                  </a:cubicBezTo>
                  <a:cubicBezTo>
                    <a:pt x="68" y="73"/>
                    <a:pt x="70" y="64"/>
                    <a:pt x="73" y="55"/>
                  </a:cubicBezTo>
                  <a:cubicBezTo>
                    <a:pt x="76" y="47"/>
                    <a:pt x="80" y="39"/>
                    <a:pt x="84" y="32"/>
                  </a:cubicBezTo>
                  <a:cubicBezTo>
                    <a:pt x="90" y="18"/>
                    <a:pt x="76" y="14"/>
                    <a:pt x="74" y="0"/>
                  </a:cubicBezTo>
                  <a:cubicBezTo>
                    <a:pt x="67" y="0"/>
                    <a:pt x="58" y="9"/>
                    <a:pt x="52" y="13"/>
                  </a:cubicBezTo>
                  <a:cubicBezTo>
                    <a:pt x="45" y="18"/>
                    <a:pt x="38" y="21"/>
                    <a:pt x="29" y="25"/>
                  </a:cubicBezTo>
                  <a:cubicBezTo>
                    <a:pt x="19" y="30"/>
                    <a:pt x="11" y="35"/>
                    <a:pt x="0" y="39"/>
                  </a:cubicBezTo>
                </a:path>
              </a:pathLst>
            </a:custGeom>
            <a:solidFill>
              <a:srgbClr val="EFAC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6" name="Freeform 468">
              <a:extLst>
                <a:ext uri="{FF2B5EF4-FFF2-40B4-BE49-F238E27FC236}">
                  <a16:creationId xmlns:a16="http://schemas.microsoft.com/office/drawing/2014/main" id="{26DF4670-00B3-49C3-B57A-E712B25369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783"/>
              <a:ext cx="138" cy="203"/>
            </a:xfrm>
            <a:custGeom>
              <a:avLst/>
              <a:gdLst>
                <a:gd name="T0" fmla="*/ 0 w 70"/>
                <a:gd name="T1" fmla="*/ 157 h 97"/>
                <a:gd name="T2" fmla="*/ 175 w 70"/>
                <a:gd name="T3" fmla="*/ 578 h 97"/>
                <a:gd name="T4" fmla="*/ 284 w 70"/>
                <a:gd name="T5" fmla="*/ 889 h 97"/>
                <a:gd name="T6" fmla="*/ 300 w 70"/>
                <a:gd name="T7" fmla="*/ 460 h 97"/>
                <a:gd name="T8" fmla="*/ 481 w 70"/>
                <a:gd name="T9" fmla="*/ 301 h 97"/>
                <a:gd name="T10" fmla="*/ 505 w 70"/>
                <a:gd name="T11" fmla="*/ 228 h 97"/>
                <a:gd name="T12" fmla="*/ 392 w 70"/>
                <a:gd name="T13" fmla="*/ 144 h 97"/>
                <a:gd name="T14" fmla="*/ 229 w 70"/>
                <a:gd name="T15" fmla="*/ 0 h 97"/>
                <a:gd name="T16" fmla="*/ 124 w 70"/>
                <a:gd name="T17" fmla="*/ 100 h 97"/>
                <a:gd name="T18" fmla="*/ 24 w 70"/>
                <a:gd name="T19" fmla="*/ 167 h 9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0" h="97">
                  <a:moveTo>
                    <a:pt x="0" y="17"/>
                  </a:moveTo>
                  <a:cubicBezTo>
                    <a:pt x="10" y="32"/>
                    <a:pt x="18" y="46"/>
                    <a:pt x="23" y="63"/>
                  </a:cubicBezTo>
                  <a:cubicBezTo>
                    <a:pt x="25" y="71"/>
                    <a:pt x="27" y="96"/>
                    <a:pt x="37" y="97"/>
                  </a:cubicBezTo>
                  <a:cubicBezTo>
                    <a:pt x="41" y="82"/>
                    <a:pt x="35" y="65"/>
                    <a:pt x="39" y="50"/>
                  </a:cubicBezTo>
                  <a:cubicBezTo>
                    <a:pt x="43" y="33"/>
                    <a:pt x="50" y="38"/>
                    <a:pt x="63" y="33"/>
                  </a:cubicBezTo>
                  <a:cubicBezTo>
                    <a:pt x="67" y="31"/>
                    <a:pt x="70" y="32"/>
                    <a:pt x="66" y="25"/>
                  </a:cubicBezTo>
                  <a:cubicBezTo>
                    <a:pt x="64" y="21"/>
                    <a:pt x="55" y="18"/>
                    <a:pt x="51" y="16"/>
                  </a:cubicBezTo>
                  <a:cubicBezTo>
                    <a:pt x="43" y="12"/>
                    <a:pt x="35" y="6"/>
                    <a:pt x="30" y="0"/>
                  </a:cubicBezTo>
                  <a:cubicBezTo>
                    <a:pt x="25" y="3"/>
                    <a:pt x="21" y="8"/>
                    <a:pt x="16" y="11"/>
                  </a:cubicBezTo>
                  <a:cubicBezTo>
                    <a:pt x="12" y="14"/>
                    <a:pt x="6" y="14"/>
                    <a:pt x="3" y="18"/>
                  </a:cubicBezTo>
                </a:path>
              </a:pathLst>
            </a:custGeom>
            <a:solidFill>
              <a:srgbClr val="EFAC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7" name="Freeform 469">
              <a:extLst>
                <a:ext uri="{FF2B5EF4-FFF2-40B4-BE49-F238E27FC236}">
                  <a16:creationId xmlns:a16="http://schemas.microsoft.com/office/drawing/2014/main" id="{10FDB23A-3365-4CAE-9691-EFC8BBE07B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3" y="2808"/>
              <a:ext cx="57" cy="65"/>
            </a:xfrm>
            <a:custGeom>
              <a:avLst/>
              <a:gdLst>
                <a:gd name="T0" fmla="*/ 0 w 29"/>
                <a:gd name="T1" fmla="*/ 136 h 31"/>
                <a:gd name="T2" fmla="*/ 151 w 29"/>
                <a:gd name="T3" fmla="*/ 285 h 31"/>
                <a:gd name="T4" fmla="*/ 197 w 29"/>
                <a:gd name="T5" fmla="*/ 57 h 31"/>
                <a:gd name="T6" fmla="*/ 39 w 29"/>
                <a:gd name="T7" fmla="*/ 101 h 3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9" h="31">
                  <a:moveTo>
                    <a:pt x="0" y="15"/>
                  </a:moveTo>
                  <a:cubicBezTo>
                    <a:pt x="8" y="16"/>
                    <a:pt x="21" y="20"/>
                    <a:pt x="20" y="31"/>
                  </a:cubicBezTo>
                  <a:cubicBezTo>
                    <a:pt x="25" y="30"/>
                    <a:pt x="29" y="11"/>
                    <a:pt x="26" y="6"/>
                  </a:cubicBezTo>
                  <a:cubicBezTo>
                    <a:pt x="22" y="0"/>
                    <a:pt x="9" y="8"/>
                    <a:pt x="5" y="11"/>
                  </a:cubicBezTo>
                </a:path>
              </a:pathLst>
            </a:custGeom>
            <a:solidFill>
              <a:srgbClr val="E5A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8" name="Freeform 470">
              <a:extLst>
                <a:ext uri="{FF2B5EF4-FFF2-40B4-BE49-F238E27FC236}">
                  <a16:creationId xmlns:a16="http://schemas.microsoft.com/office/drawing/2014/main" id="{736E40DC-32EF-485A-AA5D-9AE41188660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0" y="2812"/>
              <a:ext cx="45" cy="65"/>
            </a:xfrm>
            <a:custGeom>
              <a:avLst/>
              <a:gdLst>
                <a:gd name="T0" fmla="*/ 172 w 23"/>
                <a:gd name="T1" fmla="*/ 128 h 31"/>
                <a:gd name="T2" fmla="*/ 112 w 23"/>
                <a:gd name="T3" fmla="*/ 201 h 31"/>
                <a:gd name="T4" fmla="*/ 76 w 23"/>
                <a:gd name="T5" fmla="*/ 285 h 31"/>
                <a:gd name="T6" fmla="*/ 8 w 23"/>
                <a:gd name="T7" fmla="*/ 84 h 31"/>
                <a:gd name="T8" fmla="*/ 76 w 23"/>
                <a:gd name="T9" fmla="*/ 8 h 31"/>
                <a:gd name="T10" fmla="*/ 157 w 23"/>
                <a:gd name="T11" fmla="*/ 92 h 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" h="31">
                  <a:moveTo>
                    <a:pt x="23" y="14"/>
                  </a:moveTo>
                  <a:cubicBezTo>
                    <a:pt x="20" y="17"/>
                    <a:pt x="18" y="19"/>
                    <a:pt x="15" y="22"/>
                  </a:cubicBezTo>
                  <a:cubicBezTo>
                    <a:pt x="13" y="25"/>
                    <a:pt x="13" y="28"/>
                    <a:pt x="10" y="31"/>
                  </a:cubicBezTo>
                  <a:cubicBezTo>
                    <a:pt x="7" y="28"/>
                    <a:pt x="0" y="14"/>
                    <a:pt x="1" y="9"/>
                  </a:cubicBezTo>
                  <a:cubicBezTo>
                    <a:pt x="1" y="5"/>
                    <a:pt x="5" y="0"/>
                    <a:pt x="10" y="1"/>
                  </a:cubicBezTo>
                  <a:cubicBezTo>
                    <a:pt x="15" y="1"/>
                    <a:pt x="17" y="8"/>
                    <a:pt x="21" y="10"/>
                  </a:cubicBezTo>
                </a:path>
              </a:pathLst>
            </a:custGeom>
            <a:solidFill>
              <a:srgbClr val="E5A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9" name="Freeform 471">
              <a:extLst>
                <a:ext uri="{FF2B5EF4-FFF2-40B4-BE49-F238E27FC236}">
                  <a16:creationId xmlns:a16="http://schemas.microsoft.com/office/drawing/2014/main" id="{731587E7-CD9D-42FC-8477-B09439EC33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5" y="3253"/>
              <a:ext cx="203" cy="243"/>
            </a:xfrm>
            <a:custGeom>
              <a:avLst/>
              <a:gdLst>
                <a:gd name="T0" fmla="*/ 680 w 103"/>
                <a:gd name="T1" fmla="*/ 377 h 116"/>
                <a:gd name="T2" fmla="*/ 315 w 103"/>
                <a:gd name="T3" fmla="*/ 249 h 116"/>
                <a:gd name="T4" fmla="*/ 252 w 103"/>
                <a:gd name="T5" fmla="*/ 662 h 116"/>
                <a:gd name="T6" fmla="*/ 101 w 103"/>
                <a:gd name="T7" fmla="*/ 909 h 116"/>
                <a:gd name="T8" fmla="*/ 132 w 103"/>
                <a:gd name="T9" fmla="*/ 1039 h 116"/>
                <a:gd name="T10" fmla="*/ 552 w 103"/>
                <a:gd name="T11" fmla="*/ 890 h 116"/>
                <a:gd name="T12" fmla="*/ 664 w 103"/>
                <a:gd name="T13" fmla="*/ 404 h 1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3" h="116">
                  <a:moveTo>
                    <a:pt x="89" y="41"/>
                  </a:moveTo>
                  <a:cubicBezTo>
                    <a:pt x="74" y="43"/>
                    <a:pt x="47" y="0"/>
                    <a:pt x="41" y="27"/>
                  </a:cubicBezTo>
                  <a:cubicBezTo>
                    <a:pt x="38" y="42"/>
                    <a:pt x="39" y="57"/>
                    <a:pt x="33" y="72"/>
                  </a:cubicBezTo>
                  <a:cubicBezTo>
                    <a:pt x="29" y="84"/>
                    <a:pt x="21" y="90"/>
                    <a:pt x="13" y="99"/>
                  </a:cubicBezTo>
                  <a:cubicBezTo>
                    <a:pt x="5" y="108"/>
                    <a:pt x="0" y="116"/>
                    <a:pt x="17" y="113"/>
                  </a:cubicBezTo>
                  <a:cubicBezTo>
                    <a:pt x="37" y="109"/>
                    <a:pt x="55" y="107"/>
                    <a:pt x="72" y="97"/>
                  </a:cubicBezTo>
                  <a:cubicBezTo>
                    <a:pt x="93" y="84"/>
                    <a:pt x="103" y="65"/>
                    <a:pt x="87" y="44"/>
                  </a:cubicBezTo>
                </a:path>
              </a:pathLst>
            </a:custGeom>
            <a:solidFill>
              <a:srgbClr val="E5A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0" name="Freeform 472">
              <a:extLst>
                <a:ext uri="{FF2B5EF4-FFF2-40B4-BE49-F238E27FC236}">
                  <a16:creationId xmlns:a16="http://schemas.microsoft.com/office/drawing/2014/main" id="{D69FE256-6C63-4061-B0B6-13128F0F13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1" y="3439"/>
              <a:ext cx="107" cy="72"/>
            </a:xfrm>
            <a:custGeom>
              <a:avLst/>
              <a:gdLst>
                <a:gd name="T0" fmla="*/ 79 w 54"/>
                <a:gd name="T1" fmla="*/ 0 h 34"/>
                <a:gd name="T2" fmla="*/ 109 w 54"/>
                <a:gd name="T3" fmla="*/ 322 h 34"/>
                <a:gd name="T4" fmla="*/ 287 w 54"/>
                <a:gd name="T5" fmla="*/ 296 h 34"/>
                <a:gd name="T6" fmla="*/ 420 w 54"/>
                <a:gd name="T7" fmla="*/ 256 h 34"/>
                <a:gd name="T8" fmla="*/ 287 w 54"/>
                <a:gd name="T9" fmla="*/ 125 h 34"/>
                <a:gd name="T10" fmla="*/ 117 w 54"/>
                <a:gd name="T11" fmla="*/ 36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4" h="34">
                  <a:moveTo>
                    <a:pt x="10" y="0"/>
                  </a:moveTo>
                  <a:cubicBezTo>
                    <a:pt x="7" y="9"/>
                    <a:pt x="0" y="34"/>
                    <a:pt x="14" y="34"/>
                  </a:cubicBezTo>
                  <a:cubicBezTo>
                    <a:pt x="21" y="34"/>
                    <a:pt x="29" y="31"/>
                    <a:pt x="37" y="31"/>
                  </a:cubicBezTo>
                  <a:cubicBezTo>
                    <a:pt x="42" y="31"/>
                    <a:pt x="50" y="30"/>
                    <a:pt x="54" y="27"/>
                  </a:cubicBezTo>
                  <a:cubicBezTo>
                    <a:pt x="51" y="21"/>
                    <a:pt x="42" y="17"/>
                    <a:pt x="37" y="13"/>
                  </a:cubicBezTo>
                  <a:cubicBezTo>
                    <a:pt x="31" y="9"/>
                    <a:pt x="23" y="3"/>
                    <a:pt x="15" y="4"/>
                  </a:cubicBezTo>
                </a:path>
              </a:pathLst>
            </a:custGeom>
            <a:solidFill>
              <a:srgbClr val="E5A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1" name="Freeform 473">
              <a:extLst>
                <a:ext uri="{FF2B5EF4-FFF2-40B4-BE49-F238E27FC236}">
                  <a16:creationId xmlns:a16="http://schemas.microsoft.com/office/drawing/2014/main" id="{A606C003-7A27-4763-8AE3-4E38BEBC2D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9" y="3253"/>
              <a:ext cx="215" cy="222"/>
            </a:xfrm>
            <a:custGeom>
              <a:avLst/>
              <a:gdLst>
                <a:gd name="T0" fmla="*/ 491 w 109"/>
                <a:gd name="T1" fmla="*/ 0 h 106"/>
                <a:gd name="T2" fmla="*/ 353 w 109"/>
                <a:gd name="T3" fmla="*/ 312 h 106"/>
                <a:gd name="T4" fmla="*/ 93 w 109"/>
                <a:gd name="T5" fmla="*/ 513 h 106"/>
                <a:gd name="T6" fmla="*/ 199 w 109"/>
                <a:gd name="T7" fmla="*/ 706 h 106"/>
                <a:gd name="T8" fmla="*/ 497 w 109"/>
                <a:gd name="T9" fmla="*/ 917 h 106"/>
                <a:gd name="T10" fmla="*/ 712 w 109"/>
                <a:gd name="T11" fmla="*/ 965 h 106"/>
                <a:gd name="T12" fmla="*/ 684 w 109"/>
                <a:gd name="T13" fmla="*/ 781 h 106"/>
                <a:gd name="T14" fmla="*/ 529 w 109"/>
                <a:gd name="T15" fmla="*/ 394 h 106"/>
                <a:gd name="T16" fmla="*/ 497 w 109"/>
                <a:gd name="T17" fmla="*/ 36 h 10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9" h="106">
                  <a:moveTo>
                    <a:pt x="64" y="0"/>
                  </a:moveTo>
                  <a:cubicBezTo>
                    <a:pt x="60" y="13"/>
                    <a:pt x="55" y="24"/>
                    <a:pt x="46" y="34"/>
                  </a:cubicBezTo>
                  <a:cubicBezTo>
                    <a:pt x="37" y="46"/>
                    <a:pt x="23" y="47"/>
                    <a:pt x="12" y="56"/>
                  </a:cubicBezTo>
                  <a:cubicBezTo>
                    <a:pt x="0" y="66"/>
                    <a:pt x="17" y="72"/>
                    <a:pt x="26" y="77"/>
                  </a:cubicBezTo>
                  <a:cubicBezTo>
                    <a:pt x="40" y="84"/>
                    <a:pt x="52" y="94"/>
                    <a:pt x="65" y="100"/>
                  </a:cubicBezTo>
                  <a:cubicBezTo>
                    <a:pt x="71" y="104"/>
                    <a:pt x="86" y="106"/>
                    <a:pt x="93" y="105"/>
                  </a:cubicBezTo>
                  <a:cubicBezTo>
                    <a:pt x="109" y="102"/>
                    <a:pt x="94" y="92"/>
                    <a:pt x="89" y="85"/>
                  </a:cubicBezTo>
                  <a:cubicBezTo>
                    <a:pt x="80" y="72"/>
                    <a:pt x="71" y="58"/>
                    <a:pt x="69" y="43"/>
                  </a:cubicBezTo>
                  <a:cubicBezTo>
                    <a:pt x="67" y="32"/>
                    <a:pt x="62" y="15"/>
                    <a:pt x="65" y="4"/>
                  </a:cubicBezTo>
                </a:path>
              </a:pathLst>
            </a:custGeom>
            <a:solidFill>
              <a:srgbClr val="E5A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2" name="Freeform 474">
              <a:extLst>
                <a:ext uri="{FF2B5EF4-FFF2-40B4-BE49-F238E27FC236}">
                  <a16:creationId xmlns:a16="http://schemas.microsoft.com/office/drawing/2014/main" id="{E1A53051-91A6-4F97-976E-5D24E21D00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3" y="3425"/>
              <a:ext cx="120" cy="88"/>
            </a:xfrm>
            <a:custGeom>
              <a:avLst/>
              <a:gdLst>
                <a:gd name="T0" fmla="*/ 0 w 61"/>
                <a:gd name="T1" fmla="*/ 212 h 42"/>
                <a:gd name="T2" fmla="*/ 205 w 61"/>
                <a:gd name="T3" fmla="*/ 136 h 42"/>
                <a:gd name="T4" fmla="*/ 364 w 61"/>
                <a:gd name="T5" fmla="*/ 57 h 42"/>
                <a:gd name="T6" fmla="*/ 417 w 61"/>
                <a:gd name="T7" fmla="*/ 193 h 42"/>
                <a:gd name="T8" fmla="*/ 275 w 61"/>
                <a:gd name="T9" fmla="*/ 312 h 42"/>
                <a:gd name="T10" fmla="*/ 31 w 61"/>
                <a:gd name="T11" fmla="*/ 212 h 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1" h="42">
                  <a:moveTo>
                    <a:pt x="0" y="23"/>
                  </a:moveTo>
                  <a:cubicBezTo>
                    <a:pt x="9" y="20"/>
                    <a:pt x="18" y="17"/>
                    <a:pt x="27" y="15"/>
                  </a:cubicBezTo>
                  <a:cubicBezTo>
                    <a:pt x="35" y="12"/>
                    <a:pt x="40" y="9"/>
                    <a:pt x="48" y="6"/>
                  </a:cubicBezTo>
                  <a:cubicBezTo>
                    <a:pt x="61" y="0"/>
                    <a:pt x="57" y="12"/>
                    <a:pt x="55" y="21"/>
                  </a:cubicBezTo>
                  <a:cubicBezTo>
                    <a:pt x="51" y="37"/>
                    <a:pt x="52" y="42"/>
                    <a:pt x="36" y="34"/>
                  </a:cubicBezTo>
                  <a:cubicBezTo>
                    <a:pt x="30" y="31"/>
                    <a:pt x="4" y="25"/>
                    <a:pt x="4" y="23"/>
                  </a:cubicBezTo>
                </a:path>
              </a:pathLst>
            </a:custGeom>
            <a:solidFill>
              <a:srgbClr val="E5A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3" name="Freeform 475">
              <a:extLst>
                <a:ext uri="{FF2B5EF4-FFF2-40B4-BE49-F238E27FC236}">
                  <a16:creationId xmlns:a16="http://schemas.microsoft.com/office/drawing/2014/main" id="{F91A7118-9E7D-479D-995B-7B8B2166BA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7" y="2722"/>
              <a:ext cx="65" cy="50"/>
            </a:xfrm>
            <a:custGeom>
              <a:avLst/>
              <a:gdLst>
                <a:gd name="T0" fmla="*/ 0 w 33"/>
                <a:gd name="T1" fmla="*/ 217 h 24"/>
                <a:gd name="T2" fmla="*/ 252 w 33"/>
                <a:gd name="T3" fmla="*/ 0 h 24"/>
                <a:gd name="T4" fmla="*/ 0 w 33"/>
                <a:gd name="T5" fmla="*/ 217 h 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3" h="24">
                  <a:moveTo>
                    <a:pt x="0" y="24"/>
                  </a:moveTo>
                  <a:cubicBezTo>
                    <a:pt x="0" y="24"/>
                    <a:pt x="1" y="2"/>
                    <a:pt x="33" y="0"/>
                  </a:cubicBezTo>
                  <a:cubicBezTo>
                    <a:pt x="33" y="0"/>
                    <a:pt x="10" y="4"/>
                    <a:pt x="0" y="24"/>
                  </a:cubicBezTo>
                  <a:close/>
                </a:path>
              </a:pathLst>
            </a:custGeom>
            <a:solidFill>
              <a:srgbClr val="9B58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4" name="Freeform 476">
              <a:extLst>
                <a:ext uri="{FF2B5EF4-FFF2-40B4-BE49-F238E27FC236}">
                  <a16:creationId xmlns:a16="http://schemas.microsoft.com/office/drawing/2014/main" id="{1E54A0DE-7CA4-4A1B-BAB6-A55D121DBF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6" y="2722"/>
              <a:ext cx="47" cy="52"/>
            </a:xfrm>
            <a:custGeom>
              <a:avLst/>
              <a:gdLst>
                <a:gd name="T0" fmla="*/ 180 w 24"/>
                <a:gd name="T1" fmla="*/ 8 h 25"/>
                <a:gd name="T2" fmla="*/ 165 w 24"/>
                <a:gd name="T3" fmla="*/ 225 h 25"/>
                <a:gd name="T4" fmla="*/ 180 w 24"/>
                <a:gd name="T5" fmla="*/ 17 h 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" h="25">
                  <a:moveTo>
                    <a:pt x="24" y="1"/>
                  </a:moveTo>
                  <a:cubicBezTo>
                    <a:pt x="24" y="1"/>
                    <a:pt x="0" y="0"/>
                    <a:pt x="22" y="25"/>
                  </a:cubicBezTo>
                  <a:cubicBezTo>
                    <a:pt x="22" y="25"/>
                    <a:pt x="8" y="4"/>
                    <a:pt x="24" y="2"/>
                  </a:cubicBezTo>
                </a:path>
              </a:pathLst>
            </a:custGeom>
            <a:solidFill>
              <a:srgbClr val="9B58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51" name="Text Box 477">
            <a:extLst>
              <a:ext uri="{FF2B5EF4-FFF2-40B4-BE49-F238E27FC236}">
                <a16:creationId xmlns:a16="http://schemas.microsoft.com/office/drawing/2014/main" id="{A6ED19F1-DCE0-4A85-A90C-827194D87A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5932488"/>
            <a:ext cx="8048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fr-FR" altLang="x-none" sz="1400">
                <a:solidFill>
                  <a:srgbClr val="0070C0"/>
                </a:solidFill>
              </a:rPr>
              <a:t>16 days</a:t>
            </a:r>
          </a:p>
        </p:txBody>
      </p:sp>
      <p:sp>
        <p:nvSpPr>
          <p:cNvPr id="10252" name="Text Box 478">
            <a:extLst>
              <a:ext uri="{FF2B5EF4-FFF2-40B4-BE49-F238E27FC236}">
                <a16:creationId xmlns:a16="http://schemas.microsoft.com/office/drawing/2014/main" id="{0F4693CD-7FCF-43E4-A21D-7BBA928BEE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5932488"/>
            <a:ext cx="8048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fr-FR" altLang="x-none" sz="1400">
                <a:solidFill>
                  <a:srgbClr val="0070C0"/>
                </a:solidFill>
              </a:rPr>
              <a:t>20 days</a:t>
            </a:r>
          </a:p>
        </p:txBody>
      </p:sp>
      <p:sp>
        <p:nvSpPr>
          <p:cNvPr id="10253" name="Text Box 479">
            <a:extLst>
              <a:ext uri="{FF2B5EF4-FFF2-40B4-BE49-F238E27FC236}">
                <a16:creationId xmlns:a16="http://schemas.microsoft.com/office/drawing/2014/main" id="{F636EF05-E616-499C-98C9-A484B6F2AB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5932488"/>
            <a:ext cx="8048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fr-FR" altLang="x-none" sz="1400">
                <a:solidFill>
                  <a:srgbClr val="0070C0"/>
                </a:solidFill>
              </a:rPr>
              <a:t>22 days</a:t>
            </a:r>
          </a:p>
        </p:txBody>
      </p:sp>
      <p:sp>
        <p:nvSpPr>
          <p:cNvPr id="10254" name="Text Box 480">
            <a:extLst>
              <a:ext uri="{FF2B5EF4-FFF2-40B4-BE49-F238E27FC236}">
                <a16:creationId xmlns:a16="http://schemas.microsoft.com/office/drawing/2014/main" id="{5117813C-96A5-4409-98B6-E6B76CC9EC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0" y="5932488"/>
            <a:ext cx="8048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fr-FR" altLang="x-none" sz="1400">
                <a:solidFill>
                  <a:srgbClr val="0070C0"/>
                </a:solidFill>
              </a:rPr>
              <a:t>23 days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C96209FF-9A1F-423D-8C40-C7A872BE54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fr-FR" altLang="x-none" sz="5067"/>
              <a:t>Bone growth</a:t>
            </a:r>
          </a:p>
        </p:txBody>
      </p:sp>
      <p:grpSp>
        <p:nvGrpSpPr>
          <p:cNvPr id="23554" name="Group 3">
            <a:extLst>
              <a:ext uri="{FF2B5EF4-FFF2-40B4-BE49-F238E27FC236}">
                <a16:creationId xmlns:a16="http://schemas.microsoft.com/office/drawing/2014/main" id="{2F8ED5EB-7B6B-4421-82BA-D3685D147FA3}"/>
              </a:ext>
            </a:extLst>
          </p:cNvPr>
          <p:cNvGrpSpPr>
            <a:grpSpLocks/>
          </p:cNvGrpSpPr>
          <p:nvPr/>
        </p:nvGrpSpPr>
        <p:grpSpPr bwMode="auto">
          <a:xfrm>
            <a:off x="2459038" y="2525713"/>
            <a:ext cx="669925" cy="1814512"/>
            <a:chOff x="589" y="1591"/>
            <a:chExt cx="422" cy="1143"/>
          </a:xfrm>
        </p:grpSpPr>
        <p:sp>
          <p:nvSpPr>
            <p:cNvPr id="24202" name="Freeform 4">
              <a:extLst>
                <a:ext uri="{FF2B5EF4-FFF2-40B4-BE49-F238E27FC236}">
                  <a16:creationId xmlns:a16="http://schemas.microsoft.com/office/drawing/2014/main" id="{B87DA6F6-B137-4572-9A2C-830EDF560D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" y="1591"/>
              <a:ext cx="371" cy="1143"/>
            </a:xfrm>
            <a:custGeom>
              <a:avLst/>
              <a:gdLst>
                <a:gd name="T0" fmla="*/ 1806 w 160"/>
                <a:gd name="T1" fmla="*/ 2511 h 463"/>
                <a:gd name="T2" fmla="*/ 1994 w 160"/>
                <a:gd name="T3" fmla="*/ 1597 h 463"/>
                <a:gd name="T4" fmla="*/ 999 w 160"/>
                <a:gd name="T5" fmla="*/ 0 h 463"/>
                <a:gd name="T6" fmla="*/ 0 w 160"/>
                <a:gd name="T7" fmla="*/ 1597 h 463"/>
                <a:gd name="T8" fmla="*/ 151 w 160"/>
                <a:gd name="T9" fmla="*/ 2449 h 463"/>
                <a:gd name="T10" fmla="*/ 199 w 160"/>
                <a:gd name="T11" fmla="*/ 4407 h 463"/>
                <a:gd name="T12" fmla="*/ 0 w 160"/>
                <a:gd name="T13" fmla="*/ 5369 h 463"/>
                <a:gd name="T14" fmla="*/ 999 w 160"/>
                <a:gd name="T15" fmla="*/ 6967 h 463"/>
                <a:gd name="T16" fmla="*/ 1994 w 160"/>
                <a:gd name="T17" fmla="*/ 5369 h 463"/>
                <a:gd name="T18" fmla="*/ 1823 w 160"/>
                <a:gd name="T19" fmla="*/ 4486 h 463"/>
                <a:gd name="T20" fmla="*/ 1806 w 160"/>
                <a:gd name="T21" fmla="*/ 2511 h 46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60" h="463">
                  <a:moveTo>
                    <a:pt x="145" y="167"/>
                  </a:moveTo>
                  <a:cubicBezTo>
                    <a:pt x="155" y="150"/>
                    <a:pt x="160" y="129"/>
                    <a:pt x="160" y="106"/>
                  </a:cubicBezTo>
                  <a:cubicBezTo>
                    <a:pt x="160" y="47"/>
                    <a:pt x="124" y="0"/>
                    <a:pt x="80" y="0"/>
                  </a:cubicBezTo>
                  <a:cubicBezTo>
                    <a:pt x="36" y="0"/>
                    <a:pt x="0" y="47"/>
                    <a:pt x="0" y="106"/>
                  </a:cubicBezTo>
                  <a:cubicBezTo>
                    <a:pt x="0" y="127"/>
                    <a:pt x="4" y="147"/>
                    <a:pt x="12" y="163"/>
                  </a:cubicBezTo>
                  <a:cubicBezTo>
                    <a:pt x="34" y="210"/>
                    <a:pt x="23" y="283"/>
                    <a:pt x="16" y="293"/>
                  </a:cubicBezTo>
                  <a:cubicBezTo>
                    <a:pt x="6" y="311"/>
                    <a:pt x="0" y="333"/>
                    <a:pt x="0" y="357"/>
                  </a:cubicBezTo>
                  <a:cubicBezTo>
                    <a:pt x="0" y="416"/>
                    <a:pt x="36" y="463"/>
                    <a:pt x="80" y="463"/>
                  </a:cubicBezTo>
                  <a:cubicBezTo>
                    <a:pt x="124" y="463"/>
                    <a:pt x="160" y="416"/>
                    <a:pt x="160" y="357"/>
                  </a:cubicBezTo>
                  <a:cubicBezTo>
                    <a:pt x="160" y="335"/>
                    <a:pt x="155" y="315"/>
                    <a:pt x="146" y="298"/>
                  </a:cubicBezTo>
                  <a:cubicBezTo>
                    <a:pt x="133" y="269"/>
                    <a:pt x="127" y="205"/>
                    <a:pt x="145" y="167"/>
                  </a:cubicBezTo>
                  <a:close/>
                </a:path>
              </a:pathLst>
            </a:custGeom>
            <a:solidFill>
              <a:srgbClr val="E5EC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03" name="Freeform 5">
              <a:extLst>
                <a:ext uri="{FF2B5EF4-FFF2-40B4-BE49-F238E27FC236}">
                  <a16:creationId xmlns:a16="http://schemas.microsoft.com/office/drawing/2014/main" id="{EB4B4B04-6F77-4D69-A815-BFF212710A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" y="1608"/>
              <a:ext cx="333" cy="1109"/>
            </a:xfrm>
            <a:custGeom>
              <a:avLst/>
              <a:gdLst>
                <a:gd name="T0" fmla="*/ 1621 w 144"/>
                <a:gd name="T1" fmla="*/ 2440 h 449"/>
                <a:gd name="T2" fmla="*/ 1781 w 144"/>
                <a:gd name="T3" fmla="*/ 1549 h 449"/>
                <a:gd name="T4" fmla="*/ 893 w 144"/>
                <a:gd name="T5" fmla="*/ 0 h 449"/>
                <a:gd name="T6" fmla="*/ 0 w 144"/>
                <a:gd name="T7" fmla="*/ 1549 h 449"/>
                <a:gd name="T8" fmla="*/ 134 w 144"/>
                <a:gd name="T9" fmla="*/ 2379 h 449"/>
                <a:gd name="T10" fmla="*/ 171 w 144"/>
                <a:gd name="T11" fmla="*/ 4275 h 449"/>
                <a:gd name="T12" fmla="*/ 0 w 144"/>
                <a:gd name="T13" fmla="*/ 5216 h 449"/>
                <a:gd name="T14" fmla="*/ 893 w 144"/>
                <a:gd name="T15" fmla="*/ 6765 h 449"/>
                <a:gd name="T16" fmla="*/ 1781 w 144"/>
                <a:gd name="T17" fmla="*/ 5216 h 449"/>
                <a:gd name="T18" fmla="*/ 1630 w 144"/>
                <a:gd name="T19" fmla="*/ 4357 h 449"/>
                <a:gd name="T20" fmla="*/ 1621 w 144"/>
                <a:gd name="T21" fmla="*/ 2440 h 44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4" h="449">
                  <a:moveTo>
                    <a:pt x="131" y="162"/>
                  </a:moveTo>
                  <a:cubicBezTo>
                    <a:pt x="139" y="146"/>
                    <a:pt x="144" y="125"/>
                    <a:pt x="144" y="103"/>
                  </a:cubicBezTo>
                  <a:cubicBezTo>
                    <a:pt x="144" y="46"/>
                    <a:pt x="112" y="0"/>
                    <a:pt x="72" y="0"/>
                  </a:cubicBezTo>
                  <a:cubicBezTo>
                    <a:pt x="32" y="0"/>
                    <a:pt x="0" y="46"/>
                    <a:pt x="0" y="103"/>
                  </a:cubicBezTo>
                  <a:cubicBezTo>
                    <a:pt x="0" y="123"/>
                    <a:pt x="4" y="142"/>
                    <a:pt x="11" y="158"/>
                  </a:cubicBezTo>
                  <a:cubicBezTo>
                    <a:pt x="31" y="204"/>
                    <a:pt x="21" y="274"/>
                    <a:pt x="14" y="284"/>
                  </a:cubicBezTo>
                  <a:cubicBezTo>
                    <a:pt x="5" y="302"/>
                    <a:pt x="0" y="323"/>
                    <a:pt x="0" y="346"/>
                  </a:cubicBezTo>
                  <a:cubicBezTo>
                    <a:pt x="0" y="403"/>
                    <a:pt x="32" y="449"/>
                    <a:pt x="72" y="449"/>
                  </a:cubicBezTo>
                  <a:cubicBezTo>
                    <a:pt x="112" y="449"/>
                    <a:pt x="144" y="403"/>
                    <a:pt x="144" y="346"/>
                  </a:cubicBezTo>
                  <a:cubicBezTo>
                    <a:pt x="144" y="325"/>
                    <a:pt x="139" y="305"/>
                    <a:pt x="132" y="289"/>
                  </a:cubicBezTo>
                  <a:cubicBezTo>
                    <a:pt x="120" y="260"/>
                    <a:pt x="114" y="199"/>
                    <a:pt x="131" y="162"/>
                  </a:cubicBezTo>
                  <a:close/>
                </a:path>
              </a:pathLst>
            </a:custGeom>
            <a:solidFill>
              <a:srgbClr val="C9DA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04" name="Freeform 6">
              <a:extLst>
                <a:ext uri="{FF2B5EF4-FFF2-40B4-BE49-F238E27FC236}">
                  <a16:creationId xmlns:a16="http://schemas.microsoft.com/office/drawing/2014/main" id="{210BCE9E-0951-473D-BA21-16FEC5FAB0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" y="1608"/>
              <a:ext cx="333" cy="1109"/>
            </a:xfrm>
            <a:custGeom>
              <a:avLst/>
              <a:gdLst>
                <a:gd name="T0" fmla="*/ 1621 w 144"/>
                <a:gd name="T1" fmla="*/ 2440 h 449"/>
                <a:gd name="T2" fmla="*/ 1781 w 144"/>
                <a:gd name="T3" fmla="*/ 1549 h 449"/>
                <a:gd name="T4" fmla="*/ 893 w 144"/>
                <a:gd name="T5" fmla="*/ 0 h 449"/>
                <a:gd name="T6" fmla="*/ 0 w 144"/>
                <a:gd name="T7" fmla="*/ 1549 h 449"/>
                <a:gd name="T8" fmla="*/ 134 w 144"/>
                <a:gd name="T9" fmla="*/ 2379 h 449"/>
                <a:gd name="T10" fmla="*/ 171 w 144"/>
                <a:gd name="T11" fmla="*/ 4275 h 449"/>
                <a:gd name="T12" fmla="*/ 0 w 144"/>
                <a:gd name="T13" fmla="*/ 5216 h 449"/>
                <a:gd name="T14" fmla="*/ 893 w 144"/>
                <a:gd name="T15" fmla="*/ 6765 h 449"/>
                <a:gd name="T16" fmla="*/ 1781 w 144"/>
                <a:gd name="T17" fmla="*/ 5216 h 449"/>
                <a:gd name="T18" fmla="*/ 1630 w 144"/>
                <a:gd name="T19" fmla="*/ 4357 h 449"/>
                <a:gd name="T20" fmla="*/ 1621 w 144"/>
                <a:gd name="T21" fmla="*/ 2440 h 44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4" h="449">
                  <a:moveTo>
                    <a:pt x="131" y="162"/>
                  </a:moveTo>
                  <a:cubicBezTo>
                    <a:pt x="139" y="146"/>
                    <a:pt x="144" y="125"/>
                    <a:pt x="144" y="103"/>
                  </a:cubicBezTo>
                  <a:cubicBezTo>
                    <a:pt x="144" y="46"/>
                    <a:pt x="112" y="0"/>
                    <a:pt x="72" y="0"/>
                  </a:cubicBezTo>
                  <a:cubicBezTo>
                    <a:pt x="32" y="0"/>
                    <a:pt x="0" y="46"/>
                    <a:pt x="0" y="103"/>
                  </a:cubicBezTo>
                  <a:cubicBezTo>
                    <a:pt x="0" y="123"/>
                    <a:pt x="4" y="142"/>
                    <a:pt x="11" y="158"/>
                  </a:cubicBezTo>
                  <a:cubicBezTo>
                    <a:pt x="31" y="204"/>
                    <a:pt x="21" y="274"/>
                    <a:pt x="14" y="284"/>
                  </a:cubicBezTo>
                  <a:cubicBezTo>
                    <a:pt x="5" y="302"/>
                    <a:pt x="0" y="323"/>
                    <a:pt x="0" y="346"/>
                  </a:cubicBezTo>
                  <a:cubicBezTo>
                    <a:pt x="0" y="403"/>
                    <a:pt x="32" y="449"/>
                    <a:pt x="72" y="449"/>
                  </a:cubicBezTo>
                  <a:cubicBezTo>
                    <a:pt x="112" y="449"/>
                    <a:pt x="144" y="403"/>
                    <a:pt x="144" y="346"/>
                  </a:cubicBezTo>
                  <a:cubicBezTo>
                    <a:pt x="144" y="325"/>
                    <a:pt x="139" y="305"/>
                    <a:pt x="132" y="289"/>
                  </a:cubicBezTo>
                  <a:cubicBezTo>
                    <a:pt x="120" y="260"/>
                    <a:pt x="114" y="199"/>
                    <a:pt x="131" y="162"/>
                  </a:cubicBezTo>
                  <a:close/>
                </a:path>
              </a:pathLst>
            </a:custGeom>
            <a:noFill/>
            <a:ln w="3175" cap="flat">
              <a:solidFill>
                <a:srgbClr val="576E9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05" name="Freeform 7">
              <a:extLst>
                <a:ext uri="{FF2B5EF4-FFF2-40B4-BE49-F238E27FC236}">
                  <a16:creationId xmlns:a16="http://schemas.microsoft.com/office/drawing/2014/main" id="{F8F3A8DC-E11E-4E41-AE55-578B59A21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" y="1591"/>
              <a:ext cx="371" cy="1143"/>
            </a:xfrm>
            <a:custGeom>
              <a:avLst/>
              <a:gdLst>
                <a:gd name="T0" fmla="*/ 1806 w 160"/>
                <a:gd name="T1" fmla="*/ 2511 h 463"/>
                <a:gd name="T2" fmla="*/ 1994 w 160"/>
                <a:gd name="T3" fmla="*/ 1597 h 463"/>
                <a:gd name="T4" fmla="*/ 999 w 160"/>
                <a:gd name="T5" fmla="*/ 0 h 463"/>
                <a:gd name="T6" fmla="*/ 0 w 160"/>
                <a:gd name="T7" fmla="*/ 1597 h 463"/>
                <a:gd name="T8" fmla="*/ 151 w 160"/>
                <a:gd name="T9" fmla="*/ 2449 h 463"/>
                <a:gd name="T10" fmla="*/ 199 w 160"/>
                <a:gd name="T11" fmla="*/ 4407 h 463"/>
                <a:gd name="T12" fmla="*/ 0 w 160"/>
                <a:gd name="T13" fmla="*/ 5369 h 463"/>
                <a:gd name="T14" fmla="*/ 999 w 160"/>
                <a:gd name="T15" fmla="*/ 6967 h 463"/>
                <a:gd name="T16" fmla="*/ 1994 w 160"/>
                <a:gd name="T17" fmla="*/ 5369 h 463"/>
                <a:gd name="T18" fmla="*/ 1823 w 160"/>
                <a:gd name="T19" fmla="*/ 4486 h 463"/>
                <a:gd name="T20" fmla="*/ 1806 w 160"/>
                <a:gd name="T21" fmla="*/ 2511 h 46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60" h="463">
                  <a:moveTo>
                    <a:pt x="145" y="167"/>
                  </a:moveTo>
                  <a:cubicBezTo>
                    <a:pt x="155" y="150"/>
                    <a:pt x="160" y="129"/>
                    <a:pt x="160" y="106"/>
                  </a:cubicBezTo>
                  <a:cubicBezTo>
                    <a:pt x="160" y="47"/>
                    <a:pt x="124" y="0"/>
                    <a:pt x="80" y="0"/>
                  </a:cubicBezTo>
                  <a:cubicBezTo>
                    <a:pt x="36" y="0"/>
                    <a:pt x="0" y="47"/>
                    <a:pt x="0" y="106"/>
                  </a:cubicBezTo>
                  <a:cubicBezTo>
                    <a:pt x="0" y="127"/>
                    <a:pt x="4" y="147"/>
                    <a:pt x="12" y="163"/>
                  </a:cubicBezTo>
                  <a:cubicBezTo>
                    <a:pt x="34" y="210"/>
                    <a:pt x="23" y="283"/>
                    <a:pt x="16" y="293"/>
                  </a:cubicBezTo>
                  <a:cubicBezTo>
                    <a:pt x="6" y="311"/>
                    <a:pt x="0" y="333"/>
                    <a:pt x="0" y="357"/>
                  </a:cubicBezTo>
                  <a:cubicBezTo>
                    <a:pt x="0" y="416"/>
                    <a:pt x="36" y="463"/>
                    <a:pt x="80" y="463"/>
                  </a:cubicBezTo>
                  <a:cubicBezTo>
                    <a:pt x="124" y="463"/>
                    <a:pt x="160" y="416"/>
                    <a:pt x="160" y="357"/>
                  </a:cubicBezTo>
                  <a:cubicBezTo>
                    <a:pt x="160" y="335"/>
                    <a:pt x="155" y="315"/>
                    <a:pt x="146" y="298"/>
                  </a:cubicBezTo>
                  <a:cubicBezTo>
                    <a:pt x="133" y="269"/>
                    <a:pt x="127" y="205"/>
                    <a:pt x="145" y="167"/>
                  </a:cubicBezTo>
                  <a:close/>
                </a:path>
              </a:pathLst>
            </a:custGeom>
            <a:noFill/>
            <a:ln w="1111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06" name="Freeform 8">
              <a:extLst>
                <a:ext uri="{FF2B5EF4-FFF2-40B4-BE49-F238E27FC236}">
                  <a16:creationId xmlns:a16="http://schemas.microsoft.com/office/drawing/2014/main" id="{7148F9F8-3E5D-488B-97F2-F7F045130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" y="1616"/>
              <a:ext cx="155" cy="210"/>
            </a:xfrm>
            <a:custGeom>
              <a:avLst/>
              <a:gdLst>
                <a:gd name="T0" fmla="*/ 831 w 67"/>
                <a:gd name="T1" fmla="*/ 0 h 85"/>
                <a:gd name="T2" fmla="*/ 0 w 67"/>
                <a:gd name="T3" fmla="*/ 1282 h 85"/>
                <a:gd name="T4" fmla="*/ 831 w 67"/>
                <a:gd name="T5" fmla="*/ 0 h 8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7" h="85">
                  <a:moveTo>
                    <a:pt x="67" y="0"/>
                  </a:moveTo>
                  <a:cubicBezTo>
                    <a:pt x="67" y="0"/>
                    <a:pt x="10" y="3"/>
                    <a:pt x="0" y="85"/>
                  </a:cubicBezTo>
                  <a:cubicBezTo>
                    <a:pt x="0" y="85"/>
                    <a:pt x="13" y="13"/>
                    <a:pt x="67" y="0"/>
                  </a:cubicBezTo>
                  <a:close/>
                </a:path>
              </a:pathLst>
            </a:custGeom>
            <a:solidFill>
              <a:srgbClr val="DEE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07" name="Freeform 9">
              <a:extLst>
                <a:ext uri="{FF2B5EF4-FFF2-40B4-BE49-F238E27FC236}">
                  <a16:creationId xmlns:a16="http://schemas.microsoft.com/office/drawing/2014/main" id="{51B0D78E-01A0-418C-98C8-04E2025001FC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" y="2016"/>
              <a:ext cx="62" cy="298"/>
            </a:xfrm>
            <a:custGeom>
              <a:avLst/>
              <a:gdLst>
                <a:gd name="T0" fmla="*/ 326 w 27"/>
                <a:gd name="T1" fmla="*/ 0 h 121"/>
                <a:gd name="T2" fmla="*/ 326 w 27"/>
                <a:gd name="T3" fmla="*/ 1808 h 121"/>
                <a:gd name="T4" fmla="*/ 326 w 27"/>
                <a:gd name="T5" fmla="*/ 0 h 1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" h="121">
                  <a:moveTo>
                    <a:pt x="27" y="0"/>
                  </a:moveTo>
                  <a:cubicBezTo>
                    <a:pt x="27" y="0"/>
                    <a:pt x="7" y="52"/>
                    <a:pt x="27" y="121"/>
                  </a:cubicBezTo>
                  <a:cubicBezTo>
                    <a:pt x="27" y="121"/>
                    <a:pt x="0" y="71"/>
                    <a:pt x="27" y="0"/>
                  </a:cubicBezTo>
                  <a:close/>
                </a:path>
              </a:pathLst>
            </a:custGeom>
            <a:solidFill>
              <a:srgbClr val="DEE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08" name="Freeform 10">
              <a:extLst>
                <a:ext uri="{FF2B5EF4-FFF2-40B4-BE49-F238E27FC236}">
                  <a16:creationId xmlns:a16="http://schemas.microsoft.com/office/drawing/2014/main" id="{E4ECED9A-3B54-4C5B-B4E6-D819F65E127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" y="2467"/>
              <a:ext cx="183" cy="260"/>
            </a:xfrm>
            <a:custGeom>
              <a:avLst/>
              <a:gdLst>
                <a:gd name="T0" fmla="*/ 0 w 79"/>
                <a:gd name="T1" fmla="*/ 0 h 105"/>
                <a:gd name="T2" fmla="*/ 982 w 79"/>
                <a:gd name="T3" fmla="*/ 1458 h 105"/>
                <a:gd name="T4" fmla="*/ 0 w 79"/>
                <a:gd name="T5" fmla="*/ 0 h 1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9" h="105">
                  <a:moveTo>
                    <a:pt x="0" y="0"/>
                  </a:moveTo>
                  <a:cubicBezTo>
                    <a:pt x="0" y="0"/>
                    <a:pt x="5" y="105"/>
                    <a:pt x="79" y="96"/>
                  </a:cubicBezTo>
                  <a:cubicBezTo>
                    <a:pt x="79" y="96"/>
                    <a:pt x="9" y="99"/>
                    <a:pt x="0" y="0"/>
                  </a:cubicBezTo>
                  <a:close/>
                </a:path>
              </a:pathLst>
            </a:custGeom>
            <a:solidFill>
              <a:srgbClr val="DEE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09" name="Freeform 11">
              <a:extLst>
                <a:ext uri="{FF2B5EF4-FFF2-40B4-BE49-F238E27FC236}">
                  <a16:creationId xmlns:a16="http://schemas.microsoft.com/office/drawing/2014/main" id="{EEDE6506-9864-4DE4-A1BA-3C4987BB27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" y="1655"/>
              <a:ext cx="90" cy="272"/>
            </a:xfrm>
            <a:custGeom>
              <a:avLst/>
              <a:gdLst>
                <a:gd name="T0" fmla="*/ 480 w 39"/>
                <a:gd name="T1" fmla="*/ 0 h 110"/>
                <a:gd name="T2" fmla="*/ 150 w 39"/>
                <a:gd name="T3" fmla="*/ 1664 h 110"/>
                <a:gd name="T4" fmla="*/ 480 w 39"/>
                <a:gd name="T5" fmla="*/ 0 h 1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9" h="110">
                  <a:moveTo>
                    <a:pt x="39" y="0"/>
                  </a:moveTo>
                  <a:cubicBezTo>
                    <a:pt x="39" y="0"/>
                    <a:pt x="0" y="35"/>
                    <a:pt x="12" y="110"/>
                  </a:cubicBezTo>
                  <a:cubicBezTo>
                    <a:pt x="12" y="110"/>
                    <a:pt x="3" y="45"/>
                    <a:pt x="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10" name="Freeform 12">
              <a:extLst>
                <a:ext uri="{FF2B5EF4-FFF2-40B4-BE49-F238E27FC236}">
                  <a16:creationId xmlns:a16="http://schemas.microsoft.com/office/drawing/2014/main" id="{432F9534-1D44-4EC6-BA53-D06501125B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" y="2381"/>
              <a:ext cx="132" cy="316"/>
            </a:xfrm>
            <a:custGeom>
              <a:avLst/>
              <a:gdLst>
                <a:gd name="T0" fmla="*/ 301 w 57"/>
                <a:gd name="T1" fmla="*/ 0 h 128"/>
                <a:gd name="T2" fmla="*/ 709 w 57"/>
                <a:gd name="T3" fmla="*/ 1926 h 128"/>
                <a:gd name="T4" fmla="*/ 301 w 57"/>
                <a:gd name="T5" fmla="*/ 0 h 1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7" h="128">
                  <a:moveTo>
                    <a:pt x="24" y="0"/>
                  </a:moveTo>
                  <a:cubicBezTo>
                    <a:pt x="24" y="0"/>
                    <a:pt x="0" y="72"/>
                    <a:pt x="57" y="128"/>
                  </a:cubicBezTo>
                  <a:cubicBezTo>
                    <a:pt x="57" y="128"/>
                    <a:pt x="8" y="84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11" name="Freeform 13">
              <a:extLst>
                <a:ext uri="{FF2B5EF4-FFF2-40B4-BE49-F238E27FC236}">
                  <a16:creationId xmlns:a16="http://schemas.microsoft.com/office/drawing/2014/main" id="{918B12BA-FD10-4ADC-92BA-64A6328A5615}"/>
                </a:ext>
              </a:extLst>
            </p:cNvPr>
            <p:cNvSpPr>
              <a:spLocks/>
            </p:cNvSpPr>
            <p:nvPr/>
          </p:nvSpPr>
          <p:spPr bwMode="auto">
            <a:xfrm>
              <a:off x="955" y="1707"/>
              <a:ext cx="56" cy="232"/>
            </a:xfrm>
            <a:custGeom>
              <a:avLst/>
              <a:gdLst>
                <a:gd name="T0" fmla="*/ 0 w 24"/>
                <a:gd name="T1" fmla="*/ 0 h 94"/>
                <a:gd name="T2" fmla="*/ 142 w 24"/>
                <a:gd name="T3" fmla="*/ 1414 h 94"/>
                <a:gd name="T4" fmla="*/ 0 w 24"/>
                <a:gd name="T5" fmla="*/ 0 h 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" h="94">
                  <a:moveTo>
                    <a:pt x="0" y="0"/>
                  </a:moveTo>
                  <a:cubicBezTo>
                    <a:pt x="0" y="0"/>
                    <a:pt x="24" y="35"/>
                    <a:pt x="11" y="94"/>
                  </a:cubicBezTo>
                  <a:cubicBezTo>
                    <a:pt x="11" y="94"/>
                    <a:pt x="21" y="4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555" name="Group 14">
            <a:extLst>
              <a:ext uri="{FF2B5EF4-FFF2-40B4-BE49-F238E27FC236}">
                <a16:creationId xmlns:a16="http://schemas.microsoft.com/office/drawing/2014/main" id="{F369C020-882B-4CF8-981D-9867ABBBD00D}"/>
              </a:ext>
            </a:extLst>
          </p:cNvPr>
          <p:cNvGrpSpPr>
            <a:grpSpLocks/>
          </p:cNvGrpSpPr>
          <p:nvPr/>
        </p:nvGrpSpPr>
        <p:grpSpPr bwMode="auto">
          <a:xfrm>
            <a:off x="3860800" y="2366963"/>
            <a:ext cx="855663" cy="2527300"/>
            <a:chOff x="1472" y="1491"/>
            <a:chExt cx="539" cy="1592"/>
          </a:xfrm>
        </p:grpSpPr>
        <p:sp>
          <p:nvSpPr>
            <p:cNvPr id="24084" name="Freeform 15">
              <a:extLst>
                <a:ext uri="{FF2B5EF4-FFF2-40B4-BE49-F238E27FC236}">
                  <a16:creationId xmlns:a16="http://schemas.microsoft.com/office/drawing/2014/main" id="{09157CA5-E64E-4620-9D06-B3ABD4BED8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2" y="1491"/>
              <a:ext cx="539" cy="1592"/>
            </a:xfrm>
            <a:custGeom>
              <a:avLst/>
              <a:gdLst>
                <a:gd name="T0" fmla="*/ 1524 w 233"/>
                <a:gd name="T1" fmla="*/ 30 h 645"/>
                <a:gd name="T2" fmla="*/ 2413 w 233"/>
                <a:gd name="T3" fmla="*/ 2572 h 645"/>
                <a:gd name="T4" fmla="*/ 2376 w 233"/>
                <a:gd name="T5" fmla="*/ 6573 h 645"/>
                <a:gd name="T6" fmla="*/ 1793 w 233"/>
                <a:gd name="T7" fmla="*/ 8705 h 645"/>
                <a:gd name="T8" fmla="*/ 123 w 233"/>
                <a:gd name="T9" fmla="*/ 7987 h 645"/>
                <a:gd name="T10" fmla="*/ 659 w 233"/>
                <a:gd name="T11" fmla="*/ 5356 h 645"/>
                <a:gd name="T12" fmla="*/ 407 w 233"/>
                <a:gd name="T13" fmla="*/ 2224 h 645"/>
                <a:gd name="T14" fmla="*/ 1524 w 233"/>
                <a:gd name="T15" fmla="*/ 30 h 6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3" h="645">
                  <a:moveTo>
                    <a:pt x="123" y="2"/>
                  </a:moveTo>
                  <a:cubicBezTo>
                    <a:pt x="192" y="3"/>
                    <a:pt x="233" y="88"/>
                    <a:pt x="195" y="171"/>
                  </a:cubicBezTo>
                  <a:cubicBezTo>
                    <a:pt x="157" y="254"/>
                    <a:pt x="173" y="364"/>
                    <a:pt x="192" y="437"/>
                  </a:cubicBezTo>
                  <a:cubicBezTo>
                    <a:pt x="212" y="509"/>
                    <a:pt x="213" y="543"/>
                    <a:pt x="145" y="579"/>
                  </a:cubicBezTo>
                  <a:cubicBezTo>
                    <a:pt x="77" y="614"/>
                    <a:pt x="19" y="645"/>
                    <a:pt x="10" y="531"/>
                  </a:cubicBezTo>
                  <a:cubicBezTo>
                    <a:pt x="0" y="416"/>
                    <a:pt x="36" y="444"/>
                    <a:pt x="53" y="356"/>
                  </a:cubicBezTo>
                  <a:cubicBezTo>
                    <a:pt x="71" y="269"/>
                    <a:pt x="52" y="199"/>
                    <a:pt x="33" y="148"/>
                  </a:cubicBezTo>
                  <a:cubicBezTo>
                    <a:pt x="14" y="96"/>
                    <a:pt x="21" y="0"/>
                    <a:pt x="123" y="2"/>
                  </a:cubicBezTo>
                  <a:close/>
                </a:path>
              </a:pathLst>
            </a:custGeom>
            <a:solidFill>
              <a:srgbClr val="E5EC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85" name="Freeform 16">
              <a:extLst>
                <a:ext uri="{FF2B5EF4-FFF2-40B4-BE49-F238E27FC236}">
                  <a16:creationId xmlns:a16="http://schemas.microsoft.com/office/drawing/2014/main" id="{A0870F82-31AD-47FA-B019-C98B12C596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2" y="1518"/>
              <a:ext cx="477" cy="1535"/>
            </a:xfrm>
            <a:custGeom>
              <a:avLst/>
              <a:gdLst>
                <a:gd name="T0" fmla="*/ 1341 w 206"/>
                <a:gd name="T1" fmla="*/ 12 h 622"/>
                <a:gd name="T2" fmla="*/ 2135 w 206"/>
                <a:gd name="T3" fmla="*/ 2478 h 622"/>
                <a:gd name="T4" fmla="*/ 2112 w 206"/>
                <a:gd name="T5" fmla="*/ 6328 h 622"/>
                <a:gd name="T6" fmla="*/ 1586 w 206"/>
                <a:gd name="T7" fmla="*/ 8386 h 622"/>
                <a:gd name="T8" fmla="*/ 113 w 206"/>
                <a:gd name="T9" fmla="*/ 7697 h 622"/>
                <a:gd name="T10" fmla="*/ 584 w 206"/>
                <a:gd name="T11" fmla="*/ 5170 h 622"/>
                <a:gd name="T12" fmla="*/ 359 w 206"/>
                <a:gd name="T13" fmla="*/ 2132 h 622"/>
                <a:gd name="T14" fmla="*/ 1341 w 206"/>
                <a:gd name="T15" fmla="*/ 12 h 6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06" h="622">
                  <a:moveTo>
                    <a:pt x="108" y="1"/>
                  </a:moveTo>
                  <a:cubicBezTo>
                    <a:pt x="170" y="2"/>
                    <a:pt x="206" y="84"/>
                    <a:pt x="172" y="165"/>
                  </a:cubicBezTo>
                  <a:cubicBezTo>
                    <a:pt x="138" y="245"/>
                    <a:pt x="153" y="351"/>
                    <a:pt x="170" y="421"/>
                  </a:cubicBezTo>
                  <a:cubicBezTo>
                    <a:pt x="186" y="491"/>
                    <a:pt x="188" y="524"/>
                    <a:pt x="128" y="558"/>
                  </a:cubicBezTo>
                  <a:cubicBezTo>
                    <a:pt x="68" y="592"/>
                    <a:pt x="17" y="622"/>
                    <a:pt x="9" y="512"/>
                  </a:cubicBezTo>
                  <a:cubicBezTo>
                    <a:pt x="0" y="401"/>
                    <a:pt x="32" y="428"/>
                    <a:pt x="47" y="344"/>
                  </a:cubicBezTo>
                  <a:cubicBezTo>
                    <a:pt x="63" y="259"/>
                    <a:pt x="46" y="192"/>
                    <a:pt x="29" y="142"/>
                  </a:cubicBezTo>
                  <a:cubicBezTo>
                    <a:pt x="12" y="92"/>
                    <a:pt x="18" y="0"/>
                    <a:pt x="108" y="1"/>
                  </a:cubicBezTo>
                  <a:close/>
                </a:path>
              </a:pathLst>
            </a:custGeom>
            <a:noFill/>
            <a:ln w="3175" cap="flat">
              <a:solidFill>
                <a:srgbClr val="576E9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86" name="Freeform 17">
              <a:extLst>
                <a:ext uri="{FF2B5EF4-FFF2-40B4-BE49-F238E27FC236}">
                  <a16:creationId xmlns:a16="http://schemas.microsoft.com/office/drawing/2014/main" id="{137C31E5-ED7B-4F7B-8087-DA5DFD9058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2" y="1518"/>
              <a:ext cx="477" cy="1535"/>
            </a:xfrm>
            <a:custGeom>
              <a:avLst/>
              <a:gdLst>
                <a:gd name="T0" fmla="*/ 1341 w 206"/>
                <a:gd name="T1" fmla="*/ 12 h 622"/>
                <a:gd name="T2" fmla="*/ 2135 w 206"/>
                <a:gd name="T3" fmla="*/ 2478 h 622"/>
                <a:gd name="T4" fmla="*/ 2112 w 206"/>
                <a:gd name="T5" fmla="*/ 6328 h 622"/>
                <a:gd name="T6" fmla="*/ 1586 w 206"/>
                <a:gd name="T7" fmla="*/ 8386 h 622"/>
                <a:gd name="T8" fmla="*/ 113 w 206"/>
                <a:gd name="T9" fmla="*/ 7697 h 622"/>
                <a:gd name="T10" fmla="*/ 584 w 206"/>
                <a:gd name="T11" fmla="*/ 5170 h 622"/>
                <a:gd name="T12" fmla="*/ 359 w 206"/>
                <a:gd name="T13" fmla="*/ 2132 h 622"/>
                <a:gd name="T14" fmla="*/ 1341 w 206"/>
                <a:gd name="T15" fmla="*/ 12 h 6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06" h="622">
                  <a:moveTo>
                    <a:pt x="108" y="1"/>
                  </a:moveTo>
                  <a:cubicBezTo>
                    <a:pt x="170" y="2"/>
                    <a:pt x="206" y="84"/>
                    <a:pt x="172" y="165"/>
                  </a:cubicBezTo>
                  <a:cubicBezTo>
                    <a:pt x="138" y="245"/>
                    <a:pt x="153" y="351"/>
                    <a:pt x="170" y="421"/>
                  </a:cubicBezTo>
                  <a:cubicBezTo>
                    <a:pt x="186" y="491"/>
                    <a:pt x="188" y="524"/>
                    <a:pt x="128" y="558"/>
                  </a:cubicBezTo>
                  <a:cubicBezTo>
                    <a:pt x="68" y="592"/>
                    <a:pt x="17" y="622"/>
                    <a:pt x="9" y="512"/>
                  </a:cubicBezTo>
                  <a:cubicBezTo>
                    <a:pt x="0" y="401"/>
                    <a:pt x="32" y="428"/>
                    <a:pt x="47" y="344"/>
                  </a:cubicBezTo>
                  <a:cubicBezTo>
                    <a:pt x="63" y="259"/>
                    <a:pt x="46" y="192"/>
                    <a:pt x="29" y="142"/>
                  </a:cubicBezTo>
                  <a:cubicBezTo>
                    <a:pt x="12" y="92"/>
                    <a:pt x="18" y="0"/>
                    <a:pt x="108" y="1"/>
                  </a:cubicBezTo>
                  <a:close/>
                </a:path>
              </a:pathLst>
            </a:custGeom>
            <a:solidFill>
              <a:srgbClr val="C9DA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87" name="Freeform 18">
              <a:extLst>
                <a:ext uri="{FF2B5EF4-FFF2-40B4-BE49-F238E27FC236}">
                  <a16:creationId xmlns:a16="http://schemas.microsoft.com/office/drawing/2014/main" id="{57824AC8-7DF5-4F53-A609-F43D3F5EB1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6" y="1888"/>
              <a:ext cx="257" cy="585"/>
            </a:xfrm>
            <a:custGeom>
              <a:avLst/>
              <a:gdLst>
                <a:gd name="T0" fmla="*/ 1243 w 111"/>
                <a:gd name="T1" fmla="*/ 1084 h 237"/>
                <a:gd name="T2" fmla="*/ 1077 w 111"/>
                <a:gd name="T3" fmla="*/ 121 h 237"/>
                <a:gd name="T4" fmla="*/ 546 w 111"/>
                <a:gd name="T5" fmla="*/ 165 h 237"/>
                <a:gd name="T6" fmla="*/ 134 w 111"/>
                <a:gd name="T7" fmla="*/ 615 h 237"/>
                <a:gd name="T8" fmla="*/ 236 w 111"/>
                <a:gd name="T9" fmla="*/ 1066 h 237"/>
                <a:gd name="T10" fmla="*/ 262 w 111"/>
                <a:gd name="T11" fmla="*/ 1639 h 237"/>
                <a:gd name="T12" fmla="*/ 225 w 111"/>
                <a:gd name="T13" fmla="*/ 2735 h 237"/>
                <a:gd name="T14" fmla="*/ 396 w 111"/>
                <a:gd name="T15" fmla="*/ 3490 h 237"/>
                <a:gd name="T16" fmla="*/ 857 w 111"/>
                <a:gd name="T17" fmla="*/ 3473 h 237"/>
                <a:gd name="T18" fmla="*/ 1190 w 111"/>
                <a:gd name="T19" fmla="*/ 3490 h 237"/>
                <a:gd name="T20" fmla="*/ 1292 w 111"/>
                <a:gd name="T21" fmla="*/ 2735 h 237"/>
                <a:gd name="T22" fmla="*/ 1255 w 111"/>
                <a:gd name="T23" fmla="*/ 1066 h 23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11" h="237">
                  <a:moveTo>
                    <a:pt x="100" y="72"/>
                  </a:moveTo>
                  <a:cubicBezTo>
                    <a:pt x="100" y="51"/>
                    <a:pt x="110" y="20"/>
                    <a:pt x="87" y="8"/>
                  </a:cubicBezTo>
                  <a:cubicBezTo>
                    <a:pt x="73" y="0"/>
                    <a:pt x="59" y="14"/>
                    <a:pt x="44" y="11"/>
                  </a:cubicBezTo>
                  <a:cubicBezTo>
                    <a:pt x="24" y="8"/>
                    <a:pt x="7" y="19"/>
                    <a:pt x="11" y="41"/>
                  </a:cubicBezTo>
                  <a:cubicBezTo>
                    <a:pt x="13" y="51"/>
                    <a:pt x="17" y="61"/>
                    <a:pt x="19" y="71"/>
                  </a:cubicBezTo>
                  <a:cubicBezTo>
                    <a:pt x="20" y="84"/>
                    <a:pt x="19" y="96"/>
                    <a:pt x="21" y="109"/>
                  </a:cubicBezTo>
                  <a:cubicBezTo>
                    <a:pt x="23" y="132"/>
                    <a:pt x="23" y="160"/>
                    <a:pt x="18" y="182"/>
                  </a:cubicBezTo>
                  <a:cubicBezTo>
                    <a:pt x="13" y="202"/>
                    <a:pt x="0" y="235"/>
                    <a:pt x="32" y="232"/>
                  </a:cubicBezTo>
                  <a:cubicBezTo>
                    <a:pt x="45" y="231"/>
                    <a:pt x="57" y="229"/>
                    <a:pt x="69" y="231"/>
                  </a:cubicBezTo>
                  <a:cubicBezTo>
                    <a:pt x="78" y="232"/>
                    <a:pt x="89" y="237"/>
                    <a:pt x="96" y="232"/>
                  </a:cubicBezTo>
                  <a:cubicBezTo>
                    <a:pt x="111" y="223"/>
                    <a:pt x="106" y="196"/>
                    <a:pt x="104" y="182"/>
                  </a:cubicBezTo>
                  <a:cubicBezTo>
                    <a:pt x="98" y="146"/>
                    <a:pt x="98" y="107"/>
                    <a:pt x="101" y="71"/>
                  </a:cubicBezTo>
                </a:path>
              </a:pathLst>
            </a:custGeom>
            <a:solidFill>
              <a:srgbClr val="B2CA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88" name="Freeform 19">
              <a:extLst>
                <a:ext uri="{FF2B5EF4-FFF2-40B4-BE49-F238E27FC236}">
                  <a16:creationId xmlns:a16="http://schemas.microsoft.com/office/drawing/2014/main" id="{4E61B162-65B2-425F-916A-6901C4A99A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4" y="1964"/>
              <a:ext cx="74" cy="97"/>
            </a:xfrm>
            <a:custGeom>
              <a:avLst/>
              <a:gdLst>
                <a:gd name="T0" fmla="*/ 208 w 32"/>
                <a:gd name="T1" fmla="*/ 199 h 39"/>
                <a:gd name="T2" fmla="*/ 12 w 32"/>
                <a:gd name="T3" fmla="*/ 167 h 39"/>
                <a:gd name="T4" fmla="*/ 273 w 32"/>
                <a:gd name="T5" fmla="*/ 557 h 39"/>
                <a:gd name="T6" fmla="*/ 358 w 32"/>
                <a:gd name="T7" fmla="*/ 383 h 39"/>
                <a:gd name="T8" fmla="*/ 208 w 32"/>
                <a:gd name="T9" fmla="*/ 187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39">
                  <a:moveTo>
                    <a:pt x="17" y="13"/>
                  </a:moveTo>
                  <a:cubicBezTo>
                    <a:pt x="14" y="9"/>
                    <a:pt x="3" y="0"/>
                    <a:pt x="1" y="11"/>
                  </a:cubicBezTo>
                  <a:cubicBezTo>
                    <a:pt x="0" y="20"/>
                    <a:pt x="14" y="33"/>
                    <a:pt x="22" y="36"/>
                  </a:cubicBezTo>
                  <a:cubicBezTo>
                    <a:pt x="30" y="39"/>
                    <a:pt x="32" y="30"/>
                    <a:pt x="29" y="25"/>
                  </a:cubicBezTo>
                  <a:cubicBezTo>
                    <a:pt x="26" y="19"/>
                    <a:pt x="21" y="16"/>
                    <a:pt x="17" y="12"/>
                  </a:cubicBezTo>
                </a:path>
              </a:pathLst>
            </a:custGeom>
            <a:solidFill>
              <a:srgbClr val="F4E3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89" name="Freeform 20">
              <a:extLst>
                <a:ext uri="{FF2B5EF4-FFF2-40B4-BE49-F238E27FC236}">
                  <a16:creationId xmlns:a16="http://schemas.microsoft.com/office/drawing/2014/main" id="{6112C42A-B353-40A8-AD25-26A1C462D6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3" y="1984"/>
              <a:ext cx="64" cy="74"/>
            </a:xfrm>
            <a:custGeom>
              <a:avLst/>
              <a:gdLst>
                <a:gd name="T0" fmla="*/ 297 w 28"/>
                <a:gd name="T1" fmla="*/ 74 h 30"/>
                <a:gd name="T2" fmla="*/ 73 w 28"/>
                <a:gd name="T3" fmla="*/ 165 h 30"/>
                <a:gd name="T4" fmla="*/ 142 w 28"/>
                <a:gd name="T5" fmla="*/ 390 h 30"/>
                <a:gd name="T6" fmla="*/ 297 w 28"/>
                <a:gd name="T7" fmla="*/ 237 h 30"/>
                <a:gd name="T8" fmla="*/ 288 w 28"/>
                <a:gd name="T9" fmla="*/ 74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" h="30">
                  <a:moveTo>
                    <a:pt x="25" y="5"/>
                  </a:moveTo>
                  <a:cubicBezTo>
                    <a:pt x="19" y="0"/>
                    <a:pt x="10" y="6"/>
                    <a:pt x="6" y="11"/>
                  </a:cubicBezTo>
                  <a:cubicBezTo>
                    <a:pt x="1" y="18"/>
                    <a:pt x="0" y="30"/>
                    <a:pt x="12" y="26"/>
                  </a:cubicBezTo>
                  <a:cubicBezTo>
                    <a:pt x="17" y="24"/>
                    <a:pt x="23" y="21"/>
                    <a:pt x="25" y="16"/>
                  </a:cubicBezTo>
                  <a:cubicBezTo>
                    <a:pt x="27" y="13"/>
                    <a:pt x="28" y="6"/>
                    <a:pt x="24" y="5"/>
                  </a:cubicBezTo>
                </a:path>
              </a:pathLst>
            </a:custGeom>
            <a:solidFill>
              <a:srgbClr val="F4E3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90" name="Freeform 21">
              <a:extLst>
                <a:ext uri="{FF2B5EF4-FFF2-40B4-BE49-F238E27FC236}">
                  <a16:creationId xmlns:a16="http://schemas.microsoft.com/office/drawing/2014/main" id="{7843705F-B7DF-4C07-B2B8-9BA71F52F6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2" y="1962"/>
              <a:ext cx="30" cy="44"/>
            </a:xfrm>
            <a:custGeom>
              <a:avLst/>
              <a:gdLst>
                <a:gd name="T0" fmla="*/ 12 w 13"/>
                <a:gd name="T1" fmla="*/ 42 h 18"/>
                <a:gd name="T2" fmla="*/ 85 w 13"/>
                <a:gd name="T3" fmla="*/ 252 h 18"/>
                <a:gd name="T4" fmla="*/ 150 w 13"/>
                <a:gd name="T5" fmla="*/ 132 h 18"/>
                <a:gd name="T6" fmla="*/ 12 w 13"/>
                <a:gd name="T7" fmla="*/ 42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18">
                  <a:moveTo>
                    <a:pt x="1" y="3"/>
                  </a:moveTo>
                  <a:cubicBezTo>
                    <a:pt x="1" y="7"/>
                    <a:pt x="0" y="18"/>
                    <a:pt x="7" y="17"/>
                  </a:cubicBezTo>
                  <a:cubicBezTo>
                    <a:pt x="10" y="17"/>
                    <a:pt x="13" y="12"/>
                    <a:pt x="12" y="9"/>
                  </a:cubicBezTo>
                  <a:cubicBezTo>
                    <a:pt x="11" y="5"/>
                    <a:pt x="5" y="0"/>
                    <a:pt x="1" y="3"/>
                  </a:cubicBezTo>
                </a:path>
              </a:pathLst>
            </a:custGeom>
            <a:solidFill>
              <a:srgbClr val="F4E3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91" name="Freeform 22">
              <a:extLst>
                <a:ext uri="{FF2B5EF4-FFF2-40B4-BE49-F238E27FC236}">
                  <a16:creationId xmlns:a16="http://schemas.microsoft.com/office/drawing/2014/main" id="{149C74CA-EDE0-4AE2-AE5F-C2F46E0B6D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1" y="2046"/>
              <a:ext cx="48" cy="69"/>
            </a:xfrm>
            <a:custGeom>
              <a:avLst/>
              <a:gdLst>
                <a:gd name="T0" fmla="*/ 48 w 21"/>
                <a:gd name="T1" fmla="*/ 165 h 28"/>
                <a:gd name="T2" fmla="*/ 142 w 21"/>
                <a:gd name="T3" fmla="*/ 345 h 28"/>
                <a:gd name="T4" fmla="*/ 48 w 21"/>
                <a:gd name="T5" fmla="*/ 182 h 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" h="28">
                  <a:moveTo>
                    <a:pt x="4" y="11"/>
                  </a:moveTo>
                  <a:cubicBezTo>
                    <a:pt x="10" y="0"/>
                    <a:pt x="21" y="17"/>
                    <a:pt x="12" y="23"/>
                  </a:cubicBezTo>
                  <a:cubicBezTo>
                    <a:pt x="4" y="28"/>
                    <a:pt x="0" y="18"/>
                    <a:pt x="4" y="12"/>
                  </a:cubicBezTo>
                </a:path>
              </a:pathLst>
            </a:custGeom>
            <a:solidFill>
              <a:srgbClr val="F4E3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92" name="Freeform 23">
              <a:extLst>
                <a:ext uri="{FF2B5EF4-FFF2-40B4-BE49-F238E27FC236}">
                  <a16:creationId xmlns:a16="http://schemas.microsoft.com/office/drawing/2014/main" id="{7538CAA8-A0A2-456B-8AB0-98C19AA7EE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2" y="2080"/>
              <a:ext cx="86" cy="82"/>
            </a:xfrm>
            <a:custGeom>
              <a:avLst/>
              <a:gdLst>
                <a:gd name="T0" fmla="*/ 388 w 37"/>
                <a:gd name="T1" fmla="*/ 42 h 33"/>
                <a:gd name="T2" fmla="*/ 139 w 37"/>
                <a:gd name="T3" fmla="*/ 186 h 33"/>
                <a:gd name="T4" fmla="*/ 28 w 37"/>
                <a:gd name="T5" fmla="*/ 340 h 33"/>
                <a:gd name="T6" fmla="*/ 139 w 37"/>
                <a:gd name="T7" fmla="*/ 475 h 33"/>
                <a:gd name="T8" fmla="*/ 265 w 37"/>
                <a:gd name="T9" fmla="*/ 278 h 33"/>
                <a:gd name="T10" fmla="*/ 400 w 37"/>
                <a:gd name="T11" fmla="*/ 229 h 33"/>
                <a:gd name="T12" fmla="*/ 388 w 37"/>
                <a:gd name="T13" fmla="*/ 62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7" h="33">
                  <a:moveTo>
                    <a:pt x="31" y="3"/>
                  </a:moveTo>
                  <a:cubicBezTo>
                    <a:pt x="21" y="0"/>
                    <a:pt x="17" y="6"/>
                    <a:pt x="11" y="12"/>
                  </a:cubicBezTo>
                  <a:cubicBezTo>
                    <a:pt x="8" y="15"/>
                    <a:pt x="3" y="18"/>
                    <a:pt x="2" y="22"/>
                  </a:cubicBezTo>
                  <a:cubicBezTo>
                    <a:pt x="0" y="28"/>
                    <a:pt x="4" y="33"/>
                    <a:pt x="11" y="31"/>
                  </a:cubicBezTo>
                  <a:cubicBezTo>
                    <a:pt x="17" y="30"/>
                    <a:pt x="16" y="21"/>
                    <a:pt x="21" y="18"/>
                  </a:cubicBezTo>
                  <a:cubicBezTo>
                    <a:pt x="24" y="16"/>
                    <a:pt x="29" y="17"/>
                    <a:pt x="32" y="15"/>
                  </a:cubicBezTo>
                  <a:cubicBezTo>
                    <a:pt x="37" y="10"/>
                    <a:pt x="34" y="6"/>
                    <a:pt x="31" y="4"/>
                  </a:cubicBezTo>
                </a:path>
              </a:pathLst>
            </a:custGeom>
            <a:solidFill>
              <a:srgbClr val="F4E3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93" name="Freeform 24">
              <a:extLst>
                <a:ext uri="{FF2B5EF4-FFF2-40B4-BE49-F238E27FC236}">
                  <a16:creationId xmlns:a16="http://schemas.microsoft.com/office/drawing/2014/main" id="{A1813619-4E7E-44F1-8300-3E2EFE0CC7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2" y="2053"/>
              <a:ext cx="58" cy="42"/>
            </a:xfrm>
            <a:custGeom>
              <a:avLst/>
              <a:gdLst>
                <a:gd name="T0" fmla="*/ 225 w 25"/>
                <a:gd name="T1" fmla="*/ 0 h 17"/>
                <a:gd name="T2" fmla="*/ 28 w 25"/>
                <a:gd name="T3" fmla="*/ 104 h 17"/>
                <a:gd name="T4" fmla="*/ 200 w 25"/>
                <a:gd name="T5" fmla="*/ 225 h 17"/>
                <a:gd name="T6" fmla="*/ 313 w 25"/>
                <a:gd name="T7" fmla="*/ 104 h 17"/>
                <a:gd name="T8" fmla="*/ 225 w 25"/>
                <a:gd name="T9" fmla="*/ 12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" h="17">
                  <a:moveTo>
                    <a:pt x="18" y="0"/>
                  </a:moveTo>
                  <a:cubicBezTo>
                    <a:pt x="13" y="2"/>
                    <a:pt x="3" y="0"/>
                    <a:pt x="2" y="7"/>
                  </a:cubicBezTo>
                  <a:cubicBezTo>
                    <a:pt x="0" y="16"/>
                    <a:pt x="10" y="17"/>
                    <a:pt x="16" y="15"/>
                  </a:cubicBezTo>
                  <a:cubicBezTo>
                    <a:pt x="20" y="14"/>
                    <a:pt x="25" y="13"/>
                    <a:pt x="25" y="7"/>
                  </a:cubicBezTo>
                  <a:cubicBezTo>
                    <a:pt x="25" y="4"/>
                    <a:pt x="22" y="0"/>
                    <a:pt x="18" y="1"/>
                  </a:cubicBezTo>
                </a:path>
              </a:pathLst>
            </a:custGeom>
            <a:solidFill>
              <a:srgbClr val="F4E3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94" name="Freeform 25">
              <a:extLst>
                <a:ext uri="{FF2B5EF4-FFF2-40B4-BE49-F238E27FC236}">
                  <a16:creationId xmlns:a16="http://schemas.microsoft.com/office/drawing/2014/main" id="{319AD60D-9C08-48C4-B58C-0F04A7CF2C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9" y="2105"/>
              <a:ext cx="51" cy="47"/>
            </a:xfrm>
            <a:custGeom>
              <a:avLst/>
              <a:gdLst>
                <a:gd name="T0" fmla="*/ 248 w 22"/>
                <a:gd name="T1" fmla="*/ 42 h 19"/>
                <a:gd name="T2" fmla="*/ 65 w 22"/>
                <a:gd name="T3" fmla="*/ 74 h 19"/>
                <a:gd name="T4" fmla="*/ 123 w 22"/>
                <a:gd name="T5" fmla="*/ 228 h 19"/>
                <a:gd name="T6" fmla="*/ 248 w 22"/>
                <a:gd name="T7" fmla="*/ 195 h 19"/>
                <a:gd name="T8" fmla="*/ 236 w 22"/>
                <a:gd name="T9" fmla="*/ 42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19">
                  <a:moveTo>
                    <a:pt x="20" y="3"/>
                  </a:moveTo>
                  <a:cubicBezTo>
                    <a:pt x="16" y="0"/>
                    <a:pt x="8" y="1"/>
                    <a:pt x="5" y="5"/>
                  </a:cubicBezTo>
                  <a:cubicBezTo>
                    <a:pt x="0" y="9"/>
                    <a:pt x="6" y="12"/>
                    <a:pt x="10" y="15"/>
                  </a:cubicBezTo>
                  <a:cubicBezTo>
                    <a:pt x="14" y="17"/>
                    <a:pt x="17" y="19"/>
                    <a:pt x="20" y="13"/>
                  </a:cubicBezTo>
                  <a:cubicBezTo>
                    <a:pt x="22" y="10"/>
                    <a:pt x="21" y="6"/>
                    <a:pt x="19" y="3"/>
                  </a:cubicBezTo>
                </a:path>
              </a:pathLst>
            </a:custGeom>
            <a:solidFill>
              <a:srgbClr val="F4E3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95" name="Freeform 26">
              <a:extLst>
                <a:ext uri="{FF2B5EF4-FFF2-40B4-BE49-F238E27FC236}">
                  <a16:creationId xmlns:a16="http://schemas.microsoft.com/office/drawing/2014/main" id="{F55E8063-E503-4B4C-BBDB-F45933BF91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8" y="2150"/>
              <a:ext cx="51" cy="66"/>
            </a:xfrm>
            <a:custGeom>
              <a:avLst/>
              <a:gdLst>
                <a:gd name="T0" fmla="*/ 248 w 22"/>
                <a:gd name="T1" fmla="*/ 103 h 27"/>
                <a:gd name="T2" fmla="*/ 114 w 22"/>
                <a:gd name="T3" fmla="*/ 264 h 27"/>
                <a:gd name="T4" fmla="*/ 248 w 22"/>
                <a:gd name="T5" fmla="*/ 90 h 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" h="27">
                  <a:moveTo>
                    <a:pt x="20" y="7"/>
                  </a:moveTo>
                  <a:cubicBezTo>
                    <a:pt x="12" y="0"/>
                    <a:pt x="0" y="8"/>
                    <a:pt x="9" y="18"/>
                  </a:cubicBezTo>
                  <a:cubicBezTo>
                    <a:pt x="17" y="27"/>
                    <a:pt x="22" y="14"/>
                    <a:pt x="20" y="6"/>
                  </a:cubicBezTo>
                </a:path>
              </a:pathLst>
            </a:custGeom>
            <a:solidFill>
              <a:srgbClr val="F4E3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96" name="Freeform 27">
              <a:extLst>
                <a:ext uri="{FF2B5EF4-FFF2-40B4-BE49-F238E27FC236}">
                  <a16:creationId xmlns:a16="http://schemas.microsoft.com/office/drawing/2014/main" id="{94FD9A77-972B-4358-BF78-77DF4C0BB8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3" y="2167"/>
              <a:ext cx="42" cy="74"/>
            </a:xfrm>
            <a:custGeom>
              <a:avLst/>
              <a:gdLst>
                <a:gd name="T0" fmla="*/ 229 w 18"/>
                <a:gd name="T1" fmla="*/ 74 h 30"/>
                <a:gd name="T2" fmla="*/ 65 w 18"/>
                <a:gd name="T3" fmla="*/ 74 h 30"/>
                <a:gd name="T4" fmla="*/ 37 w 18"/>
                <a:gd name="T5" fmla="*/ 348 h 30"/>
                <a:gd name="T6" fmla="*/ 201 w 18"/>
                <a:gd name="T7" fmla="*/ 286 h 30"/>
                <a:gd name="T8" fmla="*/ 217 w 18"/>
                <a:gd name="T9" fmla="*/ 62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30">
                  <a:moveTo>
                    <a:pt x="18" y="5"/>
                  </a:moveTo>
                  <a:cubicBezTo>
                    <a:pt x="16" y="0"/>
                    <a:pt x="8" y="2"/>
                    <a:pt x="5" y="5"/>
                  </a:cubicBezTo>
                  <a:cubicBezTo>
                    <a:pt x="1" y="9"/>
                    <a:pt x="0" y="18"/>
                    <a:pt x="3" y="23"/>
                  </a:cubicBezTo>
                  <a:cubicBezTo>
                    <a:pt x="7" y="30"/>
                    <a:pt x="14" y="25"/>
                    <a:pt x="16" y="19"/>
                  </a:cubicBezTo>
                  <a:cubicBezTo>
                    <a:pt x="17" y="14"/>
                    <a:pt x="17" y="9"/>
                    <a:pt x="17" y="4"/>
                  </a:cubicBezTo>
                </a:path>
              </a:pathLst>
            </a:custGeom>
            <a:solidFill>
              <a:srgbClr val="F4E3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97" name="Freeform 28">
              <a:extLst>
                <a:ext uri="{FF2B5EF4-FFF2-40B4-BE49-F238E27FC236}">
                  <a16:creationId xmlns:a16="http://schemas.microsoft.com/office/drawing/2014/main" id="{4C196C2E-E2FF-4494-AF84-A8F078B9B1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9" y="2122"/>
              <a:ext cx="63" cy="114"/>
            </a:xfrm>
            <a:custGeom>
              <a:avLst/>
              <a:gdLst>
                <a:gd name="T0" fmla="*/ 278 w 27"/>
                <a:gd name="T1" fmla="*/ 136 h 46"/>
                <a:gd name="T2" fmla="*/ 37 w 27"/>
                <a:gd name="T3" fmla="*/ 166 h 46"/>
                <a:gd name="T4" fmla="*/ 12 w 27"/>
                <a:gd name="T5" fmla="*/ 515 h 46"/>
                <a:gd name="T6" fmla="*/ 114 w 27"/>
                <a:gd name="T7" fmla="*/ 689 h 46"/>
                <a:gd name="T8" fmla="*/ 294 w 27"/>
                <a:gd name="T9" fmla="*/ 595 h 46"/>
                <a:gd name="T10" fmla="*/ 278 w 27"/>
                <a:gd name="T11" fmla="*/ 424 h 46"/>
                <a:gd name="T12" fmla="*/ 278 w 27"/>
                <a:gd name="T13" fmla="*/ 228 h 46"/>
                <a:gd name="T14" fmla="*/ 278 w 27"/>
                <a:gd name="T15" fmla="*/ 136 h 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" h="46">
                  <a:moveTo>
                    <a:pt x="22" y="9"/>
                  </a:moveTo>
                  <a:cubicBezTo>
                    <a:pt x="15" y="0"/>
                    <a:pt x="7" y="2"/>
                    <a:pt x="3" y="11"/>
                  </a:cubicBezTo>
                  <a:cubicBezTo>
                    <a:pt x="0" y="19"/>
                    <a:pt x="2" y="26"/>
                    <a:pt x="1" y="34"/>
                  </a:cubicBezTo>
                  <a:cubicBezTo>
                    <a:pt x="1" y="41"/>
                    <a:pt x="1" y="46"/>
                    <a:pt x="9" y="45"/>
                  </a:cubicBezTo>
                  <a:cubicBezTo>
                    <a:pt x="14" y="45"/>
                    <a:pt x="20" y="43"/>
                    <a:pt x="23" y="39"/>
                  </a:cubicBezTo>
                  <a:cubicBezTo>
                    <a:pt x="27" y="34"/>
                    <a:pt x="24" y="32"/>
                    <a:pt x="22" y="28"/>
                  </a:cubicBezTo>
                  <a:cubicBezTo>
                    <a:pt x="20" y="23"/>
                    <a:pt x="21" y="19"/>
                    <a:pt x="22" y="15"/>
                  </a:cubicBezTo>
                  <a:cubicBezTo>
                    <a:pt x="23" y="13"/>
                    <a:pt x="24" y="11"/>
                    <a:pt x="22" y="9"/>
                  </a:cubicBezTo>
                </a:path>
              </a:pathLst>
            </a:custGeom>
            <a:solidFill>
              <a:srgbClr val="F4E3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98" name="Freeform 29">
              <a:extLst>
                <a:ext uri="{FF2B5EF4-FFF2-40B4-BE49-F238E27FC236}">
                  <a16:creationId xmlns:a16="http://schemas.microsoft.com/office/drawing/2014/main" id="{90533875-9658-4AD8-B815-08C295883F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5" y="2214"/>
              <a:ext cx="72" cy="89"/>
            </a:xfrm>
            <a:custGeom>
              <a:avLst/>
              <a:gdLst>
                <a:gd name="T0" fmla="*/ 323 w 31"/>
                <a:gd name="T1" fmla="*/ 12 h 36"/>
                <a:gd name="T2" fmla="*/ 274 w 31"/>
                <a:gd name="T3" fmla="*/ 12 h 36"/>
                <a:gd name="T4" fmla="*/ 237 w 31"/>
                <a:gd name="T5" fmla="*/ 30 h 36"/>
                <a:gd name="T6" fmla="*/ 123 w 31"/>
                <a:gd name="T7" fmla="*/ 153 h 36"/>
                <a:gd name="T8" fmla="*/ 28 w 31"/>
                <a:gd name="T9" fmla="*/ 257 h 36"/>
                <a:gd name="T10" fmla="*/ 77 w 31"/>
                <a:gd name="T11" fmla="*/ 482 h 36"/>
                <a:gd name="T12" fmla="*/ 286 w 31"/>
                <a:gd name="T13" fmla="*/ 482 h 36"/>
                <a:gd name="T14" fmla="*/ 388 w 31"/>
                <a:gd name="T15" fmla="*/ 349 h 36"/>
                <a:gd name="T16" fmla="*/ 323 w 31"/>
                <a:gd name="T17" fmla="*/ 30 h 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" h="36">
                  <a:moveTo>
                    <a:pt x="26" y="1"/>
                  </a:moveTo>
                  <a:cubicBezTo>
                    <a:pt x="25" y="2"/>
                    <a:pt x="24" y="1"/>
                    <a:pt x="22" y="1"/>
                  </a:cubicBezTo>
                  <a:cubicBezTo>
                    <a:pt x="19" y="1"/>
                    <a:pt x="21" y="0"/>
                    <a:pt x="19" y="2"/>
                  </a:cubicBezTo>
                  <a:cubicBezTo>
                    <a:pt x="16" y="5"/>
                    <a:pt x="13" y="8"/>
                    <a:pt x="10" y="10"/>
                  </a:cubicBezTo>
                  <a:cubicBezTo>
                    <a:pt x="6" y="12"/>
                    <a:pt x="3" y="13"/>
                    <a:pt x="2" y="17"/>
                  </a:cubicBezTo>
                  <a:cubicBezTo>
                    <a:pt x="0" y="22"/>
                    <a:pt x="2" y="29"/>
                    <a:pt x="6" y="32"/>
                  </a:cubicBezTo>
                  <a:cubicBezTo>
                    <a:pt x="10" y="36"/>
                    <a:pt x="18" y="33"/>
                    <a:pt x="23" y="32"/>
                  </a:cubicBezTo>
                  <a:cubicBezTo>
                    <a:pt x="28" y="30"/>
                    <a:pt x="30" y="28"/>
                    <a:pt x="31" y="23"/>
                  </a:cubicBezTo>
                  <a:cubicBezTo>
                    <a:pt x="31" y="17"/>
                    <a:pt x="31" y="6"/>
                    <a:pt x="26" y="2"/>
                  </a:cubicBezTo>
                </a:path>
              </a:pathLst>
            </a:custGeom>
            <a:solidFill>
              <a:srgbClr val="F4E3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99" name="Freeform 30">
              <a:extLst>
                <a:ext uri="{FF2B5EF4-FFF2-40B4-BE49-F238E27FC236}">
                  <a16:creationId xmlns:a16="http://schemas.microsoft.com/office/drawing/2014/main" id="{E5E9A817-72AC-4D42-9DFA-03B78A260F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7" y="2280"/>
              <a:ext cx="44" cy="40"/>
            </a:xfrm>
            <a:custGeom>
              <a:avLst/>
              <a:gdLst>
                <a:gd name="T0" fmla="*/ 199 w 19"/>
                <a:gd name="T1" fmla="*/ 0 h 16"/>
                <a:gd name="T2" fmla="*/ 134 w 19"/>
                <a:gd name="T3" fmla="*/ 250 h 16"/>
                <a:gd name="T4" fmla="*/ 208 w 19"/>
                <a:gd name="T5" fmla="*/ 145 h 16"/>
                <a:gd name="T6" fmla="*/ 208 w 19"/>
                <a:gd name="T7" fmla="*/ 20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16">
                  <a:moveTo>
                    <a:pt x="16" y="0"/>
                  </a:moveTo>
                  <a:cubicBezTo>
                    <a:pt x="13" y="4"/>
                    <a:pt x="0" y="14"/>
                    <a:pt x="11" y="16"/>
                  </a:cubicBezTo>
                  <a:cubicBezTo>
                    <a:pt x="17" y="16"/>
                    <a:pt x="16" y="14"/>
                    <a:pt x="17" y="9"/>
                  </a:cubicBezTo>
                  <a:cubicBezTo>
                    <a:pt x="17" y="7"/>
                    <a:pt x="19" y="2"/>
                    <a:pt x="17" y="1"/>
                  </a:cubicBezTo>
                </a:path>
              </a:pathLst>
            </a:custGeom>
            <a:solidFill>
              <a:srgbClr val="F4E3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00" name="Freeform 31">
              <a:extLst>
                <a:ext uri="{FF2B5EF4-FFF2-40B4-BE49-F238E27FC236}">
                  <a16:creationId xmlns:a16="http://schemas.microsoft.com/office/drawing/2014/main" id="{FEDD19D1-9E91-474A-AF46-270A2270BA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1" y="2221"/>
              <a:ext cx="44" cy="99"/>
            </a:xfrm>
            <a:custGeom>
              <a:avLst/>
              <a:gdLst>
                <a:gd name="T0" fmla="*/ 199 w 19"/>
                <a:gd name="T1" fmla="*/ 153 h 40"/>
                <a:gd name="T2" fmla="*/ 199 w 19"/>
                <a:gd name="T3" fmla="*/ 332 h 40"/>
                <a:gd name="T4" fmla="*/ 208 w 19"/>
                <a:gd name="T5" fmla="*/ 473 h 40"/>
                <a:gd name="T6" fmla="*/ 102 w 19"/>
                <a:gd name="T7" fmla="*/ 577 h 40"/>
                <a:gd name="T8" fmla="*/ 28 w 19"/>
                <a:gd name="T9" fmla="*/ 532 h 40"/>
                <a:gd name="T10" fmla="*/ 208 w 19"/>
                <a:gd name="T11" fmla="*/ 153 h 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" h="40">
                  <a:moveTo>
                    <a:pt x="16" y="10"/>
                  </a:moveTo>
                  <a:cubicBezTo>
                    <a:pt x="14" y="14"/>
                    <a:pt x="15" y="18"/>
                    <a:pt x="16" y="22"/>
                  </a:cubicBezTo>
                  <a:cubicBezTo>
                    <a:pt x="17" y="25"/>
                    <a:pt x="19" y="28"/>
                    <a:pt x="17" y="31"/>
                  </a:cubicBezTo>
                  <a:cubicBezTo>
                    <a:pt x="16" y="33"/>
                    <a:pt x="10" y="37"/>
                    <a:pt x="8" y="38"/>
                  </a:cubicBezTo>
                  <a:cubicBezTo>
                    <a:pt x="5" y="40"/>
                    <a:pt x="3" y="39"/>
                    <a:pt x="2" y="35"/>
                  </a:cubicBezTo>
                  <a:cubicBezTo>
                    <a:pt x="0" y="30"/>
                    <a:pt x="11" y="0"/>
                    <a:pt x="17" y="10"/>
                  </a:cubicBezTo>
                </a:path>
              </a:pathLst>
            </a:custGeom>
            <a:solidFill>
              <a:srgbClr val="F4E3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01" name="Freeform 32">
              <a:extLst>
                <a:ext uri="{FF2B5EF4-FFF2-40B4-BE49-F238E27FC236}">
                  <a16:creationId xmlns:a16="http://schemas.microsoft.com/office/drawing/2014/main" id="{7E865E7C-D8D2-493E-A1BD-F0A9D6369A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8" y="2231"/>
              <a:ext cx="37" cy="67"/>
            </a:xfrm>
            <a:custGeom>
              <a:avLst/>
              <a:gdLst>
                <a:gd name="T0" fmla="*/ 49 w 16"/>
                <a:gd name="T1" fmla="*/ 382 h 27"/>
                <a:gd name="T2" fmla="*/ 150 w 16"/>
                <a:gd name="T3" fmla="*/ 154 h 27"/>
                <a:gd name="T4" fmla="*/ 123 w 16"/>
                <a:gd name="T5" fmla="*/ 30 h 27"/>
                <a:gd name="T6" fmla="*/ 12 w 16"/>
                <a:gd name="T7" fmla="*/ 166 h 27"/>
                <a:gd name="T8" fmla="*/ 28 w 16"/>
                <a:gd name="T9" fmla="*/ 412 h 27"/>
                <a:gd name="T10" fmla="*/ 28 w 16"/>
                <a:gd name="T11" fmla="*/ 400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" h="27">
                  <a:moveTo>
                    <a:pt x="4" y="25"/>
                  </a:moveTo>
                  <a:cubicBezTo>
                    <a:pt x="7" y="23"/>
                    <a:pt x="10" y="14"/>
                    <a:pt x="12" y="10"/>
                  </a:cubicBezTo>
                  <a:cubicBezTo>
                    <a:pt x="14" y="6"/>
                    <a:pt x="16" y="0"/>
                    <a:pt x="10" y="2"/>
                  </a:cubicBezTo>
                  <a:cubicBezTo>
                    <a:pt x="6" y="3"/>
                    <a:pt x="1" y="7"/>
                    <a:pt x="1" y="11"/>
                  </a:cubicBezTo>
                  <a:cubicBezTo>
                    <a:pt x="0" y="15"/>
                    <a:pt x="0" y="24"/>
                    <a:pt x="2" y="27"/>
                  </a:cubicBezTo>
                  <a:cubicBezTo>
                    <a:pt x="3" y="27"/>
                    <a:pt x="2" y="27"/>
                    <a:pt x="2" y="26"/>
                  </a:cubicBezTo>
                </a:path>
              </a:pathLst>
            </a:custGeom>
            <a:solidFill>
              <a:srgbClr val="F4E3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02" name="Freeform 33">
              <a:extLst>
                <a:ext uri="{FF2B5EF4-FFF2-40B4-BE49-F238E27FC236}">
                  <a16:creationId xmlns:a16="http://schemas.microsoft.com/office/drawing/2014/main" id="{DAFF5C20-F182-42A5-AB98-F5E4DFE22A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1" y="2327"/>
              <a:ext cx="42" cy="67"/>
            </a:xfrm>
            <a:custGeom>
              <a:avLst/>
              <a:gdLst>
                <a:gd name="T0" fmla="*/ 28 w 18"/>
                <a:gd name="T1" fmla="*/ 62 h 27"/>
                <a:gd name="T2" fmla="*/ 191 w 18"/>
                <a:gd name="T3" fmla="*/ 62 h 27"/>
                <a:gd name="T4" fmla="*/ 180 w 18"/>
                <a:gd name="T5" fmla="*/ 290 h 27"/>
                <a:gd name="T6" fmla="*/ 37 w 18"/>
                <a:gd name="T7" fmla="*/ 337 h 27"/>
                <a:gd name="T8" fmla="*/ 0 w 18"/>
                <a:gd name="T9" fmla="*/ 166 h 27"/>
                <a:gd name="T10" fmla="*/ 28 w 18"/>
                <a:gd name="T11" fmla="*/ 92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" h="27">
                  <a:moveTo>
                    <a:pt x="2" y="4"/>
                  </a:moveTo>
                  <a:cubicBezTo>
                    <a:pt x="3" y="5"/>
                    <a:pt x="12" y="0"/>
                    <a:pt x="15" y="4"/>
                  </a:cubicBezTo>
                  <a:cubicBezTo>
                    <a:pt x="18" y="6"/>
                    <a:pt x="15" y="16"/>
                    <a:pt x="14" y="19"/>
                  </a:cubicBezTo>
                  <a:cubicBezTo>
                    <a:pt x="13" y="24"/>
                    <a:pt x="7" y="27"/>
                    <a:pt x="3" y="22"/>
                  </a:cubicBezTo>
                  <a:cubicBezTo>
                    <a:pt x="0" y="19"/>
                    <a:pt x="4" y="13"/>
                    <a:pt x="0" y="11"/>
                  </a:cubicBezTo>
                  <a:cubicBezTo>
                    <a:pt x="0" y="9"/>
                    <a:pt x="0" y="7"/>
                    <a:pt x="2" y="6"/>
                  </a:cubicBezTo>
                </a:path>
              </a:pathLst>
            </a:custGeom>
            <a:solidFill>
              <a:srgbClr val="F4E3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03" name="Freeform 34">
              <a:extLst>
                <a:ext uri="{FF2B5EF4-FFF2-40B4-BE49-F238E27FC236}">
                  <a16:creationId xmlns:a16="http://schemas.microsoft.com/office/drawing/2014/main" id="{7F57399D-8507-45E5-BE4C-D56A56CA8F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7" y="2303"/>
              <a:ext cx="67" cy="44"/>
            </a:xfrm>
            <a:custGeom>
              <a:avLst/>
              <a:gdLst>
                <a:gd name="T0" fmla="*/ 273 w 29"/>
                <a:gd name="T1" fmla="*/ 29 h 18"/>
                <a:gd name="T2" fmla="*/ 134 w 29"/>
                <a:gd name="T3" fmla="*/ 71 h 18"/>
                <a:gd name="T4" fmla="*/ 85 w 29"/>
                <a:gd name="T5" fmla="*/ 220 h 18"/>
                <a:gd name="T6" fmla="*/ 273 w 29"/>
                <a:gd name="T7" fmla="*/ 42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9" h="18">
                  <a:moveTo>
                    <a:pt x="22" y="2"/>
                  </a:moveTo>
                  <a:cubicBezTo>
                    <a:pt x="15" y="2"/>
                    <a:pt x="16" y="0"/>
                    <a:pt x="11" y="5"/>
                  </a:cubicBezTo>
                  <a:cubicBezTo>
                    <a:pt x="7" y="8"/>
                    <a:pt x="0" y="12"/>
                    <a:pt x="7" y="15"/>
                  </a:cubicBezTo>
                  <a:cubicBezTo>
                    <a:pt x="15" y="18"/>
                    <a:pt x="29" y="13"/>
                    <a:pt x="22" y="3"/>
                  </a:cubicBezTo>
                </a:path>
              </a:pathLst>
            </a:custGeom>
            <a:solidFill>
              <a:srgbClr val="F4E3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04" name="Freeform 35">
              <a:extLst>
                <a:ext uri="{FF2B5EF4-FFF2-40B4-BE49-F238E27FC236}">
                  <a16:creationId xmlns:a16="http://schemas.microsoft.com/office/drawing/2014/main" id="{6F724B39-6875-4894-AA9B-CC044111A7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3" y="2350"/>
              <a:ext cx="41" cy="64"/>
            </a:xfrm>
            <a:custGeom>
              <a:avLst/>
              <a:gdLst>
                <a:gd name="T0" fmla="*/ 36 w 18"/>
                <a:gd name="T1" fmla="*/ 103 h 26"/>
                <a:gd name="T2" fmla="*/ 155 w 18"/>
                <a:gd name="T3" fmla="*/ 121 h 26"/>
                <a:gd name="T4" fmla="*/ 175 w 18"/>
                <a:gd name="T5" fmla="*/ 298 h 26"/>
                <a:gd name="T6" fmla="*/ 36 w 18"/>
                <a:gd name="T7" fmla="*/ 121 h 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" h="26">
                  <a:moveTo>
                    <a:pt x="3" y="7"/>
                  </a:moveTo>
                  <a:cubicBezTo>
                    <a:pt x="8" y="5"/>
                    <a:pt x="10" y="0"/>
                    <a:pt x="13" y="8"/>
                  </a:cubicBezTo>
                  <a:cubicBezTo>
                    <a:pt x="14" y="11"/>
                    <a:pt x="18" y="18"/>
                    <a:pt x="15" y="20"/>
                  </a:cubicBezTo>
                  <a:cubicBezTo>
                    <a:pt x="10" y="26"/>
                    <a:pt x="0" y="13"/>
                    <a:pt x="3" y="8"/>
                  </a:cubicBezTo>
                </a:path>
              </a:pathLst>
            </a:custGeom>
            <a:solidFill>
              <a:srgbClr val="F4E3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05" name="Freeform 36">
              <a:extLst>
                <a:ext uri="{FF2B5EF4-FFF2-40B4-BE49-F238E27FC236}">
                  <a16:creationId xmlns:a16="http://schemas.microsoft.com/office/drawing/2014/main" id="{349CD9A3-6AED-4625-96DB-26E31AC2A5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3" y="2337"/>
              <a:ext cx="55" cy="57"/>
            </a:xfrm>
            <a:custGeom>
              <a:avLst/>
              <a:gdLst>
                <a:gd name="T0" fmla="*/ 131 w 24"/>
                <a:gd name="T1" fmla="*/ 62 h 23"/>
                <a:gd name="T2" fmla="*/ 37 w 24"/>
                <a:gd name="T3" fmla="*/ 216 h 23"/>
                <a:gd name="T4" fmla="*/ 158 w 24"/>
                <a:gd name="T5" fmla="*/ 307 h 23"/>
                <a:gd name="T6" fmla="*/ 121 w 24"/>
                <a:gd name="T7" fmla="*/ 42 h 2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" h="23">
                  <a:moveTo>
                    <a:pt x="11" y="4"/>
                  </a:moveTo>
                  <a:cubicBezTo>
                    <a:pt x="4" y="0"/>
                    <a:pt x="0" y="9"/>
                    <a:pt x="3" y="14"/>
                  </a:cubicBezTo>
                  <a:cubicBezTo>
                    <a:pt x="6" y="21"/>
                    <a:pt x="6" y="23"/>
                    <a:pt x="13" y="20"/>
                  </a:cubicBezTo>
                  <a:cubicBezTo>
                    <a:pt x="24" y="16"/>
                    <a:pt x="18" y="8"/>
                    <a:pt x="10" y="3"/>
                  </a:cubicBezTo>
                </a:path>
              </a:pathLst>
            </a:custGeom>
            <a:solidFill>
              <a:srgbClr val="F4E3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06" name="Freeform 37">
              <a:extLst>
                <a:ext uri="{FF2B5EF4-FFF2-40B4-BE49-F238E27FC236}">
                  <a16:creationId xmlns:a16="http://schemas.microsoft.com/office/drawing/2014/main" id="{A05CFEA6-E93D-4525-AD74-E5EFAC3785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1" y="2387"/>
              <a:ext cx="33" cy="46"/>
            </a:xfrm>
            <a:custGeom>
              <a:avLst/>
              <a:gdLst>
                <a:gd name="T0" fmla="*/ 40 w 14"/>
                <a:gd name="T1" fmla="*/ 99 h 19"/>
                <a:gd name="T2" fmla="*/ 144 w 14"/>
                <a:gd name="T3" fmla="*/ 240 h 19"/>
                <a:gd name="T4" fmla="*/ 40 w 14"/>
                <a:gd name="T5" fmla="*/ 99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19">
                  <a:moveTo>
                    <a:pt x="3" y="7"/>
                  </a:moveTo>
                  <a:cubicBezTo>
                    <a:pt x="11" y="0"/>
                    <a:pt x="14" y="16"/>
                    <a:pt x="11" y="17"/>
                  </a:cubicBezTo>
                  <a:cubicBezTo>
                    <a:pt x="7" y="19"/>
                    <a:pt x="0" y="10"/>
                    <a:pt x="3" y="7"/>
                  </a:cubicBezTo>
                </a:path>
              </a:pathLst>
            </a:custGeom>
            <a:solidFill>
              <a:srgbClr val="F4E3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07" name="Freeform 38">
              <a:extLst>
                <a:ext uri="{FF2B5EF4-FFF2-40B4-BE49-F238E27FC236}">
                  <a16:creationId xmlns:a16="http://schemas.microsoft.com/office/drawing/2014/main" id="{1C448F82-9E1D-46CA-A13C-DAD726BBFA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0" y="1950"/>
              <a:ext cx="35" cy="29"/>
            </a:xfrm>
            <a:custGeom>
              <a:avLst/>
              <a:gdLst>
                <a:gd name="T0" fmla="*/ 0 w 15"/>
                <a:gd name="T1" fmla="*/ 169 h 12"/>
                <a:gd name="T2" fmla="*/ 114 w 15"/>
                <a:gd name="T3" fmla="*/ 58 h 12"/>
                <a:gd name="T4" fmla="*/ 0 w 15"/>
                <a:gd name="T5" fmla="*/ 157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12">
                  <a:moveTo>
                    <a:pt x="0" y="12"/>
                  </a:moveTo>
                  <a:cubicBezTo>
                    <a:pt x="4" y="12"/>
                    <a:pt x="15" y="8"/>
                    <a:pt x="9" y="4"/>
                  </a:cubicBezTo>
                  <a:cubicBezTo>
                    <a:pt x="4" y="0"/>
                    <a:pt x="1" y="8"/>
                    <a:pt x="0" y="11"/>
                  </a:cubicBezTo>
                </a:path>
              </a:pathLst>
            </a:custGeom>
            <a:solidFill>
              <a:srgbClr val="F4E3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08" name="Freeform 39">
              <a:extLst>
                <a:ext uri="{FF2B5EF4-FFF2-40B4-BE49-F238E27FC236}">
                  <a16:creationId xmlns:a16="http://schemas.microsoft.com/office/drawing/2014/main" id="{7A3FFEA6-5473-4504-80D9-FFCC2E58DE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4" y="1977"/>
              <a:ext cx="65" cy="79"/>
            </a:xfrm>
            <a:custGeom>
              <a:avLst/>
              <a:gdLst>
                <a:gd name="T0" fmla="*/ 102 w 28"/>
                <a:gd name="T1" fmla="*/ 91 h 32"/>
                <a:gd name="T2" fmla="*/ 123 w 28"/>
                <a:gd name="T3" fmla="*/ 30 h 32"/>
                <a:gd name="T4" fmla="*/ 12 w 28"/>
                <a:gd name="T5" fmla="*/ 91 h 32"/>
                <a:gd name="T6" fmla="*/ 274 w 28"/>
                <a:gd name="T7" fmla="*/ 469 h 32"/>
                <a:gd name="T8" fmla="*/ 351 w 28"/>
                <a:gd name="T9" fmla="*/ 469 h 32"/>
                <a:gd name="T10" fmla="*/ 102 w 28"/>
                <a:gd name="T11" fmla="*/ 91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" h="32">
                  <a:moveTo>
                    <a:pt x="8" y="6"/>
                  </a:moveTo>
                  <a:cubicBezTo>
                    <a:pt x="8" y="4"/>
                    <a:pt x="9" y="3"/>
                    <a:pt x="10" y="2"/>
                  </a:cubicBezTo>
                  <a:cubicBezTo>
                    <a:pt x="6" y="0"/>
                    <a:pt x="2" y="0"/>
                    <a:pt x="1" y="6"/>
                  </a:cubicBezTo>
                  <a:cubicBezTo>
                    <a:pt x="0" y="15"/>
                    <a:pt x="14" y="28"/>
                    <a:pt x="22" y="31"/>
                  </a:cubicBezTo>
                  <a:cubicBezTo>
                    <a:pt x="25" y="32"/>
                    <a:pt x="27" y="32"/>
                    <a:pt x="28" y="31"/>
                  </a:cubicBezTo>
                  <a:cubicBezTo>
                    <a:pt x="20" y="27"/>
                    <a:pt x="7" y="15"/>
                    <a:pt x="8" y="6"/>
                  </a:cubicBezTo>
                  <a:close/>
                </a:path>
              </a:pathLst>
            </a:custGeom>
            <a:solidFill>
              <a:srgbClr val="D1AA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09" name="Freeform 40">
              <a:extLst>
                <a:ext uri="{FF2B5EF4-FFF2-40B4-BE49-F238E27FC236}">
                  <a16:creationId xmlns:a16="http://schemas.microsoft.com/office/drawing/2014/main" id="{C5F2186E-D756-41F0-AA84-4BFD110DA6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3" y="1987"/>
              <a:ext cx="53" cy="71"/>
            </a:xfrm>
            <a:custGeom>
              <a:avLst/>
              <a:gdLst>
                <a:gd name="T0" fmla="*/ 159 w 23"/>
                <a:gd name="T1" fmla="*/ 144 h 29"/>
                <a:gd name="T2" fmla="*/ 281 w 23"/>
                <a:gd name="T3" fmla="*/ 42 h 29"/>
                <a:gd name="T4" fmla="*/ 74 w 23"/>
                <a:gd name="T5" fmla="*/ 144 h 29"/>
                <a:gd name="T6" fmla="*/ 134 w 23"/>
                <a:gd name="T7" fmla="*/ 365 h 29"/>
                <a:gd name="T8" fmla="*/ 159 w 23"/>
                <a:gd name="T9" fmla="*/ 144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29">
                  <a:moveTo>
                    <a:pt x="13" y="10"/>
                  </a:moveTo>
                  <a:cubicBezTo>
                    <a:pt x="15" y="7"/>
                    <a:pt x="19" y="4"/>
                    <a:pt x="23" y="3"/>
                  </a:cubicBezTo>
                  <a:cubicBezTo>
                    <a:pt x="17" y="0"/>
                    <a:pt x="10" y="6"/>
                    <a:pt x="6" y="10"/>
                  </a:cubicBezTo>
                  <a:cubicBezTo>
                    <a:pt x="1" y="17"/>
                    <a:pt x="0" y="29"/>
                    <a:pt x="11" y="25"/>
                  </a:cubicBezTo>
                  <a:cubicBezTo>
                    <a:pt x="8" y="22"/>
                    <a:pt x="9" y="15"/>
                    <a:pt x="13" y="10"/>
                  </a:cubicBezTo>
                  <a:close/>
                </a:path>
              </a:pathLst>
            </a:custGeom>
            <a:solidFill>
              <a:srgbClr val="D1AA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10" name="Freeform 41">
              <a:extLst>
                <a:ext uri="{FF2B5EF4-FFF2-40B4-BE49-F238E27FC236}">
                  <a16:creationId xmlns:a16="http://schemas.microsoft.com/office/drawing/2014/main" id="{4F42C3BA-341F-4AF5-BDBF-B15B83289E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2" y="1964"/>
              <a:ext cx="23" cy="42"/>
            </a:xfrm>
            <a:custGeom>
              <a:avLst/>
              <a:gdLst>
                <a:gd name="T0" fmla="*/ 94 w 10"/>
                <a:gd name="T1" fmla="*/ 30 h 17"/>
                <a:gd name="T2" fmla="*/ 12 w 10"/>
                <a:gd name="T3" fmla="*/ 30 h 17"/>
                <a:gd name="T4" fmla="*/ 12 w 10"/>
                <a:gd name="T5" fmla="*/ 30 h 17"/>
                <a:gd name="T6" fmla="*/ 85 w 10"/>
                <a:gd name="T7" fmla="*/ 245 h 17"/>
                <a:gd name="T8" fmla="*/ 122 w 10"/>
                <a:gd name="T9" fmla="*/ 212 h 17"/>
                <a:gd name="T10" fmla="*/ 94 w 10"/>
                <a:gd name="T11" fmla="*/ 3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" h="17">
                  <a:moveTo>
                    <a:pt x="8" y="2"/>
                  </a:moveTo>
                  <a:cubicBezTo>
                    <a:pt x="6" y="1"/>
                    <a:pt x="3" y="0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6"/>
                    <a:pt x="0" y="17"/>
                    <a:pt x="7" y="16"/>
                  </a:cubicBezTo>
                  <a:cubicBezTo>
                    <a:pt x="8" y="16"/>
                    <a:pt x="9" y="15"/>
                    <a:pt x="10" y="14"/>
                  </a:cubicBezTo>
                  <a:cubicBezTo>
                    <a:pt x="8" y="11"/>
                    <a:pt x="8" y="5"/>
                    <a:pt x="8" y="2"/>
                  </a:cubicBezTo>
                  <a:close/>
                </a:path>
              </a:pathLst>
            </a:custGeom>
            <a:solidFill>
              <a:srgbClr val="D1AA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11" name="Freeform 42">
              <a:extLst>
                <a:ext uri="{FF2B5EF4-FFF2-40B4-BE49-F238E27FC236}">
                  <a16:creationId xmlns:a16="http://schemas.microsoft.com/office/drawing/2014/main" id="{D80B0708-F1DC-40EE-9E28-C2CBCD81B1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1" y="2063"/>
              <a:ext cx="28" cy="52"/>
            </a:xfrm>
            <a:custGeom>
              <a:avLst/>
              <a:gdLst>
                <a:gd name="T0" fmla="*/ 142 w 12"/>
                <a:gd name="T1" fmla="*/ 74 h 21"/>
                <a:gd name="T2" fmla="*/ 142 w 12"/>
                <a:gd name="T3" fmla="*/ 62 h 21"/>
                <a:gd name="T4" fmla="*/ 152 w 12"/>
                <a:gd name="T5" fmla="*/ 30 h 21"/>
                <a:gd name="T6" fmla="*/ 49 w 12"/>
                <a:gd name="T7" fmla="*/ 62 h 21"/>
                <a:gd name="T8" fmla="*/ 49 w 12"/>
                <a:gd name="T9" fmla="*/ 74 h 21"/>
                <a:gd name="T10" fmla="*/ 152 w 12"/>
                <a:gd name="T11" fmla="*/ 245 h 21"/>
                <a:gd name="T12" fmla="*/ 152 w 12"/>
                <a:gd name="T13" fmla="*/ 245 h 21"/>
                <a:gd name="T14" fmla="*/ 142 w 12"/>
                <a:gd name="T15" fmla="*/ 74 h 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" h="21">
                  <a:moveTo>
                    <a:pt x="11" y="5"/>
                  </a:move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0" y="0"/>
                    <a:pt x="7" y="0"/>
                    <a:pt x="4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0" y="11"/>
                    <a:pt x="4" y="21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9" y="14"/>
                    <a:pt x="9" y="9"/>
                    <a:pt x="11" y="5"/>
                  </a:cubicBezTo>
                  <a:close/>
                </a:path>
              </a:pathLst>
            </a:custGeom>
            <a:solidFill>
              <a:srgbClr val="D1AA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12" name="Freeform 43">
              <a:extLst>
                <a:ext uri="{FF2B5EF4-FFF2-40B4-BE49-F238E27FC236}">
                  <a16:creationId xmlns:a16="http://schemas.microsoft.com/office/drawing/2014/main" id="{2858F010-B443-48D2-A151-9EED4B87D6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2" y="2083"/>
              <a:ext cx="68" cy="79"/>
            </a:xfrm>
            <a:custGeom>
              <a:avLst/>
              <a:gdLst>
                <a:gd name="T0" fmla="*/ 115 w 29"/>
                <a:gd name="T1" fmla="*/ 316 h 32"/>
                <a:gd name="T2" fmla="*/ 230 w 29"/>
                <a:gd name="T3" fmla="*/ 165 h 32"/>
                <a:gd name="T4" fmla="*/ 373 w 29"/>
                <a:gd name="T5" fmla="*/ 30 h 32"/>
                <a:gd name="T6" fmla="*/ 143 w 29"/>
                <a:gd name="T7" fmla="*/ 165 h 32"/>
                <a:gd name="T8" fmla="*/ 28 w 29"/>
                <a:gd name="T9" fmla="*/ 316 h 32"/>
                <a:gd name="T10" fmla="*/ 143 w 29"/>
                <a:gd name="T11" fmla="*/ 452 h 32"/>
                <a:gd name="T12" fmla="*/ 155 w 29"/>
                <a:gd name="T13" fmla="*/ 452 h 32"/>
                <a:gd name="T14" fmla="*/ 115 w 29"/>
                <a:gd name="T15" fmla="*/ 316 h 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32">
                  <a:moveTo>
                    <a:pt x="9" y="21"/>
                  </a:moveTo>
                  <a:cubicBezTo>
                    <a:pt x="10" y="17"/>
                    <a:pt x="14" y="14"/>
                    <a:pt x="18" y="11"/>
                  </a:cubicBezTo>
                  <a:cubicBezTo>
                    <a:pt x="22" y="7"/>
                    <a:pt x="25" y="3"/>
                    <a:pt x="29" y="2"/>
                  </a:cubicBezTo>
                  <a:cubicBezTo>
                    <a:pt x="20" y="0"/>
                    <a:pt x="17" y="5"/>
                    <a:pt x="11" y="11"/>
                  </a:cubicBezTo>
                  <a:cubicBezTo>
                    <a:pt x="8" y="14"/>
                    <a:pt x="3" y="17"/>
                    <a:pt x="2" y="21"/>
                  </a:cubicBezTo>
                  <a:cubicBezTo>
                    <a:pt x="0" y="27"/>
                    <a:pt x="4" y="32"/>
                    <a:pt x="11" y="30"/>
                  </a:cubicBezTo>
                  <a:cubicBezTo>
                    <a:pt x="11" y="30"/>
                    <a:pt x="11" y="30"/>
                    <a:pt x="12" y="30"/>
                  </a:cubicBezTo>
                  <a:cubicBezTo>
                    <a:pt x="9" y="28"/>
                    <a:pt x="8" y="25"/>
                    <a:pt x="9" y="21"/>
                  </a:cubicBezTo>
                  <a:close/>
                </a:path>
              </a:pathLst>
            </a:custGeom>
            <a:solidFill>
              <a:srgbClr val="D1AA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13" name="Freeform 44">
              <a:extLst>
                <a:ext uri="{FF2B5EF4-FFF2-40B4-BE49-F238E27FC236}">
                  <a16:creationId xmlns:a16="http://schemas.microsoft.com/office/drawing/2014/main" id="{9CC5AC42-0066-490C-A797-8E7EAEC26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4" y="2053"/>
              <a:ext cx="44" cy="42"/>
            </a:xfrm>
            <a:custGeom>
              <a:avLst/>
              <a:gdLst>
                <a:gd name="T0" fmla="*/ 102 w 19"/>
                <a:gd name="T1" fmla="*/ 104 h 17"/>
                <a:gd name="T2" fmla="*/ 236 w 19"/>
                <a:gd name="T3" fmla="*/ 12 h 17"/>
                <a:gd name="T4" fmla="*/ 208 w 19"/>
                <a:gd name="T5" fmla="*/ 12 h 17"/>
                <a:gd name="T6" fmla="*/ 208 w 19"/>
                <a:gd name="T7" fmla="*/ 0 h 17"/>
                <a:gd name="T8" fmla="*/ 12 w 19"/>
                <a:gd name="T9" fmla="*/ 104 h 17"/>
                <a:gd name="T10" fmla="*/ 171 w 19"/>
                <a:gd name="T11" fmla="*/ 245 h 17"/>
                <a:gd name="T12" fmla="*/ 102 w 19"/>
                <a:gd name="T13" fmla="*/ 104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" h="17">
                  <a:moveTo>
                    <a:pt x="8" y="7"/>
                  </a:moveTo>
                  <a:cubicBezTo>
                    <a:pt x="8" y="2"/>
                    <a:pt x="14" y="1"/>
                    <a:pt x="19" y="1"/>
                  </a:cubicBezTo>
                  <a:cubicBezTo>
                    <a:pt x="18" y="1"/>
                    <a:pt x="18" y="1"/>
                    <a:pt x="17" y="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2" y="2"/>
                    <a:pt x="2" y="0"/>
                    <a:pt x="1" y="7"/>
                  </a:cubicBezTo>
                  <a:cubicBezTo>
                    <a:pt x="0" y="15"/>
                    <a:pt x="8" y="17"/>
                    <a:pt x="14" y="16"/>
                  </a:cubicBezTo>
                  <a:cubicBezTo>
                    <a:pt x="10" y="15"/>
                    <a:pt x="7" y="12"/>
                    <a:pt x="8" y="7"/>
                  </a:cubicBezTo>
                  <a:close/>
                </a:path>
              </a:pathLst>
            </a:custGeom>
            <a:solidFill>
              <a:srgbClr val="D1AA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14" name="Freeform 45">
              <a:extLst>
                <a:ext uri="{FF2B5EF4-FFF2-40B4-BE49-F238E27FC236}">
                  <a16:creationId xmlns:a16="http://schemas.microsoft.com/office/drawing/2014/main" id="{36147E54-B7A9-442B-BA3D-D9CCBEC1D3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9" y="2108"/>
              <a:ext cx="41" cy="42"/>
            </a:xfrm>
            <a:custGeom>
              <a:avLst/>
              <a:gdLst>
                <a:gd name="T0" fmla="*/ 203 w 18"/>
                <a:gd name="T1" fmla="*/ 212 h 17"/>
                <a:gd name="T2" fmla="*/ 130 w 18"/>
                <a:gd name="T3" fmla="*/ 62 h 17"/>
                <a:gd name="T4" fmla="*/ 203 w 18"/>
                <a:gd name="T5" fmla="*/ 12 h 17"/>
                <a:gd name="T6" fmla="*/ 57 w 18"/>
                <a:gd name="T7" fmla="*/ 62 h 17"/>
                <a:gd name="T8" fmla="*/ 118 w 18"/>
                <a:gd name="T9" fmla="*/ 212 h 17"/>
                <a:gd name="T10" fmla="*/ 212 w 18"/>
                <a:gd name="T11" fmla="*/ 225 h 17"/>
                <a:gd name="T12" fmla="*/ 203 w 18"/>
                <a:gd name="T13" fmla="*/ 212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" h="17">
                  <a:moveTo>
                    <a:pt x="17" y="14"/>
                  </a:moveTo>
                  <a:cubicBezTo>
                    <a:pt x="13" y="11"/>
                    <a:pt x="7" y="8"/>
                    <a:pt x="11" y="4"/>
                  </a:cubicBezTo>
                  <a:cubicBezTo>
                    <a:pt x="13" y="2"/>
                    <a:pt x="15" y="1"/>
                    <a:pt x="17" y="1"/>
                  </a:cubicBezTo>
                  <a:cubicBezTo>
                    <a:pt x="13" y="0"/>
                    <a:pt x="7" y="1"/>
                    <a:pt x="5" y="4"/>
                  </a:cubicBezTo>
                  <a:cubicBezTo>
                    <a:pt x="0" y="8"/>
                    <a:pt x="6" y="11"/>
                    <a:pt x="10" y="14"/>
                  </a:cubicBezTo>
                  <a:cubicBezTo>
                    <a:pt x="13" y="16"/>
                    <a:pt x="16" y="17"/>
                    <a:pt x="18" y="15"/>
                  </a:cubicBezTo>
                  <a:cubicBezTo>
                    <a:pt x="18" y="14"/>
                    <a:pt x="17" y="14"/>
                    <a:pt x="17" y="14"/>
                  </a:cubicBezTo>
                  <a:close/>
                </a:path>
              </a:pathLst>
            </a:custGeom>
            <a:solidFill>
              <a:srgbClr val="D1AA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15" name="Freeform 46">
              <a:extLst>
                <a:ext uri="{FF2B5EF4-FFF2-40B4-BE49-F238E27FC236}">
                  <a16:creationId xmlns:a16="http://schemas.microsoft.com/office/drawing/2014/main" id="{B28EA35C-6D48-4E83-8E03-7A3D46768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0" y="2155"/>
              <a:ext cx="37" cy="49"/>
            </a:xfrm>
            <a:custGeom>
              <a:avLst/>
              <a:gdLst>
                <a:gd name="T0" fmla="*/ 171 w 16"/>
                <a:gd name="T1" fmla="*/ 235 h 20"/>
                <a:gd name="T2" fmla="*/ 187 w 16"/>
                <a:gd name="T3" fmla="*/ 42 h 20"/>
                <a:gd name="T4" fmla="*/ 102 w 16"/>
                <a:gd name="T5" fmla="*/ 235 h 20"/>
                <a:gd name="T6" fmla="*/ 199 w 16"/>
                <a:gd name="T7" fmla="*/ 265 h 20"/>
                <a:gd name="T8" fmla="*/ 171 w 16"/>
                <a:gd name="T9" fmla="*/ 235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20">
                  <a:moveTo>
                    <a:pt x="14" y="16"/>
                  </a:moveTo>
                  <a:cubicBezTo>
                    <a:pt x="9" y="10"/>
                    <a:pt x="11" y="5"/>
                    <a:pt x="15" y="3"/>
                  </a:cubicBezTo>
                  <a:cubicBezTo>
                    <a:pt x="8" y="0"/>
                    <a:pt x="0" y="7"/>
                    <a:pt x="8" y="16"/>
                  </a:cubicBezTo>
                  <a:cubicBezTo>
                    <a:pt x="11" y="20"/>
                    <a:pt x="14" y="20"/>
                    <a:pt x="16" y="18"/>
                  </a:cubicBezTo>
                  <a:cubicBezTo>
                    <a:pt x="16" y="17"/>
                    <a:pt x="15" y="17"/>
                    <a:pt x="14" y="16"/>
                  </a:cubicBezTo>
                  <a:close/>
                </a:path>
              </a:pathLst>
            </a:custGeom>
            <a:solidFill>
              <a:srgbClr val="D1AA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16" name="Freeform 47">
              <a:extLst>
                <a:ext uri="{FF2B5EF4-FFF2-40B4-BE49-F238E27FC236}">
                  <a16:creationId xmlns:a16="http://schemas.microsoft.com/office/drawing/2014/main" id="{DD836CD8-A933-47BA-91FF-0EE3DD2CFA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3" y="2169"/>
              <a:ext cx="37" cy="65"/>
            </a:xfrm>
            <a:custGeom>
              <a:avLst/>
              <a:gdLst>
                <a:gd name="T0" fmla="*/ 113 w 16"/>
                <a:gd name="T1" fmla="*/ 345 h 26"/>
                <a:gd name="T2" fmla="*/ 150 w 16"/>
                <a:gd name="T3" fmla="*/ 63 h 26"/>
                <a:gd name="T4" fmla="*/ 199 w 16"/>
                <a:gd name="T5" fmla="*/ 20 h 26"/>
                <a:gd name="T6" fmla="*/ 65 w 16"/>
                <a:gd name="T7" fmla="*/ 63 h 26"/>
                <a:gd name="T8" fmla="*/ 37 w 16"/>
                <a:gd name="T9" fmla="*/ 345 h 26"/>
                <a:gd name="T10" fmla="*/ 134 w 16"/>
                <a:gd name="T11" fmla="*/ 375 h 26"/>
                <a:gd name="T12" fmla="*/ 113 w 16"/>
                <a:gd name="T13" fmla="*/ 345 h 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" h="26">
                  <a:moveTo>
                    <a:pt x="9" y="22"/>
                  </a:moveTo>
                  <a:cubicBezTo>
                    <a:pt x="6" y="17"/>
                    <a:pt x="8" y="8"/>
                    <a:pt x="12" y="4"/>
                  </a:cubicBezTo>
                  <a:cubicBezTo>
                    <a:pt x="13" y="3"/>
                    <a:pt x="14" y="2"/>
                    <a:pt x="16" y="1"/>
                  </a:cubicBezTo>
                  <a:cubicBezTo>
                    <a:pt x="12" y="0"/>
                    <a:pt x="7" y="1"/>
                    <a:pt x="5" y="4"/>
                  </a:cubicBezTo>
                  <a:cubicBezTo>
                    <a:pt x="1" y="8"/>
                    <a:pt x="0" y="17"/>
                    <a:pt x="3" y="22"/>
                  </a:cubicBezTo>
                  <a:cubicBezTo>
                    <a:pt x="5" y="26"/>
                    <a:pt x="8" y="26"/>
                    <a:pt x="11" y="24"/>
                  </a:cubicBezTo>
                  <a:cubicBezTo>
                    <a:pt x="10" y="24"/>
                    <a:pt x="10" y="23"/>
                    <a:pt x="9" y="22"/>
                  </a:cubicBezTo>
                  <a:close/>
                </a:path>
              </a:pathLst>
            </a:custGeom>
            <a:solidFill>
              <a:srgbClr val="D1AA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17" name="Freeform 48">
              <a:extLst>
                <a:ext uri="{FF2B5EF4-FFF2-40B4-BE49-F238E27FC236}">
                  <a16:creationId xmlns:a16="http://schemas.microsoft.com/office/drawing/2014/main" id="{59CFF03A-0454-487F-B022-DAEEDE1203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9" y="2125"/>
              <a:ext cx="37" cy="111"/>
            </a:xfrm>
            <a:custGeom>
              <a:avLst/>
              <a:gdLst>
                <a:gd name="T0" fmla="*/ 102 w 16"/>
                <a:gd name="T1" fmla="*/ 493 h 45"/>
                <a:gd name="T2" fmla="*/ 123 w 16"/>
                <a:gd name="T3" fmla="*/ 153 h 45"/>
                <a:gd name="T4" fmla="*/ 199 w 16"/>
                <a:gd name="T5" fmla="*/ 42 h 45"/>
                <a:gd name="T6" fmla="*/ 37 w 16"/>
                <a:gd name="T7" fmla="*/ 153 h 45"/>
                <a:gd name="T8" fmla="*/ 12 w 16"/>
                <a:gd name="T9" fmla="*/ 493 h 45"/>
                <a:gd name="T10" fmla="*/ 113 w 16"/>
                <a:gd name="T11" fmla="*/ 664 h 45"/>
                <a:gd name="T12" fmla="*/ 134 w 16"/>
                <a:gd name="T13" fmla="*/ 664 h 45"/>
                <a:gd name="T14" fmla="*/ 102 w 16"/>
                <a:gd name="T15" fmla="*/ 493 h 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" h="45">
                  <a:moveTo>
                    <a:pt x="8" y="33"/>
                  </a:moveTo>
                  <a:cubicBezTo>
                    <a:pt x="9" y="25"/>
                    <a:pt x="7" y="18"/>
                    <a:pt x="10" y="10"/>
                  </a:cubicBezTo>
                  <a:cubicBezTo>
                    <a:pt x="11" y="6"/>
                    <a:pt x="14" y="4"/>
                    <a:pt x="16" y="3"/>
                  </a:cubicBezTo>
                  <a:cubicBezTo>
                    <a:pt x="11" y="0"/>
                    <a:pt x="6" y="3"/>
                    <a:pt x="3" y="10"/>
                  </a:cubicBezTo>
                  <a:cubicBezTo>
                    <a:pt x="0" y="18"/>
                    <a:pt x="2" y="25"/>
                    <a:pt x="1" y="33"/>
                  </a:cubicBezTo>
                  <a:cubicBezTo>
                    <a:pt x="1" y="40"/>
                    <a:pt x="1" y="45"/>
                    <a:pt x="9" y="44"/>
                  </a:cubicBezTo>
                  <a:cubicBezTo>
                    <a:pt x="10" y="44"/>
                    <a:pt x="11" y="44"/>
                    <a:pt x="11" y="44"/>
                  </a:cubicBezTo>
                  <a:cubicBezTo>
                    <a:pt x="8" y="43"/>
                    <a:pt x="8" y="38"/>
                    <a:pt x="8" y="33"/>
                  </a:cubicBezTo>
                  <a:close/>
                </a:path>
              </a:pathLst>
            </a:custGeom>
            <a:solidFill>
              <a:srgbClr val="D1AA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18" name="Freeform 49">
              <a:extLst>
                <a:ext uri="{FF2B5EF4-FFF2-40B4-BE49-F238E27FC236}">
                  <a16:creationId xmlns:a16="http://schemas.microsoft.com/office/drawing/2014/main" id="{98C847B3-AB9A-491B-8D66-BCF70CE2B0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5" y="2214"/>
              <a:ext cx="60" cy="84"/>
            </a:xfrm>
            <a:custGeom>
              <a:avLst/>
              <a:gdLst>
                <a:gd name="T0" fmla="*/ 159 w 26"/>
                <a:gd name="T1" fmla="*/ 482 h 34"/>
                <a:gd name="T2" fmla="*/ 97 w 26"/>
                <a:gd name="T3" fmla="*/ 257 h 34"/>
                <a:gd name="T4" fmla="*/ 196 w 26"/>
                <a:gd name="T5" fmla="*/ 153 h 34"/>
                <a:gd name="T6" fmla="*/ 309 w 26"/>
                <a:gd name="T7" fmla="*/ 30 h 34"/>
                <a:gd name="T8" fmla="*/ 318 w 26"/>
                <a:gd name="T9" fmla="*/ 30 h 34"/>
                <a:gd name="T10" fmla="*/ 318 w 26"/>
                <a:gd name="T11" fmla="*/ 30 h 34"/>
                <a:gd name="T12" fmla="*/ 318 w 26"/>
                <a:gd name="T13" fmla="*/ 12 h 34"/>
                <a:gd name="T14" fmla="*/ 272 w 26"/>
                <a:gd name="T15" fmla="*/ 12 h 34"/>
                <a:gd name="T16" fmla="*/ 235 w 26"/>
                <a:gd name="T17" fmla="*/ 30 h 34"/>
                <a:gd name="T18" fmla="*/ 122 w 26"/>
                <a:gd name="T19" fmla="*/ 153 h 34"/>
                <a:gd name="T20" fmla="*/ 28 w 26"/>
                <a:gd name="T21" fmla="*/ 257 h 34"/>
                <a:gd name="T22" fmla="*/ 74 w 26"/>
                <a:gd name="T23" fmla="*/ 482 h 34"/>
                <a:gd name="T24" fmla="*/ 187 w 26"/>
                <a:gd name="T25" fmla="*/ 514 h 34"/>
                <a:gd name="T26" fmla="*/ 159 w 26"/>
                <a:gd name="T27" fmla="*/ 482 h 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6" h="34">
                  <a:moveTo>
                    <a:pt x="13" y="32"/>
                  </a:moveTo>
                  <a:cubicBezTo>
                    <a:pt x="9" y="29"/>
                    <a:pt x="7" y="22"/>
                    <a:pt x="8" y="17"/>
                  </a:cubicBezTo>
                  <a:cubicBezTo>
                    <a:pt x="10" y="13"/>
                    <a:pt x="13" y="12"/>
                    <a:pt x="16" y="10"/>
                  </a:cubicBezTo>
                  <a:cubicBezTo>
                    <a:pt x="20" y="8"/>
                    <a:pt x="22" y="5"/>
                    <a:pt x="25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5" y="2"/>
                    <a:pt x="24" y="1"/>
                    <a:pt x="22" y="1"/>
                  </a:cubicBezTo>
                  <a:cubicBezTo>
                    <a:pt x="19" y="1"/>
                    <a:pt x="21" y="0"/>
                    <a:pt x="19" y="2"/>
                  </a:cubicBezTo>
                  <a:cubicBezTo>
                    <a:pt x="16" y="5"/>
                    <a:pt x="13" y="8"/>
                    <a:pt x="10" y="10"/>
                  </a:cubicBezTo>
                  <a:cubicBezTo>
                    <a:pt x="6" y="12"/>
                    <a:pt x="3" y="13"/>
                    <a:pt x="2" y="17"/>
                  </a:cubicBezTo>
                  <a:cubicBezTo>
                    <a:pt x="0" y="22"/>
                    <a:pt x="2" y="29"/>
                    <a:pt x="6" y="32"/>
                  </a:cubicBezTo>
                  <a:cubicBezTo>
                    <a:pt x="8" y="34"/>
                    <a:pt x="12" y="34"/>
                    <a:pt x="15" y="34"/>
                  </a:cubicBezTo>
                  <a:cubicBezTo>
                    <a:pt x="14" y="33"/>
                    <a:pt x="13" y="33"/>
                    <a:pt x="13" y="32"/>
                  </a:cubicBezTo>
                  <a:close/>
                </a:path>
              </a:pathLst>
            </a:custGeom>
            <a:solidFill>
              <a:srgbClr val="D1AA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19" name="Freeform 50">
              <a:extLst>
                <a:ext uri="{FF2B5EF4-FFF2-40B4-BE49-F238E27FC236}">
                  <a16:creationId xmlns:a16="http://schemas.microsoft.com/office/drawing/2014/main" id="{C19B420F-DE13-452E-B963-38DE24256A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7" y="2280"/>
              <a:ext cx="41" cy="40"/>
            </a:xfrm>
            <a:custGeom>
              <a:avLst/>
              <a:gdLst>
                <a:gd name="T0" fmla="*/ 212 w 18"/>
                <a:gd name="T1" fmla="*/ 83 h 16"/>
                <a:gd name="T2" fmla="*/ 203 w 18"/>
                <a:gd name="T3" fmla="*/ 20 h 16"/>
                <a:gd name="T4" fmla="*/ 187 w 18"/>
                <a:gd name="T5" fmla="*/ 0 h 16"/>
                <a:gd name="T6" fmla="*/ 130 w 18"/>
                <a:gd name="T7" fmla="*/ 250 h 16"/>
                <a:gd name="T8" fmla="*/ 187 w 18"/>
                <a:gd name="T9" fmla="*/ 238 h 16"/>
                <a:gd name="T10" fmla="*/ 212 w 18"/>
                <a:gd name="T11" fmla="*/ 83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" h="16">
                  <a:moveTo>
                    <a:pt x="18" y="5"/>
                  </a:moveTo>
                  <a:cubicBezTo>
                    <a:pt x="18" y="3"/>
                    <a:pt x="18" y="1"/>
                    <a:pt x="17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3" y="4"/>
                    <a:pt x="0" y="14"/>
                    <a:pt x="11" y="16"/>
                  </a:cubicBezTo>
                  <a:cubicBezTo>
                    <a:pt x="14" y="16"/>
                    <a:pt x="15" y="16"/>
                    <a:pt x="16" y="15"/>
                  </a:cubicBezTo>
                  <a:cubicBezTo>
                    <a:pt x="11" y="13"/>
                    <a:pt x="14" y="9"/>
                    <a:pt x="18" y="5"/>
                  </a:cubicBezTo>
                  <a:close/>
                </a:path>
              </a:pathLst>
            </a:custGeom>
            <a:solidFill>
              <a:srgbClr val="D1AA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20" name="Freeform 51">
              <a:extLst>
                <a:ext uri="{FF2B5EF4-FFF2-40B4-BE49-F238E27FC236}">
                  <a16:creationId xmlns:a16="http://schemas.microsoft.com/office/drawing/2014/main" id="{6FE0F51E-B027-4B17-AE31-8E69BD388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1" y="2221"/>
              <a:ext cx="39" cy="99"/>
            </a:xfrm>
            <a:custGeom>
              <a:avLst/>
              <a:gdLst>
                <a:gd name="T0" fmla="*/ 94 w 17"/>
                <a:gd name="T1" fmla="*/ 532 h 40"/>
                <a:gd name="T2" fmla="*/ 179 w 17"/>
                <a:gd name="T3" fmla="*/ 196 h 40"/>
                <a:gd name="T4" fmla="*/ 195 w 17"/>
                <a:gd name="T5" fmla="*/ 153 h 40"/>
                <a:gd name="T6" fmla="*/ 204 w 17"/>
                <a:gd name="T7" fmla="*/ 153 h 40"/>
                <a:gd name="T8" fmla="*/ 25 w 17"/>
                <a:gd name="T9" fmla="*/ 532 h 40"/>
                <a:gd name="T10" fmla="*/ 94 w 17"/>
                <a:gd name="T11" fmla="*/ 577 h 40"/>
                <a:gd name="T12" fmla="*/ 110 w 17"/>
                <a:gd name="T13" fmla="*/ 577 h 40"/>
                <a:gd name="T14" fmla="*/ 94 w 17"/>
                <a:gd name="T15" fmla="*/ 532 h 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" h="40">
                  <a:moveTo>
                    <a:pt x="8" y="35"/>
                  </a:moveTo>
                  <a:cubicBezTo>
                    <a:pt x="7" y="32"/>
                    <a:pt x="11" y="21"/>
                    <a:pt x="15" y="13"/>
                  </a:cubicBezTo>
                  <a:cubicBezTo>
                    <a:pt x="15" y="12"/>
                    <a:pt x="15" y="11"/>
                    <a:pt x="16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1" y="0"/>
                    <a:pt x="0" y="30"/>
                    <a:pt x="2" y="35"/>
                  </a:cubicBezTo>
                  <a:cubicBezTo>
                    <a:pt x="3" y="39"/>
                    <a:pt x="5" y="40"/>
                    <a:pt x="8" y="38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9" y="37"/>
                    <a:pt x="9" y="36"/>
                    <a:pt x="8" y="35"/>
                  </a:cubicBezTo>
                  <a:close/>
                </a:path>
              </a:pathLst>
            </a:custGeom>
            <a:solidFill>
              <a:srgbClr val="D1AA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21" name="Freeform 52">
              <a:extLst>
                <a:ext uri="{FF2B5EF4-FFF2-40B4-BE49-F238E27FC236}">
                  <a16:creationId xmlns:a16="http://schemas.microsoft.com/office/drawing/2014/main" id="{223A8601-4583-4F54-91E0-FAE0F7512D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8" y="2234"/>
              <a:ext cx="32" cy="64"/>
            </a:xfrm>
            <a:custGeom>
              <a:avLst/>
              <a:gdLst>
                <a:gd name="T0" fmla="*/ 85 w 14"/>
                <a:gd name="T1" fmla="*/ 153 h 26"/>
                <a:gd name="T2" fmla="*/ 167 w 14"/>
                <a:gd name="T3" fmla="*/ 30 h 26"/>
                <a:gd name="T4" fmla="*/ 121 w 14"/>
                <a:gd name="T5" fmla="*/ 12 h 26"/>
                <a:gd name="T6" fmla="*/ 11 w 14"/>
                <a:gd name="T7" fmla="*/ 153 h 26"/>
                <a:gd name="T8" fmla="*/ 25 w 14"/>
                <a:gd name="T9" fmla="*/ 389 h 26"/>
                <a:gd name="T10" fmla="*/ 25 w 14"/>
                <a:gd name="T11" fmla="*/ 377 h 26"/>
                <a:gd name="T12" fmla="*/ 48 w 14"/>
                <a:gd name="T13" fmla="*/ 357 h 26"/>
                <a:gd name="T14" fmla="*/ 85 w 14"/>
                <a:gd name="T15" fmla="*/ 298 h 26"/>
                <a:gd name="T16" fmla="*/ 85 w 14"/>
                <a:gd name="T17" fmla="*/ 153 h 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" h="26">
                  <a:moveTo>
                    <a:pt x="7" y="10"/>
                  </a:moveTo>
                  <a:cubicBezTo>
                    <a:pt x="8" y="7"/>
                    <a:pt x="11" y="4"/>
                    <a:pt x="14" y="2"/>
                  </a:cubicBezTo>
                  <a:cubicBezTo>
                    <a:pt x="14" y="1"/>
                    <a:pt x="13" y="0"/>
                    <a:pt x="10" y="1"/>
                  </a:cubicBezTo>
                  <a:cubicBezTo>
                    <a:pt x="6" y="2"/>
                    <a:pt x="1" y="6"/>
                    <a:pt x="1" y="10"/>
                  </a:cubicBezTo>
                  <a:cubicBezTo>
                    <a:pt x="0" y="14"/>
                    <a:pt x="0" y="23"/>
                    <a:pt x="2" y="26"/>
                  </a:cubicBezTo>
                  <a:cubicBezTo>
                    <a:pt x="3" y="26"/>
                    <a:pt x="2" y="26"/>
                    <a:pt x="2" y="25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5" y="23"/>
                    <a:pt x="6" y="22"/>
                    <a:pt x="7" y="20"/>
                  </a:cubicBezTo>
                  <a:cubicBezTo>
                    <a:pt x="7" y="16"/>
                    <a:pt x="7" y="12"/>
                    <a:pt x="7" y="10"/>
                  </a:cubicBezTo>
                  <a:close/>
                </a:path>
              </a:pathLst>
            </a:custGeom>
            <a:solidFill>
              <a:srgbClr val="D1AA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22" name="Freeform 53">
              <a:extLst>
                <a:ext uri="{FF2B5EF4-FFF2-40B4-BE49-F238E27FC236}">
                  <a16:creationId xmlns:a16="http://schemas.microsoft.com/office/drawing/2014/main" id="{85DDF6FC-D5FF-4EEE-9A79-771F7B0703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1" y="2330"/>
              <a:ext cx="32" cy="59"/>
            </a:xfrm>
            <a:custGeom>
              <a:avLst/>
              <a:gdLst>
                <a:gd name="T0" fmla="*/ 110 w 14"/>
                <a:gd name="T1" fmla="*/ 315 h 24"/>
                <a:gd name="T2" fmla="*/ 85 w 14"/>
                <a:gd name="T3" fmla="*/ 150 h 24"/>
                <a:gd name="T4" fmla="*/ 94 w 14"/>
                <a:gd name="T5" fmla="*/ 74 h 24"/>
                <a:gd name="T6" fmla="*/ 110 w 14"/>
                <a:gd name="T7" fmla="*/ 42 h 24"/>
                <a:gd name="T8" fmla="*/ 167 w 14"/>
                <a:gd name="T9" fmla="*/ 30 h 24"/>
                <a:gd name="T10" fmla="*/ 25 w 14"/>
                <a:gd name="T11" fmla="*/ 42 h 24"/>
                <a:gd name="T12" fmla="*/ 25 w 14"/>
                <a:gd name="T13" fmla="*/ 74 h 24"/>
                <a:gd name="T14" fmla="*/ 0 w 14"/>
                <a:gd name="T15" fmla="*/ 150 h 24"/>
                <a:gd name="T16" fmla="*/ 37 w 14"/>
                <a:gd name="T17" fmla="*/ 315 h 24"/>
                <a:gd name="T18" fmla="*/ 130 w 14"/>
                <a:gd name="T19" fmla="*/ 327 h 24"/>
                <a:gd name="T20" fmla="*/ 110 w 14"/>
                <a:gd name="T21" fmla="*/ 315 h 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" h="24">
                  <a:moveTo>
                    <a:pt x="9" y="21"/>
                  </a:moveTo>
                  <a:cubicBezTo>
                    <a:pt x="6" y="18"/>
                    <a:pt x="11" y="12"/>
                    <a:pt x="7" y="10"/>
                  </a:cubicBezTo>
                  <a:cubicBezTo>
                    <a:pt x="6" y="8"/>
                    <a:pt x="7" y="6"/>
                    <a:pt x="8" y="5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4"/>
                    <a:pt x="12" y="3"/>
                    <a:pt x="14" y="2"/>
                  </a:cubicBezTo>
                  <a:cubicBezTo>
                    <a:pt x="10" y="0"/>
                    <a:pt x="3" y="4"/>
                    <a:pt x="2" y="3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0" y="6"/>
                    <a:pt x="0" y="8"/>
                    <a:pt x="0" y="10"/>
                  </a:cubicBezTo>
                  <a:cubicBezTo>
                    <a:pt x="4" y="12"/>
                    <a:pt x="0" y="18"/>
                    <a:pt x="3" y="21"/>
                  </a:cubicBezTo>
                  <a:cubicBezTo>
                    <a:pt x="5" y="24"/>
                    <a:pt x="8" y="24"/>
                    <a:pt x="11" y="22"/>
                  </a:cubicBezTo>
                  <a:cubicBezTo>
                    <a:pt x="10" y="22"/>
                    <a:pt x="10" y="22"/>
                    <a:pt x="9" y="21"/>
                  </a:cubicBezTo>
                  <a:close/>
                </a:path>
              </a:pathLst>
            </a:custGeom>
            <a:solidFill>
              <a:srgbClr val="D1AA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23" name="Freeform 54">
              <a:extLst>
                <a:ext uri="{FF2B5EF4-FFF2-40B4-BE49-F238E27FC236}">
                  <a16:creationId xmlns:a16="http://schemas.microsoft.com/office/drawing/2014/main" id="{6A58B7D7-D541-4892-82B2-C0B96B3E4C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7" y="2303"/>
              <a:ext cx="49" cy="39"/>
            </a:xfrm>
            <a:custGeom>
              <a:avLst/>
              <a:gdLst>
                <a:gd name="T0" fmla="*/ 180 w 21"/>
                <a:gd name="T1" fmla="*/ 219 h 16"/>
                <a:gd name="T2" fmla="*/ 217 w 21"/>
                <a:gd name="T3" fmla="*/ 71 h 16"/>
                <a:gd name="T4" fmla="*/ 266 w 21"/>
                <a:gd name="T5" fmla="*/ 29 h 16"/>
                <a:gd name="T6" fmla="*/ 142 w 21"/>
                <a:gd name="T7" fmla="*/ 71 h 16"/>
                <a:gd name="T8" fmla="*/ 86 w 21"/>
                <a:gd name="T9" fmla="*/ 219 h 16"/>
                <a:gd name="T10" fmla="*/ 201 w 21"/>
                <a:gd name="T11" fmla="*/ 219 h 16"/>
                <a:gd name="T12" fmla="*/ 180 w 21"/>
                <a:gd name="T13" fmla="*/ 219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" h="16">
                  <a:moveTo>
                    <a:pt x="14" y="15"/>
                  </a:moveTo>
                  <a:cubicBezTo>
                    <a:pt x="7" y="12"/>
                    <a:pt x="14" y="8"/>
                    <a:pt x="17" y="5"/>
                  </a:cubicBezTo>
                  <a:cubicBezTo>
                    <a:pt x="19" y="3"/>
                    <a:pt x="20" y="2"/>
                    <a:pt x="21" y="2"/>
                  </a:cubicBezTo>
                  <a:cubicBezTo>
                    <a:pt x="15" y="2"/>
                    <a:pt x="16" y="0"/>
                    <a:pt x="11" y="5"/>
                  </a:cubicBezTo>
                  <a:cubicBezTo>
                    <a:pt x="7" y="8"/>
                    <a:pt x="0" y="12"/>
                    <a:pt x="7" y="15"/>
                  </a:cubicBezTo>
                  <a:cubicBezTo>
                    <a:pt x="10" y="16"/>
                    <a:pt x="13" y="16"/>
                    <a:pt x="16" y="15"/>
                  </a:cubicBezTo>
                  <a:cubicBezTo>
                    <a:pt x="15" y="15"/>
                    <a:pt x="15" y="15"/>
                    <a:pt x="14" y="15"/>
                  </a:cubicBezTo>
                  <a:close/>
                </a:path>
              </a:pathLst>
            </a:custGeom>
            <a:solidFill>
              <a:srgbClr val="D1AA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24" name="Freeform 55">
              <a:extLst>
                <a:ext uri="{FF2B5EF4-FFF2-40B4-BE49-F238E27FC236}">
                  <a16:creationId xmlns:a16="http://schemas.microsoft.com/office/drawing/2014/main" id="{1B31DE4E-59E4-4DF1-A704-DD228D31FC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3" y="2352"/>
              <a:ext cx="34" cy="62"/>
            </a:xfrm>
            <a:custGeom>
              <a:avLst/>
              <a:gdLst>
                <a:gd name="T0" fmla="*/ 118 w 15"/>
                <a:gd name="T1" fmla="*/ 104 h 25"/>
                <a:gd name="T2" fmla="*/ 118 w 15"/>
                <a:gd name="T3" fmla="*/ 92 h 25"/>
                <a:gd name="T4" fmla="*/ 138 w 15"/>
                <a:gd name="T5" fmla="*/ 74 h 25"/>
                <a:gd name="T6" fmla="*/ 36 w 15"/>
                <a:gd name="T7" fmla="*/ 92 h 25"/>
                <a:gd name="T8" fmla="*/ 36 w 15"/>
                <a:gd name="T9" fmla="*/ 104 h 25"/>
                <a:gd name="T10" fmla="*/ 175 w 15"/>
                <a:gd name="T11" fmla="*/ 290 h 25"/>
                <a:gd name="T12" fmla="*/ 175 w 15"/>
                <a:gd name="T13" fmla="*/ 290 h 25"/>
                <a:gd name="T14" fmla="*/ 118 w 15"/>
                <a:gd name="T15" fmla="*/ 104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" h="25">
                  <a:moveTo>
                    <a:pt x="10" y="7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5"/>
                    <a:pt x="12" y="5"/>
                  </a:cubicBezTo>
                  <a:cubicBezTo>
                    <a:pt x="9" y="0"/>
                    <a:pt x="7" y="4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0" y="12"/>
                    <a:pt x="10" y="25"/>
                    <a:pt x="15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1" y="17"/>
                    <a:pt x="8" y="10"/>
                    <a:pt x="10" y="7"/>
                  </a:cubicBezTo>
                  <a:close/>
                </a:path>
              </a:pathLst>
            </a:custGeom>
            <a:solidFill>
              <a:srgbClr val="D1AA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25" name="Freeform 56">
              <a:extLst>
                <a:ext uri="{FF2B5EF4-FFF2-40B4-BE49-F238E27FC236}">
                  <a16:creationId xmlns:a16="http://schemas.microsoft.com/office/drawing/2014/main" id="{8CD82CBD-D9E5-4C7B-B43F-79C21B818F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3" y="2337"/>
              <a:ext cx="30" cy="57"/>
            </a:xfrm>
            <a:custGeom>
              <a:avLst/>
              <a:gdLst>
                <a:gd name="T0" fmla="*/ 122 w 13"/>
                <a:gd name="T1" fmla="*/ 216 h 23"/>
                <a:gd name="T2" fmla="*/ 150 w 13"/>
                <a:gd name="T3" fmla="*/ 62 h 23"/>
                <a:gd name="T4" fmla="*/ 122 w 13"/>
                <a:gd name="T5" fmla="*/ 42 h 23"/>
                <a:gd name="T6" fmla="*/ 134 w 13"/>
                <a:gd name="T7" fmla="*/ 62 h 23"/>
                <a:gd name="T8" fmla="*/ 37 w 13"/>
                <a:gd name="T9" fmla="*/ 216 h 23"/>
                <a:gd name="T10" fmla="*/ 159 w 13"/>
                <a:gd name="T11" fmla="*/ 307 h 23"/>
                <a:gd name="T12" fmla="*/ 122 w 13"/>
                <a:gd name="T13" fmla="*/ 216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" h="23">
                  <a:moveTo>
                    <a:pt x="10" y="14"/>
                  </a:moveTo>
                  <a:cubicBezTo>
                    <a:pt x="8" y="11"/>
                    <a:pt x="9" y="6"/>
                    <a:pt x="12" y="4"/>
                  </a:cubicBezTo>
                  <a:cubicBezTo>
                    <a:pt x="11" y="3"/>
                    <a:pt x="11" y="3"/>
                    <a:pt x="10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4" y="0"/>
                    <a:pt x="0" y="9"/>
                    <a:pt x="3" y="14"/>
                  </a:cubicBezTo>
                  <a:cubicBezTo>
                    <a:pt x="6" y="21"/>
                    <a:pt x="6" y="23"/>
                    <a:pt x="13" y="20"/>
                  </a:cubicBezTo>
                  <a:cubicBezTo>
                    <a:pt x="12" y="19"/>
                    <a:pt x="11" y="17"/>
                    <a:pt x="10" y="14"/>
                  </a:cubicBezTo>
                  <a:close/>
                </a:path>
              </a:pathLst>
            </a:custGeom>
            <a:solidFill>
              <a:srgbClr val="D1AA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26" name="Freeform 57">
              <a:extLst>
                <a:ext uri="{FF2B5EF4-FFF2-40B4-BE49-F238E27FC236}">
                  <a16:creationId xmlns:a16="http://schemas.microsoft.com/office/drawing/2014/main" id="{2180D654-98A6-4248-916B-4EB359B69A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1" y="2396"/>
              <a:ext cx="28" cy="37"/>
            </a:xfrm>
            <a:custGeom>
              <a:avLst/>
              <a:gdLst>
                <a:gd name="T0" fmla="*/ 126 w 12"/>
                <a:gd name="T1" fmla="*/ 42 h 15"/>
                <a:gd name="T2" fmla="*/ 37 w 12"/>
                <a:gd name="T3" fmla="*/ 42 h 15"/>
                <a:gd name="T4" fmla="*/ 142 w 12"/>
                <a:gd name="T5" fmla="*/ 195 h 15"/>
                <a:gd name="T6" fmla="*/ 152 w 12"/>
                <a:gd name="T7" fmla="*/ 165 h 15"/>
                <a:gd name="T8" fmla="*/ 126 w 12"/>
                <a:gd name="T9" fmla="*/ 42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5">
                  <a:moveTo>
                    <a:pt x="10" y="3"/>
                  </a:moveTo>
                  <a:cubicBezTo>
                    <a:pt x="8" y="1"/>
                    <a:pt x="6" y="0"/>
                    <a:pt x="3" y="3"/>
                  </a:cubicBezTo>
                  <a:cubicBezTo>
                    <a:pt x="0" y="6"/>
                    <a:pt x="7" y="15"/>
                    <a:pt x="11" y="13"/>
                  </a:cubicBezTo>
                  <a:cubicBezTo>
                    <a:pt x="12" y="13"/>
                    <a:pt x="12" y="12"/>
                    <a:pt x="12" y="11"/>
                  </a:cubicBezTo>
                  <a:cubicBezTo>
                    <a:pt x="10" y="8"/>
                    <a:pt x="8" y="5"/>
                    <a:pt x="10" y="3"/>
                  </a:cubicBezTo>
                  <a:close/>
                </a:path>
              </a:pathLst>
            </a:custGeom>
            <a:solidFill>
              <a:srgbClr val="D1AA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27" name="Freeform 58">
              <a:extLst>
                <a:ext uri="{FF2B5EF4-FFF2-40B4-BE49-F238E27FC236}">
                  <a16:creationId xmlns:a16="http://schemas.microsoft.com/office/drawing/2014/main" id="{B6549954-38FA-4434-81AA-44A482B7C8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0" y="1950"/>
              <a:ext cx="23" cy="29"/>
            </a:xfrm>
            <a:custGeom>
              <a:avLst/>
              <a:gdLst>
                <a:gd name="T0" fmla="*/ 122 w 10"/>
                <a:gd name="T1" fmla="*/ 70 h 12"/>
                <a:gd name="T2" fmla="*/ 110 w 10"/>
                <a:gd name="T3" fmla="*/ 58 h 12"/>
                <a:gd name="T4" fmla="*/ 0 w 10"/>
                <a:gd name="T5" fmla="*/ 157 h 12"/>
                <a:gd name="T6" fmla="*/ 0 w 10"/>
                <a:gd name="T7" fmla="*/ 169 h 12"/>
                <a:gd name="T8" fmla="*/ 74 w 10"/>
                <a:gd name="T9" fmla="*/ 157 h 12"/>
                <a:gd name="T10" fmla="*/ 122 w 10"/>
                <a:gd name="T11" fmla="*/ 7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" h="12">
                  <a:moveTo>
                    <a:pt x="10" y="5"/>
                  </a:moveTo>
                  <a:cubicBezTo>
                    <a:pt x="10" y="5"/>
                    <a:pt x="9" y="4"/>
                    <a:pt x="9" y="4"/>
                  </a:cubicBezTo>
                  <a:cubicBezTo>
                    <a:pt x="4" y="0"/>
                    <a:pt x="1" y="8"/>
                    <a:pt x="0" y="1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12"/>
                    <a:pt x="4" y="12"/>
                    <a:pt x="6" y="11"/>
                  </a:cubicBezTo>
                  <a:cubicBezTo>
                    <a:pt x="7" y="9"/>
                    <a:pt x="8" y="7"/>
                    <a:pt x="10" y="5"/>
                  </a:cubicBezTo>
                  <a:close/>
                </a:path>
              </a:pathLst>
            </a:custGeom>
            <a:solidFill>
              <a:srgbClr val="D1AA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28" name="Freeform 59">
              <a:extLst>
                <a:ext uri="{FF2B5EF4-FFF2-40B4-BE49-F238E27FC236}">
                  <a16:creationId xmlns:a16="http://schemas.microsoft.com/office/drawing/2014/main" id="{39B43EFA-15AC-4AF0-9CB3-AB8B7544C9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6" y="2004"/>
              <a:ext cx="23" cy="35"/>
            </a:xfrm>
            <a:custGeom>
              <a:avLst/>
              <a:gdLst>
                <a:gd name="T0" fmla="*/ 0 w 10"/>
                <a:gd name="T1" fmla="*/ 0 h 14"/>
                <a:gd name="T2" fmla="*/ 85 w 10"/>
                <a:gd name="T3" fmla="*/ 125 h 14"/>
                <a:gd name="T4" fmla="*/ 94 w 10"/>
                <a:gd name="T5" fmla="*/ 220 h 14"/>
                <a:gd name="T6" fmla="*/ 48 w 10"/>
                <a:gd name="T7" fmla="*/ 113 h 14"/>
                <a:gd name="T8" fmla="*/ 0 w 10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14">
                  <a:moveTo>
                    <a:pt x="0" y="0"/>
                  </a:moveTo>
                  <a:cubicBezTo>
                    <a:pt x="1" y="1"/>
                    <a:pt x="5" y="5"/>
                    <a:pt x="7" y="8"/>
                  </a:cubicBezTo>
                  <a:cubicBezTo>
                    <a:pt x="8" y="9"/>
                    <a:pt x="10" y="13"/>
                    <a:pt x="8" y="14"/>
                  </a:cubicBezTo>
                  <a:cubicBezTo>
                    <a:pt x="6" y="13"/>
                    <a:pt x="6" y="9"/>
                    <a:pt x="4" y="7"/>
                  </a:cubicBezTo>
                  <a:cubicBezTo>
                    <a:pt x="2" y="5"/>
                    <a:pt x="1" y="3"/>
                    <a:pt x="0" y="0"/>
                  </a:cubicBezTo>
                </a:path>
              </a:pathLst>
            </a:custGeom>
            <a:solidFill>
              <a:srgbClr val="F9F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29" name="Freeform 60">
              <a:extLst>
                <a:ext uri="{FF2B5EF4-FFF2-40B4-BE49-F238E27FC236}">
                  <a16:creationId xmlns:a16="http://schemas.microsoft.com/office/drawing/2014/main" id="{E38F3D92-CAE1-4C33-B47C-D9BFCE4A7F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7" y="2006"/>
              <a:ext cx="30" cy="37"/>
            </a:xfrm>
            <a:custGeom>
              <a:avLst/>
              <a:gdLst>
                <a:gd name="T0" fmla="*/ 85 w 13"/>
                <a:gd name="T1" fmla="*/ 0 h 15"/>
                <a:gd name="T2" fmla="*/ 0 w 13"/>
                <a:gd name="T3" fmla="*/ 153 h 15"/>
                <a:gd name="T4" fmla="*/ 97 w 13"/>
                <a:gd name="T5" fmla="*/ 0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15">
                  <a:moveTo>
                    <a:pt x="7" y="0"/>
                  </a:moveTo>
                  <a:cubicBezTo>
                    <a:pt x="13" y="2"/>
                    <a:pt x="5" y="15"/>
                    <a:pt x="0" y="10"/>
                  </a:cubicBezTo>
                  <a:cubicBezTo>
                    <a:pt x="5" y="8"/>
                    <a:pt x="8" y="6"/>
                    <a:pt x="8" y="0"/>
                  </a:cubicBezTo>
                </a:path>
              </a:pathLst>
            </a:custGeom>
            <a:solidFill>
              <a:srgbClr val="F9F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30" name="Freeform 61">
              <a:extLst>
                <a:ext uri="{FF2B5EF4-FFF2-40B4-BE49-F238E27FC236}">
                  <a16:creationId xmlns:a16="http://schemas.microsoft.com/office/drawing/2014/main" id="{D81109FC-D88A-46EF-8129-726ABFDEA1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0" y="2068"/>
              <a:ext cx="25" cy="20"/>
            </a:xfrm>
            <a:custGeom>
              <a:avLst/>
              <a:gdLst>
                <a:gd name="T0" fmla="*/ 0 w 11"/>
                <a:gd name="T1" fmla="*/ 83 h 8"/>
                <a:gd name="T2" fmla="*/ 82 w 11"/>
                <a:gd name="T3" fmla="*/ 83 h 8"/>
                <a:gd name="T4" fmla="*/ 118 w 11"/>
                <a:gd name="T5" fmla="*/ 0 h 8"/>
                <a:gd name="T6" fmla="*/ 82 w 11"/>
                <a:gd name="T7" fmla="*/ 63 h 8"/>
                <a:gd name="T8" fmla="*/ 25 w 11"/>
                <a:gd name="T9" fmla="*/ 83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8">
                  <a:moveTo>
                    <a:pt x="0" y="5"/>
                  </a:moveTo>
                  <a:cubicBezTo>
                    <a:pt x="3" y="7"/>
                    <a:pt x="5" y="8"/>
                    <a:pt x="7" y="5"/>
                  </a:cubicBezTo>
                  <a:cubicBezTo>
                    <a:pt x="9" y="4"/>
                    <a:pt x="11" y="2"/>
                    <a:pt x="10" y="0"/>
                  </a:cubicBezTo>
                  <a:cubicBezTo>
                    <a:pt x="8" y="0"/>
                    <a:pt x="9" y="3"/>
                    <a:pt x="7" y="4"/>
                  </a:cubicBezTo>
                  <a:cubicBezTo>
                    <a:pt x="6" y="5"/>
                    <a:pt x="3" y="5"/>
                    <a:pt x="2" y="5"/>
                  </a:cubicBezTo>
                </a:path>
              </a:pathLst>
            </a:custGeom>
            <a:solidFill>
              <a:srgbClr val="F9F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31" name="Freeform 62">
              <a:extLst>
                <a:ext uri="{FF2B5EF4-FFF2-40B4-BE49-F238E27FC236}">
                  <a16:creationId xmlns:a16="http://schemas.microsoft.com/office/drawing/2014/main" id="{21099B71-B318-45A8-91CC-9E0BD8F490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0" y="2093"/>
              <a:ext cx="21" cy="22"/>
            </a:xfrm>
            <a:custGeom>
              <a:avLst/>
              <a:gdLst>
                <a:gd name="T0" fmla="*/ 49 w 9"/>
                <a:gd name="T1" fmla="*/ 29 h 9"/>
                <a:gd name="T2" fmla="*/ 77 w 9"/>
                <a:gd name="T3" fmla="*/ 103 h 9"/>
                <a:gd name="T4" fmla="*/ 0 w 9"/>
                <a:gd name="T5" fmla="*/ 120 h 9"/>
                <a:gd name="T6" fmla="*/ 65 w 9"/>
                <a:gd name="T7" fmla="*/ 42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9">
                  <a:moveTo>
                    <a:pt x="4" y="2"/>
                  </a:moveTo>
                  <a:cubicBezTo>
                    <a:pt x="6" y="0"/>
                    <a:pt x="8" y="6"/>
                    <a:pt x="6" y="7"/>
                  </a:cubicBezTo>
                  <a:cubicBezTo>
                    <a:pt x="5" y="9"/>
                    <a:pt x="2" y="9"/>
                    <a:pt x="0" y="8"/>
                  </a:cubicBezTo>
                  <a:cubicBezTo>
                    <a:pt x="0" y="7"/>
                    <a:pt x="9" y="6"/>
                    <a:pt x="5" y="3"/>
                  </a:cubicBezTo>
                </a:path>
              </a:pathLst>
            </a:custGeom>
            <a:solidFill>
              <a:srgbClr val="F9F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32" name="Freeform 63">
              <a:extLst>
                <a:ext uri="{FF2B5EF4-FFF2-40B4-BE49-F238E27FC236}">
                  <a16:creationId xmlns:a16="http://schemas.microsoft.com/office/drawing/2014/main" id="{BBE76DBE-BECD-4735-875B-73034DA3CE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3" y="2115"/>
              <a:ext cx="14" cy="22"/>
            </a:xfrm>
            <a:custGeom>
              <a:avLst/>
              <a:gdLst>
                <a:gd name="T0" fmla="*/ 0 w 6"/>
                <a:gd name="T1" fmla="*/ 0 h 9"/>
                <a:gd name="T2" fmla="*/ 49 w 6"/>
                <a:gd name="T3" fmla="*/ 103 h 9"/>
                <a:gd name="T4" fmla="*/ 12 w 6"/>
                <a:gd name="T5" fmla="*/ 12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9">
                  <a:moveTo>
                    <a:pt x="0" y="0"/>
                  </a:moveTo>
                  <a:cubicBezTo>
                    <a:pt x="3" y="0"/>
                    <a:pt x="6" y="5"/>
                    <a:pt x="4" y="7"/>
                  </a:cubicBezTo>
                  <a:cubicBezTo>
                    <a:pt x="1" y="9"/>
                    <a:pt x="2" y="2"/>
                    <a:pt x="1" y="1"/>
                  </a:cubicBezTo>
                </a:path>
              </a:pathLst>
            </a:custGeom>
            <a:solidFill>
              <a:srgbClr val="F9F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33" name="Freeform 64">
              <a:extLst>
                <a:ext uri="{FF2B5EF4-FFF2-40B4-BE49-F238E27FC236}">
                  <a16:creationId xmlns:a16="http://schemas.microsoft.com/office/drawing/2014/main" id="{F887A62E-332B-43C4-B12E-B61ED5FA6C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3" y="2164"/>
              <a:ext cx="9" cy="23"/>
            </a:xfrm>
            <a:custGeom>
              <a:avLst/>
              <a:gdLst>
                <a:gd name="T0" fmla="*/ 0 w 4"/>
                <a:gd name="T1" fmla="*/ 51 h 9"/>
                <a:gd name="T2" fmla="*/ 25 w 4"/>
                <a:gd name="T3" fmla="*/ 151 h 9"/>
                <a:gd name="T4" fmla="*/ 11 w 4"/>
                <a:gd name="T5" fmla="*/ 66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9">
                  <a:moveTo>
                    <a:pt x="0" y="3"/>
                  </a:moveTo>
                  <a:cubicBezTo>
                    <a:pt x="2" y="0"/>
                    <a:pt x="4" y="7"/>
                    <a:pt x="2" y="9"/>
                  </a:cubicBezTo>
                  <a:cubicBezTo>
                    <a:pt x="0" y="9"/>
                    <a:pt x="3" y="5"/>
                    <a:pt x="1" y="4"/>
                  </a:cubicBezTo>
                </a:path>
              </a:pathLst>
            </a:custGeom>
            <a:solidFill>
              <a:srgbClr val="F9F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34" name="Freeform 65">
              <a:extLst>
                <a:ext uri="{FF2B5EF4-FFF2-40B4-BE49-F238E27FC236}">
                  <a16:creationId xmlns:a16="http://schemas.microsoft.com/office/drawing/2014/main" id="{AE64DF3A-152C-4728-9C16-D2FAEE3348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0" y="2140"/>
              <a:ext cx="20" cy="81"/>
            </a:xfrm>
            <a:custGeom>
              <a:avLst/>
              <a:gdLst>
                <a:gd name="T0" fmla="*/ 20 w 9"/>
                <a:gd name="T1" fmla="*/ 42 h 33"/>
                <a:gd name="T2" fmla="*/ 64 w 9"/>
                <a:gd name="T3" fmla="*/ 133 h 33"/>
                <a:gd name="T4" fmla="*/ 80 w 9"/>
                <a:gd name="T5" fmla="*/ 295 h 33"/>
                <a:gd name="T6" fmla="*/ 89 w 9"/>
                <a:gd name="T7" fmla="*/ 427 h 33"/>
                <a:gd name="T8" fmla="*/ 53 w 9"/>
                <a:gd name="T9" fmla="*/ 476 h 33"/>
                <a:gd name="T10" fmla="*/ 0 w 9"/>
                <a:gd name="T11" fmla="*/ 476 h 33"/>
                <a:gd name="T12" fmla="*/ 53 w 9"/>
                <a:gd name="T13" fmla="*/ 385 h 33"/>
                <a:gd name="T14" fmla="*/ 44 w 9"/>
                <a:gd name="T15" fmla="*/ 282 h 33"/>
                <a:gd name="T16" fmla="*/ 44 w 9"/>
                <a:gd name="T17" fmla="*/ 150 h 33"/>
                <a:gd name="T18" fmla="*/ 44 w 9"/>
                <a:gd name="T19" fmla="*/ 71 h 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" h="33">
                  <a:moveTo>
                    <a:pt x="2" y="3"/>
                  </a:moveTo>
                  <a:cubicBezTo>
                    <a:pt x="6" y="0"/>
                    <a:pt x="6" y="6"/>
                    <a:pt x="6" y="9"/>
                  </a:cubicBezTo>
                  <a:cubicBezTo>
                    <a:pt x="5" y="13"/>
                    <a:pt x="6" y="16"/>
                    <a:pt x="7" y="20"/>
                  </a:cubicBezTo>
                  <a:cubicBezTo>
                    <a:pt x="8" y="23"/>
                    <a:pt x="9" y="26"/>
                    <a:pt x="8" y="29"/>
                  </a:cubicBezTo>
                  <a:cubicBezTo>
                    <a:pt x="7" y="31"/>
                    <a:pt x="7" y="31"/>
                    <a:pt x="5" y="32"/>
                  </a:cubicBezTo>
                  <a:cubicBezTo>
                    <a:pt x="4" y="32"/>
                    <a:pt x="1" y="33"/>
                    <a:pt x="0" y="32"/>
                  </a:cubicBezTo>
                  <a:cubicBezTo>
                    <a:pt x="0" y="31"/>
                    <a:pt x="5" y="27"/>
                    <a:pt x="5" y="26"/>
                  </a:cubicBezTo>
                  <a:cubicBezTo>
                    <a:pt x="7" y="23"/>
                    <a:pt x="6" y="22"/>
                    <a:pt x="4" y="19"/>
                  </a:cubicBezTo>
                  <a:cubicBezTo>
                    <a:pt x="3" y="16"/>
                    <a:pt x="3" y="14"/>
                    <a:pt x="4" y="10"/>
                  </a:cubicBezTo>
                  <a:cubicBezTo>
                    <a:pt x="5" y="9"/>
                    <a:pt x="6" y="6"/>
                    <a:pt x="4" y="5"/>
                  </a:cubicBezTo>
                </a:path>
              </a:pathLst>
            </a:custGeom>
            <a:solidFill>
              <a:srgbClr val="F9F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35" name="Freeform 66">
              <a:extLst>
                <a:ext uri="{FF2B5EF4-FFF2-40B4-BE49-F238E27FC236}">
                  <a16:creationId xmlns:a16="http://schemas.microsoft.com/office/drawing/2014/main" id="{C65BE5E1-BABF-47CC-9D99-61AD9568F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1" y="2234"/>
              <a:ext cx="16" cy="49"/>
            </a:xfrm>
            <a:custGeom>
              <a:avLst/>
              <a:gdLst>
                <a:gd name="T0" fmla="*/ 37 w 7"/>
                <a:gd name="T1" fmla="*/ 29 h 20"/>
                <a:gd name="T2" fmla="*/ 57 w 7"/>
                <a:gd name="T3" fmla="*/ 0 h 20"/>
                <a:gd name="T4" fmla="*/ 85 w 7"/>
                <a:gd name="T5" fmla="*/ 149 h 20"/>
                <a:gd name="T6" fmla="*/ 85 w 7"/>
                <a:gd name="T7" fmla="*/ 235 h 20"/>
                <a:gd name="T8" fmla="*/ 37 w 7"/>
                <a:gd name="T9" fmla="*/ 294 h 20"/>
                <a:gd name="T10" fmla="*/ 57 w 7"/>
                <a:gd name="T11" fmla="*/ 149 h 20"/>
                <a:gd name="T12" fmla="*/ 57 w 7"/>
                <a:gd name="T13" fmla="*/ 29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" h="20">
                  <a:moveTo>
                    <a:pt x="3" y="2"/>
                  </a:moveTo>
                  <a:cubicBezTo>
                    <a:pt x="3" y="1"/>
                    <a:pt x="4" y="0"/>
                    <a:pt x="5" y="0"/>
                  </a:cubicBezTo>
                  <a:cubicBezTo>
                    <a:pt x="7" y="2"/>
                    <a:pt x="6" y="7"/>
                    <a:pt x="7" y="10"/>
                  </a:cubicBezTo>
                  <a:cubicBezTo>
                    <a:pt x="7" y="12"/>
                    <a:pt x="7" y="14"/>
                    <a:pt x="7" y="16"/>
                  </a:cubicBezTo>
                  <a:cubicBezTo>
                    <a:pt x="6" y="17"/>
                    <a:pt x="4" y="20"/>
                    <a:pt x="3" y="20"/>
                  </a:cubicBezTo>
                  <a:cubicBezTo>
                    <a:pt x="0" y="19"/>
                    <a:pt x="5" y="12"/>
                    <a:pt x="5" y="10"/>
                  </a:cubicBezTo>
                  <a:cubicBezTo>
                    <a:pt x="5" y="7"/>
                    <a:pt x="6" y="5"/>
                    <a:pt x="5" y="2"/>
                  </a:cubicBezTo>
                </a:path>
              </a:pathLst>
            </a:custGeom>
            <a:solidFill>
              <a:srgbClr val="F9F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36" name="Freeform 67">
              <a:extLst>
                <a:ext uri="{FF2B5EF4-FFF2-40B4-BE49-F238E27FC236}">
                  <a16:creationId xmlns:a16="http://schemas.microsoft.com/office/drawing/2014/main" id="{B8C1C6F1-767B-4917-878A-DA80E4FC36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6" y="2278"/>
              <a:ext cx="19" cy="22"/>
            </a:xfrm>
            <a:custGeom>
              <a:avLst/>
              <a:gdLst>
                <a:gd name="T0" fmla="*/ 40 w 8"/>
                <a:gd name="T1" fmla="*/ 0 h 9"/>
                <a:gd name="T2" fmla="*/ 0 w 8"/>
                <a:gd name="T3" fmla="*/ 132 h 9"/>
                <a:gd name="T4" fmla="*/ 40 w 8"/>
                <a:gd name="T5" fmla="*/ 29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9">
                  <a:moveTo>
                    <a:pt x="3" y="0"/>
                  </a:moveTo>
                  <a:cubicBezTo>
                    <a:pt x="1" y="2"/>
                    <a:pt x="8" y="9"/>
                    <a:pt x="0" y="9"/>
                  </a:cubicBezTo>
                  <a:cubicBezTo>
                    <a:pt x="0" y="6"/>
                    <a:pt x="2" y="4"/>
                    <a:pt x="3" y="2"/>
                  </a:cubicBezTo>
                </a:path>
              </a:pathLst>
            </a:custGeom>
            <a:solidFill>
              <a:srgbClr val="F9F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37" name="Freeform 68">
              <a:extLst>
                <a:ext uri="{FF2B5EF4-FFF2-40B4-BE49-F238E27FC236}">
                  <a16:creationId xmlns:a16="http://schemas.microsoft.com/office/drawing/2014/main" id="{69F224FC-7815-4B5E-AD17-95111A915C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9" y="2192"/>
              <a:ext cx="9" cy="24"/>
            </a:xfrm>
            <a:custGeom>
              <a:avLst/>
              <a:gdLst>
                <a:gd name="T0" fmla="*/ 36 w 4"/>
                <a:gd name="T1" fmla="*/ 0 h 10"/>
                <a:gd name="T2" fmla="*/ 11 w 4"/>
                <a:gd name="T3" fmla="*/ 110 h 10"/>
                <a:gd name="T4" fmla="*/ 36 w 4"/>
                <a:gd name="T5" fmla="*/ 12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10">
                  <a:moveTo>
                    <a:pt x="3" y="0"/>
                  </a:moveTo>
                  <a:cubicBezTo>
                    <a:pt x="4" y="1"/>
                    <a:pt x="3" y="10"/>
                    <a:pt x="1" y="8"/>
                  </a:cubicBezTo>
                  <a:cubicBezTo>
                    <a:pt x="0" y="7"/>
                    <a:pt x="3" y="2"/>
                    <a:pt x="3" y="1"/>
                  </a:cubicBezTo>
                </a:path>
              </a:pathLst>
            </a:custGeom>
            <a:solidFill>
              <a:srgbClr val="F9F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38" name="Freeform 69">
              <a:extLst>
                <a:ext uri="{FF2B5EF4-FFF2-40B4-BE49-F238E27FC236}">
                  <a16:creationId xmlns:a16="http://schemas.microsoft.com/office/drawing/2014/main" id="{42A9D391-A785-4888-88A0-03F39877A1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9" y="2080"/>
              <a:ext cx="4" cy="15"/>
            </a:xfrm>
            <a:custGeom>
              <a:avLst/>
              <a:gdLst>
                <a:gd name="T0" fmla="*/ 8 w 2"/>
                <a:gd name="T1" fmla="*/ 0 h 6"/>
                <a:gd name="T2" fmla="*/ 16 w 2"/>
                <a:gd name="T3" fmla="*/ 95 h 6"/>
                <a:gd name="T4" fmla="*/ 16 w 2"/>
                <a:gd name="T5" fmla="*/ 33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" h="6">
                  <a:moveTo>
                    <a:pt x="1" y="0"/>
                  </a:moveTo>
                  <a:cubicBezTo>
                    <a:pt x="2" y="2"/>
                    <a:pt x="2" y="4"/>
                    <a:pt x="2" y="6"/>
                  </a:cubicBezTo>
                  <a:cubicBezTo>
                    <a:pt x="0" y="5"/>
                    <a:pt x="1" y="3"/>
                    <a:pt x="2" y="2"/>
                  </a:cubicBezTo>
                </a:path>
              </a:pathLst>
            </a:custGeom>
            <a:solidFill>
              <a:srgbClr val="F9F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39" name="Freeform 70">
              <a:extLst>
                <a:ext uri="{FF2B5EF4-FFF2-40B4-BE49-F238E27FC236}">
                  <a16:creationId xmlns:a16="http://schemas.microsoft.com/office/drawing/2014/main" id="{DE4638C8-C84F-4972-9DD8-D3956EC039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0" y="2357"/>
              <a:ext cx="10" cy="22"/>
            </a:xfrm>
            <a:custGeom>
              <a:avLst/>
              <a:gdLst>
                <a:gd name="T0" fmla="*/ 20 w 4"/>
                <a:gd name="T1" fmla="*/ 0 h 9"/>
                <a:gd name="T2" fmla="*/ 50 w 4"/>
                <a:gd name="T3" fmla="*/ 42 h 9"/>
                <a:gd name="T4" fmla="*/ 20 w 4"/>
                <a:gd name="T5" fmla="*/ 120 h 9"/>
                <a:gd name="T6" fmla="*/ 33 w 4"/>
                <a:gd name="T7" fmla="*/ 59 h 9"/>
                <a:gd name="T8" fmla="*/ 20 w 4"/>
                <a:gd name="T9" fmla="*/ 12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9">
                  <a:moveTo>
                    <a:pt x="1" y="0"/>
                  </a:moveTo>
                  <a:cubicBezTo>
                    <a:pt x="1" y="1"/>
                    <a:pt x="3" y="2"/>
                    <a:pt x="3" y="3"/>
                  </a:cubicBezTo>
                  <a:cubicBezTo>
                    <a:pt x="4" y="4"/>
                    <a:pt x="3" y="9"/>
                    <a:pt x="1" y="8"/>
                  </a:cubicBezTo>
                  <a:cubicBezTo>
                    <a:pt x="0" y="7"/>
                    <a:pt x="2" y="5"/>
                    <a:pt x="2" y="4"/>
                  </a:cubicBezTo>
                  <a:cubicBezTo>
                    <a:pt x="2" y="3"/>
                    <a:pt x="2" y="2"/>
                    <a:pt x="1" y="1"/>
                  </a:cubicBezTo>
                </a:path>
              </a:pathLst>
            </a:custGeom>
            <a:solidFill>
              <a:srgbClr val="F9F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40" name="Freeform 71">
              <a:extLst>
                <a:ext uri="{FF2B5EF4-FFF2-40B4-BE49-F238E27FC236}">
                  <a16:creationId xmlns:a16="http://schemas.microsoft.com/office/drawing/2014/main" id="{BCEBA44D-30E5-4BC8-922F-AE8AE6AA9B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9" y="2317"/>
              <a:ext cx="9" cy="15"/>
            </a:xfrm>
            <a:custGeom>
              <a:avLst/>
              <a:gdLst>
                <a:gd name="T0" fmla="*/ 36 w 4"/>
                <a:gd name="T1" fmla="*/ 0 h 6"/>
                <a:gd name="T2" fmla="*/ 45 w 4"/>
                <a:gd name="T3" fmla="*/ 63 h 6"/>
                <a:gd name="T4" fmla="*/ 0 w 4"/>
                <a:gd name="T5" fmla="*/ 63 h 6"/>
                <a:gd name="T6" fmla="*/ 36 w 4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6">
                  <a:moveTo>
                    <a:pt x="3" y="0"/>
                  </a:moveTo>
                  <a:cubicBezTo>
                    <a:pt x="3" y="0"/>
                    <a:pt x="4" y="3"/>
                    <a:pt x="4" y="4"/>
                  </a:cubicBezTo>
                  <a:cubicBezTo>
                    <a:pt x="3" y="5"/>
                    <a:pt x="1" y="6"/>
                    <a:pt x="0" y="4"/>
                  </a:cubicBezTo>
                  <a:cubicBezTo>
                    <a:pt x="2" y="3"/>
                    <a:pt x="2" y="2"/>
                    <a:pt x="3" y="0"/>
                  </a:cubicBezTo>
                </a:path>
              </a:pathLst>
            </a:custGeom>
            <a:solidFill>
              <a:srgbClr val="F9F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41" name="Freeform 72">
              <a:extLst>
                <a:ext uri="{FF2B5EF4-FFF2-40B4-BE49-F238E27FC236}">
                  <a16:creationId xmlns:a16="http://schemas.microsoft.com/office/drawing/2014/main" id="{51FA08FC-CD42-414A-92FD-4272CEE99A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9" y="1858"/>
              <a:ext cx="215" cy="139"/>
            </a:xfrm>
            <a:custGeom>
              <a:avLst/>
              <a:gdLst>
                <a:gd name="T0" fmla="*/ 28 w 93"/>
                <a:gd name="T1" fmla="*/ 732 h 56"/>
                <a:gd name="T2" fmla="*/ 0 w 93"/>
                <a:gd name="T3" fmla="*/ 598 h 56"/>
                <a:gd name="T4" fmla="*/ 12 w 93"/>
                <a:gd name="T5" fmla="*/ 519 h 56"/>
                <a:gd name="T6" fmla="*/ 49 w 93"/>
                <a:gd name="T7" fmla="*/ 457 h 56"/>
                <a:gd name="T8" fmla="*/ 74 w 93"/>
                <a:gd name="T9" fmla="*/ 400 h 56"/>
                <a:gd name="T10" fmla="*/ 113 w 93"/>
                <a:gd name="T11" fmla="*/ 290 h 56"/>
                <a:gd name="T12" fmla="*/ 261 w 93"/>
                <a:gd name="T13" fmla="*/ 62 h 56"/>
                <a:gd name="T14" fmla="*/ 310 w 93"/>
                <a:gd name="T15" fmla="*/ 154 h 56"/>
                <a:gd name="T16" fmla="*/ 423 w 93"/>
                <a:gd name="T17" fmla="*/ 154 h 56"/>
                <a:gd name="T18" fmla="*/ 469 w 93"/>
                <a:gd name="T19" fmla="*/ 246 h 56"/>
                <a:gd name="T20" fmla="*/ 555 w 93"/>
                <a:gd name="T21" fmla="*/ 278 h 56"/>
                <a:gd name="T22" fmla="*/ 717 w 93"/>
                <a:gd name="T23" fmla="*/ 246 h 56"/>
                <a:gd name="T24" fmla="*/ 781 w 93"/>
                <a:gd name="T25" fmla="*/ 216 h 56"/>
                <a:gd name="T26" fmla="*/ 839 w 93"/>
                <a:gd name="T27" fmla="*/ 216 h 56"/>
                <a:gd name="T28" fmla="*/ 1015 w 93"/>
                <a:gd name="T29" fmla="*/ 308 h 56"/>
                <a:gd name="T30" fmla="*/ 1121 w 93"/>
                <a:gd name="T31" fmla="*/ 382 h 56"/>
                <a:gd name="T32" fmla="*/ 1137 w 93"/>
                <a:gd name="T33" fmla="*/ 536 h 56"/>
                <a:gd name="T34" fmla="*/ 1112 w 93"/>
                <a:gd name="T35" fmla="*/ 794 h 56"/>
                <a:gd name="T36" fmla="*/ 1063 w 93"/>
                <a:gd name="T37" fmla="*/ 782 h 56"/>
                <a:gd name="T38" fmla="*/ 989 w 93"/>
                <a:gd name="T39" fmla="*/ 598 h 56"/>
                <a:gd name="T40" fmla="*/ 680 w 93"/>
                <a:gd name="T41" fmla="*/ 457 h 56"/>
                <a:gd name="T42" fmla="*/ 294 w 93"/>
                <a:gd name="T43" fmla="*/ 519 h 56"/>
                <a:gd name="T44" fmla="*/ 123 w 93"/>
                <a:gd name="T45" fmla="*/ 611 h 56"/>
                <a:gd name="T46" fmla="*/ 28 w 93"/>
                <a:gd name="T47" fmla="*/ 720 h 5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93" h="56">
                  <a:moveTo>
                    <a:pt x="2" y="48"/>
                  </a:moveTo>
                  <a:cubicBezTo>
                    <a:pt x="1" y="45"/>
                    <a:pt x="0" y="42"/>
                    <a:pt x="0" y="39"/>
                  </a:cubicBezTo>
                  <a:cubicBezTo>
                    <a:pt x="0" y="38"/>
                    <a:pt x="0" y="35"/>
                    <a:pt x="1" y="34"/>
                  </a:cubicBezTo>
                  <a:cubicBezTo>
                    <a:pt x="2" y="32"/>
                    <a:pt x="3" y="33"/>
                    <a:pt x="4" y="30"/>
                  </a:cubicBezTo>
                  <a:cubicBezTo>
                    <a:pt x="5" y="28"/>
                    <a:pt x="4" y="27"/>
                    <a:pt x="6" y="26"/>
                  </a:cubicBezTo>
                  <a:cubicBezTo>
                    <a:pt x="10" y="24"/>
                    <a:pt x="9" y="23"/>
                    <a:pt x="9" y="19"/>
                  </a:cubicBezTo>
                  <a:cubicBezTo>
                    <a:pt x="9" y="15"/>
                    <a:pt x="14" y="0"/>
                    <a:pt x="21" y="4"/>
                  </a:cubicBezTo>
                  <a:cubicBezTo>
                    <a:pt x="23" y="6"/>
                    <a:pt x="22" y="9"/>
                    <a:pt x="25" y="10"/>
                  </a:cubicBezTo>
                  <a:cubicBezTo>
                    <a:pt x="28" y="12"/>
                    <a:pt x="31" y="9"/>
                    <a:pt x="34" y="10"/>
                  </a:cubicBezTo>
                  <a:cubicBezTo>
                    <a:pt x="39" y="11"/>
                    <a:pt x="36" y="14"/>
                    <a:pt x="38" y="16"/>
                  </a:cubicBezTo>
                  <a:cubicBezTo>
                    <a:pt x="39" y="19"/>
                    <a:pt x="42" y="17"/>
                    <a:pt x="45" y="18"/>
                  </a:cubicBezTo>
                  <a:cubicBezTo>
                    <a:pt x="49" y="18"/>
                    <a:pt x="54" y="18"/>
                    <a:pt x="58" y="16"/>
                  </a:cubicBezTo>
                  <a:cubicBezTo>
                    <a:pt x="60" y="14"/>
                    <a:pt x="60" y="13"/>
                    <a:pt x="63" y="14"/>
                  </a:cubicBezTo>
                  <a:cubicBezTo>
                    <a:pt x="66" y="15"/>
                    <a:pt x="65" y="15"/>
                    <a:pt x="68" y="14"/>
                  </a:cubicBezTo>
                  <a:cubicBezTo>
                    <a:pt x="74" y="12"/>
                    <a:pt x="77" y="16"/>
                    <a:pt x="82" y="20"/>
                  </a:cubicBezTo>
                  <a:cubicBezTo>
                    <a:pt x="84" y="22"/>
                    <a:pt x="89" y="22"/>
                    <a:pt x="91" y="25"/>
                  </a:cubicBezTo>
                  <a:cubicBezTo>
                    <a:pt x="93" y="28"/>
                    <a:pt x="92" y="32"/>
                    <a:pt x="92" y="35"/>
                  </a:cubicBezTo>
                  <a:cubicBezTo>
                    <a:pt x="93" y="41"/>
                    <a:pt x="93" y="47"/>
                    <a:pt x="90" y="52"/>
                  </a:cubicBezTo>
                  <a:cubicBezTo>
                    <a:pt x="88" y="56"/>
                    <a:pt x="87" y="54"/>
                    <a:pt x="86" y="51"/>
                  </a:cubicBezTo>
                  <a:cubicBezTo>
                    <a:pt x="84" y="47"/>
                    <a:pt x="83" y="43"/>
                    <a:pt x="80" y="39"/>
                  </a:cubicBezTo>
                  <a:cubicBezTo>
                    <a:pt x="74" y="29"/>
                    <a:pt x="66" y="29"/>
                    <a:pt x="55" y="30"/>
                  </a:cubicBezTo>
                  <a:cubicBezTo>
                    <a:pt x="45" y="30"/>
                    <a:pt x="34" y="32"/>
                    <a:pt x="24" y="34"/>
                  </a:cubicBezTo>
                  <a:cubicBezTo>
                    <a:pt x="19" y="35"/>
                    <a:pt x="14" y="37"/>
                    <a:pt x="10" y="40"/>
                  </a:cubicBezTo>
                  <a:cubicBezTo>
                    <a:pt x="6" y="41"/>
                    <a:pt x="5" y="45"/>
                    <a:pt x="2" y="47"/>
                  </a:cubicBezTo>
                </a:path>
              </a:pathLst>
            </a:custGeom>
            <a:solidFill>
              <a:srgbClr val="B2CA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42" name="Freeform 73">
              <a:extLst>
                <a:ext uri="{FF2B5EF4-FFF2-40B4-BE49-F238E27FC236}">
                  <a16:creationId xmlns:a16="http://schemas.microsoft.com/office/drawing/2014/main" id="{8E10AE95-0EE9-4695-9DBD-B590A54AA0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9" y="1871"/>
              <a:ext cx="42" cy="24"/>
            </a:xfrm>
            <a:custGeom>
              <a:avLst/>
              <a:gdLst>
                <a:gd name="T0" fmla="*/ 28 w 18"/>
                <a:gd name="T1" fmla="*/ 58 h 10"/>
                <a:gd name="T2" fmla="*/ 28 w 18"/>
                <a:gd name="T3" fmla="*/ 127 h 10"/>
                <a:gd name="T4" fmla="*/ 114 w 18"/>
                <a:gd name="T5" fmla="*/ 127 h 10"/>
                <a:gd name="T6" fmla="*/ 191 w 18"/>
                <a:gd name="T7" fmla="*/ 58 h 10"/>
                <a:gd name="T8" fmla="*/ 114 w 18"/>
                <a:gd name="T9" fmla="*/ 41 h 10"/>
                <a:gd name="T10" fmla="*/ 86 w 18"/>
                <a:gd name="T11" fmla="*/ 12 h 10"/>
                <a:gd name="T12" fmla="*/ 37 w 18"/>
                <a:gd name="T13" fmla="*/ 29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" h="10">
                  <a:moveTo>
                    <a:pt x="2" y="4"/>
                  </a:moveTo>
                  <a:cubicBezTo>
                    <a:pt x="2" y="5"/>
                    <a:pt x="0" y="7"/>
                    <a:pt x="2" y="9"/>
                  </a:cubicBezTo>
                  <a:cubicBezTo>
                    <a:pt x="3" y="10"/>
                    <a:pt x="7" y="9"/>
                    <a:pt x="9" y="9"/>
                  </a:cubicBezTo>
                  <a:cubicBezTo>
                    <a:pt x="12" y="9"/>
                    <a:pt x="18" y="9"/>
                    <a:pt x="15" y="4"/>
                  </a:cubicBezTo>
                  <a:cubicBezTo>
                    <a:pt x="14" y="0"/>
                    <a:pt x="12" y="3"/>
                    <a:pt x="9" y="3"/>
                  </a:cubicBezTo>
                  <a:cubicBezTo>
                    <a:pt x="8" y="3"/>
                    <a:pt x="8" y="1"/>
                    <a:pt x="7" y="1"/>
                  </a:cubicBezTo>
                  <a:cubicBezTo>
                    <a:pt x="5" y="1"/>
                    <a:pt x="4" y="2"/>
                    <a:pt x="3" y="2"/>
                  </a:cubicBezTo>
                </a:path>
              </a:pathLst>
            </a:custGeom>
            <a:solidFill>
              <a:srgbClr val="B2CA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43" name="Freeform 74">
              <a:extLst>
                <a:ext uri="{FF2B5EF4-FFF2-40B4-BE49-F238E27FC236}">
                  <a16:creationId xmlns:a16="http://schemas.microsoft.com/office/drawing/2014/main" id="{261B857A-34C3-4F7A-A92E-5ECD110AB1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5" y="1846"/>
              <a:ext cx="44" cy="35"/>
            </a:xfrm>
            <a:custGeom>
              <a:avLst/>
              <a:gdLst>
                <a:gd name="T0" fmla="*/ 12 w 19"/>
                <a:gd name="T1" fmla="*/ 95 h 14"/>
                <a:gd name="T2" fmla="*/ 28 w 19"/>
                <a:gd name="T3" fmla="*/ 175 h 14"/>
                <a:gd name="T4" fmla="*/ 113 w 19"/>
                <a:gd name="T5" fmla="*/ 158 h 14"/>
                <a:gd name="T6" fmla="*/ 160 w 19"/>
                <a:gd name="T7" fmla="*/ 20 h 14"/>
                <a:gd name="T8" fmla="*/ 86 w 19"/>
                <a:gd name="T9" fmla="*/ 63 h 14"/>
                <a:gd name="T10" fmla="*/ 12 w 19"/>
                <a:gd name="T11" fmla="*/ 63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" h="14">
                  <a:moveTo>
                    <a:pt x="1" y="6"/>
                  </a:moveTo>
                  <a:cubicBezTo>
                    <a:pt x="1" y="8"/>
                    <a:pt x="0" y="10"/>
                    <a:pt x="2" y="11"/>
                  </a:cubicBezTo>
                  <a:cubicBezTo>
                    <a:pt x="4" y="14"/>
                    <a:pt x="7" y="11"/>
                    <a:pt x="9" y="10"/>
                  </a:cubicBezTo>
                  <a:cubicBezTo>
                    <a:pt x="11" y="8"/>
                    <a:pt x="19" y="2"/>
                    <a:pt x="13" y="1"/>
                  </a:cubicBezTo>
                  <a:cubicBezTo>
                    <a:pt x="10" y="0"/>
                    <a:pt x="9" y="3"/>
                    <a:pt x="7" y="4"/>
                  </a:cubicBezTo>
                  <a:cubicBezTo>
                    <a:pt x="4" y="4"/>
                    <a:pt x="3" y="2"/>
                    <a:pt x="1" y="4"/>
                  </a:cubicBezTo>
                </a:path>
              </a:pathLst>
            </a:custGeom>
            <a:solidFill>
              <a:srgbClr val="B2CA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44" name="Freeform 75">
              <a:extLst>
                <a:ext uri="{FF2B5EF4-FFF2-40B4-BE49-F238E27FC236}">
                  <a16:creationId xmlns:a16="http://schemas.microsoft.com/office/drawing/2014/main" id="{F87DE856-B90E-4AA6-8A78-AE17417711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9" y="1876"/>
              <a:ext cx="19" cy="39"/>
            </a:xfrm>
            <a:custGeom>
              <a:avLst/>
              <a:gdLst>
                <a:gd name="T0" fmla="*/ 107 w 8"/>
                <a:gd name="T1" fmla="*/ 12 h 16"/>
                <a:gd name="T2" fmla="*/ 95 w 8"/>
                <a:gd name="T3" fmla="*/ 144 h 16"/>
                <a:gd name="T4" fmla="*/ 69 w 8"/>
                <a:gd name="T5" fmla="*/ 219 h 16"/>
                <a:gd name="T6" fmla="*/ 95 w 8"/>
                <a:gd name="T7" fmla="*/ 0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16">
                  <a:moveTo>
                    <a:pt x="8" y="1"/>
                  </a:moveTo>
                  <a:cubicBezTo>
                    <a:pt x="6" y="4"/>
                    <a:pt x="6" y="7"/>
                    <a:pt x="7" y="10"/>
                  </a:cubicBezTo>
                  <a:cubicBezTo>
                    <a:pt x="7" y="12"/>
                    <a:pt x="8" y="15"/>
                    <a:pt x="5" y="15"/>
                  </a:cubicBezTo>
                  <a:cubicBezTo>
                    <a:pt x="0" y="16"/>
                    <a:pt x="3" y="0"/>
                    <a:pt x="7" y="0"/>
                  </a:cubicBezTo>
                </a:path>
              </a:pathLst>
            </a:custGeom>
            <a:solidFill>
              <a:srgbClr val="B2CA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45" name="Freeform 76">
              <a:extLst>
                <a:ext uri="{FF2B5EF4-FFF2-40B4-BE49-F238E27FC236}">
                  <a16:creationId xmlns:a16="http://schemas.microsoft.com/office/drawing/2014/main" id="{8ACD4604-58E4-4BA3-B82D-3D4E31E6A4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8" y="1915"/>
              <a:ext cx="26" cy="22"/>
            </a:xfrm>
            <a:custGeom>
              <a:avLst/>
              <a:gdLst>
                <a:gd name="T0" fmla="*/ 78 w 11"/>
                <a:gd name="T1" fmla="*/ 0 h 9"/>
                <a:gd name="T2" fmla="*/ 144 w 11"/>
                <a:gd name="T3" fmla="*/ 71 h 9"/>
                <a:gd name="T4" fmla="*/ 118 w 11"/>
                <a:gd name="T5" fmla="*/ 132 h 9"/>
                <a:gd name="T6" fmla="*/ 66 w 11"/>
                <a:gd name="T7" fmla="*/ 29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" h="9">
                  <a:moveTo>
                    <a:pt x="6" y="0"/>
                  </a:moveTo>
                  <a:cubicBezTo>
                    <a:pt x="8" y="1"/>
                    <a:pt x="10" y="3"/>
                    <a:pt x="11" y="5"/>
                  </a:cubicBezTo>
                  <a:cubicBezTo>
                    <a:pt x="11" y="6"/>
                    <a:pt x="9" y="8"/>
                    <a:pt x="9" y="9"/>
                  </a:cubicBezTo>
                  <a:cubicBezTo>
                    <a:pt x="6" y="9"/>
                    <a:pt x="0" y="5"/>
                    <a:pt x="5" y="2"/>
                  </a:cubicBezTo>
                </a:path>
              </a:pathLst>
            </a:custGeom>
            <a:solidFill>
              <a:srgbClr val="B2CA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46" name="Freeform 77">
              <a:extLst>
                <a:ext uri="{FF2B5EF4-FFF2-40B4-BE49-F238E27FC236}">
                  <a16:creationId xmlns:a16="http://schemas.microsoft.com/office/drawing/2014/main" id="{BCC0C851-E32A-4424-BBE6-7E5D917B2D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9" y="1831"/>
              <a:ext cx="32" cy="37"/>
            </a:xfrm>
            <a:custGeom>
              <a:avLst/>
              <a:gdLst>
                <a:gd name="T0" fmla="*/ 11 w 14"/>
                <a:gd name="T1" fmla="*/ 153 h 15"/>
                <a:gd name="T2" fmla="*/ 85 w 14"/>
                <a:gd name="T3" fmla="*/ 30 h 15"/>
                <a:gd name="T4" fmla="*/ 48 w 14"/>
                <a:gd name="T5" fmla="*/ 104 h 15"/>
                <a:gd name="T6" fmla="*/ 0 w 14"/>
                <a:gd name="T7" fmla="*/ 133 h 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15">
                  <a:moveTo>
                    <a:pt x="1" y="10"/>
                  </a:moveTo>
                  <a:cubicBezTo>
                    <a:pt x="3" y="15"/>
                    <a:pt x="14" y="0"/>
                    <a:pt x="7" y="2"/>
                  </a:cubicBezTo>
                  <a:cubicBezTo>
                    <a:pt x="4" y="2"/>
                    <a:pt x="6" y="5"/>
                    <a:pt x="4" y="7"/>
                  </a:cubicBezTo>
                  <a:cubicBezTo>
                    <a:pt x="2" y="8"/>
                    <a:pt x="0" y="6"/>
                    <a:pt x="0" y="9"/>
                  </a:cubicBezTo>
                </a:path>
              </a:pathLst>
            </a:custGeom>
            <a:solidFill>
              <a:srgbClr val="B2CA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47" name="Freeform 78">
              <a:extLst>
                <a:ext uri="{FF2B5EF4-FFF2-40B4-BE49-F238E27FC236}">
                  <a16:creationId xmlns:a16="http://schemas.microsoft.com/office/drawing/2014/main" id="{40B170BF-2644-4621-86D6-B9DEDC93C6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9" y="1856"/>
              <a:ext cx="19" cy="17"/>
            </a:xfrm>
            <a:custGeom>
              <a:avLst/>
              <a:gdLst>
                <a:gd name="T0" fmla="*/ 12 w 8"/>
                <a:gd name="T1" fmla="*/ 58 h 7"/>
                <a:gd name="T2" fmla="*/ 69 w 8"/>
                <a:gd name="T3" fmla="*/ 58 h 7"/>
                <a:gd name="T4" fmla="*/ 0 w 8"/>
                <a:gd name="T5" fmla="*/ 87 h 7"/>
                <a:gd name="T6" fmla="*/ 29 w 8"/>
                <a:gd name="T7" fmla="*/ 58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7">
                  <a:moveTo>
                    <a:pt x="1" y="4"/>
                  </a:moveTo>
                  <a:cubicBezTo>
                    <a:pt x="2" y="1"/>
                    <a:pt x="8" y="0"/>
                    <a:pt x="5" y="4"/>
                  </a:cubicBezTo>
                  <a:cubicBezTo>
                    <a:pt x="4" y="6"/>
                    <a:pt x="1" y="7"/>
                    <a:pt x="0" y="6"/>
                  </a:cubicBezTo>
                  <a:cubicBezTo>
                    <a:pt x="0" y="5"/>
                    <a:pt x="1" y="4"/>
                    <a:pt x="2" y="4"/>
                  </a:cubicBezTo>
                </a:path>
              </a:pathLst>
            </a:custGeom>
            <a:solidFill>
              <a:srgbClr val="B2CA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48" name="Freeform 79">
              <a:extLst>
                <a:ext uri="{FF2B5EF4-FFF2-40B4-BE49-F238E27FC236}">
                  <a16:creationId xmlns:a16="http://schemas.microsoft.com/office/drawing/2014/main" id="{2DDAFB98-C266-4B6C-A8B0-631FA118E6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0" y="1876"/>
              <a:ext cx="32" cy="34"/>
            </a:xfrm>
            <a:custGeom>
              <a:avLst/>
              <a:gdLst>
                <a:gd name="T0" fmla="*/ 0 w 14"/>
                <a:gd name="T1" fmla="*/ 100 h 14"/>
                <a:gd name="T2" fmla="*/ 94 w 14"/>
                <a:gd name="T3" fmla="*/ 189 h 14"/>
                <a:gd name="T4" fmla="*/ 142 w 14"/>
                <a:gd name="T5" fmla="*/ 129 h 14"/>
                <a:gd name="T6" fmla="*/ 0 w 14"/>
                <a:gd name="T7" fmla="*/ 87 h 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14">
                  <a:moveTo>
                    <a:pt x="0" y="7"/>
                  </a:moveTo>
                  <a:cubicBezTo>
                    <a:pt x="2" y="9"/>
                    <a:pt x="4" y="13"/>
                    <a:pt x="8" y="13"/>
                  </a:cubicBezTo>
                  <a:cubicBezTo>
                    <a:pt x="12" y="14"/>
                    <a:pt x="14" y="11"/>
                    <a:pt x="12" y="9"/>
                  </a:cubicBezTo>
                  <a:cubicBezTo>
                    <a:pt x="10" y="5"/>
                    <a:pt x="3" y="0"/>
                    <a:pt x="0" y="6"/>
                  </a:cubicBezTo>
                </a:path>
              </a:pathLst>
            </a:custGeom>
            <a:solidFill>
              <a:srgbClr val="B2CA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49" name="Freeform 80">
              <a:extLst>
                <a:ext uri="{FF2B5EF4-FFF2-40B4-BE49-F238E27FC236}">
                  <a16:creationId xmlns:a16="http://schemas.microsoft.com/office/drawing/2014/main" id="{6D0044BE-2EF9-45FB-A16D-EBFC6009EA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7" y="1853"/>
              <a:ext cx="35" cy="25"/>
            </a:xfrm>
            <a:custGeom>
              <a:avLst/>
              <a:gdLst>
                <a:gd name="T0" fmla="*/ 37 w 15"/>
                <a:gd name="T1" fmla="*/ 158 h 10"/>
                <a:gd name="T2" fmla="*/ 103 w 15"/>
                <a:gd name="T3" fmla="*/ 145 h 10"/>
                <a:gd name="T4" fmla="*/ 163 w 15"/>
                <a:gd name="T5" fmla="*/ 95 h 10"/>
                <a:gd name="T6" fmla="*/ 152 w 15"/>
                <a:gd name="T7" fmla="*/ 20 h 10"/>
                <a:gd name="T8" fmla="*/ 77 w 15"/>
                <a:gd name="T9" fmla="*/ 63 h 10"/>
                <a:gd name="T10" fmla="*/ 37 w 15"/>
                <a:gd name="T11" fmla="*/ 158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" h="10">
                  <a:moveTo>
                    <a:pt x="3" y="10"/>
                  </a:moveTo>
                  <a:cubicBezTo>
                    <a:pt x="5" y="10"/>
                    <a:pt x="6" y="9"/>
                    <a:pt x="8" y="9"/>
                  </a:cubicBezTo>
                  <a:cubicBezTo>
                    <a:pt x="10" y="8"/>
                    <a:pt x="12" y="7"/>
                    <a:pt x="13" y="6"/>
                  </a:cubicBezTo>
                  <a:cubicBezTo>
                    <a:pt x="15" y="5"/>
                    <a:pt x="15" y="2"/>
                    <a:pt x="12" y="1"/>
                  </a:cubicBezTo>
                  <a:cubicBezTo>
                    <a:pt x="10" y="0"/>
                    <a:pt x="7" y="3"/>
                    <a:pt x="6" y="4"/>
                  </a:cubicBezTo>
                  <a:cubicBezTo>
                    <a:pt x="4" y="5"/>
                    <a:pt x="0" y="9"/>
                    <a:pt x="3" y="10"/>
                  </a:cubicBezTo>
                </a:path>
              </a:pathLst>
            </a:custGeom>
            <a:solidFill>
              <a:srgbClr val="B2CA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50" name="Freeform 81">
              <a:extLst>
                <a:ext uri="{FF2B5EF4-FFF2-40B4-BE49-F238E27FC236}">
                  <a16:creationId xmlns:a16="http://schemas.microsoft.com/office/drawing/2014/main" id="{737484B7-C6D8-4739-86C8-CA8C9BF48E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7" y="1856"/>
              <a:ext cx="27" cy="27"/>
            </a:xfrm>
            <a:custGeom>
              <a:avLst/>
              <a:gdLst>
                <a:gd name="T0" fmla="*/ 36 w 12"/>
                <a:gd name="T1" fmla="*/ 12 h 11"/>
                <a:gd name="T2" fmla="*/ 92 w 12"/>
                <a:gd name="T3" fmla="*/ 150 h 11"/>
                <a:gd name="T4" fmla="*/ 126 w 12"/>
                <a:gd name="T5" fmla="*/ 103 h 11"/>
                <a:gd name="T6" fmla="*/ 81 w 12"/>
                <a:gd name="T7" fmla="*/ 42 h 11"/>
                <a:gd name="T8" fmla="*/ 45 w 12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1">
                  <a:moveTo>
                    <a:pt x="3" y="1"/>
                  </a:moveTo>
                  <a:cubicBezTo>
                    <a:pt x="0" y="5"/>
                    <a:pt x="4" y="9"/>
                    <a:pt x="8" y="10"/>
                  </a:cubicBezTo>
                  <a:cubicBezTo>
                    <a:pt x="10" y="11"/>
                    <a:pt x="12" y="10"/>
                    <a:pt x="11" y="7"/>
                  </a:cubicBezTo>
                  <a:cubicBezTo>
                    <a:pt x="10" y="5"/>
                    <a:pt x="8" y="5"/>
                    <a:pt x="7" y="3"/>
                  </a:cubicBezTo>
                  <a:cubicBezTo>
                    <a:pt x="6" y="2"/>
                    <a:pt x="7" y="0"/>
                    <a:pt x="4" y="0"/>
                  </a:cubicBezTo>
                </a:path>
              </a:pathLst>
            </a:custGeom>
            <a:solidFill>
              <a:srgbClr val="B2CA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51" name="Freeform 82">
              <a:extLst>
                <a:ext uri="{FF2B5EF4-FFF2-40B4-BE49-F238E27FC236}">
                  <a16:creationId xmlns:a16="http://schemas.microsoft.com/office/drawing/2014/main" id="{DB31CBDA-D879-488E-8888-EB99C940F3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3" y="1826"/>
              <a:ext cx="26" cy="15"/>
            </a:xfrm>
            <a:custGeom>
              <a:avLst/>
              <a:gdLst>
                <a:gd name="T0" fmla="*/ 0 w 11"/>
                <a:gd name="T1" fmla="*/ 95 h 6"/>
                <a:gd name="T2" fmla="*/ 95 w 11"/>
                <a:gd name="T3" fmla="*/ 33 h 6"/>
                <a:gd name="T4" fmla="*/ 0 w 11"/>
                <a:gd name="T5" fmla="*/ 83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6">
                  <a:moveTo>
                    <a:pt x="0" y="6"/>
                  </a:moveTo>
                  <a:cubicBezTo>
                    <a:pt x="1" y="6"/>
                    <a:pt x="11" y="6"/>
                    <a:pt x="7" y="2"/>
                  </a:cubicBezTo>
                  <a:cubicBezTo>
                    <a:pt x="4" y="0"/>
                    <a:pt x="2" y="4"/>
                    <a:pt x="0" y="5"/>
                  </a:cubicBezTo>
                </a:path>
              </a:pathLst>
            </a:custGeom>
            <a:solidFill>
              <a:srgbClr val="B2CA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52" name="Freeform 83">
              <a:extLst>
                <a:ext uri="{FF2B5EF4-FFF2-40B4-BE49-F238E27FC236}">
                  <a16:creationId xmlns:a16="http://schemas.microsoft.com/office/drawing/2014/main" id="{2A54A0F3-48F8-428E-B164-E757FB53A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7" y="1856"/>
              <a:ext cx="19" cy="17"/>
            </a:xfrm>
            <a:custGeom>
              <a:avLst/>
              <a:gdLst>
                <a:gd name="T0" fmla="*/ 107 w 8"/>
                <a:gd name="T1" fmla="*/ 0 h 7"/>
                <a:gd name="T2" fmla="*/ 95 w 8"/>
                <a:gd name="T3" fmla="*/ 87 h 7"/>
                <a:gd name="T4" fmla="*/ 29 w 8"/>
                <a:gd name="T5" fmla="*/ 70 h 7"/>
                <a:gd name="T6" fmla="*/ 95 w 8"/>
                <a:gd name="T7" fmla="*/ 12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7">
                  <a:moveTo>
                    <a:pt x="8" y="0"/>
                  </a:moveTo>
                  <a:cubicBezTo>
                    <a:pt x="6" y="1"/>
                    <a:pt x="8" y="4"/>
                    <a:pt x="7" y="6"/>
                  </a:cubicBezTo>
                  <a:cubicBezTo>
                    <a:pt x="6" y="7"/>
                    <a:pt x="3" y="7"/>
                    <a:pt x="2" y="5"/>
                  </a:cubicBezTo>
                  <a:cubicBezTo>
                    <a:pt x="0" y="1"/>
                    <a:pt x="4" y="0"/>
                    <a:pt x="7" y="1"/>
                  </a:cubicBezTo>
                </a:path>
              </a:pathLst>
            </a:custGeom>
            <a:solidFill>
              <a:srgbClr val="B2CA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53" name="Freeform 84">
              <a:extLst>
                <a:ext uri="{FF2B5EF4-FFF2-40B4-BE49-F238E27FC236}">
                  <a16:creationId xmlns:a16="http://schemas.microsoft.com/office/drawing/2014/main" id="{4C06F531-AE5C-45CB-8B2E-D6D017900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3" y="1839"/>
              <a:ext cx="7" cy="12"/>
            </a:xfrm>
            <a:custGeom>
              <a:avLst/>
              <a:gdLst>
                <a:gd name="T0" fmla="*/ 0 w 3"/>
                <a:gd name="T1" fmla="*/ 41 h 5"/>
                <a:gd name="T2" fmla="*/ 28 w 3"/>
                <a:gd name="T3" fmla="*/ 58 h 5"/>
                <a:gd name="T4" fmla="*/ 37 w 3"/>
                <a:gd name="T5" fmla="*/ 12 h 5"/>
                <a:gd name="T6" fmla="*/ 0 w 3"/>
                <a:gd name="T7" fmla="*/ 29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5">
                  <a:moveTo>
                    <a:pt x="0" y="3"/>
                  </a:moveTo>
                  <a:cubicBezTo>
                    <a:pt x="0" y="3"/>
                    <a:pt x="1" y="5"/>
                    <a:pt x="2" y="4"/>
                  </a:cubicBezTo>
                  <a:cubicBezTo>
                    <a:pt x="3" y="4"/>
                    <a:pt x="3" y="2"/>
                    <a:pt x="3" y="1"/>
                  </a:cubicBezTo>
                  <a:cubicBezTo>
                    <a:pt x="2" y="0"/>
                    <a:pt x="0" y="1"/>
                    <a:pt x="0" y="2"/>
                  </a:cubicBezTo>
                </a:path>
              </a:pathLst>
            </a:custGeom>
            <a:solidFill>
              <a:srgbClr val="B2CA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54" name="Freeform 85">
              <a:extLst>
                <a:ext uri="{FF2B5EF4-FFF2-40B4-BE49-F238E27FC236}">
                  <a16:creationId xmlns:a16="http://schemas.microsoft.com/office/drawing/2014/main" id="{33C83FF0-3658-4E36-8698-3EC79F5719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9" y="2396"/>
              <a:ext cx="229" cy="119"/>
            </a:xfrm>
            <a:custGeom>
              <a:avLst/>
              <a:gdLst>
                <a:gd name="T0" fmla="*/ 37 w 99"/>
                <a:gd name="T1" fmla="*/ 0 h 48"/>
                <a:gd name="T2" fmla="*/ 12 w 99"/>
                <a:gd name="T3" fmla="*/ 62 h 48"/>
                <a:gd name="T4" fmla="*/ 0 w 99"/>
                <a:gd name="T5" fmla="*/ 166 h 48"/>
                <a:gd name="T6" fmla="*/ 86 w 99"/>
                <a:gd name="T7" fmla="*/ 412 h 48"/>
                <a:gd name="T8" fmla="*/ 261 w 99"/>
                <a:gd name="T9" fmla="*/ 516 h 48"/>
                <a:gd name="T10" fmla="*/ 460 w 99"/>
                <a:gd name="T11" fmla="*/ 444 h 48"/>
                <a:gd name="T12" fmla="*/ 518 w 99"/>
                <a:gd name="T13" fmla="*/ 444 h 48"/>
                <a:gd name="T14" fmla="*/ 546 w 99"/>
                <a:gd name="T15" fmla="*/ 578 h 48"/>
                <a:gd name="T16" fmla="*/ 668 w 99"/>
                <a:gd name="T17" fmla="*/ 486 h 48"/>
                <a:gd name="T18" fmla="*/ 754 w 99"/>
                <a:gd name="T19" fmla="*/ 474 h 48"/>
                <a:gd name="T20" fmla="*/ 791 w 99"/>
                <a:gd name="T21" fmla="*/ 412 h 48"/>
                <a:gd name="T22" fmla="*/ 877 w 99"/>
                <a:gd name="T23" fmla="*/ 486 h 48"/>
                <a:gd name="T24" fmla="*/ 990 w 99"/>
                <a:gd name="T25" fmla="*/ 486 h 48"/>
                <a:gd name="T26" fmla="*/ 1076 w 99"/>
                <a:gd name="T27" fmla="*/ 536 h 48"/>
                <a:gd name="T28" fmla="*/ 1140 w 99"/>
                <a:gd name="T29" fmla="*/ 444 h 48"/>
                <a:gd name="T30" fmla="*/ 1161 w 99"/>
                <a:gd name="T31" fmla="*/ 320 h 48"/>
                <a:gd name="T32" fmla="*/ 1150 w 99"/>
                <a:gd name="T33" fmla="*/ 42 h 48"/>
                <a:gd name="T34" fmla="*/ 1124 w 99"/>
                <a:gd name="T35" fmla="*/ 166 h 48"/>
                <a:gd name="T36" fmla="*/ 1027 w 99"/>
                <a:gd name="T37" fmla="*/ 278 h 48"/>
                <a:gd name="T38" fmla="*/ 745 w 99"/>
                <a:gd name="T39" fmla="*/ 228 h 48"/>
                <a:gd name="T40" fmla="*/ 331 w 99"/>
                <a:gd name="T41" fmla="*/ 136 h 48"/>
                <a:gd name="T42" fmla="*/ 49 w 99"/>
                <a:gd name="T43" fmla="*/ 62 h 4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99" h="48">
                  <a:moveTo>
                    <a:pt x="3" y="0"/>
                  </a:moveTo>
                  <a:cubicBezTo>
                    <a:pt x="3" y="2"/>
                    <a:pt x="2" y="2"/>
                    <a:pt x="1" y="4"/>
                  </a:cubicBezTo>
                  <a:cubicBezTo>
                    <a:pt x="1" y="6"/>
                    <a:pt x="0" y="9"/>
                    <a:pt x="0" y="11"/>
                  </a:cubicBezTo>
                  <a:cubicBezTo>
                    <a:pt x="0" y="17"/>
                    <a:pt x="2" y="23"/>
                    <a:pt x="7" y="27"/>
                  </a:cubicBezTo>
                  <a:cubicBezTo>
                    <a:pt x="12" y="32"/>
                    <a:pt x="14" y="37"/>
                    <a:pt x="21" y="34"/>
                  </a:cubicBezTo>
                  <a:cubicBezTo>
                    <a:pt x="27" y="32"/>
                    <a:pt x="31" y="30"/>
                    <a:pt x="37" y="29"/>
                  </a:cubicBezTo>
                  <a:cubicBezTo>
                    <a:pt x="38" y="29"/>
                    <a:pt x="41" y="29"/>
                    <a:pt x="42" y="29"/>
                  </a:cubicBezTo>
                  <a:cubicBezTo>
                    <a:pt x="44" y="31"/>
                    <a:pt x="43" y="36"/>
                    <a:pt x="44" y="38"/>
                  </a:cubicBezTo>
                  <a:cubicBezTo>
                    <a:pt x="48" y="48"/>
                    <a:pt x="51" y="34"/>
                    <a:pt x="54" y="32"/>
                  </a:cubicBezTo>
                  <a:cubicBezTo>
                    <a:pt x="56" y="31"/>
                    <a:pt x="59" y="33"/>
                    <a:pt x="61" y="31"/>
                  </a:cubicBezTo>
                  <a:cubicBezTo>
                    <a:pt x="63" y="30"/>
                    <a:pt x="60" y="27"/>
                    <a:pt x="64" y="27"/>
                  </a:cubicBezTo>
                  <a:cubicBezTo>
                    <a:pt x="67" y="27"/>
                    <a:pt x="69" y="31"/>
                    <a:pt x="71" y="32"/>
                  </a:cubicBezTo>
                  <a:cubicBezTo>
                    <a:pt x="74" y="33"/>
                    <a:pt x="77" y="31"/>
                    <a:pt x="80" y="32"/>
                  </a:cubicBezTo>
                  <a:cubicBezTo>
                    <a:pt x="83" y="32"/>
                    <a:pt x="84" y="35"/>
                    <a:pt x="87" y="35"/>
                  </a:cubicBezTo>
                  <a:cubicBezTo>
                    <a:pt x="90" y="34"/>
                    <a:pt x="91" y="31"/>
                    <a:pt x="92" y="29"/>
                  </a:cubicBezTo>
                  <a:cubicBezTo>
                    <a:pt x="94" y="26"/>
                    <a:pt x="94" y="24"/>
                    <a:pt x="94" y="21"/>
                  </a:cubicBezTo>
                  <a:cubicBezTo>
                    <a:pt x="95" y="17"/>
                    <a:pt x="99" y="5"/>
                    <a:pt x="93" y="3"/>
                  </a:cubicBezTo>
                  <a:cubicBezTo>
                    <a:pt x="92" y="5"/>
                    <a:pt x="92" y="8"/>
                    <a:pt x="91" y="11"/>
                  </a:cubicBezTo>
                  <a:cubicBezTo>
                    <a:pt x="89" y="14"/>
                    <a:pt x="86" y="16"/>
                    <a:pt x="83" y="18"/>
                  </a:cubicBezTo>
                  <a:cubicBezTo>
                    <a:pt x="76" y="22"/>
                    <a:pt x="68" y="18"/>
                    <a:pt x="60" y="15"/>
                  </a:cubicBezTo>
                  <a:cubicBezTo>
                    <a:pt x="49" y="11"/>
                    <a:pt x="39" y="9"/>
                    <a:pt x="27" y="9"/>
                  </a:cubicBezTo>
                  <a:cubicBezTo>
                    <a:pt x="22" y="10"/>
                    <a:pt x="7" y="9"/>
                    <a:pt x="4" y="4"/>
                  </a:cubicBezTo>
                </a:path>
              </a:pathLst>
            </a:custGeom>
            <a:solidFill>
              <a:srgbClr val="B2CA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55" name="Freeform 86">
              <a:extLst>
                <a:ext uri="{FF2B5EF4-FFF2-40B4-BE49-F238E27FC236}">
                  <a16:creationId xmlns:a16="http://schemas.microsoft.com/office/drawing/2014/main" id="{51272AEB-156A-4E5B-AEC0-1CA47E2C9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7" y="2473"/>
              <a:ext cx="28" cy="42"/>
            </a:xfrm>
            <a:custGeom>
              <a:avLst/>
              <a:gdLst>
                <a:gd name="T0" fmla="*/ 37 w 12"/>
                <a:gd name="T1" fmla="*/ 74 h 17"/>
                <a:gd name="T2" fmla="*/ 142 w 12"/>
                <a:gd name="T3" fmla="*/ 74 h 17"/>
                <a:gd name="T4" fmla="*/ 152 w 12"/>
                <a:gd name="T5" fmla="*/ 212 h 17"/>
                <a:gd name="T6" fmla="*/ 49 w 12"/>
                <a:gd name="T7" fmla="*/ 153 h 17"/>
                <a:gd name="T8" fmla="*/ 37 w 12"/>
                <a:gd name="T9" fmla="*/ 91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7">
                  <a:moveTo>
                    <a:pt x="3" y="5"/>
                  </a:moveTo>
                  <a:cubicBezTo>
                    <a:pt x="6" y="3"/>
                    <a:pt x="10" y="0"/>
                    <a:pt x="11" y="5"/>
                  </a:cubicBezTo>
                  <a:cubicBezTo>
                    <a:pt x="12" y="9"/>
                    <a:pt x="9" y="11"/>
                    <a:pt x="12" y="14"/>
                  </a:cubicBezTo>
                  <a:cubicBezTo>
                    <a:pt x="9" y="17"/>
                    <a:pt x="5" y="13"/>
                    <a:pt x="4" y="10"/>
                  </a:cubicBezTo>
                  <a:cubicBezTo>
                    <a:pt x="1" y="10"/>
                    <a:pt x="0" y="7"/>
                    <a:pt x="3" y="6"/>
                  </a:cubicBezTo>
                </a:path>
              </a:pathLst>
            </a:custGeom>
            <a:solidFill>
              <a:srgbClr val="B2CA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56" name="Freeform 87">
              <a:extLst>
                <a:ext uri="{FF2B5EF4-FFF2-40B4-BE49-F238E27FC236}">
                  <a16:creationId xmlns:a16="http://schemas.microsoft.com/office/drawing/2014/main" id="{4BAF3C3F-82AB-460C-8DB7-417ED8889B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0" y="2483"/>
              <a:ext cx="37" cy="32"/>
            </a:xfrm>
            <a:custGeom>
              <a:avLst/>
              <a:gdLst>
                <a:gd name="T0" fmla="*/ 113 w 16"/>
                <a:gd name="T1" fmla="*/ 12 h 13"/>
                <a:gd name="T2" fmla="*/ 86 w 16"/>
                <a:gd name="T3" fmla="*/ 153 h 13"/>
                <a:gd name="T4" fmla="*/ 123 w 16"/>
                <a:gd name="T5" fmla="*/ 30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" h="13">
                  <a:moveTo>
                    <a:pt x="9" y="1"/>
                  </a:moveTo>
                  <a:cubicBezTo>
                    <a:pt x="2" y="0"/>
                    <a:pt x="0" y="13"/>
                    <a:pt x="7" y="10"/>
                  </a:cubicBezTo>
                  <a:cubicBezTo>
                    <a:pt x="9" y="9"/>
                    <a:pt x="16" y="2"/>
                    <a:pt x="10" y="2"/>
                  </a:cubicBezTo>
                </a:path>
              </a:pathLst>
            </a:custGeom>
            <a:solidFill>
              <a:srgbClr val="B2CA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57" name="Freeform 88">
              <a:extLst>
                <a:ext uri="{FF2B5EF4-FFF2-40B4-BE49-F238E27FC236}">
                  <a16:creationId xmlns:a16="http://schemas.microsoft.com/office/drawing/2014/main" id="{7F6FB7C8-97C3-4CBE-9E24-45C92272BA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4" y="2485"/>
              <a:ext cx="19" cy="23"/>
            </a:xfrm>
            <a:custGeom>
              <a:avLst/>
              <a:gdLst>
                <a:gd name="T0" fmla="*/ 40 w 8"/>
                <a:gd name="T1" fmla="*/ 20 h 9"/>
                <a:gd name="T2" fmla="*/ 95 w 8"/>
                <a:gd name="T3" fmla="*/ 84 h 9"/>
                <a:gd name="T4" fmla="*/ 29 w 8"/>
                <a:gd name="T5" fmla="*/ 118 h 9"/>
                <a:gd name="T6" fmla="*/ 0 w 8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9">
                  <a:moveTo>
                    <a:pt x="3" y="1"/>
                  </a:moveTo>
                  <a:cubicBezTo>
                    <a:pt x="4" y="0"/>
                    <a:pt x="7" y="3"/>
                    <a:pt x="7" y="5"/>
                  </a:cubicBezTo>
                  <a:cubicBezTo>
                    <a:pt x="8" y="8"/>
                    <a:pt x="4" y="9"/>
                    <a:pt x="2" y="7"/>
                  </a:cubicBezTo>
                  <a:cubicBezTo>
                    <a:pt x="0" y="5"/>
                    <a:pt x="4" y="1"/>
                    <a:pt x="0" y="0"/>
                  </a:cubicBezTo>
                </a:path>
              </a:pathLst>
            </a:custGeom>
            <a:solidFill>
              <a:srgbClr val="B2CA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58" name="Freeform 89">
              <a:extLst>
                <a:ext uri="{FF2B5EF4-FFF2-40B4-BE49-F238E27FC236}">
                  <a16:creationId xmlns:a16="http://schemas.microsoft.com/office/drawing/2014/main" id="{6F5C05D7-FFD7-4297-B264-B8A0597B75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6" y="2515"/>
              <a:ext cx="24" cy="39"/>
            </a:xfrm>
            <a:custGeom>
              <a:avLst/>
              <a:gdLst>
                <a:gd name="T0" fmla="*/ 98 w 10"/>
                <a:gd name="T1" fmla="*/ 12 h 16"/>
                <a:gd name="T2" fmla="*/ 98 w 10"/>
                <a:gd name="T3" fmla="*/ 132 h 16"/>
                <a:gd name="T4" fmla="*/ 139 w 10"/>
                <a:gd name="T5" fmla="*/ 59 h 16"/>
                <a:gd name="T6" fmla="*/ 82 w 10"/>
                <a:gd name="T7" fmla="*/ 29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16">
                  <a:moveTo>
                    <a:pt x="7" y="1"/>
                  </a:moveTo>
                  <a:cubicBezTo>
                    <a:pt x="0" y="0"/>
                    <a:pt x="0" y="16"/>
                    <a:pt x="7" y="9"/>
                  </a:cubicBezTo>
                  <a:cubicBezTo>
                    <a:pt x="9" y="8"/>
                    <a:pt x="10" y="6"/>
                    <a:pt x="10" y="4"/>
                  </a:cubicBezTo>
                  <a:cubicBezTo>
                    <a:pt x="10" y="2"/>
                    <a:pt x="8" y="1"/>
                    <a:pt x="6" y="2"/>
                  </a:cubicBezTo>
                </a:path>
              </a:pathLst>
            </a:custGeom>
            <a:solidFill>
              <a:srgbClr val="B2CA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59" name="Freeform 90">
              <a:extLst>
                <a:ext uri="{FF2B5EF4-FFF2-40B4-BE49-F238E27FC236}">
                  <a16:creationId xmlns:a16="http://schemas.microsoft.com/office/drawing/2014/main" id="{FAF115D3-ECA3-4824-819E-6CF022B09D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7" y="2508"/>
              <a:ext cx="39" cy="29"/>
            </a:xfrm>
            <a:custGeom>
              <a:avLst/>
              <a:gdLst>
                <a:gd name="T0" fmla="*/ 158 w 17"/>
                <a:gd name="T1" fmla="*/ 12 h 12"/>
                <a:gd name="T2" fmla="*/ 131 w 17"/>
                <a:gd name="T3" fmla="*/ 140 h 12"/>
                <a:gd name="T4" fmla="*/ 195 w 17"/>
                <a:gd name="T5" fmla="*/ 99 h 12"/>
                <a:gd name="T6" fmla="*/ 158 w 17"/>
                <a:gd name="T7" fmla="*/ 12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12">
                  <a:moveTo>
                    <a:pt x="13" y="1"/>
                  </a:moveTo>
                  <a:cubicBezTo>
                    <a:pt x="10" y="0"/>
                    <a:pt x="0" y="12"/>
                    <a:pt x="11" y="10"/>
                  </a:cubicBezTo>
                  <a:cubicBezTo>
                    <a:pt x="13" y="10"/>
                    <a:pt x="16" y="9"/>
                    <a:pt x="16" y="7"/>
                  </a:cubicBezTo>
                  <a:cubicBezTo>
                    <a:pt x="17" y="4"/>
                    <a:pt x="15" y="2"/>
                    <a:pt x="13" y="1"/>
                  </a:cubicBezTo>
                </a:path>
              </a:pathLst>
            </a:custGeom>
            <a:solidFill>
              <a:srgbClr val="B2CA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60" name="Freeform 91">
              <a:extLst>
                <a:ext uri="{FF2B5EF4-FFF2-40B4-BE49-F238E27FC236}">
                  <a16:creationId xmlns:a16="http://schemas.microsoft.com/office/drawing/2014/main" id="{37B778CC-262B-4526-B0F4-37F9FE39C8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6" y="2522"/>
              <a:ext cx="9" cy="13"/>
            </a:xfrm>
            <a:custGeom>
              <a:avLst/>
              <a:gdLst>
                <a:gd name="T0" fmla="*/ 25 w 4"/>
                <a:gd name="T1" fmla="*/ 0 h 5"/>
                <a:gd name="T2" fmla="*/ 45 w 4"/>
                <a:gd name="T3" fmla="*/ 88 h 5"/>
                <a:gd name="T4" fmla="*/ 25 w 4"/>
                <a:gd name="T5" fmla="*/ 0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5">
                  <a:moveTo>
                    <a:pt x="2" y="0"/>
                  </a:moveTo>
                  <a:cubicBezTo>
                    <a:pt x="2" y="2"/>
                    <a:pt x="4" y="2"/>
                    <a:pt x="4" y="5"/>
                  </a:cubicBezTo>
                  <a:cubicBezTo>
                    <a:pt x="0" y="5"/>
                    <a:pt x="0" y="3"/>
                    <a:pt x="2" y="0"/>
                  </a:cubicBezTo>
                </a:path>
              </a:pathLst>
            </a:custGeom>
            <a:solidFill>
              <a:srgbClr val="B2CA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61" name="Freeform 92">
              <a:extLst>
                <a:ext uri="{FF2B5EF4-FFF2-40B4-BE49-F238E27FC236}">
                  <a16:creationId xmlns:a16="http://schemas.microsoft.com/office/drawing/2014/main" id="{2156091E-7956-44D8-AE7D-F58C079A7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7" y="2463"/>
              <a:ext cx="23" cy="27"/>
            </a:xfrm>
            <a:custGeom>
              <a:avLst/>
              <a:gdLst>
                <a:gd name="T0" fmla="*/ 48 w 10"/>
                <a:gd name="T1" fmla="*/ 0 h 11"/>
                <a:gd name="T2" fmla="*/ 110 w 10"/>
                <a:gd name="T3" fmla="*/ 120 h 11"/>
                <a:gd name="T4" fmla="*/ 48 w 10"/>
                <a:gd name="T5" fmla="*/ 150 h 11"/>
                <a:gd name="T6" fmla="*/ 37 w 10"/>
                <a:gd name="T7" fmla="*/ 0 h 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11">
                  <a:moveTo>
                    <a:pt x="4" y="0"/>
                  </a:moveTo>
                  <a:cubicBezTo>
                    <a:pt x="5" y="1"/>
                    <a:pt x="10" y="5"/>
                    <a:pt x="9" y="8"/>
                  </a:cubicBezTo>
                  <a:cubicBezTo>
                    <a:pt x="9" y="9"/>
                    <a:pt x="6" y="11"/>
                    <a:pt x="4" y="10"/>
                  </a:cubicBezTo>
                  <a:cubicBezTo>
                    <a:pt x="1" y="9"/>
                    <a:pt x="0" y="2"/>
                    <a:pt x="3" y="0"/>
                  </a:cubicBezTo>
                </a:path>
              </a:pathLst>
            </a:custGeom>
            <a:solidFill>
              <a:srgbClr val="B2CA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62" name="Freeform 93">
              <a:extLst>
                <a:ext uri="{FF2B5EF4-FFF2-40B4-BE49-F238E27FC236}">
                  <a16:creationId xmlns:a16="http://schemas.microsoft.com/office/drawing/2014/main" id="{393E9E01-5AB9-40CF-9EEB-34025B7CD1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4" y="2495"/>
              <a:ext cx="30" cy="22"/>
            </a:xfrm>
            <a:custGeom>
              <a:avLst/>
              <a:gdLst>
                <a:gd name="T0" fmla="*/ 122 w 13"/>
                <a:gd name="T1" fmla="*/ 0 h 9"/>
                <a:gd name="T2" fmla="*/ 85 w 13"/>
                <a:gd name="T3" fmla="*/ 120 h 9"/>
                <a:gd name="T4" fmla="*/ 134 w 13"/>
                <a:gd name="T5" fmla="*/ 0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9">
                  <a:moveTo>
                    <a:pt x="10" y="0"/>
                  </a:moveTo>
                  <a:cubicBezTo>
                    <a:pt x="6" y="0"/>
                    <a:pt x="0" y="7"/>
                    <a:pt x="7" y="8"/>
                  </a:cubicBezTo>
                  <a:cubicBezTo>
                    <a:pt x="10" y="9"/>
                    <a:pt x="13" y="1"/>
                    <a:pt x="11" y="0"/>
                  </a:cubicBezTo>
                </a:path>
              </a:pathLst>
            </a:custGeom>
            <a:solidFill>
              <a:srgbClr val="B2CA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63" name="Freeform 94">
              <a:extLst>
                <a:ext uri="{FF2B5EF4-FFF2-40B4-BE49-F238E27FC236}">
                  <a16:creationId xmlns:a16="http://schemas.microsoft.com/office/drawing/2014/main" id="{B71E84B7-4F2C-4AB4-B68B-2F79C3B3A2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0" y="2490"/>
              <a:ext cx="18" cy="22"/>
            </a:xfrm>
            <a:custGeom>
              <a:avLst/>
              <a:gdLst>
                <a:gd name="T0" fmla="*/ 0 w 8"/>
                <a:gd name="T1" fmla="*/ 0 h 9"/>
                <a:gd name="T2" fmla="*/ 11 w 8"/>
                <a:gd name="T3" fmla="*/ 90 h 9"/>
                <a:gd name="T4" fmla="*/ 11 w 8"/>
                <a:gd name="T5" fmla="*/ 12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9">
                  <a:moveTo>
                    <a:pt x="0" y="0"/>
                  </a:moveTo>
                  <a:cubicBezTo>
                    <a:pt x="4" y="2"/>
                    <a:pt x="8" y="9"/>
                    <a:pt x="1" y="6"/>
                  </a:cubicBezTo>
                  <a:cubicBezTo>
                    <a:pt x="0" y="4"/>
                    <a:pt x="0" y="2"/>
                    <a:pt x="1" y="1"/>
                  </a:cubicBezTo>
                </a:path>
              </a:pathLst>
            </a:custGeom>
            <a:solidFill>
              <a:srgbClr val="B2CA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64" name="Freeform 95">
              <a:extLst>
                <a:ext uri="{FF2B5EF4-FFF2-40B4-BE49-F238E27FC236}">
                  <a16:creationId xmlns:a16="http://schemas.microsoft.com/office/drawing/2014/main" id="{E1CCFC33-593D-4F0B-8377-531ADC54C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7" y="2517"/>
              <a:ext cx="9" cy="18"/>
            </a:xfrm>
            <a:custGeom>
              <a:avLst/>
              <a:gdLst>
                <a:gd name="T0" fmla="*/ 36 w 4"/>
                <a:gd name="T1" fmla="*/ 33 h 7"/>
                <a:gd name="T2" fmla="*/ 11 w 4"/>
                <a:gd name="T3" fmla="*/ 100 h 7"/>
                <a:gd name="T4" fmla="*/ 36 w 4"/>
                <a:gd name="T5" fmla="*/ 21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7">
                  <a:moveTo>
                    <a:pt x="3" y="2"/>
                  </a:moveTo>
                  <a:cubicBezTo>
                    <a:pt x="1" y="0"/>
                    <a:pt x="0" y="5"/>
                    <a:pt x="1" y="6"/>
                  </a:cubicBezTo>
                  <a:cubicBezTo>
                    <a:pt x="4" y="7"/>
                    <a:pt x="4" y="2"/>
                    <a:pt x="3" y="1"/>
                  </a:cubicBezTo>
                </a:path>
              </a:pathLst>
            </a:custGeom>
            <a:solidFill>
              <a:srgbClr val="B2CA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65" name="Freeform 96">
              <a:extLst>
                <a:ext uri="{FF2B5EF4-FFF2-40B4-BE49-F238E27FC236}">
                  <a16:creationId xmlns:a16="http://schemas.microsoft.com/office/drawing/2014/main" id="{14477266-B5A2-4A9C-807B-EFD7917AB4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0" y="2530"/>
              <a:ext cx="16" cy="10"/>
            </a:xfrm>
            <a:custGeom>
              <a:avLst/>
              <a:gdLst>
                <a:gd name="T0" fmla="*/ 37 w 7"/>
                <a:gd name="T1" fmla="*/ 0 h 4"/>
                <a:gd name="T2" fmla="*/ 37 w 7"/>
                <a:gd name="T3" fmla="*/ 63 h 4"/>
                <a:gd name="T4" fmla="*/ 25 w 7"/>
                <a:gd name="T5" fmla="*/ 0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4">
                  <a:moveTo>
                    <a:pt x="3" y="0"/>
                  </a:moveTo>
                  <a:cubicBezTo>
                    <a:pt x="5" y="0"/>
                    <a:pt x="7" y="4"/>
                    <a:pt x="3" y="4"/>
                  </a:cubicBezTo>
                  <a:cubicBezTo>
                    <a:pt x="1" y="4"/>
                    <a:pt x="0" y="1"/>
                    <a:pt x="2" y="0"/>
                  </a:cubicBezTo>
                </a:path>
              </a:pathLst>
            </a:custGeom>
            <a:solidFill>
              <a:srgbClr val="B2CA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66" name="Freeform 97">
              <a:extLst>
                <a:ext uri="{FF2B5EF4-FFF2-40B4-BE49-F238E27FC236}">
                  <a16:creationId xmlns:a16="http://schemas.microsoft.com/office/drawing/2014/main" id="{5D4A7863-3B1E-4DC7-AF01-81BB3B21E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6" y="2478"/>
              <a:ext cx="30" cy="27"/>
            </a:xfrm>
            <a:custGeom>
              <a:avLst/>
              <a:gdLst>
                <a:gd name="T0" fmla="*/ 97 w 13"/>
                <a:gd name="T1" fmla="*/ 0 h 11"/>
                <a:gd name="T2" fmla="*/ 74 w 13"/>
                <a:gd name="T3" fmla="*/ 42 h 11"/>
                <a:gd name="T4" fmla="*/ 28 w 13"/>
                <a:gd name="T5" fmla="*/ 71 h 11"/>
                <a:gd name="T6" fmla="*/ 48 w 13"/>
                <a:gd name="T7" fmla="*/ 133 h 11"/>
                <a:gd name="T8" fmla="*/ 111 w 13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1">
                  <a:moveTo>
                    <a:pt x="8" y="0"/>
                  </a:moveTo>
                  <a:cubicBezTo>
                    <a:pt x="8" y="1"/>
                    <a:pt x="7" y="3"/>
                    <a:pt x="6" y="3"/>
                  </a:cubicBezTo>
                  <a:cubicBezTo>
                    <a:pt x="5" y="4"/>
                    <a:pt x="3" y="4"/>
                    <a:pt x="2" y="5"/>
                  </a:cubicBezTo>
                  <a:cubicBezTo>
                    <a:pt x="0" y="7"/>
                    <a:pt x="1" y="9"/>
                    <a:pt x="4" y="9"/>
                  </a:cubicBezTo>
                  <a:cubicBezTo>
                    <a:pt x="9" y="11"/>
                    <a:pt x="13" y="2"/>
                    <a:pt x="9" y="0"/>
                  </a:cubicBezTo>
                </a:path>
              </a:pathLst>
            </a:custGeom>
            <a:solidFill>
              <a:srgbClr val="B2CA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67" name="Freeform 98">
              <a:extLst>
                <a:ext uri="{FF2B5EF4-FFF2-40B4-BE49-F238E27FC236}">
                  <a16:creationId xmlns:a16="http://schemas.microsoft.com/office/drawing/2014/main" id="{2D9F2D07-0CF7-4601-99B1-33162E0DB9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5" y="2508"/>
              <a:ext cx="16" cy="17"/>
            </a:xfrm>
            <a:custGeom>
              <a:avLst/>
              <a:gdLst>
                <a:gd name="T0" fmla="*/ 48 w 7"/>
                <a:gd name="T1" fmla="*/ 12 h 7"/>
                <a:gd name="T2" fmla="*/ 37 w 7"/>
                <a:gd name="T3" fmla="*/ 87 h 7"/>
                <a:gd name="T4" fmla="*/ 37 w 7"/>
                <a:gd name="T5" fmla="*/ 0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7">
                  <a:moveTo>
                    <a:pt x="4" y="1"/>
                  </a:moveTo>
                  <a:cubicBezTo>
                    <a:pt x="2" y="2"/>
                    <a:pt x="0" y="5"/>
                    <a:pt x="3" y="6"/>
                  </a:cubicBezTo>
                  <a:cubicBezTo>
                    <a:pt x="7" y="7"/>
                    <a:pt x="4" y="1"/>
                    <a:pt x="3" y="0"/>
                  </a:cubicBezTo>
                </a:path>
              </a:pathLst>
            </a:custGeom>
            <a:solidFill>
              <a:srgbClr val="B2CA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68" name="Freeform 99">
              <a:extLst>
                <a:ext uri="{FF2B5EF4-FFF2-40B4-BE49-F238E27FC236}">
                  <a16:creationId xmlns:a16="http://schemas.microsoft.com/office/drawing/2014/main" id="{54DD5635-1A8E-4B5E-9A90-223447A2E7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3" y="2549"/>
              <a:ext cx="21" cy="23"/>
            </a:xfrm>
            <a:custGeom>
              <a:avLst/>
              <a:gdLst>
                <a:gd name="T0" fmla="*/ 28 w 9"/>
                <a:gd name="T1" fmla="*/ 0 h 9"/>
                <a:gd name="T2" fmla="*/ 103 w 9"/>
                <a:gd name="T3" fmla="*/ 0 h 9"/>
                <a:gd name="T4" fmla="*/ 114 w 9"/>
                <a:gd name="T5" fmla="*/ 130 h 9"/>
                <a:gd name="T6" fmla="*/ 37 w 9"/>
                <a:gd name="T7" fmla="*/ 33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9">
                  <a:moveTo>
                    <a:pt x="2" y="0"/>
                  </a:moveTo>
                  <a:cubicBezTo>
                    <a:pt x="4" y="0"/>
                    <a:pt x="6" y="0"/>
                    <a:pt x="8" y="0"/>
                  </a:cubicBezTo>
                  <a:cubicBezTo>
                    <a:pt x="9" y="2"/>
                    <a:pt x="8" y="5"/>
                    <a:pt x="9" y="8"/>
                  </a:cubicBezTo>
                  <a:cubicBezTo>
                    <a:pt x="5" y="9"/>
                    <a:pt x="0" y="6"/>
                    <a:pt x="3" y="2"/>
                  </a:cubicBezTo>
                </a:path>
              </a:pathLst>
            </a:custGeom>
            <a:solidFill>
              <a:srgbClr val="B2CA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69" name="Freeform 100">
              <a:extLst>
                <a:ext uri="{FF2B5EF4-FFF2-40B4-BE49-F238E27FC236}">
                  <a16:creationId xmlns:a16="http://schemas.microsoft.com/office/drawing/2014/main" id="{F5504287-8C36-40E1-B605-6F1FAAF4EB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6" y="2567"/>
              <a:ext cx="5" cy="12"/>
            </a:xfrm>
            <a:custGeom>
              <a:avLst/>
              <a:gdLst>
                <a:gd name="T0" fmla="*/ 33 w 2"/>
                <a:gd name="T1" fmla="*/ 12 h 5"/>
                <a:gd name="T2" fmla="*/ 20 w 2"/>
                <a:gd name="T3" fmla="*/ 12 h 5"/>
                <a:gd name="T4" fmla="*/ 33 w 2"/>
                <a:gd name="T5" fmla="*/ 70 h 5"/>
                <a:gd name="T6" fmla="*/ 20 w 2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5">
                  <a:moveTo>
                    <a:pt x="2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3"/>
                    <a:pt x="1" y="4"/>
                    <a:pt x="2" y="5"/>
                  </a:cubicBezTo>
                  <a:cubicBezTo>
                    <a:pt x="2" y="3"/>
                    <a:pt x="2" y="1"/>
                    <a:pt x="1" y="0"/>
                  </a:cubicBezTo>
                </a:path>
              </a:pathLst>
            </a:custGeom>
            <a:solidFill>
              <a:srgbClr val="B2CA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70" name="Freeform 101">
              <a:extLst>
                <a:ext uri="{FF2B5EF4-FFF2-40B4-BE49-F238E27FC236}">
                  <a16:creationId xmlns:a16="http://schemas.microsoft.com/office/drawing/2014/main" id="{8F2A2315-F67C-4A48-8495-D22B967FBD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8" y="2508"/>
              <a:ext cx="20" cy="39"/>
            </a:xfrm>
            <a:custGeom>
              <a:avLst/>
              <a:gdLst>
                <a:gd name="T0" fmla="*/ 64 w 9"/>
                <a:gd name="T1" fmla="*/ 90 h 16"/>
                <a:gd name="T2" fmla="*/ 53 w 9"/>
                <a:gd name="T3" fmla="*/ 202 h 16"/>
                <a:gd name="T4" fmla="*/ 98 w 9"/>
                <a:gd name="T5" fmla="*/ 173 h 16"/>
                <a:gd name="T6" fmla="*/ 64 w 9"/>
                <a:gd name="T7" fmla="*/ 100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16">
                  <a:moveTo>
                    <a:pt x="6" y="6"/>
                  </a:moveTo>
                  <a:cubicBezTo>
                    <a:pt x="1" y="0"/>
                    <a:pt x="0" y="11"/>
                    <a:pt x="5" y="14"/>
                  </a:cubicBezTo>
                  <a:cubicBezTo>
                    <a:pt x="8" y="15"/>
                    <a:pt x="9" y="16"/>
                    <a:pt x="9" y="12"/>
                  </a:cubicBezTo>
                  <a:cubicBezTo>
                    <a:pt x="9" y="10"/>
                    <a:pt x="7" y="9"/>
                    <a:pt x="6" y="7"/>
                  </a:cubicBezTo>
                </a:path>
              </a:pathLst>
            </a:custGeom>
            <a:solidFill>
              <a:srgbClr val="B2CA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71" name="Freeform 102">
              <a:extLst>
                <a:ext uri="{FF2B5EF4-FFF2-40B4-BE49-F238E27FC236}">
                  <a16:creationId xmlns:a16="http://schemas.microsoft.com/office/drawing/2014/main" id="{6A2B5306-EEE5-4B0D-81DC-683880EEAF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4" y="1940"/>
              <a:ext cx="23" cy="37"/>
            </a:xfrm>
            <a:custGeom>
              <a:avLst/>
              <a:gdLst>
                <a:gd name="T0" fmla="*/ 110 w 10"/>
                <a:gd name="T1" fmla="*/ 104 h 15"/>
                <a:gd name="T2" fmla="*/ 85 w 10"/>
                <a:gd name="T3" fmla="*/ 212 h 15"/>
                <a:gd name="T4" fmla="*/ 37 w 10"/>
                <a:gd name="T5" fmla="*/ 165 h 15"/>
                <a:gd name="T6" fmla="*/ 0 w 10"/>
                <a:gd name="T7" fmla="*/ 104 h 15"/>
                <a:gd name="T8" fmla="*/ 110 w 10"/>
                <a:gd name="T9" fmla="*/ 121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15">
                  <a:moveTo>
                    <a:pt x="9" y="7"/>
                  </a:moveTo>
                  <a:cubicBezTo>
                    <a:pt x="9" y="9"/>
                    <a:pt x="10" y="15"/>
                    <a:pt x="7" y="14"/>
                  </a:cubicBezTo>
                  <a:cubicBezTo>
                    <a:pt x="6" y="14"/>
                    <a:pt x="4" y="12"/>
                    <a:pt x="3" y="11"/>
                  </a:cubicBezTo>
                  <a:cubicBezTo>
                    <a:pt x="1" y="10"/>
                    <a:pt x="0" y="9"/>
                    <a:pt x="0" y="7"/>
                  </a:cubicBezTo>
                  <a:cubicBezTo>
                    <a:pt x="0" y="0"/>
                    <a:pt x="10" y="1"/>
                    <a:pt x="9" y="8"/>
                  </a:cubicBezTo>
                </a:path>
              </a:pathLst>
            </a:custGeom>
            <a:solidFill>
              <a:srgbClr val="9FB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72" name="Freeform 103">
              <a:extLst>
                <a:ext uri="{FF2B5EF4-FFF2-40B4-BE49-F238E27FC236}">
                  <a16:creationId xmlns:a16="http://schemas.microsoft.com/office/drawing/2014/main" id="{21CD1365-AC59-43A9-A1B1-6201E1E161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2" y="1925"/>
              <a:ext cx="21" cy="30"/>
            </a:xfrm>
            <a:custGeom>
              <a:avLst/>
              <a:gdLst>
                <a:gd name="T0" fmla="*/ 28 w 9"/>
                <a:gd name="T1" fmla="*/ 63 h 12"/>
                <a:gd name="T2" fmla="*/ 49 w 9"/>
                <a:gd name="T3" fmla="*/ 175 h 12"/>
                <a:gd name="T4" fmla="*/ 103 w 9"/>
                <a:gd name="T5" fmla="*/ 125 h 12"/>
                <a:gd name="T6" fmla="*/ 86 w 9"/>
                <a:gd name="T7" fmla="*/ 20 h 12"/>
                <a:gd name="T8" fmla="*/ 28 w 9"/>
                <a:gd name="T9" fmla="*/ 5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12">
                  <a:moveTo>
                    <a:pt x="2" y="4"/>
                  </a:moveTo>
                  <a:cubicBezTo>
                    <a:pt x="0" y="7"/>
                    <a:pt x="1" y="11"/>
                    <a:pt x="4" y="11"/>
                  </a:cubicBezTo>
                  <a:cubicBezTo>
                    <a:pt x="8" y="12"/>
                    <a:pt x="8" y="10"/>
                    <a:pt x="8" y="8"/>
                  </a:cubicBezTo>
                  <a:cubicBezTo>
                    <a:pt x="8" y="6"/>
                    <a:pt x="9" y="3"/>
                    <a:pt x="7" y="1"/>
                  </a:cubicBezTo>
                  <a:cubicBezTo>
                    <a:pt x="5" y="0"/>
                    <a:pt x="3" y="1"/>
                    <a:pt x="2" y="3"/>
                  </a:cubicBezTo>
                </a:path>
              </a:pathLst>
            </a:custGeom>
            <a:solidFill>
              <a:srgbClr val="9FB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73" name="Freeform 104">
              <a:extLst>
                <a:ext uri="{FF2B5EF4-FFF2-40B4-BE49-F238E27FC236}">
                  <a16:creationId xmlns:a16="http://schemas.microsoft.com/office/drawing/2014/main" id="{14C58C43-7F8B-4E7B-816A-E5A253CBD9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1927"/>
              <a:ext cx="30" cy="35"/>
            </a:xfrm>
            <a:custGeom>
              <a:avLst/>
              <a:gdLst>
                <a:gd name="T0" fmla="*/ 97 w 13"/>
                <a:gd name="T1" fmla="*/ 50 h 14"/>
                <a:gd name="T2" fmla="*/ 150 w 13"/>
                <a:gd name="T3" fmla="*/ 175 h 14"/>
                <a:gd name="T4" fmla="*/ 48 w 13"/>
                <a:gd name="T5" fmla="*/ 188 h 14"/>
                <a:gd name="T6" fmla="*/ 12 w 13"/>
                <a:gd name="T7" fmla="*/ 95 h 14"/>
                <a:gd name="T8" fmla="*/ 37 w 13"/>
                <a:gd name="T9" fmla="*/ 20 h 14"/>
                <a:gd name="T10" fmla="*/ 85 w 13"/>
                <a:gd name="T11" fmla="*/ 50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" h="14">
                  <a:moveTo>
                    <a:pt x="8" y="3"/>
                  </a:moveTo>
                  <a:cubicBezTo>
                    <a:pt x="7" y="5"/>
                    <a:pt x="13" y="8"/>
                    <a:pt x="12" y="11"/>
                  </a:cubicBezTo>
                  <a:cubicBezTo>
                    <a:pt x="11" y="14"/>
                    <a:pt x="6" y="13"/>
                    <a:pt x="4" y="12"/>
                  </a:cubicBezTo>
                  <a:cubicBezTo>
                    <a:pt x="2" y="11"/>
                    <a:pt x="0" y="8"/>
                    <a:pt x="1" y="6"/>
                  </a:cubicBezTo>
                  <a:cubicBezTo>
                    <a:pt x="1" y="4"/>
                    <a:pt x="2" y="2"/>
                    <a:pt x="3" y="1"/>
                  </a:cubicBezTo>
                  <a:cubicBezTo>
                    <a:pt x="5" y="0"/>
                    <a:pt x="6" y="2"/>
                    <a:pt x="7" y="3"/>
                  </a:cubicBezTo>
                </a:path>
              </a:pathLst>
            </a:custGeom>
            <a:solidFill>
              <a:srgbClr val="9FB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74" name="Freeform 105">
              <a:extLst>
                <a:ext uri="{FF2B5EF4-FFF2-40B4-BE49-F238E27FC236}">
                  <a16:creationId xmlns:a16="http://schemas.microsoft.com/office/drawing/2014/main" id="{CBB9BE47-38A5-4C28-A51E-851A4743D2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5" y="1908"/>
              <a:ext cx="14" cy="15"/>
            </a:xfrm>
            <a:custGeom>
              <a:avLst/>
              <a:gdLst>
                <a:gd name="T0" fmla="*/ 0 w 6"/>
                <a:gd name="T1" fmla="*/ 0 h 6"/>
                <a:gd name="T2" fmla="*/ 12 w 6"/>
                <a:gd name="T3" fmla="*/ 95 h 6"/>
                <a:gd name="T4" fmla="*/ 49 w 6"/>
                <a:gd name="T5" fmla="*/ 63 h 6"/>
                <a:gd name="T6" fmla="*/ 0 w 6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cubicBezTo>
                    <a:pt x="0" y="1"/>
                    <a:pt x="0" y="5"/>
                    <a:pt x="1" y="6"/>
                  </a:cubicBezTo>
                  <a:cubicBezTo>
                    <a:pt x="2" y="6"/>
                    <a:pt x="4" y="5"/>
                    <a:pt x="4" y="4"/>
                  </a:cubicBezTo>
                  <a:cubicBezTo>
                    <a:pt x="6" y="2"/>
                    <a:pt x="3" y="0"/>
                    <a:pt x="0" y="0"/>
                  </a:cubicBezTo>
                </a:path>
              </a:pathLst>
            </a:custGeom>
            <a:solidFill>
              <a:srgbClr val="9FB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75" name="Freeform 106">
              <a:extLst>
                <a:ext uri="{FF2B5EF4-FFF2-40B4-BE49-F238E27FC236}">
                  <a16:creationId xmlns:a16="http://schemas.microsoft.com/office/drawing/2014/main" id="{45A7B498-529E-4356-BFFE-B45343EC25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7" y="1876"/>
              <a:ext cx="18" cy="19"/>
            </a:xfrm>
            <a:custGeom>
              <a:avLst/>
              <a:gdLst>
                <a:gd name="T0" fmla="*/ 72 w 8"/>
                <a:gd name="T1" fmla="*/ 0 h 8"/>
                <a:gd name="T2" fmla="*/ 56 w 8"/>
                <a:gd name="T3" fmla="*/ 95 h 8"/>
                <a:gd name="T4" fmla="*/ 72 w 8"/>
                <a:gd name="T5" fmla="*/ 29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8">
                  <a:moveTo>
                    <a:pt x="6" y="0"/>
                  </a:moveTo>
                  <a:cubicBezTo>
                    <a:pt x="4" y="1"/>
                    <a:pt x="0" y="8"/>
                    <a:pt x="5" y="7"/>
                  </a:cubicBezTo>
                  <a:cubicBezTo>
                    <a:pt x="8" y="7"/>
                    <a:pt x="8" y="2"/>
                    <a:pt x="6" y="2"/>
                  </a:cubicBezTo>
                </a:path>
              </a:pathLst>
            </a:custGeom>
            <a:solidFill>
              <a:srgbClr val="9FB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76" name="Freeform 107">
              <a:extLst>
                <a:ext uri="{FF2B5EF4-FFF2-40B4-BE49-F238E27FC236}">
                  <a16:creationId xmlns:a16="http://schemas.microsoft.com/office/drawing/2014/main" id="{64EEA40A-9E8A-40FC-A366-3CF1379D6B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9" y="1895"/>
              <a:ext cx="14" cy="13"/>
            </a:xfrm>
            <a:custGeom>
              <a:avLst/>
              <a:gdLst>
                <a:gd name="T0" fmla="*/ 65 w 6"/>
                <a:gd name="T1" fmla="*/ 21 h 5"/>
                <a:gd name="T2" fmla="*/ 37 w 6"/>
                <a:gd name="T3" fmla="*/ 88 h 5"/>
                <a:gd name="T4" fmla="*/ 77 w 6"/>
                <a:gd name="T5" fmla="*/ 55 h 5"/>
                <a:gd name="T6" fmla="*/ 65 w 6"/>
                <a:gd name="T7" fmla="*/ 21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5">
                  <a:moveTo>
                    <a:pt x="5" y="1"/>
                  </a:moveTo>
                  <a:cubicBezTo>
                    <a:pt x="4" y="0"/>
                    <a:pt x="0" y="5"/>
                    <a:pt x="3" y="5"/>
                  </a:cubicBezTo>
                  <a:cubicBezTo>
                    <a:pt x="4" y="5"/>
                    <a:pt x="6" y="4"/>
                    <a:pt x="6" y="3"/>
                  </a:cubicBezTo>
                  <a:cubicBezTo>
                    <a:pt x="6" y="2"/>
                    <a:pt x="5" y="2"/>
                    <a:pt x="5" y="1"/>
                  </a:cubicBezTo>
                </a:path>
              </a:pathLst>
            </a:custGeom>
            <a:solidFill>
              <a:srgbClr val="9FB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77" name="Freeform 108">
              <a:extLst>
                <a:ext uri="{FF2B5EF4-FFF2-40B4-BE49-F238E27FC236}">
                  <a16:creationId xmlns:a16="http://schemas.microsoft.com/office/drawing/2014/main" id="{47E9AFAB-5C4D-474F-9CB2-96708159C6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5" y="1947"/>
              <a:ext cx="21" cy="22"/>
            </a:xfrm>
            <a:custGeom>
              <a:avLst/>
              <a:gdLst>
                <a:gd name="T0" fmla="*/ 103 w 9"/>
                <a:gd name="T1" fmla="*/ 42 h 9"/>
                <a:gd name="T2" fmla="*/ 86 w 9"/>
                <a:gd name="T3" fmla="*/ 120 h 9"/>
                <a:gd name="T4" fmla="*/ 28 w 9"/>
                <a:gd name="T5" fmla="*/ 103 h 9"/>
                <a:gd name="T6" fmla="*/ 114 w 9"/>
                <a:gd name="T7" fmla="*/ 42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9">
                  <a:moveTo>
                    <a:pt x="8" y="3"/>
                  </a:moveTo>
                  <a:cubicBezTo>
                    <a:pt x="8" y="5"/>
                    <a:pt x="8" y="7"/>
                    <a:pt x="7" y="8"/>
                  </a:cubicBezTo>
                  <a:cubicBezTo>
                    <a:pt x="6" y="9"/>
                    <a:pt x="3" y="8"/>
                    <a:pt x="2" y="7"/>
                  </a:cubicBezTo>
                  <a:cubicBezTo>
                    <a:pt x="0" y="3"/>
                    <a:pt x="6" y="0"/>
                    <a:pt x="9" y="3"/>
                  </a:cubicBezTo>
                </a:path>
              </a:pathLst>
            </a:custGeom>
            <a:solidFill>
              <a:srgbClr val="9FB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78" name="Freeform 109">
              <a:extLst>
                <a:ext uri="{FF2B5EF4-FFF2-40B4-BE49-F238E27FC236}">
                  <a16:creationId xmlns:a16="http://schemas.microsoft.com/office/drawing/2014/main" id="{99AA69AD-63C2-45FE-A81A-91CCEE97D9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6" y="1905"/>
              <a:ext cx="24" cy="18"/>
            </a:xfrm>
            <a:custGeom>
              <a:avLst/>
              <a:gdLst>
                <a:gd name="T0" fmla="*/ 29 w 10"/>
                <a:gd name="T1" fmla="*/ 0 h 7"/>
                <a:gd name="T2" fmla="*/ 12 w 10"/>
                <a:gd name="T3" fmla="*/ 100 h 7"/>
                <a:gd name="T4" fmla="*/ 98 w 10"/>
                <a:gd name="T5" fmla="*/ 118 h 7"/>
                <a:gd name="T6" fmla="*/ 58 w 10"/>
                <a:gd name="T7" fmla="*/ 21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7">
                  <a:moveTo>
                    <a:pt x="2" y="0"/>
                  </a:moveTo>
                  <a:cubicBezTo>
                    <a:pt x="2" y="0"/>
                    <a:pt x="0" y="4"/>
                    <a:pt x="1" y="6"/>
                  </a:cubicBezTo>
                  <a:cubicBezTo>
                    <a:pt x="2" y="7"/>
                    <a:pt x="6" y="7"/>
                    <a:pt x="7" y="7"/>
                  </a:cubicBezTo>
                  <a:cubicBezTo>
                    <a:pt x="10" y="5"/>
                    <a:pt x="7" y="1"/>
                    <a:pt x="4" y="1"/>
                  </a:cubicBezTo>
                </a:path>
              </a:pathLst>
            </a:custGeom>
            <a:solidFill>
              <a:srgbClr val="9FB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79" name="Freeform 110">
              <a:extLst>
                <a:ext uri="{FF2B5EF4-FFF2-40B4-BE49-F238E27FC236}">
                  <a16:creationId xmlns:a16="http://schemas.microsoft.com/office/drawing/2014/main" id="{4EFE403A-8662-4310-A4C3-E4651E0503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0" y="1920"/>
              <a:ext cx="24" cy="25"/>
            </a:xfrm>
            <a:custGeom>
              <a:avLst/>
              <a:gdLst>
                <a:gd name="T0" fmla="*/ 41 w 10"/>
                <a:gd name="T1" fmla="*/ 0 h 10"/>
                <a:gd name="T2" fmla="*/ 12 w 10"/>
                <a:gd name="T3" fmla="*/ 125 h 10"/>
                <a:gd name="T4" fmla="*/ 82 w 10"/>
                <a:gd name="T5" fmla="*/ 125 h 10"/>
                <a:gd name="T6" fmla="*/ 58 w 10"/>
                <a:gd name="T7" fmla="*/ 33 h 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10">
                  <a:moveTo>
                    <a:pt x="3" y="0"/>
                  </a:moveTo>
                  <a:cubicBezTo>
                    <a:pt x="1" y="1"/>
                    <a:pt x="0" y="7"/>
                    <a:pt x="1" y="8"/>
                  </a:cubicBezTo>
                  <a:cubicBezTo>
                    <a:pt x="2" y="10"/>
                    <a:pt x="4" y="9"/>
                    <a:pt x="6" y="8"/>
                  </a:cubicBezTo>
                  <a:cubicBezTo>
                    <a:pt x="10" y="7"/>
                    <a:pt x="7" y="1"/>
                    <a:pt x="4" y="2"/>
                  </a:cubicBezTo>
                </a:path>
              </a:pathLst>
            </a:custGeom>
            <a:solidFill>
              <a:srgbClr val="9FB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80" name="Freeform 111">
              <a:extLst>
                <a:ext uri="{FF2B5EF4-FFF2-40B4-BE49-F238E27FC236}">
                  <a16:creationId xmlns:a16="http://schemas.microsoft.com/office/drawing/2014/main" id="{6A32948C-FF9B-4AA3-B71F-AE751E23F8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8" y="1957"/>
              <a:ext cx="24" cy="40"/>
            </a:xfrm>
            <a:custGeom>
              <a:avLst/>
              <a:gdLst>
                <a:gd name="T0" fmla="*/ 58 w 10"/>
                <a:gd name="T1" fmla="*/ 63 h 16"/>
                <a:gd name="T2" fmla="*/ 58 w 10"/>
                <a:gd name="T3" fmla="*/ 250 h 16"/>
                <a:gd name="T4" fmla="*/ 0 w 10"/>
                <a:gd name="T5" fmla="*/ 83 h 16"/>
                <a:gd name="T6" fmla="*/ 58 w 10"/>
                <a:gd name="T7" fmla="*/ 50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16">
                  <a:moveTo>
                    <a:pt x="4" y="4"/>
                  </a:moveTo>
                  <a:cubicBezTo>
                    <a:pt x="10" y="7"/>
                    <a:pt x="5" y="12"/>
                    <a:pt x="4" y="16"/>
                  </a:cubicBezTo>
                  <a:cubicBezTo>
                    <a:pt x="1" y="15"/>
                    <a:pt x="0" y="8"/>
                    <a:pt x="0" y="5"/>
                  </a:cubicBezTo>
                  <a:cubicBezTo>
                    <a:pt x="0" y="1"/>
                    <a:pt x="2" y="0"/>
                    <a:pt x="4" y="3"/>
                  </a:cubicBezTo>
                </a:path>
              </a:pathLst>
            </a:custGeom>
            <a:solidFill>
              <a:srgbClr val="9FB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81" name="Freeform 112">
              <a:extLst>
                <a:ext uri="{FF2B5EF4-FFF2-40B4-BE49-F238E27FC236}">
                  <a16:creationId xmlns:a16="http://schemas.microsoft.com/office/drawing/2014/main" id="{1127965E-977D-427F-B227-88999C811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3" y="1960"/>
              <a:ext cx="25" cy="22"/>
            </a:xfrm>
            <a:custGeom>
              <a:avLst/>
              <a:gdLst>
                <a:gd name="T0" fmla="*/ 57 w 11"/>
                <a:gd name="T1" fmla="*/ 12 h 9"/>
                <a:gd name="T2" fmla="*/ 25 w 11"/>
                <a:gd name="T3" fmla="*/ 120 h 9"/>
                <a:gd name="T4" fmla="*/ 93 w 11"/>
                <a:gd name="T5" fmla="*/ 120 h 9"/>
                <a:gd name="T6" fmla="*/ 57 w 11"/>
                <a:gd name="T7" fmla="*/ 12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" h="9">
                  <a:moveTo>
                    <a:pt x="5" y="1"/>
                  </a:moveTo>
                  <a:cubicBezTo>
                    <a:pt x="5" y="3"/>
                    <a:pt x="0" y="5"/>
                    <a:pt x="2" y="8"/>
                  </a:cubicBezTo>
                  <a:cubicBezTo>
                    <a:pt x="3" y="9"/>
                    <a:pt x="7" y="9"/>
                    <a:pt x="8" y="8"/>
                  </a:cubicBezTo>
                  <a:cubicBezTo>
                    <a:pt x="11" y="5"/>
                    <a:pt x="8" y="0"/>
                    <a:pt x="5" y="1"/>
                  </a:cubicBezTo>
                </a:path>
              </a:pathLst>
            </a:custGeom>
            <a:solidFill>
              <a:srgbClr val="9FB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82" name="Freeform 113">
              <a:extLst>
                <a:ext uri="{FF2B5EF4-FFF2-40B4-BE49-F238E27FC236}">
                  <a16:creationId xmlns:a16="http://schemas.microsoft.com/office/drawing/2014/main" id="{B133CE28-CA07-4CF7-9251-57A11DD4C7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0" y="1927"/>
              <a:ext cx="17" cy="18"/>
            </a:xfrm>
            <a:custGeom>
              <a:avLst/>
              <a:gdLst>
                <a:gd name="T0" fmla="*/ 12 w 7"/>
                <a:gd name="T1" fmla="*/ 118 h 7"/>
                <a:gd name="T2" fmla="*/ 58 w 7"/>
                <a:gd name="T3" fmla="*/ 33 h 7"/>
                <a:gd name="T4" fmla="*/ 0 w 7"/>
                <a:gd name="T5" fmla="*/ 100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7">
                  <a:moveTo>
                    <a:pt x="1" y="7"/>
                  </a:moveTo>
                  <a:cubicBezTo>
                    <a:pt x="3" y="7"/>
                    <a:pt x="7" y="4"/>
                    <a:pt x="4" y="2"/>
                  </a:cubicBezTo>
                  <a:cubicBezTo>
                    <a:pt x="2" y="0"/>
                    <a:pt x="0" y="4"/>
                    <a:pt x="0" y="6"/>
                  </a:cubicBezTo>
                </a:path>
              </a:pathLst>
            </a:custGeom>
            <a:solidFill>
              <a:srgbClr val="9FB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83" name="Freeform 114">
              <a:extLst>
                <a:ext uri="{FF2B5EF4-FFF2-40B4-BE49-F238E27FC236}">
                  <a16:creationId xmlns:a16="http://schemas.microsoft.com/office/drawing/2014/main" id="{A37DE486-ABAF-4CE7-831C-C9E337835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7" y="1908"/>
              <a:ext cx="12" cy="10"/>
            </a:xfrm>
            <a:custGeom>
              <a:avLst/>
              <a:gdLst>
                <a:gd name="T0" fmla="*/ 0 w 5"/>
                <a:gd name="T1" fmla="*/ 20 h 4"/>
                <a:gd name="T2" fmla="*/ 70 w 5"/>
                <a:gd name="T3" fmla="*/ 33 h 4"/>
                <a:gd name="T4" fmla="*/ 12 w 5"/>
                <a:gd name="T5" fmla="*/ 0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4">
                  <a:moveTo>
                    <a:pt x="0" y="1"/>
                  </a:moveTo>
                  <a:cubicBezTo>
                    <a:pt x="0" y="2"/>
                    <a:pt x="4" y="4"/>
                    <a:pt x="5" y="2"/>
                  </a:cubicBezTo>
                  <a:cubicBezTo>
                    <a:pt x="5" y="0"/>
                    <a:pt x="2" y="0"/>
                    <a:pt x="1" y="0"/>
                  </a:cubicBezTo>
                </a:path>
              </a:pathLst>
            </a:custGeom>
            <a:solidFill>
              <a:srgbClr val="9FB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84" name="Freeform 115">
              <a:extLst>
                <a:ext uri="{FF2B5EF4-FFF2-40B4-BE49-F238E27FC236}">
                  <a16:creationId xmlns:a16="http://schemas.microsoft.com/office/drawing/2014/main" id="{8283CD2D-3F48-446C-B988-4E6C533AF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7" y="2443"/>
              <a:ext cx="30" cy="32"/>
            </a:xfrm>
            <a:custGeom>
              <a:avLst/>
              <a:gdLst>
                <a:gd name="T0" fmla="*/ 65 w 13"/>
                <a:gd name="T1" fmla="*/ 0 h 13"/>
                <a:gd name="T2" fmla="*/ 97 w 13"/>
                <a:gd name="T3" fmla="*/ 133 h 13"/>
                <a:gd name="T4" fmla="*/ 150 w 13"/>
                <a:gd name="T5" fmla="*/ 30 h 13"/>
                <a:gd name="T6" fmla="*/ 65 w 13"/>
                <a:gd name="T7" fmla="*/ 12 h 1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13">
                  <a:moveTo>
                    <a:pt x="5" y="0"/>
                  </a:moveTo>
                  <a:cubicBezTo>
                    <a:pt x="0" y="3"/>
                    <a:pt x="3" y="13"/>
                    <a:pt x="8" y="9"/>
                  </a:cubicBezTo>
                  <a:cubicBezTo>
                    <a:pt x="9" y="7"/>
                    <a:pt x="13" y="4"/>
                    <a:pt x="12" y="2"/>
                  </a:cubicBezTo>
                  <a:cubicBezTo>
                    <a:pt x="10" y="0"/>
                    <a:pt x="7" y="2"/>
                    <a:pt x="5" y="1"/>
                  </a:cubicBezTo>
                </a:path>
              </a:pathLst>
            </a:custGeom>
            <a:solidFill>
              <a:srgbClr val="9FB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85" name="Freeform 116">
              <a:extLst>
                <a:ext uri="{FF2B5EF4-FFF2-40B4-BE49-F238E27FC236}">
                  <a16:creationId xmlns:a16="http://schemas.microsoft.com/office/drawing/2014/main" id="{5728B705-EAB4-4A64-9827-3447815B39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9" y="2399"/>
              <a:ext cx="30" cy="25"/>
            </a:xfrm>
            <a:custGeom>
              <a:avLst/>
              <a:gdLst>
                <a:gd name="T0" fmla="*/ 85 w 13"/>
                <a:gd name="T1" fmla="*/ 20 h 10"/>
                <a:gd name="T2" fmla="*/ 28 w 13"/>
                <a:gd name="T3" fmla="*/ 145 h 10"/>
                <a:gd name="T4" fmla="*/ 85 w 13"/>
                <a:gd name="T5" fmla="*/ 145 h 10"/>
                <a:gd name="T6" fmla="*/ 134 w 13"/>
                <a:gd name="T7" fmla="*/ 145 h 10"/>
                <a:gd name="T8" fmla="*/ 134 w 13"/>
                <a:gd name="T9" fmla="*/ 50 h 10"/>
                <a:gd name="T10" fmla="*/ 74 w 13"/>
                <a:gd name="T11" fmla="*/ 2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" h="10">
                  <a:moveTo>
                    <a:pt x="7" y="1"/>
                  </a:moveTo>
                  <a:cubicBezTo>
                    <a:pt x="5" y="0"/>
                    <a:pt x="0" y="7"/>
                    <a:pt x="2" y="9"/>
                  </a:cubicBezTo>
                  <a:cubicBezTo>
                    <a:pt x="3" y="9"/>
                    <a:pt x="6" y="9"/>
                    <a:pt x="7" y="9"/>
                  </a:cubicBezTo>
                  <a:cubicBezTo>
                    <a:pt x="8" y="9"/>
                    <a:pt x="10" y="10"/>
                    <a:pt x="11" y="9"/>
                  </a:cubicBezTo>
                  <a:cubicBezTo>
                    <a:pt x="13" y="8"/>
                    <a:pt x="12" y="4"/>
                    <a:pt x="11" y="3"/>
                  </a:cubicBezTo>
                  <a:cubicBezTo>
                    <a:pt x="10" y="0"/>
                    <a:pt x="9" y="0"/>
                    <a:pt x="6" y="1"/>
                  </a:cubicBezTo>
                </a:path>
              </a:pathLst>
            </a:custGeom>
            <a:solidFill>
              <a:srgbClr val="9FB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86" name="Freeform 117">
              <a:extLst>
                <a:ext uri="{FF2B5EF4-FFF2-40B4-BE49-F238E27FC236}">
                  <a16:creationId xmlns:a16="http://schemas.microsoft.com/office/drawing/2014/main" id="{BC8D3AA2-CECC-4652-8132-B68EE83A2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9" y="2367"/>
              <a:ext cx="32" cy="57"/>
            </a:xfrm>
            <a:custGeom>
              <a:avLst/>
              <a:gdLst>
                <a:gd name="T0" fmla="*/ 25 w 14"/>
                <a:gd name="T1" fmla="*/ 74 h 23"/>
                <a:gd name="T2" fmla="*/ 25 w 14"/>
                <a:gd name="T3" fmla="*/ 216 h 23"/>
                <a:gd name="T4" fmla="*/ 25 w 14"/>
                <a:gd name="T5" fmla="*/ 337 h 23"/>
                <a:gd name="T6" fmla="*/ 94 w 14"/>
                <a:gd name="T7" fmla="*/ 337 h 23"/>
                <a:gd name="T8" fmla="*/ 158 w 14"/>
                <a:gd name="T9" fmla="*/ 307 h 23"/>
                <a:gd name="T10" fmla="*/ 142 w 14"/>
                <a:gd name="T11" fmla="*/ 216 h 23"/>
                <a:gd name="T12" fmla="*/ 110 w 14"/>
                <a:gd name="T13" fmla="*/ 104 h 23"/>
                <a:gd name="T14" fmla="*/ 37 w 14"/>
                <a:gd name="T15" fmla="*/ 62 h 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" h="23">
                  <a:moveTo>
                    <a:pt x="2" y="5"/>
                  </a:moveTo>
                  <a:cubicBezTo>
                    <a:pt x="3" y="9"/>
                    <a:pt x="3" y="11"/>
                    <a:pt x="2" y="14"/>
                  </a:cubicBezTo>
                  <a:cubicBezTo>
                    <a:pt x="2" y="16"/>
                    <a:pt x="0" y="20"/>
                    <a:pt x="2" y="22"/>
                  </a:cubicBezTo>
                  <a:cubicBezTo>
                    <a:pt x="3" y="23"/>
                    <a:pt x="6" y="22"/>
                    <a:pt x="8" y="22"/>
                  </a:cubicBezTo>
                  <a:cubicBezTo>
                    <a:pt x="10" y="21"/>
                    <a:pt x="12" y="22"/>
                    <a:pt x="13" y="20"/>
                  </a:cubicBezTo>
                  <a:cubicBezTo>
                    <a:pt x="14" y="18"/>
                    <a:pt x="12" y="16"/>
                    <a:pt x="12" y="14"/>
                  </a:cubicBezTo>
                  <a:cubicBezTo>
                    <a:pt x="11" y="12"/>
                    <a:pt x="10" y="9"/>
                    <a:pt x="9" y="7"/>
                  </a:cubicBezTo>
                  <a:cubicBezTo>
                    <a:pt x="8" y="6"/>
                    <a:pt x="3" y="0"/>
                    <a:pt x="3" y="4"/>
                  </a:cubicBezTo>
                </a:path>
              </a:pathLst>
            </a:custGeom>
            <a:solidFill>
              <a:srgbClr val="9FB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87" name="Freeform 118">
              <a:extLst>
                <a:ext uri="{FF2B5EF4-FFF2-40B4-BE49-F238E27FC236}">
                  <a16:creationId xmlns:a16="http://schemas.microsoft.com/office/drawing/2014/main" id="{B890C2E9-3123-41E5-8268-E48FFFC7F7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6" y="2416"/>
              <a:ext cx="24" cy="37"/>
            </a:xfrm>
            <a:custGeom>
              <a:avLst/>
              <a:gdLst>
                <a:gd name="T0" fmla="*/ 82 w 10"/>
                <a:gd name="T1" fmla="*/ 12 h 15"/>
                <a:gd name="T2" fmla="*/ 12 w 10"/>
                <a:gd name="T3" fmla="*/ 104 h 15"/>
                <a:gd name="T4" fmla="*/ 70 w 10"/>
                <a:gd name="T5" fmla="*/ 212 h 15"/>
                <a:gd name="T6" fmla="*/ 139 w 10"/>
                <a:gd name="T7" fmla="*/ 91 h 15"/>
                <a:gd name="T8" fmla="*/ 82 w 10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15">
                  <a:moveTo>
                    <a:pt x="6" y="1"/>
                  </a:moveTo>
                  <a:cubicBezTo>
                    <a:pt x="2" y="0"/>
                    <a:pt x="1" y="3"/>
                    <a:pt x="1" y="7"/>
                  </a:cubicBezTo>
                  <a:cubicBezTo>
                    <a:pt x="1" y="10"/>
                    <a:pt x="0" y="15"/>
                    <a:pt x="5" y="14"/>
                  </a:cubicBezTo>
                  <a:cubicBezTo>
                    <a:pt x="10" y="13"/>
                    <a:pt x="10" y="11"/>
                    <a:pt x="10" y="6"/>
                  </a:cubicBezTo>
                  <a:cubicBezTo>
                    <a:pt x="9" y="4"/>
                    <a:pt x="9" y="1"/>
                    <a:pt x="6" y="0"/>
                  </a:cubicBezTo>
                </a:path>
              </a:pathLst>
            </a:custGeom>
            <a:solidFill>
              <a:srgbClr val="9FB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88" name="Freeform 119">
              <a:extLst>
                <a:ext uri="{FF2B5EF4-FFF2-40B4-BE49-F238E27FC236}">
                  <a16:creationId xmlns:a16="http://schemas.microsoft.com/office/drawing/2014/main" id="{3FBAF1B2-C4F2-4D8A-9886-8CA314F022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2" y="2431"/>
              <a:ext cx="35" cy="32"/>
            </a:xfrm>
            <a:custGeom>
              <a:avLst/>
              <a:gdLst>
                <a:gd name="T0" fmla="*/ 152 w 15"/>
                <a:gd name="T1" fmla="*/ 30 h 13"/>
                <a:gd name="T2" fmla="*/ 49 w 15"/>
                <a:gd name="T3" fmla="*/ 121 h 13"/>
                <a:gd name="T4" fmla="*/ 12 w 15"/>
                <a:gd name="T5" fmla="*/ 162 h 13"/>
                <a:gd name="T6" fmla="*/ 65 w 15"/>
                <a:gd name="T7" fmla="*/ 162 h 13"/>
                <a:gd name="T8" fmla="*/ 126 w 15"/>
                <a:gd name="T9" fmla="*/ 121 h 13"/>
                <a:gd name="T10" fmla="*/ 180 w 15"/>
                <a:gd name="T11" fmla="*/ 103 h 13"/>
                <a:gd name="T12" fmla="*/ 152 w 15"/>
                <a:gd name="T13" fmla="*/ 42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" h="13">
                  <a:moveTo>
                    <a:pt x="12" y="2"/>
                  </a:moveTo>
                  <a:cubicBezTo>
                    <a:pt x="9" y="0"/>
                    <a:pt x="6" y="6"/>
                    <a:pt x="4" y="8"/>
                  </a:cubicBezTo>
                  <a:cubicBezTo>
                    <a:pt x="3" y="8"/>
                    <a:pt x="0" y="10"/>
                    <a:pt x="1" y="11"/>
                  </a:cubicBezTo>
                  <a:cubicBezTo>
                    <a:pt x="2" y="13"/>
                    <a:pt x="4" y="12"/>
                    <a:pt x="5" y="11"/>
                  </a:cubicBezTo>
                  <a:cubicBezTo>
                    <a:pt x="7" y="10"/>
                    <a:pt x="8" y="8"/>
                    <a:pt x="10" y="8"/>
                  </a:cubicBezTo>
                  <a:cubicBezTo>
                    <a:pt x="11" y="8"/>
                    <a:pt x="13" y="8"/>
                    <a:pt x="14" y="7"/>
                  </a:cubicBezTo>
                  <a:cubicBezTo>
                    <a:pt x="15" y="6"/>
                    <a:pt x="14" y="3"/>
                    <a:pt x="12" y="3"/>
                  </a:cubicBezTo>
                </a:path>
              </a:pathLst>
            </a:custGeom>
            <a:solidFill>
              <a:srgbClr val="9FB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89" name="Freeform 120">
              <a:extLst>
                <a:ext uri="{FF2B5EF4-FFF2-40B4-BE49-F238E27FC236}">
                  <a16:creationId xmlns:a16="http://schemas.microsoft.com/office/drawing/2014/main" id="{D7866FB5-F3A7-470E-BDC1-D0199A6C93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1" y="2433"/>
              <a:ext cx="30" cy="35"/>
            </a:xfrm>
            <a:custGeom>
              <a:avLst/>
              <a:gdLst>
                <a:gd name="T0" fmla="*/ 74 w 13"/>
                <a:gd name="T1" fmla="*/ 33 h 14"/>
                <a:gd name="T2" fmla="*/ 150 w 13"/>
                <a:gd name="T3" fmla="*/ 158 h 14"/>
                <a:gd name="T4" fmla="*/ 37 w 13"/>
                <a:gd name="T5" fmla="*/ 188 h 14"/>
                <a:gd name="T6" fmla="*/ 74 w 13"/>
                <a:gd name="T7" fmla="*/ 20 h 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14">
                  <a:moveTo>
                    <a:pt x="6" y="2"/>
                  </a:moveTo>
                  <a:cubicBezTo>
                    <a:pt x="8" y="4"/>
                    <a:pt x="13" y="7"/>
                    <a:pt x="12" y="10"/>
                  </a:cubicBezTo>
                  <a:cubicBezTo>
                    <a:pt x="12" y="12"/>
                    <a:pt x="5" y="14"/>
                    <a:pt x="3" y="12"/>
                  </a:cubicBezTo>
                  <a:cubicBezTo>
                    <a:pt x="0" y="10"/>
                    <a:pt x="2" y="0"/>
                    <a:pt x="6" y="1"/>
                  </a:cubicBezTo>
                </a:path>
              </a:pathLst>
            </a:custGeom>
            <a:solidFill>
              <a:srgbClr val="9FB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90" name="Freeform 121">
              <a:extLst>
                <a:ext uri="{FF2B5EF4-FFF2-40B4-BE49-F238E27FC236}">
                  <a16:creationId xmlns:a16="http://schemas.microsoft.com/office/drawing/2014/main" id="{4BAF61B4-B812-4271-9C03-47CB4A2CA8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394"/>
              <a:ext cx="21" cy="27"/>
            </a:xfrm>
            <a:custGeom>
              <a:avLst/>
              <a:gdLst>
                <a:gd name="T0" fmla="*/ 77 w 9"/>
                <a:gd name="T1" fmla="*/ 0 h 11"/>
                <a:gd name="T2" fmla="*/ 114 w 9"/>
                <a:gd name="T3" fmla="*/ 120 h 11"/>
                <a:gd name="T4" fmla="*/ 28 w 9"/>
                <a:gd name="T5" fmla="*/ 133 h 11"/>
                <a:gd name="T6" fmla="*/ 77 w 9"/>
                <a:gd name="T7" fmla="*/ 12 h 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11">
                  <a:moveTo>
                    <a:pt x="6" y="0"/>
                  </a:moveTo>
                  <a:cubicBezTo>
                    <a:pt x="7" y="1"/>
                    <a:pt x="9" y="6"/>
                    <a:pt x="9" y="8"/>
                  </a:cubicBezTo>
                  <a:cubicBezTo>
                    <a:pt x="8" y="10"/>
                    <a:pt x="4" y="11"/>
                    <a:pt x="2" y="9"/>
                  </a:cubicBezTo>
                  <a:cubicBezTo>
                    <a:pt x="0" y="7"/>
                    <a:pt x="2" y="0"/>
                    <a:pt x="6" y="1"/>
                  </a:cubicBezTo>
                </a:path>
              </a:pathLst>
            </a:custGeom>
            <a:solidFill>
              <a:srgbClr val="9FB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91" name="Freeform 122">
              <a:extLst>
                <a:ext uri="{FF2B5EF4-FFF2-40B4-BE49-F238E27FC236}">
                  <a16:creationId xmlns:a16="http://schemas.microsoft.com/office/drawing/2014/main" id="{B8D99D76-B658-4579-8D5F-6C341926BD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362"/>
              <a:ext cx="16" cy="17"/>
            </a:xfrm>
            <a:custGeom>
              <a:avLst/>
              <a:gdLst>
                <a:gd name="T0" fmla="*/ 37 w 7"/>
                <a:gd name="T1" fmla="*/ 0 h 7"/>
                <a:gd name="T2" fmla="*/ 0 w 7"/>
                <a:gd name="T3" fmla="*/ 70 h 7"/>
                <a:gd name="T4" fmla="*/ 73 w 7"/>
                <a:gd name="T5" fmla="*/ 70 h 7"/>
                <a:gd name="T6" fmla="*/ 48 w 7"/>
                <a:gd name="T7" fmla="*/ 0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7">
                  <a:moveTo>
                    <a:pt x="3" y="0"/>
                  </a:moveTo>
                  <a:cubicBezTo>
                    <a:pt x="2" y="1"/>
                    <a:pt x="0" y="3"/>
                    <a:pt x="0" y="5"/>
                  </a:cubicBezTo>
                  <a:cubicBezTo>
                    <a:pt x="1" y="5"/>
                    <a:pt x="5" y="7"/>
                    <a:pt x="6" y="5"/>
                  </a:cubicBezTo>
                  <a:cubicBezTo>
                    <a:pt x="7" y="3"/>
                    <a:pt x="6" y="0"/>
                    <a:pt x="4" y="0"/>
                  </a:cubicBezTo>
                </a:path>
              </a:pathLst>
            </a:custGeom>
            <a:solidFill>
              <a:srgbClr val="9FB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92" name="Freeform 123">
              <a:extLst>
                <a:ext uri="{FF2B5EF4-FFF2-40B4-BE49-F238E27FC236}">
                  <a16:creationId xmlns:a16="http://schemas.microsoft.com/office/drawing/2014/main" id="{41383C60-6A87-4DD5-8AC6-26D6DA8D6B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2" y="2429"/>
              <a:ext cx="23" cy="29"/>
            </a:xfrm>
            <a:custGeom>
              <a:avLst/>
              <a:gdLst>
                <a:gd name="T0" fmla="*/ 48 w 10"/>
                <a:gd name="T1" fmla="*/ 12 h 12"/>
                <a:gd name="T2" fmla="*/ 110 w 10"/>
                <a:gd name="T3" fmla="*/ 111 h 12"/>
                <a:gd name="T4" fmla="*/ 74 w 10"/>
                <a:gd name="T5" fmla="*/ 157 h 12"/>
                <a:gd name="T6" fmla="*/ 48 w 10"/>
                <a:gd name="T7" fmla="*/ 0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12">
                  <a:moveTo>
                    <a:pt x="4" y="1"/>
                  </a:moveTo>
                  <a:cubicBezTo>
                    <a:pt x="6" y="3"/>
                    <a:pt x="8" y="5"/>
                    <a:pt x="9" y="8"/>
                  </a:cubicBezTo>
                  <a:cubicBezTo>
                    <a:pt x="10" y="11"/>
                    <a:pt x="8" y="12"/>
                    <a:pt x="6" y="11"/>
                  </a:cubicBezTo>
                  <a:cubicBezTo>
                    <a:pt x="3" y="9"/>
                    <a:pt x="0" y="2"/>
                    <a:pt x="4" y="0"/>
                  </a:cubicBezTo>
                </a:path>
              </a:pathLst>
            </a:custGeom>
            <a:solidFill>
              <a:srgbClr val="9FB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93" name="Freeform 124">
              <a:extLst>
                <a:ext uri="{FF2B5EF4-FFF2-40B4-BE49-F238E27FC236}">
                  <a16:creationId xmlns:a16="http://schemas.microsoft.com/office/drawing/2014/main" id="{A72C5E63-D266-41F3-9EFE-1497666947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9" y="2446"/>
              <a:ext cx="23" cy="15"/>
            </a:xfrm>
            <a:custGeom>
              <a:avLst/>
              <a:gdLst>
                <a:gd name="T0" fmla="*/ 48 w 10"/>
                <a:gd name="T1" fmla="*/ 20 h 6"/>
                <a:gd name="T2" fmla="*/ 12 w 10"/>
                <a:gd name="T3" fmla="*/ 95 h 6"/>
                <a:gd name="T4" fmla="*/ 94 w 10"/>
                <a:gd name="T5" fmla="*/ 63 h 6"/>
                <a:gd name="T6" fmla="*/ 48 w 10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6">
                  <a:moveTo>
                    <a:pt x="4" y="1"/>
                  </a:moveTo>
                  <a:cubicBezTo>
                    <a:pt x="2" y="1"/>
                    <a:pt x="0" y="4"/>
                    <a:pt x="1" y="6"/>
                  </a:cubicBezTo>
                  <a:cubicBezTo>
                    <a:pt x="2" y="6"/>
                    <a:pt x="8" y="5"/>
                    <a:pt x="8" y="4"/>
                  </a:cubicBezTo>
                  <a:cubicBezTo>
                    <a:pt x="10" y="2"/>
                    <a:pt x="6" y="0"/>
                    <a:pt x="4" y="0"/>
                  </a:cubicBezTo>
                </a:path>
              </a:pathLst>
            </a:custGeom>
            <a:solidFill>
              <a:srgbClr val="9FB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94" name="Freeform 125">
              <a:extLst>
                <a:ext uri="{FF2B5EF4-FFF2-40B4-BE49-F238E27FC236}">
                  <a16:creationId xmlns:a16="http://schemas.microsoft.com/office/drawing/2014/main" id="{507DE7C0-3066-4881-B748-DBD4B01F64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5" y="1525"/>
              <a:ext cx="215" cy="259"/>
            </a:xfrm>
            <a:custGeom>
              <a:avLst/>
              <a:gdLst>
                <a:gd name="T0" fmla="*/ 199 w 93"/>
                <a:gd name="T1" fmla="*/ 1576 h 105"/>
                <a:gd name="T2" fmla="*/ 1149 w 93"/>
                <a:gd name="T3" fmla="*/ 0 h 105"/>
                <a:gd name="T4" fmla="*/ 199 w 93"/>
                <a:gd name="T5" fmla="*/ 1576 h 1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3" h="105">
                  <a:moveTo>
                    <a:pt x="16" y="105"/>
                  </a:moveTo>
                  <a:cubicBezTo>
                    <a:pt x="16" y="105"/>
                    <a:pt x="0" y="6"/>
                    <a:pt x="93" y="0"/>
                  </a:cubicBezTo>
                  <a:cubicBezTo>
                    <a:pt x="93" y="0"/>
                    <a:pt x="16" y="5"/>
                    <a:pt x="16" y="105"/>
                  </a:cubicBezTo>
                  <a:close/>
                </a:path>
              </a:pathLst>
            </a:custGeom>
            <a:solidFill>
              <a:srgbClr val="DEE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95" name="Freeform 126">
              <a:extLst>
                <a:ext uri="{FF2B5EF4-FFF2-40B4-BE49-F238E27FC236}">
                  <a16:creationId xmlns:a16="http://schemas.microsoft.com/office/drawing/2014/main" id="{D44CA73C-3885-426D-AC0C-56FF19105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7" y="2791"/>
              <a:ext cx="234" cy="198"/>
            </a:xfrm>
            <a:custGeom>
              <a:avLst/>
              <a:gdLst>
                <a:gd name="T0" fmla="*/ 12 w 101"/>
                <a:gd name="T1" fmla="*/ 0 h 80"/>
                <a:gd name="T2" fmla="*/ 350 w 101"/>
                <a:gd name="T3" fmla="*/ 1047 h 80"/>
                <a:gd name="T4" fmla="*/ 1256 w 101"/>
                <a:gd name="T5" fmla="*/ 740 h 80"/>
                <a:gd name="T6" fmla="*/ 322 w 101"/>
                <a:gd name="T7" fmla="*/ 926 h 80"/>
                <a:gd name="T8" fmla="*/ 12 w 101"/>
                <a:gd name="T9" fmla="*/ 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1" h="80">
                  <a:moveTo>
                    <a:pt x="1" y="0"/>
                  </a:moveTo>
                  <a:cubicBezTo>
                    <a:pt x="1" y="0"/>
                    <a:pt x="0" y="52"/>
                    <a:pt x="28" y="69"/>
                  </a:cubicBezTo>
                  <a:cubicBezTo>
                    <a:pt x="47" y="80"/>
                    <a:pt x="101" y="49"/>
                    <a:pt x="101" y="49"/>
                  </a:cubicBezTo>
                  <a:cubicBezTo>
                    <a:pt x="101" y="49"/>
                    <a:pt x="46" y="79"/>
                    <a:pt x="26" y="61"/>
                  </a:cubicBezTo>
                  <a:cubicBezTo>
                    <a:pt x="7" y="44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EE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96" name="Freeform 127">
              <a:extLst>
                <a:ext uri="{FF2B5EF4-FFF2-40B4-BE49-F238E27FC236}">
                  <a16:creationId xmlns:a16="http://schemas.microsoft.com/office/drawing/2014/main" id="{BF59CB18-C070-4D87-9A7B-65B019DB68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7" y="1853"/>
              <a:ext cx="101" cy="687"/>
            </a:xfrm>
            <a:custGeom>
              <a:avLst/>
              <a:gdLst>
                <a:gd name="T0" fmla="*/ 0 w 44"/>
                <a:gd name="T1" fmla="*/ 4196 h 278"/>
                <a:gd name="T2" fmla="*/ 484 w 44"/>
                <a:gd name="T3" fmla="*/ 2051 h 278"/>
                <a:gd name="T4" fmla="*/ 57 w 44"/>
                <a:gd name="T5" fmla="*/ 0 h 278"/>
                <a:gd name="T6" fmla="*/ 73 w 44"/>
                <a:gd name="T7" fmla="*/ 42 h 278"/>
                <a:gd name="T8" fmla="*/ 317 w 44"/>
                <a:gd name="T9" fmla="*/ 3183 h 278"/>
                <a:gd name="T10" fmla="*/ 0 w 44"/>
                <a:gd name="T11" fmla="*/ 4196 h 2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" h="278">
                  <a:moveTo>
                    <a:pt x="0" y="278"/>
                  </a:moveTo>
                  <a:cubicBezTo>
                    <a:pt x="23" y="253"/>
                    <a:pt x="39" y="215"/>
                    <a:pt x="40" y="136"/>
                  </a:cubicBezTo>
                  <a:cubicBezTo>
                    <a:pt x="41" y="63"/>
                    <a:pt x="19" y="20"/>
                    <a:pt x="5" y="0"/>
                  </a:cubicBezTo>
                  <a:cubicBezTo>
                    <a:pt x="5" y="1"/>
                    <a:pt x="5" y="2"/>
                    <a:pt x="6" y="3"/>
                  </a:cubicBezTo>
                  <a:cubicBezTo>
                    <a:pt x="25" y="54"/>
                    <a:pt x="44" y="124"/>
                    <a:pt x="26" y="211"/>
                  </a:cubicBezTo>
                  <a:cubicBezTo>
                    <a:pt x="19" y="247"/>
                    <a:pt x="9" y="263"/>
                    <a:pt x="0" y="278"/>
                  </a:cubicBezTo>
                  <a:close/>
                </a:path>
              </a:pathLst>
            </a:custGeom>
            <a:solidFill>
              <a:srgbClr val="F4E3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97" name="Freeform 128">
              <a:extLst>
                <a:ext uri="{FF2B5EF4-FFF2-40B4-BE49-F238E27FC236}">
                  <a16:creationId xmlns:a16="http://schemas.microsoft.com/office/drawing/2014/main" id="{A3C0076A-87DC-459B-B117-286E80C14F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7" y="1856"/>
              <a:ext cx="95" cy="684"/>
            </a:xfrm>
            <a:custGeom>
              <a:avLst/>
              <a:gdLst>
                <a:gd name="T0" fmla="*/ 0 w 41"/>
                <a:gd name="T1" fmla="*/ 4171 h 277"/>
                <a:gd name="T2" fmla="*/ 498 w 41"/>
                <a:gd name="T3" fmla="*/ 2050 h 277"/>
                <a:gd name="T4" fmla="*/ 65 w 41"/>
                <a:gd name="T5" fmla="*/ 0 h 277"/>
                <a:gd name="T6" fmla="*/ 74 w 41"/>
                <a:gd name="T7" fmla="*/ 30 h 27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1" h="277">
                  <a:moveTo>
                    <a:pt x="0" y="277"/>
                  </a:moveTo>
                  <a:cubicBezTo>
                    <a:pt x="23" y="252"/>
                    <a:pt x="39" y="214"/>
                    <a:pt x="40" y="136"/>
                  </a:cubicBezTo>
                  <a:cubicBezTo>
                    <a:pt x="41" y="63"/>
                    <a:pt x="19" y="20"/>
                    <a:pt x="5" y="0"/>
                  </a:cubicBezTo>
                  <a:cubicBezTo>
                    <a:pt x="5" y="1"/>
                    <a:pt x="5" y="1"/>
                    <a:pt x="6" y="2"/>
                  </a:cubicBezTo>
                </a:path>
              </a:pathLst>
            </a:custGeom>
            <a:noFill/>
            <a:ln w="3175" cap="flat">
              <a:solidFill>
                <a:srgbClr val="D1AA8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98" name="Freeform 129">
              <a:extLst>
                <a:ext uri="{FF2B5EF4-FFF2-40B4-BE49-F238E27FC236}">
                  <a16:creationId xmlns:a16="http://schemas.microsoft.com/office/drawing/2014/main" id="{F44F5661-7D54-4C09-B524-8235D97DDC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3" y="1918"/>
              <a:ext cx="95" cy="698"/>
            </a:xfrm>
            <a:custGeom>
              <a:avLst/>
              <a:gdLst>
                <a:gd name="T0" fmla="*/ 436 w 41"/>
                <a:gd name="T1" fmla="*/ 3929 h 283"/>
                <a:gd name="T2" fmla="*/ 461 w 41"/>
                <a:gd name="T3" fmla="*/ 0 h 283"/>
                <a:gd name="T4" fmla="*/ 86 w 41"/>
                <a:gd name="T5" fmla="*/ 1635 h 283"/>
                <a:gd name="T6" fmla="*/ 510 w 41"/>
                <a:gd name="T7" fmla="*/ 4247 h 283"/>
                <a:gd name="T8" fmla="*/ 436 w 41"/>
                <a:gd name="T9" fmla="*/ 3929 h 2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" h="283">
                  <a:moveTo>
                    <a:pt x="35" y="262"/>
                  </a:moveTo>
                  <a:cubicBezTo>
                    <a:pt x="17" y="191"/>
                    <a:pt x="0" y="82"/>
                    <a:pt x="37" y="0"/>
                  </a:cubicBezTo>
                  <a:cubicBezTo>
                    <a:pt x="24" y="17"/>
                    <a:pt x="9" y="50"/>
                    <a:pt x="7" y="109"/>
                  </a:cubicBezTo>
                  <a:cubicBezTo>
                    <a:pt x="5" y="193"/>
                    <a:pt x="22" y="250"/>
                    <a:pt x="41" y="283"/>
                  </a:cubicBezTo>
                  <a:cubicBezTo>
                    <a:pt x="39" y="277"/>
                    <a:pt x="37" y="270"/>
                    <a:pt x="35" y="262"/>
                  </a:cubicBezTo>
                  <a:close/>
                </a:path>
              </a:pathLst>
            </a:custGeom>
            <a:solidFill>
              <a:srgbClr val="F4E3BD"/>
            </a:solidFill>
            <a:ln w="3175" cap="flat">
              <a:solidFill>
                <a:srgbClr val="D1AA84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99" name="Freeform 130">
              <a:extLst>
                <a:ext uri="{FF2B5EF4-FFF2-40B4-BE49-F238E27FC236}">
                  <a16:creationId xmlns:a16="http://schemas.microsoft.com/office/drawing/2014/main" id="{B38287A0-8D32-4B4B-8C71-286BBBC77F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2" y="1491"/>
              <a:ext cx="539" cy="1592"/>
            </a:xfrm>
            <a:custGeom>
              <a:avLst/>
              <a:gdLst>
                <a:gd name="T0" fmla="*/ 1524 w 233"/>
                <a:gd name="T1" fmla="*/ 30 h 645"/>
                <a:gd name="T2" fmla="*/ 2413 w 233"/>
                <a:gd name="T3" fmla="*/ 2572 h 645"/>
                <a:gd name="T4" fmla="*/ 2376 w 233"/>
                <a:gd name="T5" fmla="*/ 6573 h 645"/>
                <a:gd name="T6" fmla="*/ 1793 w 233"/>
                <a:gd name="T7" fmla="*/ 8705 h 645"/>
                <a:gd name="T8" fmla="*/ 123 w 233"/>
                <a:gd name="T9" fmla="*/ 7987 h 645"/>
                <a:gd name="T10" fmla="*/ 659 w 233"/>
                <a:gd name="T11" fmla="*/ 5356 h 645"/>
                <a:gd name="T12" fmla="*/ 407 w 233"/>
                <a:gd name="T13" fmla="*/ 2224 h 645"/>
                <a:gd name="T14" fmla="*/ 1524 w 233"/>
                <a:gd name="T15" fmla="*/ 30 h 6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3" h="645">
                  <a:moveTo>
                    <a:pt x="123" y="2"/>
                  </a:moveTo>
                  <a:cubicBezTo>
                    <a:pt x="192" y="3"/>
                    <a:pt x="233" y="88"/>
                    <a:pt x="195" y="171"/>
                  </a:cubicBezTo>
                  <a:cubicBezTo>
                    <a:pt x="157" y="254"/>
                    <a:pt x="173" y="364"/>
                    <a:pt x="192" y="437"/>
                  </a:cubicBezTo>
                  <a:cubicBezTo>
                    <a:pt x="212" y="509"/>
                    <a:pt x="213" y="543"/>
                    <a:pt x="145" y="579"/>
                  </a:cubicBezTo>
                  <a:cubicBezTo>
                    <a:pt x="77" y="614"/>
                    <a:pt x="19" y="645"/>
                    <a:pt x="10" y="531"/>
                  </a:cubicBezTo>
                  <a:cubicBezTo>
                    <a:pt x="0" y="416"/>
                    <a:pt x="36" y="444"/>
                    <a:pt x="53" y="356"/>
                  </a:cubicBezTo>
                  <a:cubicBezTo>
                    <a:pt x="71" y="269"/>
                    <a:pt x="52" y="199"/>
                    <a:pt x="33" y="148"/>
                  </a:cubicBezTo>
                  <a:cubicBezTo>
                    <a:pt x="14" y="96"/>
                    <a:pt x="21" y="0"/>
                    <a:pt x="123" y="2"/>
                  </a:cubicBezTo>
                  <a:close/>
                </a:path>
              </a:pathLst>
            </a:custGeom>
            <a:noFill/>
            <a:ln w="1111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00" name="Freeform 131">
              <a:extLst>
                <a:ext uri="{FF2B5EF4-FFF2-40B4-BE49-F238E27FC236}">
                  <a16:creationId xmlns:a16="http://schemas.microsoft.com/office/drawing/2014/main" id="{021BE928-EE64-4662-BACA-28ABDDFD7F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4" y="1510"/>
              <a:ext cx="188" cy="311"/>
            </a:xfrm>
            <a:custGeom>
              <a:avLst/>
              <a:gdLst>
                <a:gd name="T0" fmla="*/ 1012 w 81"/>
                <a:gd name="T1" fmla="*/ 0 h 126"/>
                <a:gd name="T2" fmla="*/ 211 w 81"/>
                <a:gd name="T3" fmla="*/ 1896 h 126"/>
                <a:gd name="T4" fmla="*/ 1012 w 81"/>
                <a:gd name="T5" fmla="*/ 0 h 12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1" h="126">
                  <a:moveTo>
                    <a:pt x="81" y="0"/>
                  </a:moveTo>
                  <a:cubicBezTo>
                    <a:pt x="81" y="0"/>
                    <a:pt x="0" y="9"/>
                    <a:pt x="17" y="126"/>
                  </a:cubicBezTo>
                  <a:cubicBezTo>
                    <a:pt x="17" y="126"/>
                    <a:pt x="1" y="24"/>
                    <a:pt x="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01" name="Freeform 132">
              <a:extLst>
                <a:ext uri="{FF2B5EF4-FFF2-40B4-BE49-F238E27FC236}">
                  <a16:creationId xmlns:a16="http://schemas.microsoft.com/office/drawing/2014/main" id="{94C71853-56B6-42A7-8E33-3FAA3131E4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7" y="2838"/>
              <a:ext cx="141" cy="178"/>
            </a:xfrm>
            <a:custGeom>
              <a:avLst/>
              <a:gdLst>
                <a:gd name="T0" fmla="*/ 0 w 61"/>
                <a:gd name="T1" fmla="*/ 0 h 72"/>
                <a:gd name="T2" fmla="*/ 754 w 61"/>
                <a:gd name="T3" fmla="*/ 905 h 72"/>
                <a:gd name="T4" fmla="*/ 0 w 61"/>
                <a:gd name="T5" fmla="*/ 0 h 7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1" h="72">
                  <a:moveTo>
                    <a:pt x="0" y="0"/>
                  </a:moveTo>
                  <a:cubicBezTo>
                    <a:pt x="0" y="0"/>
                    <a:pt x="3" y="72"/>
                    <a:pt x="61" y="60"/>
                  </a:cubicBezTo>
                  <a:cubicBezTo>
                    <a:pt x="61" y="60"/>
                    <a:pt x="12" y="7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556" name="Group 133">
            <a:extLst>
              <a:ext uri="{FF2B5EF4-FFF2-40B4-BE49-F238E27FC236}">
                <a16:creationId xmlns:a16="http://schemas.microsoft.com/office/drawing/2014/main" id="{0079FF63-5884-456A-964D-76A0C2DEC58E}"/>
              </a:ext>
            </a:extLst>
          </p:cNvPr>
          <p:cNvGrpSpPr>
            <a:grpSpLocks/>
          </p:cNvGrpSpPr>
          <p:nvPr/>
        </p:nvGrpSpPr>
        <p:grpSpPr bwMode="auto">
          <a:xfrm>
            <a:off x="5051425" y="1912938"/>
            <a:ext cx="2087563" cy="3463925"/>
            <a:chOff x="2222" y="1205"/>
            <a:chExt cx="1315" cy="2182"/>
          </a:xfrm>
        </p:grpSpPr>
        <p:sp>
          <p:nvSpPr>
            <p:cNvPr id="23941" name="Freeform 134">
              <a:extLst>
                <a:ext uri="{FF2B5EF4-FFF2-40B4-BE49-F238E27FC236}">
                  <a16:creationId xmlns:a16="http://schemas.microsoft.com/office/drawing/2014/main" id="{64771DF8-3058-4E02-A956-DF11F15F08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6" y="1205"/>
              <a:ext cx="856" cy="2182"/>
            </a:xfrm>
            <a:custGeom>
              <a:avLst/>
              <a:gdLst>
                <a:gd name="T0" fmla="*/ 1536 w 370"/>
                <a:gd name="T1" fmla="*/ 42 h 884"/>
                <a:gd name="T2" fmla="*/ 2392 w 370"/>
                <a:gd name="T3" fmla="*/ 299 h 884"/>
                <a:gd name="T4" fmla="*/ 3528 w 370"/>
                <a:gd name="T5" fmla="*/ 0 h 884"/>
                <a:gd name="T6" fmla="*/ 4421 w 370"/>
                <a:gd name="T7" fmla="*/ 1908 h 884"/>
                <a:gd name="T8" fmla="*/ 3998 w 370"/>
                <a:gd name="T9" fmla="*/ 9096 h 884"/>
                <a:gd name="T10" fmla="*/ 4507 w 370"/>
                <a:gd name="T11" fmla="*/ 10917 h 884"/>
                <a:gd name="T12" fmla="*/ 3676 w 370"/>
                <a:gd name="T13" fmla="*/ 12435 h 884"/>
                <a:gd name="T14" fmla="*/ 2140 w 370"/>
                <a:gd name="T15" fmla="*/ 12406 h 884"/>
                <a:gd name="T16" fmla="*/ 481 w 370"/>
                <a:gd name="T17" fmla="*/ 12598 h 884"/>
                <a:gd name="T18" fmla="*/ 102 w 370"/>
                <a:gd name="T19" fmla="*/ 10979 h 884"/>
                <a:gd name="T20" fmla="*/ 803 w 370"/>
                <a:gd name="T21" fmla="*/ 8602 h 884"/>
                <a:gd name="T22" fmla="*/ 632 w 370"/>
                <a:gd name="T23" fmla="*/ 1506 h 884"/>
                <a:gd name="T24" fmla="*/ 1536 w 370"/>
                <a:gd name="T25" fmla="*/ 42 h 88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70" h="884">
                  <a:moveTo>
                    <a:pt x="124" y="3"/>
                  </a:moveTo>
                  <a:cubicBezTo>
                    <a:pt x="173" y="3"/>
                    <a:pt x="169" y="21"/>
                    <a:pt x="193" y="20"/>
                  </a:cubicBezTo>
                  <a:cubicBezTo>
                    <a:pt x="235" y="18"/>
                    <a:pt x="237" y="0"/>
                    <a:pt x="285" y="0"/>
                  </a:cubicBezTo>
                  <a:cubicBezTo>
                    <a:pt x="332" y="0"/>
                    <a:pt x="370" y="78"/>
                    <a:pt x="357" y="127"/>
                  </a:cubicBezTo>
                  <a:cubicBezTo>
                    <a:pt x="343" y="176"/>
                    <a:pt x="272" y="254"/>
                    <a:pt x="323" y="605"/>
                  </a:cubicBezTo>
                  <a:cubicBezTo>
                    <a:pt x="335" y="689"/>
                    <a:pt x="370" y="684"/>
                    <a:pt x="364" y="726"/>
                  </a:cubicBezTo>
                  <a:cubicBezTo>
                    <a:pt x="364" y="726"/>
                    <a:pt x="351" y="834"/>
                    <a:pt x="297" y="827"/>
                  </a:cubicBezTo>
                  <a:cubicBezTo>
                    <a:pt x="242" y="820"/>
                    <a:pt x="226" y="794"/>
                    <a:pt x="173" y="825"/>
                  </a:cubicBezTo>
                  <a:cubicBezTo>
                    <a:pt x="120" y="857"/>
                    <a:pt x="75" y="884"/>
                    <a:pt x="39" y="838"/>
                  </a:cubicBezTo>
                  <a:cubicBezTo>
                    <a:pt x="4" y="791"/>
                    <a:pt x="0" y="771"/>
                    <a:pt x="8" y="730"/>
                  </a:cubicBezTo>
                  <a:cubicBezTo>
                    <a:pt x="16" y="689"/>
                    <a:pt x="62" y="624"/>
                    <a:pt x="65" y="572"/>
                  </a:cubicBezTo>
                  <a:cubicBezTo>
                    <a:pt x="68" y="520"/>
                    <a:pt x="92" y="348"/>
                    <a:pt x="51" y="100"/>
                  </a:cubicBezTo>
                  <a:cubicBezTo>
                    <a:pt x="40" y="29"/>
                    <a:pt x="107" y="3"/>
                    <a:pt x="124" y="3"/>
                  </a:cubicBezTo>
                  <a:close/>
                </a:path>
              </a:pathLst>
            </a:custGeom>
            <a:solidFill>
              <a:srgbClr val="E5EC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42" name="Freeform 135">
              <a:extLst>
                <a:ext uri="{FF2B5EF4-FFF2-40B4-BE49-F238E27FC236}">
                  <a16:creationId xmlns:a16="http://schemas.microsoft.com/office/drawing/2014/main" id="{EA63E07B-7B1D-4185-AD2C-7175078A25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5" y="1227"/>
              <a:ext cx="845" cy="2135"/>
            </a:xfrm>
            <a:custGeom>
              <a:avLst/>
              <a:gdLst>
                <a:gd name="T0" fmla="*/ 1537 w 365"/>
                <a:gd name="T1" fmla="*/ 30 h 865"/>
                <a:gd name="T2" fmla="*/ 2359 w 365"/>
                <a:gd name="T3" fmla="*/ 269 h 865"/>
                <a:gd name="T4" fmla="*/ 3436 w 365"/>
                <a:gd name="T5" fmla="*/ 0 h 865"/>
                <a:gd name="T6" fmla="*/ 4357 w 365"/>
                <a:gd name="T7" fmla="*/ 1834 h 865"/>
                <a:gd name="T8" fmla="*/ 3896 w 365"/>
                <a:gd name="T9" fmla="*/ 8888 h 865"/>
                <a:gd name="T10" fmla="*/ 4454 w 365"/>
                <a:gd name="T11" fmla="*/ 10692 h 865"/>
                <a:gd name="T12" fmla="*/ 3586 w 365"/>
                <a:gd name="T13" fmla="*/ 12166 h 865"/>
                <a:gd name="T14" fmla="*/ 2123 w 365"/>
                <a:gd name="T15" fmla="*/ 12136 h 865"/>
                <a:gd name="T16" fmla="*/ 546 w 365"/>
                <a:gd name="T17" fmla="*/ 12311 h 865"/>
                <a:gd name="T18" fmla="*/ 102 w 365"/>
                <a:gd name="T19" fmla="*/ 10722 h 865"/>
                <a:gd name="T20" fmla="*/ 857 w 365"/>
                <a:gd name="T21" fmla="*/ 8407 h 865"/>
                <a:gd name="T22" fmla="*/ 623 w 365"/>
                <a:gd name="T23" fmla="*/ 1456 h 865"/>
                <a:gd name="T24" fmla="*/ 1537 w 365"/>
                <a:gd name="T25" fmla="*/ 30 h 8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5" h="865">
                  <a:moveTo>
                    <a:pt x="124" y="2"/>
                  </a:moveTo>
                  <a:cubicBezTo>
                    <a:pt x="171" y="2"/>
                    <a:pt x="168" y="20"/>
                    <a:pt x="190" y="18"/>
                  </a:cubicBezTo>
                  <a:cubicBezTo>
                    <a:pt x="231" y="17"/>
                    <a:pt x="232" y="0"/>
                    <a:pt x="277" y="0"/>
                  </a:cubicBezTo>
                  <a:cubicBezTo>
                    <a:pt x="323" y="0"/>
                    <a:pt x="363" y="74"/>
                    <a:pt x="351" y="122"/>
                  </a:cubicBezTo>
                  <a:cubicBezTo>
                    <a:pt x="338" y="170"/>
                    <a:pt x="265" y="248"/>
                    <a:pt x="314" y="591"/>
                  </a:cubicBezTo>
                  <a:cubicBezTo>
                    <a:pt x="325" y="674"/>
                    <a:pt x="365" y="670"/>
                    <a:pt x="359" y="711"/>
                  </a:cubicBezTo>
                  <a:cubicBezTo>
                    <a:pt x="359" y="711"/>
                    <a:pt x="341" y="815"/>
                    <a:pt x="289" y="809"/>
                  </a:cubicBezTo>
                  <a:cubicBezTo>
                    <a:pt x="237" y="802"/>
                    <a:pt x="222" y="777"/>
                    <a:pt x="171" y="807"/>
                  </a:cubicBezTo>
                  <a:cubicBezTo>
                    <a:pt x="121" y="838"/>
                    <a:pt x="78" y="865"/>
                    <a:pt x="44" y="819"/>
                  </a:cubicBezTo>
                  <a:cubicBezTo>
                    <a:pt x="10" y="774"/>
                    <a:pt x="0" y="753"/>
                    <a:pt x="8" y="713"/>
                  </a:cubicBezTo>
                  <a:cubicBezTo>
                    <a:pt x="15" y="673"/>
                    <a:pt x="66" y="610"/>
                    <a:pt x="69" y="559"/>
                  </a:cubicBezTo>
                  <a:cubicBezTo>
                    <a:pt x="71" y="508"/>
                    <a:pt x="89" y="339"/>
                    <a:pt x="50" y="97"/>
                  </a:cubicBezTo>
                  <a:cubicBezTo>
                    <a:pt x="39" y="27"/>
                    <a:pt x="109" y="2"/>
                    <a:pt x="124" y="2"/>
                  </a:cubicBezTo>
                  <a:close/>
                </a:path>
              </a:pathLst>
            </a:custGeom>
            <a:solidFill>
              <a:srgbClr val="C9DA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43" name="Freeform 136">
              <a:extLst>
                <a:ext uri="{FF2B5EF4-FFF2-40B4-BE49-F238E27FC236}">
                  <a16:creationId xmlns:a16="http://schemas.microsoft.com/office/drawing/2014/main" id="{FA0562B5-2F6D-4B7F-AAB4-FB07C05270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5" y="1227"/>
              <a:ext cx="845" cy="2135"/>
            </a:xfrm>
            <a:custGeom>
              <a:avLst/>
              <a:gdLst>
                <a:gd name="T0" fmla="*/ 1537 w 365"/>
                <a:gd name="T1" fmla="*/ 30 h 865"/>
                <a:gd name="T2" fmla="*/ 2359 w 365"/>
                <a:gd name="T3" fmla="*/ 269 h 865"/>
                <a:gd name="T4" fmla="*/ 3436 w 365"/>
                <a:gd name="T5" fmla="*/ 0 h 865"/>
                <a:gd name="T6" fmla="*/ 4357 w 365"/>
                <a:gd name="T7" fmla="*/ 1834 h 865"/>
                <a:gd name="T8" fmla="*/ 3896 w 365"/>
                <a:gd name="T9" fmla="*/ 8888 h 865"/>
                <a:gd name="T10" fmla="*/ 4454 w 365"/>
                <a:gd name="T11" fmla="*/ 10692 h 865"/>
                <a:gd name="T12" fmla="*/ 3586 w 365"/>
                <a:gd name="T13" fmla="*/ 12166 h 865"/>
                <a:gd name="T14" fmla="*/ 2123 w 365"/>
                <a:gd name="T15" fmla="*/ 12136 h 865"/>
                <a:gd name="T16" fmla="*/ 546 w 365"/>
                <a:gd name="T17" fmla="*/ 12311 h 865"/>
                <a:gd name="T18" fmla="*/ 102 w 365"/>
                <a:gd name="T19" fmla="*/ 10722 h 865"/>
                <a:gd name="T20" fmla="*/ 857 w 365"/>
                <a:gd name="T21" fmla="*/ 8407 h 865"/>
                <a:gd name="T22" fmla="*/ 623 w 365"/>
                <a:gd name="T23" fmla="*/ 1474 h 865"/>
                <a:gd name="T24" fmla="*/ 1537 w 365"/>
                <a:gd name="T25" fmla="*/ 30 h 8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5" h="865">
                  <a:moveTo>
                    <a:pt x="124" y="2"/>
                  </a:moveTo>
                  <a:cubicBezTo>
                    <a:pt x="171" y="2"/>
                    <a:pt x="168" y="20"/>
                    <a:pt x="190" y="18"/>
                  </a:cubicBezTo>
                  <a:cubicBezTo>
                    <a:pt x="231" y="17"/>
                    <a:pt x="232" y="0"/>
                    <a:pt x="277" y="0"/>
                  </a:cubicBezTo>
                  <a:cubicBezTo>
                    <a:pt x="323" y="0"/>
                    <a:pt x="363" y="74"/>
                    <a:pt x="351" y="122"/>
                  </a:cubicBezTo>
                  <a:cubicBezTo>
                    <a:pt x="338" y="170"/>
                    <a:pt x="265" y="248"/>
                    <a:pt x="314" y="591"/>
                  </a:cubicBezTo>
                  <a:cubicBezTo>
                    <a:pt x="325" y="674"/>
                    <a:pt x="365" y="670"/>
                    <a:pt x="359" y="711"/>
                  </a:cubicBezTo>
                  <a:cubicBezTo>
                    <a:pt x="359" y="711"/>
                    <a:pt x="341" y="815"/>
                    <a:pt x="289" y="809"/>
                  </a:cubicBezTo>
                  <a:cubicBezTo>
                    <a:pt x="237" y="802"/>
                    <a:pt x="222" y="777"/>
                    <a:pt x="171" y="807"/>
                  </a:cubicBezTo>
                  <a:cubicBezTo>
                    <a:pt x="121" y="838"/>
                    <a:pt x="78" y="865"/>
                    <a:pt x="44" y="819"/>
                  </a:cubicBezTo>
                  <a:cubicBezTo>
                    <a:pt x="10" y="774"/>
                    <a:pt x="0" y="753"/>
                    <a:pt x="8" y="713"/>
                  </a:cubicBezTo>
                  <a:cubicBezTo>
                    <a:pt x="15" y="673"/>
                    <a:pt x="66" y="610"/>
                    <a:pt x="69" y="559"/>
                  </a:cubicBezTo>
                  <a:cubicBezTo>
                    <a:pt x="71" y="508"/>
                    <a:pt x="89" y="341"/>
                    <a:pt x="50" y="98"/>
                  </a:cubicBezTo>
                  <a:cubicBezTo>
                    <a:pt x="39" y="28"/>
                    <a:pt x="109" y="2"/>
                    <a:pt x="124" y="2"/>
                  </a:cubicBezTo>
                  <a:close/>
                </a:path>
              </a:pathLst>
            </a:custGeom>
            <a:noFill/>
            <a:ln w="4763" cap="flat">
              <a:solidFill>
                <a:srgbClr val="576E9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44" name="Freeform 137">
              <a:extLst>
                <a:ext uri="{FF2B5EF4-FFF2-40B4-BE49-F238E27FC236}">
                  <a16:creationId xmlns:a16="http://schemas.microsoft.com/office/drawing/2014/main" id="{5E2373DE-A8F0-468E-83E8-9A0F7F82A0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4" y="1407"/>
              <a:ext cx="338" cy="200"/>
            </a:xfrm>
            <a:custGeom>
              <a:avLst/>
              <a:gdLst>
                <a:gd name="T0" fmla="*/ 1491 w 146"/>
                <a:gd name="T1" fmla="*/ 153 h 81"/>
                <a:gd name="T2" fmla="*/ 1178 w 146"/>
                <a:gd name="T3" fmla="*/ 225 h 81"/>
                <a:gd name="T4" fmla="*/ 1028 w 146"/>
                <a:gd name="T5" fmla="*/ 420 h 81"/>
                <a:gd name="T6" fmla="*/ 954 w 146"/>
                <a:gd name="T7" fmla="*/ 62 h 81"/>
                <a:gd name="T8" fmla="*/ 896 w 146"/>
                <a:gd name="T9" fmla="*/ 0 h 81"/>
                <a:gd name="T10" fmla="*/ 755 w 146"/>
                <a:gd name="T11" fmla="*/ 286 h 81"/>
                <a:gd name="T12" fmla="*/ 461 w 146"/>
                <a:gd name="T13" fmla="*/ 286 h 81"/>
                <a:gd name="T14" fmla="*/ 171 w 146"/>
                <a:gd name="T15" fmla="*/ 12 h 81"/>
                <a:gd name="T16" fmla="*/ 160 w 146"/>
                <a:gd name="T17" fmla="*/ 257 h 81"/>
                <a:gd name="T18" fmla="*/ 28 w 146"/>
                <a:gd name="T19" fmla="*/ 390 h 81"/>
                <a:gd name="T20" fmla="*/ 86 w 146"/>
                <a:gd name="T21" fmla="*/ 511 h 81"/>
                <a:gd name="T22" fmla="*/ 188 w 146"/>
                <a:gd name="T23" fmla="*/ 810 h 81"/>
                <a:gd name="T24" fmla="*/ 370 w 146"/>
                <a:gd name="T25" fmla="*/ 798 h 81"/>
                <a:gd name="T26" fmla="*/ 472 w 146"/>
                <a:gd name="T27" fmla="*/ 975 h 81"/>
                <a:gd name="T28" fmla="*/ 623 w 146"/>
                <a:gd name="T29" fmla="*/ 1005 h 81"/>
                <a:gd name="T30" fmla="*/ 771 w 146"/>
                <a:gd name="T31" fmla="*/ 951 h 81"/>
                <a:gd name="T32" fmla="*/ 1067 w 146"/>
                <a:gd name="T33" fmla="*/ 1025 h 81"/>
                <a:gd name="T34" fmla="*/ 1415 w 146"/>
                <a:gd name="T35" fmla="*/ 951 h 81"/>
                <a:gd name="T36" fmla="*/ 1725 w 146"/>
                <a:gd name="T37" fmla="*/ 694 h 81"/>
                <a:gd name="T38" fmla="*/ 1773 w 146"/>
                <a:gd name="T39" fmla="*/ 328 h 81"/>
                <a:gd name="T40" fmla="*/ 1463 w 146"/>
                <a:gd name="T41" fmla="*/ 133 h 8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46" h="81">
                  <a:moveTo>
                    <a:pt x="120" y="10"/>
                  </a:moveTo>
                  <a:cubicBezTo>
                    <a:pt x="109" y="6"/>
                    <a:pt x="102" y="4"/>
                    <a:pt x="95" y="15"/>
                  </a:cubicBezTo>
                  <a:cubicBezTo>
                    <a:pt x="86" y="14"/>
                    <a:pt x="85" y="21"/>
                    <a:pt x="83" y="28"/>
                  </a:cubicBezTo>
                  <a:cubicBezTo>
                    <a:pt x="72" y="26"/>
                    <a:pt x="80" y="10"/>
                    <a:pt x="77" y="4"/>
                  </a:cubicBezTo>
                  <a:cubicBezTo>
                    <a:pt x="77" y="3"/>
                    <a:pt x="73" y="1"/>
                    <a:pt x="72" y="0"/>
                  </a:cubicBezTo>
                  <a:cubicBezTo>
                    <a:pt x="65" y="5"/>
                    <a:pt x="69" y="16"/>
                    <a:pt x="61" y="19"/>
                  </a:cubicBezTo>
                  <a:cubicBezTo>
                    <a:pt x="58" y="20"/>
                    <a:pt x="39" y="20"/>
                    <a:pt x="37" y="19"/>
                  </a:cubicBezTo>
                  <a:cubicBezTo>
                    <a:pt x="28" y="16"/>
                    <a:pt x="24" y="2"/>
                    <a:pt x="14" y="1"/>
                  </a:cubicBezTo>
                  <a:cubicBezTo>
                    <a:pt x="0" y="0"/>
                    <a:pt x="8" y="12"/>
                    <a:pt x="13" y="17"/>
                  </a:cubicBezTo>
                  <a:cubicBezTo>
                    <a:pt x="10" y="20"/>
                    <a:pt x="3" y="22"/>
                    <a:pt x="2" y="26"/>
                  </a:cubicBezTo>
                  <a:cubicBezTo>
                    <a:pt x="0" y="34"/>
                    <a:pt x="6" y="29"/>
                    <a:pt x="7" y="34"/>
                  </a:cubicBezTo>
                  <a:cubicBezTo>
                    <a:pt x="10" y="42"/>
                    <a:pt x="2" y="51"/>
                    <a:pt x="15" y="54"/>
                  </a:cubicBezTo>
                  <a:cubicBezTo>
                    <a:pt x="20" y="55"/>
                    <a:pt x="25" y="51"/>
                    <a:pt x="30" y="53"/>
                  </a:cubicBezTo>
                  <a:cubicBezTo>
                    <a:pt x="37" y="55"/>
                    <a:pt x="34" y="62"/>
                    <a:pt x="38" y="65"/>
                  </a:cubicBezTo>
                  <a:cubicBezTo>
                    <a:pt x="39" y="65"/>
                    <a:pt x="50" y="67"/>
                    <a:pt x="50" y="67"/>
                  </a:cubicBezTo>
                  <a:cubicBezTo>
                    <a:pt x="58" y="67"/>
                    <a:pt x="56" y="69"/>
                    <a:pt x="62" y="63"/>
                  </a:cubicBezTo>
                  <a:cubicBezTo>
                    <a:pt x="74" y="53"/>
                    <a:pt x="75" y="57"/>
                    <a:pt x="86" y="68"/>
                  </a:cubicBezTo>
                  <a:cubicBezTo>
                    <a:pt x="99" y="81"/>
                    <a:pt x="101" y="68"/>
                    <a:pt x="114" y="63"/>
                  </a:cubicBezTo>
                  <a:cubicBezTo>
                    <a:pt x="122" y="59"/>
                    <a:pt x="133" y="54"/>
                    <a:pt x="139" y="46"/>
                  </a:cubicBezTo>
                  <a:cubicBezTo>
                    <a:pt x="143" y="41"/>
                    <a:pt x="146" y="28"/>
                    <a:pt x="143" y="22"/>
                  </a:cubicBezTo>
                  <a:cubicBezTo>
                    <a:pt x="140" y="14"/>
                    <a:pt x="126" y="12"/>
                    <a:pt x="118" y="9"/>
                  </a:cubicBezTo>
                </a:path>
              </a:pathLst>
            </a:custGeom>
            <a:solidFill>
              <a:srgbClr val="CC8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45" name="Freeform 138">
              <a:extLst>
                <a:ext uri="{FF2B5EF4-FFF2-40B4-BE49-F238E27FC236}">
                  <a16:creationId xmlns:a16="http://schemas.microsoft.com/office/drawing/2014/main" id="{670A8FD1-2589-4405-8DBC-00B7496FE8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4" y="1407"/>
              <a:ext cx="338" cy="200"/>
            </a:xfrm>
            <a:custGeom>
              <a:avLst/>
              <a:gdLst>
                <a:gd name="T0" fmla="*/ 1491 w 146"/>
                <a:gd name="T1" fmla="*/ 153 h 81"/>
                <a:gd name="T2" fmla="*/ 1178 w 146"/>
                <a:gd name="T3" fmla="*/ 225 h 81"/>
                <a:gd name="T4" fmla="*/ 1028 w 146"/>
                <a:gd name="T5" fmla="*/ 420 h 81"/>
                <a:gd name="T6" fmla="*/ 954 w 146"/>
                <a:gd name="T7" fmla="*/ 62 h 81"/>
                <a:gd name="T8" fmla="*/ 896 w 146"/>
                <a:gd name="T9" fmla="*/ 0 h 81"/>
                <a:gd name="T10" fmla="*/ 755 w 146"/>
                <a:gd name="T11" fmla="*/ 286 h 81"/>
                <a:gd name="T12" fmla="*/ 461 w 146"/>
                <a:gd name="T13" fmla="*/ 286 h 81"/>
                <a:gd name="T14" fmla="*/ 171 w 146"/>
                <a:gd name="T15" fmla="*/ 12 h 81"/>
                <a:gd name="T16" fmla="*/ 160 w 146"/>
                <a:gd name="T17" fmla="*/ 257 h 81"/>
                <a:gd name="T18" fmla="*/ 28 w 146"/>
                <a:gd name="T19" fmla="*/ 390 h 81"/>
                <a:gd name="T20" fmla="*/ 86 w 146"/>
                <a:gd name="T21" fmla="*/ 511 h 81"/>
                <a:gd name="T22" fmla="*/ 188 w 146"/>
                <a:gd name="T23" fmla="*/ 810 h 81"/>
                <a:gd name="T24" fmla="*/ 370 w 146"/>
                <a:gd name="T25" fmla="*/ 798 h 81"/>
                <a:gd name="T26" fmla="*/ 472 w 146"/>
                <a:gd name="T27" fmla="*/ 975 h 81"/>
                <a:gd name="T28" fmla="*/ 623 w 146"/>
                <a:gd name="T29" fmla="*/ 1005 h 81"/>
                <a:gd name="T30" fmla="*/ 771 w 146"/>
                <a:gd name="T31" fmla="*/ 951 h 81"/>
                <a:gd name="T32" fmla="*/ 1067 w 146"/>
                <a:gd name="T33" fmla="*/ 1025 h 81"/>
                <a:gd name="T34" fmla="*/ 1415 w 146"/>
                <a:gd name="T35" fmla="*/ 951 h 81"/>
                <a:gd name="T36" fmla="*/ 1725 w 146"/>
                <a:gd name="T37" fmla="*/ 694 h 81"/>
                <a:gd name="T38" fmla="*/ 1773 w 146"/>
                <a:gd name="T39" fmla="*/ 328 h 81"/>
                <a:gd name="T40" fmla="*/ 1463 w 146"/>
                <a:gd name="T41" fmla="*/ 133 h 8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46" h="81">
                  <a:moveTo>
                    <a:pt x="120" y="10"/>
                  </a:moveTo>
                  <a:cubicBezTo>
                    <a:pt x="109" y="6"/>
                    <a:pt x="102" y="4"/>
                    <a:pt x="95" y="15"/>
                  </a:cubicBezTo>
                  <a:cubicBezTo>
                    <a:pt x="86" y="14"/>
                    <a:pt x="85" y="21"/>
                    <a:pt x="83" y="28"/>
                  </a:cubicBezTo>
                  <a:cubicBezTo>
                    <a:pt x="72" y="26"/>
                    <a:pt x="80" y="10"/>
                    <a:pt x="77" y="4"/>
                  </a:cubicBezTo>
                  <a:cubicBezTo>
                    <a:pt x="77" y="3"/>
                    <a:pt x="73" y="1"/>
                    <a:pt x="72" y="0"/>
                  </a:cubicBezTo>
                  <a:cubicBezTo>
                    <a:pt x="65" y="5"/>
                    <a:pt x="69" y="16"/>
                    <a:pt x="61" y="19"/>
                  </a:cubicBezTo>
                  <a:cubicBezTo>
                    <a:pt x="58" y="20"/>
                    <a:pt x="39" y="20"/>
                    <a:pt x="37" y="19"/>
                  </a:cubicBezTo>
                  <a:cubicBezTo>
                    <a:pt x="28" y="16"/>
                    <a:pt x="24" y="2"/>
                    <a:pt x="14" y="1"/>
                  </a:cubicBezTo>
                  <a:cubicBezTo>
                    <a:pt x="0" y="0"/>
                    <a:pt x="8" y="12"/>
                    <a:pt x="13" y="17"/>
                  </a:cubicBezTo>
                  <a:cubicBezTo>
                    <a:pt x="10" y="20"/>
                    <a:pt x="3" y="22"/>
                    <a:pt x="2" y="26"/>
                  </a:cubicBezTo>
                  <a:cubicBezTo>
                    <a:pt x="0" y="34"/>
                    <a:pt x="6" y="29"/>
                    <a:pt x="7" y="34"/>
                  </a:cubicBezTo>
                  <a:cubicBezTo>
                    <a:pt x="10" y="42"/>
                    <a:pt x="2" y="51"/>
                    <a:pt x="15" y="54"/>
                  </a:cubicBezTo>
                  <a:cubicBezTo>
                    <a:pt x="20" y="55"/>
                    <a:pt x="25" y="51"/>
                    <a:pt x="30" y="53"/>
                  </a:cubicBezTo>
                  <a:cubicBezTo>
                    <a:pt x="37" y="55"/>
                    <a:pt x="34" y="62"/>
                    <a:pt x="38" y="65"/>
                  </a:cubicBezTo>
                  <a:cubicBezTo>
                    <a:pt x="39" y="65"/>
                    <a:pt x="50" y="67"/>
                    <a:pt x="50" y="67"/>
                  </a:cubicBezTo>
                  <a:cubicBezTo>
                    <a:pt x="58" y="67"/>
                    <a:pt x="56" y="69"/>
                    <a:pt x="62" y="63"/>
                  </a:cubicBezTo>
                  <a:cubicBezTo>
                    <a:pt x="74" y="53"/>
                    <a:pt x="75" y="57"/>
                    <a:pt x="86" y="68"/>
                  </a:cubicBezTo>
                  <a:cubicBezTo>
                    <a:pt x="99" y="81"/>
                    <a:pt x="101" y="68"/>
                    <a:pt x="114" y="63"/>
                  </a:cubicBezTo>
                  <a:cubicBezTo>
                    <a:pt x="122" y="59"/>
                    <a:pt x="133" y="54"/>
                    <a:pt x="139" y="46"/>
                  </a:cubicBezTo>
                  <a:cubicBezTo>
                    <a:pt x="143" y="41"/>
                    <a:pt x="146" y="28"/>
                    <a:pt x="143" y="22"/>
                  </a:cubicBezTo>
                  <a:cubicBezTo>
                    <a:pt x="140" y="14"/>
                    <a:pt x="126" y="12"/>
                    <a:pt x="118" y="9"/>
                  </a:cubicBezTo>
                </a:path>
              </a:pathLst>
            </a:custGeom>
            <a:noFill/>
            <a:ln w="7938" cap="flat">
              <a:solidFill>
                <a:srgbClr val="844A2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46" name="Freeform 139">
              <a:extLst>
                <a:ext uri="{FF2B5EF4-FFF2-40B4-BE49-F238E27FC236}">
                  <a16:creationId xmlns:a16="http://schemas.microsoft.com/office/drawing/2014/main" id="{412C741F-D8A3-45D3-95D8-AC83D8DA50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4" y="2923"/>
              <a:ext cx="498" cy="237"/>
            </a:xfrm>
            <a:custGeom>
              <a:avLst/>
              <a:gdLst>
                <a:gd name="T0" fmla="*/ 371 w 215"/>
                <a:gd name="T1" fmla="*/ 1415 h 96"/>
                <a:gd name="T2" fmla="*/ 65 w 215"/>
                <a:gd name="T3" fmla="*/ 1323 h 96"/>
                <a:gd name="T4" fmla="*/ 171 w 215"/>
                <a:gd name="T5" fmla="*/ 1096 h 96"/>
                <a:gd name="T6" fmla="*/ 160 w 215"/>
                <a:gd name="T7" fmla="*/ 901 h 96"/>
                <a:gd name="T8" fmla="*/ 102 w 215"/>
                <a:gd name="T9" fmla="*/ 664 h 96"/>
                <a:gd name="T10" fmla="*/ 387 w 215"/>
                <a:gd name="T11" fmla="*/ 676 h 96"/>
                <a:gd name="T12" fmla="*/ 435 w 215"/>
                <a:gd name="T13" fmla="*/ 647 h 96"/>
                <a:gd name="T14" fmla="*/ 396 w 215"/>
                <a:gd name="T15" fmla="*/ 390 h 96"/>
                <a:gd name="T16" fmla="*/ 547 w 215"/>
                <a:gd name="T17" fmla="*/ 420 h 96"/>
                <a:gd name="T18" fmla="*/ 697 w 215"/>
                <a:gd name="T19" fmla="*/ 316 h 96"/>
                <a:gd name="T20" fmla="*/ 982 w 215"/>
                <a:gd name="T21" fmla="*/ 543 h 96"/>
                <a:gd name="T22" fmla="*/ 896 w 215"/>
                <a:gd name="T23" fmla="*/ 225 h 96"/>
                <a:gd name="T24" fmla="*/ 1154 w 215"/>
                <a:gd name="T25" fmla="*/ 133 h 96"/>
                <a:gd name="T26" fmla="*/ 1427 w 215"/>
                <a:gd name="T27" fmla="*/ 12 h 96"/>
                <a:gd name="T28" fmla="*/ 1700 w 215"/>
                <a:gd name="T29" fmla="*/ 30 h 96"/>
                <a:gd name="T30" fmla="*/ 2013 w 215"/>
                <a:gd name="T31" fmla="*/ 195 h 96"/>
                <a:gd name="T32" fmla="*/ 2087 w 215"/>
                <a:gd name="T33" fmla="*/ 420 h 96"/>
                <a:gd name="T34" fmla="*/ 2312 w 215"/>
                <a:gd name="T35" fmla="*/ 328 h 96"/>
                <a:gd name="T36" fmla="*/ 2425 w 215"/>
                <a:gd name="T37" fmla="*/ 738 h 96"/>
                <a:gd name="T38" fmla="*/ 2312 w 215"/>
                <a:gd name="T39" fmla="*/ 676 h 96"/>
                <a:gd name="T40" fmla="*/ 2388 w 215"/>
                <a:gd name="T41" fmla="*/ 1232 h 96"/>
                <a:gd name="T42" fmla="*/ 2249 w 215"/>
                <a:gd name="T43" fmla="*/ 1146 h 96"/>
                <a:gd name="T44" fmla="*/ 2087 w 215"/>
                <a:gd name="T45" fmla="*/ 1084 h 96"/>
                <a:gd name="T46" fmla="*/ 1964 w 215"/>
                <a:gd name="T47" fmla="*/ 901 h 96"/>
                <a:gd name="T48" fmla="*/ 1990 w 215"/>
                <a:gd name="T49" fmla="*/ 1054 h 96"/>
                <a:gd name="T50" fmla="*/ 1777 w 215"/>
                <a:gd name="T51" fmla="*/ 1175 h 96"/>
                <a:gd name="T52" fmla="*/ 1415 w 215"/>
                <a:gd name="T53" fmla="*/ 933 h 96"/>
                <a:gd name="T54" fmla="*/ 1320 w 215"/>
                <a:gd name="T55" fmla="*/ 950 h 96"/>
                <a:gd name="T56" fmla="*/ 1218 w 215"/>
                <a:gd name="T57" fmla="*/ 901 h 96"/>
                <a:gd name="T58" fmla="*/ 1116 w 215"/>
                <a:gd name="T59" fmla="*/ 933 h 96"/>
                <a:gd name="T60" fmla="*/ 1019 w 215"/>
                <a:gd name="T61" fmla="*/ 1054 h 96"/>
                <a:gd name="T62" fmla="*/ 832 w 215"/>
                <a:gd name="T63" fmla="*/ 1084 h 96"/>
                <a:gd name="T64" fmla="*/ 632 w 215"/>
                <a:gd name="T65" fmla="*/ 1262 h 96"/>
                <a:gd name="T66" fmla="*/ 338 w 215"/>
                <a:gd name="T67" fmla="*/ 1415 h 9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15" h="96">
                  <a:moveTo>
                    <a:pt x="30" y="94"/>
                  </a:moveTo>
                  <a:cubicBezTo>
                    <a:pt x="21" y="94"/>
                    <a:pt x="10" y="96"/>
                    <a:pt x="5" y="88"/>
                  </a:cubicBezTo>
                  <a:cubicBezTo>
                    <a:pt x="0" y="79"/>
                    <a:pt x="6" y="77"/>
                    <a:pt x="14" y="73"/>
                  </a:cubicBezTo>
                  <a:cubicBezTo>
                    <a:pt x="13" y="69"/>
                    <a:pt x="14" y="65"/>
                    <a:pt x="13" y="60"/>
                  </a:cubicBezTo>
                  <a:cubicBezTo>
                    <a:pt x="12" y="56"/>
                    <a:pt x="8" y="48"/>
                    <a:pt x="8" y="44"/>
                  </a:cubicBezTo>
                  <a:cubicBezTo>
                    <a:pt x="11" y="32"/>
                    <a:pt x="22" y="45"/>
                    <a:pt x="31" y="45"/>
                  </a:cubicBezTo>
                  <a:cubicBezTo>
                    <a:pt x="32" y="48"/>
                    <a:pt x="38" y="46"/>
                    <a:pt x="35" y="43"/>
                  </a:cubicBezTo>
                  <a:cubicBezTo>
                    <a:pt x="30" y="38"/>
                    <a:pt x="25" y="33"/>
                    <a:pt x="32" y="26"/>
                  </a:cubicBezTo>
                  <a:cubicBezTo>
                    <a:pt x="35" y="28"/>
                    <a:pt x="40" y="29"/>
                    <a:pt x="44" y="28"/>
                  </a:cubicBezTo>
                  <a:cubicBezTo>
                    <a:pt x="48" y="28"/>
                    <a:pt x="52" y="21"/>
                    <a:pt x="56" y="21"/>
                  </a:cubicBezTo>
                  <a:cubicBezTo>
                    <a:pt x="64" y="20"/>
                    <a:pt x="67" y="36"/>
                    <a:pt x="79" y="36"/>
                  </a:cubicBezTo>
                  <a:cubicBezTo>
                    <a:pt x="78" y="30"/>
                    <a:pt x="71" y="21"/>
                    <a:pt x="72" y="15"/>
                  </a:cubicBezTo>
                  <a:cubicBezTo>
                    <a:pt x="75" y="6"/>
                    <a:pt x="86" y="10"/>
                    <a:pt x="93" y="9"/>
                  </a:cubicBezTo>
                  <a:cubicBezTo>
                    <a:pt x="101" y="7"/>
                    <a:pt x="106" y="2"/>
                    <a:pt x="115" y="1"/>
                  </a:cubicBezTo>
                  <a:cubicBezTo>
                    <a:pt x="122" y="0"/>
                    <a:pt x="129" y="2"/>
                    <a:pt x="137" y="2"/>
                  </a:cubicBezTo>
                  <a:cubicBezTo>
                    <a:pt x="142" y="14"/>
                    <a:pt x="155" y="6"/>
                    <a:pt x="162" y="13"/>
                  </a:cubicBezTo>
                  <a:cubicBezTo>
                    <a:pt x="165" y="19"/>
                    <a:pt x="171" y="21"/>
                    <a:pt x="168" y="28"/>
                  </a:cubicBezTo>
                  <a:cubicBezTo>
                    <a:pt x="180" y="28"/>
                    <a:pt x="174" y="18"/>
                    <a:pt x="186" y="22"/>
                  </a:cubicBezTo>
                  <a:cubicBezTo>
                    <a:pt x="194" y="25"/>
                    <a:pt x="196" y="41"/>
                    <a:pt x="195" y="49"/>
                  </a:cubicBezTo>
                  <a:cubicBezTo>
                    <a:pt x="192" y="48"/>
                    <a:pt x="189" y="48"/>
                    <a:pt x="186" y="45"/>
                  </a:cubicBezTo>
                  <a:cubicBezTo>
                    <a:pt x="189" y="51"/>
                    <a:pt x="215" y="82"/>
                    <a:pt x="192" y="82"/>
                  </a:cubicBezTo>
                  <a:cubicBezTo>
                    <a:pt x="189" y="82"/>
                    <a:pt x="184" y="77"/>
                    <a:pt x="181" y="76"/>
                  </a:cubicBezTo>
                  <a:cubicBezTo>
                    <a:pt x="177" y="74"/>
                    <a:pt x="172" y="75"/>
                    <a:pt x="168" y="72"/>
                  </a:cubicBezTo>
                  <a:cubicBezTo>
                    <a:pt x="163" y="68"/>
                    <a:pt x="164" y="65"/>
                    <a:pt x="158" y="60"/>
                  </a:cubicBezTo>
                  <a:cubicBezTo>
                    <a:pt x="157" y="66"/>
                    <a:pt x="162" y="66"/>
                    <a:pt x="160" y="70"/>
                  </a:cubicBezTo>
                  <a:cubicBezTo>
                    <a:pt x="158" y="73"/>
                    <a:pt x="147" y="77"/>
                    <a:pt x="143" y="78"/>
                  </a:cubicBezTo>
                  <a:cubicBezTo>
                    <a:pt x="126" y="84"/>
                    <a:pt x="129" y="65"/>
                    <a:pt x="114" y="62"/>
                  </a:cubicBezTo>
                  <a:cubicBezTo>
                    <a:pt x="112" y="62"/>
                    <a:pt x="107" y="64"/>
                    <a:pt x="106" y="63"/>
                  </a:cubicBezTo>
                  <a:cubicBezTo>
                    <a:pt x="104" y="63"/>
                    <a:pt x="100" y="60"/>
                    <a:pt x="98" y="60"/>
                  </a:cubicBezTo>
                  <a:cubicBezTo>
                    <a:pt x="91" y="60"/>
                    <a:pt x="97" y="57"/>
                    <a:pt x="90" y="62"/>
                  </a:cubicBezTo>
                  <a:cubicBezTo>
                    <a:pt x="87" y="64"/>
                    <a:pt x="85" y="68"/>
                    <a:pt x="82" y="70"/>
                  </a:cubicBezTo>
                  <a:cubicBezTo>
                    <a:pt x="77" y="74"/>
                    <a:pt x="72" y="75"/>
                    <a:pt x="67" y="72"/>
                  </a:cubicBezTo>
                  <a:cubicBezTo>
                    <a:pt x="59" y="68"/>
                    <a:pt x="57" y="79"/>
                    <a:pt x="51" y="84"/>
                  </a:cubicBezTo>
                  <a:cubicBezTo>
                    <a:pt x="48" y="88"/>
                    <a:pt x="32" y="94"/>
                    <a:pt x="27" y="94"/>
                  </a:cubicBezTo>
                </a:path>
              </a:pathLst>
            </a:custGeom>
            <a:solidFill>
              <a:srgbClr val="CC8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47" name="Freeform 140">
              <a:extLst>
                <a:ext uri="{FF2B5EF4-FFF2-40B4-BE49-F238E27FC236}">
                  <a16:creationId xmlns:a16="http://schemas.microsoft.com/office/drawing/2014/main" id="{1E177577-2C8A-4BB5-8E80-9C02C2BDE3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2" y="2925"/>
              <a:ext cx="500" cy="237"/>
            </a:xfrm>
            <a:custGeom>
              <a:avLst/>
              <a:gdLst>
                <a:gd name="T0" fmla="*/ 387 w 216"/>
                <a:gd name="T1" fmla="*/ 1415 h 96"/>
                <a:gd name="T2" fmla="*/ 74 w 216"/>
                <a:gd name="T3" fmla="*/ 1323 h 96"/>
                <a:gd name="T4" fmla="*/ 171 w 216"/>
                <a:gd name="T5" fmla="*/ 1096 h 96"/>
                <a:gd name="T6" fmla="*/ 171 w 216"/>
                <a:gd name="T7" fmla="*/ 901 h 96"/>
                <a:gd name="T8" fmla="*/ 113 w 216"/>
                <a:gd name="T9" fmla="*/ 664 h 96"/>
                <a:gd name="T10" fmla="*/ 396 w 216"/>
                <a:gd name="T11" fmla="*/ 676 h 96"/>
                <a:gd name="T12" fmla="*/ 435 w 216"/>
                <a:gd name="T13" fmla="*/ 647 h 96"/>
                <a:gd name="T14" fmla="*/ 396 w 216"/>
                <a:gd name="T15" fmla="*/ 390 h 96"/>
                <a:gd name="T16" fmla="*/ 546 w 216"/>
                <a:gd name="T17" fmla="*/ 420 h 96"/>
                <a:gd name="T18" fmla="*/ 697 w 216"/>
                <a:gd name="T19" fmla="*/ 316 h 96"/>
                <a:gd name="T20" fmla="*/ 981 w 216"/>
                <a:gd name="T21" fmla="*/ 543 h 96"/>
                <a:gd name="T22" fmla="*/ 905 w 216"/>
                <a:gd name="T23" fmla="*/ 225 h 96"/>
                <a:gd name="T24" fmla="*/ 1169 w 216"/>
                <a:gd name="T25" fmla="*/ 133 h 96"/>
                <a:gd name="T26" fmla="*/ 1442 w 216"/>
                <a:gd name="T27" fmla="*/ 12 h 96"/>
                <a:gd name="T28" fmla="*/ 1699 w 216"/>
                <a:gd name="T29" fmla="*/ 30 h 96"/>
                <a:gd name="T30" fmla="*/ 2021 w 216"/>
                <a:gd name="T31" fmla="*/ 195 h 96"/>
                <a:gd name="T32" fmla="*/ 2095 w 216"/>
                <a:gd name="T33" fmla="*/ 407 h 96"/>
                <a:gd name="T34" fmla="*/ 2319 w 216"/>
                <a:gd name="T35" fmla="*/ 328 h 96"/>
                <a:gd name="T36" fmla="*/ 2433 w 216"/>
                <a:gd name="T37" fmla="*/ 738 h 96"/>
                <a:gd name="T38" fmla="*/ 2319 w 216"/>
                <a:gd name="T39" fmla="*/ 676 h 96"/>
                <a:gd name="T40" fmla="*/ 2380 w 216"/>
                <a:gd name="T41" fmla="*/ 1232 h 96"/>
                <a:gd name="T42" fmla="*/ 2257 w 216"/>
                <a:gd name="T43" fmla="*/ 1128 h 96"/>
                <a:gd name="T44" fmla="*/ 2095 w 216"/>
                <a:gd name="T45" fmla="*/ 1084 h 96"/>
                <a:gd name="T46" fmla="*/ 1972 w 216"/>
                <a:gd name="T47" fmla="*/ 901 h 96"/>
                <a:gd name="T48" fmla="*/ 1981 w 216"/>
                <a:gd name="T49" fmla="*/ 1054 h 96"/>
                <a:gd name="T50" fmla="*/ 1785 w 216"/>
                <a:gd name="T51" fmla="*/ 1175 h 96"/>
                <a:gd name="T52" fmla="*/ 1426 w 216"/>
                <a:gd name="T53" fmla="*/ 933 h 96"/>
                <a:gd name="T54" fmla="*/ 1329 w 216"/>
                <a:gd name="T55" fmla="*/ 950 h 96"/>
                <a:gd name="T56" fmla="*/ 1227 w 216"/>
                <a:gd name="T57" fmla="*/ 901 h 96"/>
                <a:gd name="T58" fmla="*/ 1113 w 216"/>
                <a:gd name="T59" fmla="*/ 933 h 96"/>
                <a:gd name="T60" fmla="*/ 1028 w 216"/>
                <a:gd name="T61" fmla="*/ 1054 h 96"/>
                <a:gd name="T62" fmla="*/ 831 w 216"/>
                <a:gd name="T63" fmla="*/ 1084 h 96"/>
                <a:gd name="T64" fmla="*/ 644 w 216"/>
                <a:gd name="T65" fmla="*/ 1262 h 96"/>
                <a:gd name="T66" fmla="*/ 347 w 216"/>
                <a:gd name="T67" fmla="*/ 1415 h 9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16" h="96">
                  <a:moveTo>
                    <a:pt x="31" y="94"/>
                  </a:moveTo>
                  <a:cubicBezTo>
                    <a:pt x="22" y="94"/>
                    <a:pt x="11" y="96"/>
                    <a:pt x="6" y="88"/>
                  </a:cubicBezTo>
                  <a:cubicBezTo>
                    <a:pt x="0" y="79"/>
                    <a:pt x="7" y="77"/>
                    <a:pt x="14" y="73"/>
                  </a:cubicBezTo>
                  <a:cubicBezTo>
                    <a:pt x="14" y="69"/>
                    <a:pt x="14" y="64"/>
                    <a:pt x="14" y="60"/>
                  </a:cubicBezTo>
                  <a:cubicBezTo>
                    <a:pt x="13" y="56"/>
                    <a:pt x="8" y="48"/>
                    <a:pt x="9" y="44"/>
                  </a:cubicBezTo>
                  <a:cubicBezTo>
                    <a:pt x="12" y="32"/>
                    <a:pt x="23" y="45"/>
                    <a:pt x="32" y="45"/>
                  </a:cubicBezTo>
                  <a:cubicBezTo>
                    <a:pt x="33" y="48"/>
                    <a:pt x="39" y="46"/>
                    <a:pt x="35" y="43"/>
                  </a:cubicBezTo>
                  <a:cubicBezTo>
                    <a:pt x="31" y="37"/>
                    <a:pt x="25" y="33"/>
                    <a:pt x="32" y="26"/>
                  </a:cubicBezTo>
                  <a:cubicBezTo>
                    <a:pt x="35" y="28"/>
                    <a:pt x="40" y="29"/>
                    <a:pt x="44" y="28"/>
                  </a:cubicBezTo>
                  <a:cubicBezTo>
                    <a:pt x="49" y="27"/>
                    <a:pt x="52" y="21"/>
                    <a:pt x="56" y="21"/>
                  </a:cubicBezTo>
                  <a:cubicBezTo>
                    <a:pt x="65" y="20"/>
                    <a:pt x="68" y="36"/>
                    <a:pt x="79" y="36"/>
                  </a:cubicBezTo>
                  <a:cubicBezTo>
                    <a:pt x="78" y="30"/>
                    <a:pt x="71" y="21"/>
                    <a:pt x="73" y="15"/>
                  </a:cubicBezTo>
                  <a:cubicBezTo>
                    <a:pt x="75" y="6"/>
                    <a:pt x="87" y="10"/>
                    <a:pt x="94" y="9"/>
                  </a:cubicBezTo>
                  <a:cubicBezTo>
                    <a:pt x="102" y="7"/>
                    <a:pt x="107" y="2"/>
                    <a:pt x="116" y="1"/>
                  </a:cubicBezTo>
                  <a:cubicBezTo>
                    <a:pt x="123" y="0"/>
                    <a:pt x="130" y="2"/>
                    <a:pt x="137" y="2"/>
                  </a:cubicBezTo>
                  <a:cubicBezTo>
                    <a:pt x="143" y="14"/>
                    <a:pt x="156" y="6"/>
                    <a:pt x="163" y="13"/>
                  </a:cubicBezTo>
                  <a:cubicBezTo>
                    <a:pt x="166" y="19"/>
                    <a:pt x="172" y="21"/>
                    <a:pt x="169" y="27"/>
                  </a:cubicBezTo>
                  <a:cubicBezTo>
                    <a:pt x="180" y="27"/>
                    <a:pt x="175" y="18"/>
                    <a:pt x="187" y="22"/>
                  </a:cubicBezTo>
                  <a:cubicBezTo>
                    <a:pt x="195" y="24"/>
                    <a:pt x="197" y="41"/>
                    <a:pt x="196" y="49"/>
                  </a:cubicBezTo>
                  <a:cubicBezTo>
                    <a:pt x="192" y="48"/>
                    <a:pt x="190" y="48"/>
                    <a:pt x="187" y="45"/>
                  </a:cubicBezTo>
                  <a:cubicBezTo>
                    <a:pt x="189" y="51"/>
                    <a:pt x="216" y="82"/>
                    <a:pt x="192" y="82"/>
                  </a:cubicBezTo>
                  <a:cubicBezTo>
                    <a:pt x="190" y="82"/>
                    <a:pt x="184" y="77"/>
                    <a:pt x="182" y="75"/>
                  </a:cubicBezTo>
                  <a:cubicBezTo>
                    <a:pt x="177" y="74"/>
                    <a:pt x="173" y="75"/>
                    <a:pt x="169" y="72"/>
                  </a:cubicBezTo>
                  <a:cubicBezTo>
                    <a:pt x="164" y="68"/>
                    <a:pt x="165" y="65"/>
                    <a:pt x="159" y="60"/>
                  </a:cubicBezTo>
                  <a:cubicBezTo>
                    <a:pt x="158" y="66"/>
                    <a:pt x="162" y="66"/>
                    <a:pt x="160" y="70"/>
                  </a:cubicBezTo>
                  <a:cubicBezTo>
                    <a:pt x="159" y="73"/>
                    <a:pt x="148" y="77"/>
                    <a:pt x="144" y="78"/>
                  </a:cubicBezTo>
                  <a:cubicBezTo>
                    <a:pt x="126" y="84"/>
                    <a:pt x="130" y="65"/>
                    <a:pt x="115" y="62"/>
                  </a:cubicBezTo>
                  <a:cubicBezTo>
                    <a:pt x="112" y="62"/>
                    <a:pt x="108" y="64"/>
                    <a:pt x="107" y="63"/>
                  </a:cubicBezTo>
                  <a:cubicBezTo>
                    <a:pt x="105" y="63"/>
                    <a:pt x="100" y="60"/>
                    <a:pt x="99" y="60"/>
                  </a:cubicBezTo>
                  <a:cubicBezTo>
                    <a:pt x="92" y="60"/>
                    <a:pt x="98" y="56"/>
                    <a:pt x="90" y="62"/>
                  </a:cubicBezTo>
                  <a:cubicBezTo>
                    <a:pt x="88" y="63"/>
                    <a:pt x="86" y="68"/>
                    <a:pt x="83" y="70"/>
                  </a:cubicBezTo>
                  <a:cubicBezTo>
                    <a:pt x="77" y="74"/>
                    <a:pt x="73" y="75"/>
                    <a:pt x="67" y="72"/>
                  </a:cubicBezTo>
                  <a:cubicBezTo>
                    <a:pt x="59" y="68"/>
                    <a:pt x="57" y="79"/>
                    <a:pt x="52" y="84"/>
                  </a:cubicBezTo>
                  <a:cubicBezTo>
                    <a:pt x="48" y="88"/>
                    <a:pt x="33" y="94"/>
                    <a:pt x="28" y="94"/>
                  </a:cubicBezTo>
                </a:path>
              </a:pathLst>
            </a:custGeom>
            <a:noFill/>
            <a:ln w="7938" cap="flat">
              <a:solidFill>
                <a:srgbClr val="844A2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48" name="Freeform 141">
              <a:extLst>
                <a:ext uri="{FF2B5EF4-FFF2-40B4-BE49-F238E27FC236}">
                  <a16:creationId xmlns:a16="http://schemas.microsoft.com/office/drawing/2014/main" id="{CD8C4EF1-581F-4E85-BD73-AEC5053B79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3" y="2037"/>
              <a:ext cx="17" cy="15"/>
            </a:xfrm>
            <a:custGeom>
              <a:avLst/>
              <a:gdLst>
                <a:gd name="T0" fmla="*/ 0 w 7"/>
                <a:gd name="T1" fmla="*/ 33 h 6"/>
                <a:gd name="T2" fmla="*/ 70 w 7"/>
                <a:gd name="T3" fmla="*/ 63 h 6"/>
                <a:gd name="T4" fmla="*/ 87 w 7"/>
                <a:gd name="T5" fmla="*/ 0 h 6"/>
                <a:gd name="T6" fmla="*/ 58 w 7"/>
                <a:gd name="T7" fmla="*/ 95 h 6"/>
                <a:gd name="T8" fmla="*/ 12 w 7"/>
                <a:gd name="T9" fmla="*/ 33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6">
                  <a:moveTo>
                    <a:pt x="0" y="2"/>
                  </a:moveTo>
                  <a:cubicBezTo>
                    <a:pt x="1" y="2"/>
                    <a:pt x="3" y="5"/>
                    <a:pt x="5" y="4"/>
                  </a:cubicBezTo>
                  <a:cubicBezTo>
                    <a:pt x="5" y="4"/>
                    <a:pt x="5" y="1"/>
                    <a:pt x="6" y="0"/>
                  </a:cubicBezTo>
                  <a:cubicBezTo>
                    <a:pt x="6" y="2"/>
                    <a:pt x="7" y="6"/>
                    <a:pt x="4" y="6"/>
                  </a:cubicBezTo>
                  <a:cubicBezTo>
                    <a:pt x="3" y="6"/>
                    <a:pt x="1" y="3"/>
                    <a:pt x="1" y="2"/>
                  </a:cubicBezTo>
                </a:path>
              </a:pathLst>
            </a:custGeom>
            <a:solidFill>
              <a:srgbClr val="F29E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49" name="Freeform 142">
              <a:extLst>
                <a:ext uri="{FF2B5EF4-FFF2-40B4-BE49-F238E27FC236}">
                  <a16:creationId xmlns:a16="http://schemas.microsoft.com/office/drawing/2014/main" id="{1C70493E-3B1C-4B20-9263-1E753D822C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0" y="2222"/>
              <a:ext cx="18" cy="20"/>
            </a:xfrm>
            <a:custGeom>
              <a:avLst/>
              <a:gdLst>
                <a:gd name="T0" fmla="*/ 0 w 8"/>
                <a:gd name="T1" fmla="*/ 83 h 8"/>
                <a:gd name="T2" fmla="*/ 81 w 8"/>
                <a:gd name="T3" fmla="*/ 0 h 8"/>
                <a:gd name="T4" fmla="*/ 72 w 8"/>
                <a:gd name="T5" fmla="*/ 95 h 8"/>
                <a:gd name="T6" fmla="*/ 11 w 8"/>
                <a:gd name="T7" fmla="*/ 95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8">
                  <a:moveTo>
                    <a:pt x="0" y="5"/>
                  </a:moveTo>
                  <a:cubicBezTo>
                    <a:pt x="5" y="7"/>
                    <a:pt x="7" y="5"/>
                    <a:pt x="7" y="0"/>
                  </a:cubicBezTo>
                  <a:cubicBezTo>
                    <a:pt x="7" y="1"/>
                    <a:pt x="8" y="5"/>
                    <a:pt x="6" y="6"/>
                  </a:cubicBezTo>
                  <a:cubicBezTo>
                    <a:pt x="5" y="8"/>
                    <a:pt x="2" y="7"/>
                    <a:pt x="1" y="6"/>
                  </a:cubicBezTo>
                </a:path>
              </a:pathLst>
            </a:custGeom>
            <a:solidFill>
              <a:srgbClr val="F29E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50" name="Freeform 143">
              <a:extLst>
                <a:ext uri="{FF2B5EF4-FFF2-40B4-BE49-F238E27FC236}">
                  <a16:creationId xmlns:a16="http://schemas.microsoft.com/office/drawing/2014/main" id="{71598C92-82DB-4A55-B5AE-3B746B400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9" y="1588"/>
              <a:ext cx="757" cy="1360"/>
            </a:xfrm>
            <a:custGeom>
              <a:avLst/>
              <a:gdLst>
                <a:gd name="T0" fmla="*/ 4056 w 327"/>
                <a:gd name="T1" fmla="*/ 8286 h 551"/>
                <a:gd name="T2" fmla="*/ 3558 w 327"/>
                <a:gd name="T3" fmla="*/ 6768 h 551"/>
                <a:gd name="T4" fmla="*/ 3794 w 327"/>
                <a:gd name="T5" fmla="*/ 153 h 551"/>
                <a:gd name="T6" fmla="*/ 3313 w 327"/>
                <a:gd name="T7" fmla="*/ 481 h 551"/>
                <a:gd name="T8" fmla="*/ 301 w 327"/>
                <a:gd name="T9" fmla="*/ 0 h 551"/>
                <a:gd name="T10" fmla="*/ 359 w 327"/>
                <a:gd name="T11" fmla="*/ 6269 h 551"/>
                <a:gd name="T12" fmla="*/ 0 w 327"/>
                <a:gd name="T13" fmla="*/ 7671 h 551"/>
                <a:gd name="T14" fmla="*/ 745 w 327"/>
                <a:gd name="T15" fmla="*/ 6800 h 551"/>
                <a:gd name="T16" fmla="*/ 1961 w 327"/>
                <a:gd name="T17" fmla="*/ 6378 h 551"/>
                <a:gd name="T18" fmla="*/ 4056 w 327"/>
                <a:gd name="T19" fmla="*/ 8286 h 55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27" h="551">
                  <a:moveTo>
                    <a:pt x="327" y="551"/>
                  </a:moveTo>
                  <a:cubicBezTo>
                    <a:pt x="322" y="528"/>
                    <a:pt x="297" y="518"/>
                    <a:pt x="287" y="450"/>
                  </a:cubicBezTo>
                  <a:cubicBezTo>
                    <a:pt x="247" y="174"/>
                    <a:pt x="282" y="67"/>
                    <a:pt x="306" y="10"/>
                  </a:cubicBezTo>
                  <a:cubicBezTo>
                    <a:pt x="292" y="17"/>
                    <a:pt x="276" y="28"/>
                    <a:pt x="267" y="32"/>
                  </a:cubicBezTo>
                  <a:cubicBezTo>
                    <a:pt x="198" y="65"/>
                    <a:pt x="96" y="47"/>
                    <a:pt x="24" y="0"/>
                  </a:cubicBezTo>
                  <a:cubicBezTo>
                    <a:pt x="53" y="218"/>
                    <a:pt x="32" y="369"/>
                    <a:pt x="29" y="417"/>
                  </a:cubicBezTo>
                  <a:cubicBezTo>
                    <a:pt x="28" y="432"/>
                    <a:pt x="30" y="438"/>
                    <a:pt x="0" y="510"/>
                  </a:cubicBezTo>
                  <a:cubicBezTo>
                    <a:pt x="11" y="502"/>
                    <a:pt x="47" y="458"/>
                    <a:pt x="60" y="452"/>
                  </a:cubicBezTo>
                  <a:cubicBezTo>
                    <a:pt x="94" y="437"/>
                    <a:pt x="120" y="421"/>
                    <a:pt x="158" y="424"/>
                  </a:cubicBezTo>
                  <a:cubicBezTo>
                    <a:pt x="240" y="432"/>
                    <a:pt x="270" y="510"/>
                    <a:pt x="327" y="551"/>
                  </a:cubicBezTo>
                  <a:close/>
                </a:path>
              </a:pathLst>
            </a:custGeom>
            <a:solidFill>
              <a:srgbClr val="F4E3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51" name="Freeform 144">
              <a:extLst>
                <a:ext uri="{FF2B5EF4-FFF2-40B4-BE49-F238E27FC236}">
                  <a16:creationId xmlns:a16="http://schemas.microsoft.com/office/drawing/2014/main" id="{CD97B4A2-B951-4258-BD12-33AEF4FAD0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8" y="1568"/>
              <a:ext cx="143" cy="1293"/>
            </a:xfrm>
            <a:custGeom>
              <a:avLst/>
              <a:gdLst>
                <a:gd name="T0" fmla="*/ 0 w 62"/>
                <a:gd name="T1" fmla="*/ 7874 h 524"/>
                <a:gd name="T2" fmla="*/ 697 w 62"/>
                <a:gd name="T3" fmla="*/ 3605 h 524"/>
                <a:gd name="T4" fmla="*/ 330 w 62"/>
                <a:gd name="T5" fmla="*/ 0 h 524"/>
                <a:gd name="T6" fmla="*/ 415 w 62"/>
                <a:gd name="T7" fmla="*/ 6386 h 524"/>
                <a:gd name="T8" fmla="*/ 0 w 62"/>
                <a:gd name="T9" fmla="*/ 7874 h 5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2" h="524">
                  <a:moveTo>
                    <a:pt x="0" y="524"/>
                  </a:moveTo>
                  <a:cubicBezTo>
                    <a:pt x="32" y="488"/>
                    <a:pt x="62" y="442"/>
                    <a:pt x="57" y="240"/>
                  </a:cubicBezTo>
                  <a:cubicBezTo>
                    <a:pt x="53" y="92"/>
                    <a:pt x="38" y="27"/>
                    <a:pt x="27" y="0"/>
                  </a:cubicBezTo>
                  <a:cubicBezTo>
                    <a:pt x="58" y="223"/>
                    <a:pt x="37" y="376"/>
                    <a:pt x="34" y="425"/>
                  </a:cubicBezTo>
                  <a:cubicBezTo>
                    <a:pt x="32" y="456"/>
                    <a:pt x="15" y="491"/>
                    <a:pt x="0" y="524"/>
                  </a:cubicBezTo>
                  <a:close/>
                </a:path>
              </a:pathLst>
            </a:custGeom>
            <a:solidFill>
              <a:srgbClr val="F9D7BA"/>
            </a:solidFill>
            <a:ln w="4763" cap="flat">
              <a:solidFill>
                <a:srgbClr val="D1AA84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52" name="Freeform 145">
              <a:extLst>
                <a:ext uri="{FF2B5EF4-FFF2-40B4-BE49-F238E27FC236}">
                  <a16:creationId xmlns:a16="http://schemas.microsoft.com/office/drawing/2014/main" id="{13F20AD4-D7A3-4701-82B3-6569B487B9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" y="1595"/>
              <a:ext cx="188" cy="1348"/>
            </a:xfrm>
            <a:custGeom>
              <a:avLst/>
              <a:gdLst>
                <a:gd name="T0" fmla="*/ 522 w 81"/>
                <a:gd name="T1" fmla="*/ 6742 h 546"/>
                <a:gd name="T2" fmla="*/ 812 w 81"/>
                <a:gd name="T3" fmla="*/ 0 h 546"/>
                <a:gd name="T4" fmla="*/ 123 w 81"/>
                <a:gd name="T5" fmla="*/ 3884 h 546"/>
                <a:gd name="T6" fmla="*/ 1012 w 81"/>
                <a:gd name="T7" fmla="*/ 8216 h 546"/>
                <a:gd name="T8" fmla="*/ 522 w 81"/>
                <a:gd name="T9" fmla="*/ 6742 h 5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" h="546">
                  <a:moveTo>
                    <a:pt x="42" y="448"/>
                  </a:moveTo>
                  <a:cubicBezTo>
                    <a:pt x="0" y="158"/>
                    <a:pt x="41" y="55"/>
                    <a:pt x="65" y="0"/>
                  </a:cubicBezTo>
                  <a:cubicBezTo>
                    <a:pt x="41" y="40"/>
                    <a:pt x="2" y="128"/>
                    <a:pt x="10" y="258"/>
                  </a:cubicBezTo>
                  <a:cubicBezTo>
                    <a:pt x="21" y="421"/>
                    <a:pt x="26" y="489"/>
                    <a:pt x="81" y="546"/>
                  </a:cubicBezTo>
                  <a:cubicBezTo>
                    <a:pt x="74" y="525"/>
                    <a:pt x="51" y="513"/>
                    <a:pt x="42" y="448"/>
                  </a:cubicBezTo>
                  <a:close/>
                </a:path>
              </a:pathLst>
            </a:custGeom>
            <a:solidFill>
              <a:srgbClr val="F9D7BA"/>
            </a:solidFill>
            <a:ln w="4763" cap="flat">
              <a:solidFill>
                <a:srgbClr val="D1AA84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53" name="Freeform 146">
              <a:extLst>
                <a:ext uri="{FF2B5EF4-FFF2-40B4-BE49-F238E27FC236}">
                  <a16:creationId xmlns:a16="http://schemas.microsoft.com/office/drawing/2014/main" id="{695A09CC-FD01-4EE2-8112-452ECDAD16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6" y="1205"/>
              <a:ext cx="856" cy="2182"/>
            </a:xfrm>
            <a:custGeom>
              <a:avLst/>
              <a:gdLst>
                <a:gd name="T0" fmla="*/ 1536 w 370"/>
                <a:gd name="T1" fmla="*/ 42 h 884"/>
                <a:gd name="T2" fmla="*/ 2392 w 370"/>
                <a:gd name="T3" fmla="*/ 299 h 884"/>
                <a:gd name="T4" fmla="*/ 3528 w 370"/>
                <a:gd name="T5" fmla="*/ 0 h 884"/>
                <a:gd name="T6" fmla="*/ 4421 w 370"/>
                <a:gd name="T7" fmla="*/ 1908 h 884"/>
                <a:gd name="T8" fmla="*/ 3998 w 370"/>
                <a:gd name="T9" fmla="*/ 9096 h 884"/>
                <a:gd name="T10" fmla="*/ 4507 w 370"/>
                <a:gd name="T11" fmla="*/ 10917 h 884"/>
                <a:gd name="T12" fmla="*/ 3676 w 370"/>
                <a:gd name="T13" fmla="*/ 12435 h 884"/>
                <a:gd name="T14" fmla="*/ 2140 w 370"/>
                <a:gd name="T15" fmla="*/ 12406 h 884"/>
                <a:gd name="T16" fmla="*/ 481 w 370"/>
                <a:gd name="T17" fmla="*/ 12598 h 884"/>
                <a:gd name="T18" fmla="*/ 102 w 370"/>
                <a:gd name="T19" fmla="*/ 10979 h 884"/>
                <a:gd name="T20" fmla="*/ 803 w 370"/>
                <a:gd name="T21" fmla="*/ 8602 h 884"/>
                <a:gd name="T22" fmla="*/ 632 w 370"/>
                <a:gd name="T23" fmla="*/ 1506 h 884"/>
                <a:gd name="T24" fmla="*/ 1536 w 370"/>
                <a:gd name="T25" fmla="*/ 42 h 88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70" h="884">
                  <a:moveTo>
                    <a:pt x="124" y="3"/>
                  </a:moveTo>
                  <a:cubicBezTo>
                    <a:pt x="173" y="3"/>
                    <a:pt x="169" y="21"/>
                    <a:pt x="193" y="20"/>
                  </a:cubicBezTo>
                  <a:cubicBezTo>
                    <a:pt x="235" y="18"/>
                    <a:pt x="237" y="0"/>
                    <a:pt x="285" y="0"/>
                  </a:cubicBezTo>
                  <a:cubicBezTo>
                    <a:pt x="332" y="0"/>
                    <a:pt x="370" y="78"/>
                    <a:pt x="357" y="127"/>
                  </a:cubicBezTo>
                  <a:cubicBezTo>
                    <a:pt x="343" y="176"/>
                    <a:pt x="272" y="254"/>
                    <a:pt x="323" y="605"/>
                  </a:cubicBezTo>
                  <a:cubicBezTo>
                    <a:pt x="335" y="689"/>
                    <a:pt x="370" y="684"/>
                    <a:pt x="364" y="726"/>
                  </a:cubicBezTo>
                  <a:cubicBezTo>
                    <a:pt x="364" y="726"/>
                    <a:pt x="351" y="834"/>
                    <a:pt x="297" y="827"/>
                  </a:cubicBezTo>
                  <a:cubicBezTo>
                    <a:pt x="242" y="820"/>
                    <a:pt x="226" y="794"/>
                    <a:pt x="173" y="825"/>
                  </a:cubicBezTo>
                  <a:cubicBezTo>
                    <a:pt x="120" y="857"/>
                    <a:pt x="75" y="884"/>
                    <a:pt x="39" y="838"/>
                  </a:cubicBezTo>
                  <a:cubicBezTo>
                    <a:pt x="4" y="791"/>
                    <a:pt x="0" y="771"/>
                    <a:pt x="8" y="730"/>
                  </a:cubicBezTo>
                  <a:cubicBezTo>
                    <a:pt x="16" y="689"/>
                    <a:pt x="62" y="624"/>
                    <a:pt x="65" y="572"/>
                  </a:cubicBezTo>
                  <a:cubicBezTo>
                    <a:pt x="68" y="520"/>
                    <a:pt x="92" y="348"/>
                    <a:pt x="51" y="100"/>
                  </a:cubicBezTo>
                  <a:cubicBezTo>
                    <a:pt x="40" y="29"/>
                    <a:pt x="107" y="3"/>
                    <a:pt x="124" y="3"/>
                  </a:cubicBezTo>
                  <a:close/>
                </a:path>
              </a:pathLst>
            </a:custGeom>
            <a:noFill/>
            <a:ln w="1111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54" name="Freeform 147">
              <a:extLst>
                <a:ext uri="{FF2B5EF4-FFF2-40B4-BE49-F238E27FC236}">
                  <a16:creationId xmlns:a16="http://schemas.microsoft.com/office/drawing/2014/main" id="{9729A92D-1107-4301-89DC-A42DE3CD20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7" y="1573"/>
              <a:ext cx="643" cy="294"/>
            </a:xfrm>
            <a:custGeom>
              <a:avLst/>
              <a:gdLst>
                <a:gd name="T0" fmla="*/ 37 w 278"/>
                <a:gd name="T1" fmla="*/ 12 h 119"/>
                <a:gd name="T2" fmla="*/ 359 w 278"/>
                <a:gd name="T3" fmla="*/ 524 h 119"/>
                <a:gd name="T4" fmla="*/ 546 w 278"/>
                <a:gd name="T5" fmla="*/ 951 h 119"/>
                <a:gd name="T6" fmla="*/ 754 w 278"/>
                <a:gd name="T7" fmla="*/ 1282 h 119"/>
                <a:gd name="T8" fmla="*/ 717 w 278"/>
                <a:gd name="T9" fmla="*/ 709 h 119"/>
                <a:gd name="T10" fmla="*/ 766 w 278"/>
                <a:gd name="T11" fmla="*/ 709 h 119"/>
                <a:gd name="T12" fmla="*/ 856 w 278"/>
                <a:gd name="T13" fmla="*/ 781 h 119"/>
                <a:gd name="T14" fmla="*/ 916 w 278"/>
                <a:gd name="T15" fmla="*/ 709 h 119"/>
                <a:gd name="T16" fmla="*/ 962 w 278"/>
                <a:gd name="T17" fmla="*/ 830 h 119"/>
                <a:gd name="T18" fmla="*/ 1140 w 278"/>
                <a:gd name="T19" fmla="*/ 1386 h 119"/>
                <a:gd name="T20" fmla="*/ 1272 w 278"/>
                <a:gd name="T21" fmla="*/ 904 h 119"/>
                <a:gd name="T22" fmla="*/ 1450 w 278"/>
                <a:gd name="T23" fmla="*/ 996 h 119"/>
                <a:gd name="T24" fmla="*/ 1695 w 278"/>
                <a:gd name="T25" fmla="*/ 983 h 119"/>
                <a:gd name="T26" fmla="*/ 1857 w 278"/>
                <a:gd name="T27" fmla="*/ 1386 h 119"/>
                <a:gd name="T28" fmla="*/ 2091 w 278"/>
                <a:gd name="T29" fmla="*/ 1038 h 119"/>
                <a:gd name="T30" fmla="*/ 2188 w 278"/>
                <a:gd name="T31" fmla="*/ 1191 h 119"/>
                <a:gd name="T32" fmla="*/ 2278 w 278"/>
                <a:gd name="T33" fmla="*/ 1055 h 119"/>
                <a:gd name="T34" fmla="*/ 2375 w 278"/>
                <a:gd name="T35" fmla="*/ 983 h 119"/>
                <a:gd name="T36" fmla="*/ 2547 w 278"/>
                <a:gd name="T37" fmla="*/ 1178 h 119"/>
                <a:gd name="T38" fmla="*/ 2745 w 278"/>
                <a:gd name="T39" fmla="*/ 983 h 119"/>
                <a:gd name="T40" fmla="*/ 2995 w 278"/>
                <a:gd name="T41" fmla="*/ 1099 h 119"/>
                <a:gd name="T42" fmla="*/ 3092 w 278"/>
                <a:gd name="T43" fmla="*/ 781 h 119"/>
                <a:gd name="T44" fmla="*/ 3215 w 278"/>
                <a:gd name="T45" fmla="*/ 524 h 119"/>
                <a:gd name="T46" fmla="*/ 3402 w 278"/>
                <a:gd name="T47" fmla="*/ 245 h 119"/>
                <a:gd name="T48" fmla="*/ 3354 w 278"/>
                <a:gd name="T49" fmla="*/ 74 h 119"/>
                <a:gd name="T50" fmla="*/ 3044 w 278"/>
                <a:gd name="T51" fmla="*/ 104 h 119"/>
                <a:gd name="T52" fmla="*/ 2535 w 278"/>
                <a:gd name="T53" fmla="*/ 287 h 119"/>
                <a:gd name="T54" fmla="*/ 643 w 278"/>
                <a:gd name="T55" fmla="*/ 299 h 119"/>
                <a:gd name="T56" fmla="*/ 49 w 278"/>
                <a:gd name="T57" fmla="*/ 0 h 11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78" h="119">
                  <a:moveTo>
                    <a:pt x="3" y="1"/>
                  </a:moveTo>
                  <a:cubicBezTo>
                    <a:pt x="0" y="15"/>
                    <a:pt x="20" y="27"/>
                    <a:pt x="29" y="35"/>
                  </a:cubicBezTo>
                  <a:cubicBezTo>
                    <a:pt x="38" y="42"/>
                    <a:pt x="40" y="53"/>
                    <a:pt x="44" y="63"/>
                  </a:cubicBezTo>
                  <a:cubicBezTo>
                    <a:pt x="47" y="69"/>
                    <a:pt x="52" y="86"/>
                    <a:pt x="61" y="85"/>
                  </a:cubicBezTo>
                  <a:cubicBezTo>
                    <a:pt x="63" y="72"/>
                    <a:pt x="53" y="59"/>
                    <a:pt x="58" y="47"/>
                  </a:cubicBezTo>
                  <a:cubicBezTo>
                    <a:pt x="59" y="46"/>
                    <a:pt x="61" y="46"/>
                    <a:pt x="62" y="47"/>
                  </a:cubicBezTo>
                  <a:cubicBezTo>
                    <a:pt x="64" y="52"/>
                    <a:pt x="66" y="54"/>
                    <a:pt x="69" y="52"/>
                  </a:cubicBezTo>
                  <a:cubicBezTo>
                    <a:pt x="71" y="51"/>
                    <a:pt x="70" y="46"/>
                    <a:pt x="74" y="47"/>
                  </a:cubicBezTo>
                  <a:cubicBezTo>
                    <a:pt x="76" y="48"/>
                    <a:pt x="78" y="54"/>
                    <a:pt x="78" y="55"/>
                  </a:cubicBezTo>
                  <a:cubicBezTo>
                    <a:pt x="81" y="65"/>
                    <a:pt x="79" y="89"/>
                    <a:pt x="92" y="92"/>
                  </a:cubicBezTo>
                  <a:cubicBezTo>
                    <a:pt x="98" y="83"/>
                    <a:pt x="94" y="67"/>
                    <a:pt x="103" y="60"/>
                  </a:cubicBezTo>
                  <a:cubicBezTo>
                    <a:pt x="112" y="65"/>
                    <a:pt x="107" y="74"/>
                    <a:pt x="117" y="66"/>
                  </a:cubicBezTo>
                  <a:cubicBezTo>
                    <a:pt x="125" y="80"/>
                    <a:pt x="127" y="62"/>
                    <a:pt x="137" y="65"/>
                  </a:cubicBezTo>
                  <a:cubicBezTo>
                    <a:pt x="144" y="66"/>
                    <a:pt x="147" y="86"/>
                    <a:pt x="150" y="92"/>
                  </a:cubicBezTo>
                  <a:cubicBezTo>
                    <a:pt x="160" y="119"/>
                    <a:pt x="161" y="71"/>
                    <a:pt x="169" y="69"/>
                  </a:cubicBezTo>
                  <a:cubicBezTo>
                    <a:pt x="177" y="66"/>
                    <a:pt x="172" y="80"/>
                    <a:pt x="177" y="79"/>
                  </a:cubicBezTo>
                  <a:cubicBezTo>
                    <a:pt x="178" y="79"/>
                    <a:pt x="183" y="71"/>
                    <a:pt x="184" y="70"/>
                  </a:cubicBezTo>
                  <a:cubicBezTo>
                    <a:pt x="186" y="68"/>
                    <a:pt x="189" y="66"/>
                    <a:pt x="192" y="65"/>
                  </a:cubicBezTo>
                  <a:cubicBezTo>
                    <a:pt x="208" y="58"/>
                    <a:pt x="199" y="72"/>
                    <a:pt x="206" y="78"/>
                  </a:cubicBezTo>
                  <a:cubicBezTo>
                    <a:pt x="213" y="82"/>
                    <a:pt x="219" y="69"/>
                    <a:pt x="222" y="65"/>
                  </a:cubicBezTo>
                  <a:cubicBezTo>
                    <a:pt x="238" y="44"/>
                    <a:pt x="233" y="79"/>
                    <a:pt x="242" y="73"/>
                  </a:cubicBezTo>
                  <a:cubicBezTo>
                    <a:pt x="247" y="69"/>
                    <a:pt x="248" y="57"/>
                    <a:pt x="250" y="52"/>
                  </a:cubicBezTo>
                  <a:cubicBezTo>
                    <a:pt x="253" y="46"/>
                    <a:pt x="256" y="40"/>
                    <a:pt x="260" y="35"/>
                  </a:cubicBezTo>
                  <a:cubicBezTo>
                    <a:pt x="264" y="39"/>
                    <a:pt x="273" y="21"/>
                    <a:pt x="275" y="16"/>
                  </a:cubicBezTo>
                  <a:cubicBezTo>
                    <a:pt x="278" y="9"/>
                    <a:pt x="278" y="6"/>
                    <a:pt x="271" y="5"/>
                  </a:cubicBezTo>
                  <a:cubicBezTo>
                    <a:pt x="263" y="3"/>
                    <a:pt x="253" y="5"/>
                    <a:pt x="246" y="7"/>
                  </a:cubicBezTo>
                  <a:cubicBezTo>
                    <a:pt x="232" y="11"/>
                    <a:pt x="219" y="15"/>
                    <a:pt x="205" y="19"/>
                  </a:cubicBezTo>
                  <a:cubicBezTo>
                    <a:pt x="154" y="33"/>
                    <a:pt x="103" y="38"/>
                    <a:pt x="52" y="20"/>
                  </a:cubicBezTo>
                  <a:cubicBezTo>
                    <a:pt x="38" y="16"/>
                    <a:pt x="15" y="9"/>
                    <a:pt x="4" y="0"/>
                  </a:cubicBezTo>
                </a:path>
              </a:pathLst>
            </a:custGeom>
            <a:solidFill>
              <a:srgbClr val="C9DA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55" name="Freeform 148">
              <a:extLst>
                <a:ext uri="{FF2B5EF4-FFF2-40B4-BE49-F238E27FC236}">
                  <a16:creationId xmlns:a16="http://schemas.microsoft.com/office/drawing/2014/main" id="{CAC99E64-7F8F-4993-931C-EBCCD9D289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2" y="2528"/>
              <a:ext cx="685" cy="432"/>
            </a:xfrm>
            <a:custGeom>
              <a:avLst/>
              <a:gdLst>
                <a:gd name="T0" fmla="*/ 0 w 296"/>
                <a:gd name="T1" fmla="*/ 1656 h 175"/>
                <a:gd name="T2" fmla="*/ 370 w 296"/>
                <a:gd name="T3" fmla="*/ 975 h 175"/>
                <a:gd name="T4" fmla="*/ 680 w 296"/>
                <a:gd name="T5" fmla="*/ 257 h 175"/>
                <a:gd name="T6" fmla="*/ 754 w 296"/>
                <a:gd name="T7" fmla="*/ 738 h 175"/>
                <a:gd name="T8" fmla="*/ 905 w 296"/>
                <a:gd name="T9" fmla="*/ 615 h 175"/>
                <a:gd name="T10" fmla="*/ 970 w 296"/>
                <a:gd name="T11" fmla="*/ 676 h 175"/>
                <a:gd name="T12" fmla="*/ 1067 w 296"/>
                <a:gd name="T13" fmla="*/ 634 h 175"/>
                <a:gd name="T14" fmla="*/ 1264 w 296"/>
                <a:gd name="T15" fmla="*/ 212 h 175"/>
                <a:gd name="T16" fmla="*/ 1463 w 296"/>
                <a:gd name="T17" fmla="*/ 12 h 175"/>
                <a:gd name="T18" fmla="*/ 1708 w 296"/>
                <a:gd name="T19" fmla="*/ 452 h 175"/>
                <a:gd name="T20" fmla="*/ 1800 w 296"/>
                <a:gd name="T21" fmla="*/ 286 h 175"/>
                <a:gd name="T22" fmla="*/ 1895 w 296"/>
                <a:gd name="T23" fmla="*/ 481 h 175"/>
                <a:gd name="T24" fmla="*/ 2143 w 296"/>
                <a:gd name="T25" fmla="*/ 647 h 175"/>
                <a:gd name="T26" fmla="*/ 2254 w 296"/>
                <a:gd name="T27" fmla="*/ 316 h 175"/>
                <a:gd name="T28" fmla="*/ 2416 w 296"/>
                <a:gd name="T29" fmla="*/ 676 h 175"/>
                <a:gd name="T30" fmla="*/ 2603 w 296"/>
                <a:gd name="T31" fmla="*/ 1005 h 175"/>
                <a:gd name="T32" fmla="*/ 2698 w 296"/>
                <a:gd name="T33" fmla="*/ 768 h 175"/>
                <a:gd name="T34" fmla="*/ 3150 w 296"/>
                <a:gd name="T35" fmla="*/ 1456 h 175"/>
                <a:gd name="T36" fmla="*/ 3346 w 296"/>
                <a:gd name="T37" fmla="*/ 1987 h 175"/>
                <a:gd name="T38" fmla="*/ 3594 w 296"/>
                <a:gd name="T39" fmla="*/ 2365 h 175"/>
                <a:gd name="T40" fmla="*/ 3668 w 296"/>
                <a:gd name="T41" fmla="*/ 2528 h 175"/>
                <a:gd name="T42" fmla="*/ 3471 w 296"/>
                <a:gd name="T43" fmla="*/ 2572 h 175"/>
                <a:gd name="T44" fmla="*/ 2629 w 296"/>
                <a:gd name="T45" fmla="*/ 2017 h 175"/>
                <a:gd name="T46" fmla="*/ 1574 w 296"/>
                <a:gd name="T47" fmla="*/ 1340 h 175"/>
                <a:gd name="T48" fmla="*/ 481 w 296"/>
                <a:gd name="T49" fmla="*/ 1432 h 175"/>
                <a:gd name="T50" fmla="*/ 86 w 296"/>
                <a:gd name="T51" fmla="*/ 1656 h 17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96" h="175">
                  <a:moveTo>
                    <a:pt x="0" y="110"/>
                  </a:moveTo>
                  <a:cubicBezTo>
                    <a:pt x="7" y="95"/>
                    <a:pt x="21" y="81"/>
                    <a:pt x="30" y="65"/>
                  </a:cubicBezTo>
                  <a:cubicBezTo>
                    <a:pt x="38" y="50"/>
                    <a:pt x="42" y="28"/>
                    <a:pt x="55" y="17"/>
                  </a:cubicBezTo>
                  <a:cubicBezTo>
                    <a:pt x="64" y="21"/>
                    <a:pt x="56" y="42"/>
                    <a:pt x="61" y="49"/>
                  </a:cubicBezTo>
                  <a:cubicBezTo>
                    <a:pt x="67" y="57"/>
                    <a:pt x="68" y="42"/>
                    <a:pt x="73" y="41"/>
                  </a:cubicBezTo>
                  <a:cubicBezTo>
                    <a:pt x="76" y="40"/>
                    <a:pt x="75" y="44"/>
                    <a:pt x="78" y="45"/>
                  </a:cubicBezTo>
                  <a:cubicBezTo>
                    <a:pt x="78" y="45"/>
                    <a:pt x="86" y="43"/>
                    <a:pt x="86" y="42"/>
                  </a:cubicBezTo>
                  <a:cubicBezTo>
                    <a:pt x="96" y="39"/>
                    <a:pt x="99" y="25"/>
                    <a:pt x="102" y="14"/>
                  </a:cubicBezTo>
                  <a:cubicBezTo>
                    <a:pt x="103" y="9"/>
                    <a:pt x="110" y="0"/>
                    <a:pt x="118" y="1"/>
                  </a:cubicBezTo>
                  <a:cubicBezTo>
                    <a:pt x="127" y="2"/>
                    <a:pt x="132" y="23"/>
                    <a:pt x="138" y="30"/>
                  </a:cubicBezTo>
                  <a:cubicBezTo>
                    <a:pt x="139" y="27"/>
                    <a:pt x="140" y="18"/>
                    <a:pt x="145" y="19"/>
                  </a:cubicBezTo>
                  <a:cubicBezTo>
                    <a:pt x="147" y="20"/>
                    <a:pt x="150" y="30"/>
                    <a:pt x="153" y="32"/>
                  </a:cubicBezTo>
                  <a:cubicBezTo>
                    <a:pt x="162" y="21"/>
                    <a:pt x="164" y="42"/>
                    <a:pt x="173" y="43"/>
                  </a:cubicBezTo>
                  <a:cubicBezTo>
                    <a:pt x="178" y="36"/>
                    <a:pt x="179" y="28"/>
                    <a:pt x="182" y="21"/>
                  </a:cubicBezTo>
                  <a:cubicBezTo>
                    <a:pt x="190" y="25"/>
                    <a:pt x="191" y="38"/>
                    <a:pt x="195" y="45"/>
                  </a:cubicBezTo>
                  <a:cubicBezTo>
                    <a:pt x="199" y="52"/>
                    <a:pt x="205" y="63"/>
                    <a:pt x="210" y="67"/>
                  </a:cubicBezTo>
                  <a:cubicBezTo>
                    <a:pt x="212" y="62"/>
                    <a:pt x="213" y="54"/>
                    <a:pt x="218" y="51"/>
                  </a:cubicBezTo>
                  <a:cubicBezTo>
                    <a:pt x="224" y="59"/>
                    <a:pt x="238" y="106"/>
                    <a:pt x="254" y="97"/>
                  </a:cubicBezTo>
                  <a:cubicBezTo>
                    <a:pt x="259" y="109"/>
                    <a:pt x="263" y="122"/>
                    <a:pt x="270" y="132"/>
                  </a:cubicBezTo>
                  <a:cubicBezTo>
                    <a:pt x="277" y="141"/>
                    <a:pt x="284" y="149"/>
                    <a:pt x="290" y="157"/>
                  </a:cubicBezTo>
                  <a:cubicBezTo>
                    <a:pt x="292" y="160"/>
                    <a:pt x="296" y="164"/>
                    <a:pt x="296" y="168"/>
                  </a:cubicBezTo>
                  <a:cubicBezTo>
                    <a:pt x="295" y="175"/>
                    <a:pt x="286" y="172"/>
                    <a:pt x="280" y="171"/>
                  </a:cubicBezTo>
                  <a:cubicBezTo>
                    <a:pt x="252" y="167"/>
                    <a:pt x="234" y="150"/>
                    <a:pt x="212" y="134"/>
                  </a:cubicBezTo>
                  <a:cubicBezTo>
                    <a:pt x="186" y="114"/>
                    <a:pt x="159" y="97"/>
                    <a:pt x="127" y="89"/>
                  </a:cubicBezTo>
                  <a:cubicBezTo>
                    <a:pt x="97" y="82"/>
                    <a:pt x="66" y="80"/>
                    <a:pt x="39" y="95"/>
                  </a:cubicBezTo>
                  <a:cubicBezTo>
                    <a:pt x="29" y="101"/>
                    <a:pt x="17" y="104"/>
                    <a:pt x="7" y="110"/>
                  </a:cubicBezTo>
                </a:path>
              </a:pathLst>
            </a:custGeom>
            <a:solidFill>
              <a:srgbClr val="C9DA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56" name="Freeform 149">
              <a:extLst>
                <a:ext uri="{FF2B5EF4-FFF2-40B4-BE49-F238E27FC236}">
                  <a16:creationId xmlns:a16="http://schemas.microsoft.com/office/drawing/2014/main" id="{977211D7-6ABE-45ED-B078-1FEDC2712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2" y="1435"/>
              <a:ext cx="674" cy="353"/>
            </a:xfrm>
            <a:custGeom>
              <a:avLst/>
              <a:gdLst>
                <a:gd name="T0" fmla="*/ 28 w 291"/>
                <a:gd name="T1" fmla="*/ 523 h 143"/>
                <a:gd name="T2" fmla="*/ 123 w 291"/>
                <a:gd name="T3" fmla="*/ 921 h 143"/>
                <a:gd name="T4" fmla="*/ 371 w 291"/>
                <a:gd name="T5" fmla="*/ 1219 h 143"/>
                <a:gd name="T6" fmla="*/ 584 w 291"/>
                <a:gd name="T7" fmla="*/ 1535 h 143"/>
                <a:gd name="T8" fmla="*/ 672 w 291"/>
                <a:gd name="T9" fmla="*/ 1851 h 143"/>
                <a:gd name="T10" fmla="*/ 681 w 291"/>
                <a:gd name="T11" fmla="*/ 1535 h 143"/>
                <a:gd name="T12" fmla="*/ 820 w 291"/>
                <a:gd name="T13" fmla="*/ 1518 h 143"/>
                <a:gd name="T14" fmla="*/ 970 w 291"/>
                <a:gd name="T15" fmla="*/ 1414 h 143"/>
                <a:gd name="T16" fmla="*/ 1056 w 291"/>
                <a:gd name="T17" fmla="*/ 1577 h 143"/>
                <a:gd name="T18" fmla="*/ 1084 w 291"/>
                <a:gd name="T19" fmla="*/ 1822 h 143"/>
                <a:gd name="T20" fmla="*/ 1093 w 291"/>
                <a:gd name="T21" fmla="*/ 1925 h 143"/>
                <a:gd name="T22" fmla="*/ 1142 w 291"/>
                <a:gd name="T23" fmla="*/ 1938 h 143"/>
                <a:gd name="T24" fmla="*/ 1292 w 291"/>
                <a:gd name="T25" fmla="*/ 1597 h 143"/>
                <a:gd name="T26" fmla="*/ 1390 w 291"/>
                <a:gd name="T27" fmla="*/ 1730 h 143"/>
                <a:gd name="T28" fmla="*/ 1464 w 291"/>
                <a:gd name="T29" fmla="*/ 1701 h 143"/>
                <a:gd name="T30" fmla="*/ 1556 w 291"/>
                <a:gd name="T31" fmla="*/ 1730 h 143"/>
                <a:gd name="T32" fmla="*/ 1626 w 291"/>
                <a:gd name="T33" fmla="*/ 1760 h 143"/>
                <a:gd name="T34" fmla="*/ 1716 w 291"/>
                <a:gd name="T35" fmla="*/ 1701 h 143"/>
                <a:gd name="T36" fmla="*/ 1862 w 291"/>
                <a:gd name="T37" fmla="*/ 1883 h 143"/>
                <a:gd name="T38" fmla="*/ 1925 w 291"/>
                <a:gd name="T39" fmla="*/ 2108 h 143"/>
                <a:gd name="T40" fmla="*/ 2161 w 291"/>
                <a:gd name="T41" fmla="*/ 1792 h 143"/>
                <a:gd name="T42" fmla="*/ 2247 w 291"/>
                <a:gd name="T43" fmla="*/ 1834 h 143"/>
                <a:gd name="T44" fmla="*/ 2409 w 291"/>
                <a:gd name="T45" fmla="*/ 1681 h 143"/>
                <a:gd name="T46" fmla="*/ 2596 w 291"/>
                <a:gd name="T47" fmla="*/ 1713 h 143"/>
                <a:gd name="T48" fmla="*/ 2645 w 291"/>
                <a:gd name="T49" fmla="*/ 1804 h 143"/>
                <a:gd name="T50" fmla="*/ 2796 w 291"/>
                <a:gd name="T51" fmla="*/ 1597 h 143"/>
                <a:gd name="T52" fmla="*/ 2955 w 291"/>
                <a:gd name="T53" fmla="*/ 1548 h 143"/>
                <a:gd name="T54" fmla="*/ 3032 w 291"/>
                <a:gd name="T55" fmla="*/ 1701 h 143"/>
                <a:gd name="T56" fmla="*/ 3106 w 291"/>
                <a:gd name="T57" fmla="*/ 1323 h 143"/>
                <a:gd name="T58" fmla="*/ 3229 w 291"/>
                <a:gd name="T59" fmla="*/ 1200 h 143"/>
                <a:gd name="T60" fmla="*/ 3294 w 291"/>
                <a:gd name="T61" fmla="*/ 1096 h 143"/>
                <a:gd name="T62" fmla="*/ 3465 w 291"/>
                <a:gd name="T63" fmla="*/ 780 h 143"/>
                <a:gd name="T64" fmla="*/ 3578 w 291"/>
                <a:gd name="T65" fmla="*/ 469 h 143"/>
                <a:gd name="T66" fmla="*/ 3391 w 291"/>
                <a:gd name="T67" fmla="*/ 165 h 143"/>
                <a:gd name="T68" fmla="*/ 3009 w 291"/>
                <a:gd name="T69" fmla="*/ 555 h 143"/>
                <a:gd name="T70" fmla="*/ 2918 w 291"/>
                <a:gd name="T71" fmla="*/ 523 h 143"/>
                <a:gd name="T72" fmla="*/ 2805 w 291"/>
                <a:gd name="T73" fmla="*/ 718 h 143"/>
                <a:gd name="T74" fmla="*/ 2624 w 291"/>
                <a:gd name="T75" fmla="*/ 842 h 143"/>
                <a:gd name="T76" fmla="*/ 2050 w 291"/>
                <a:gd name="T77" fmla="*/ 1116 h 143"/>
                <a:gd name="T78" fmla="*/ 1862 w 291"/>
                <a:gd name="T79" fmla="*/ 921 h 143"/>
                <a:gd name="T80" fmla="*/ 1605 w 291"/>
                <a:gd name="T81" fmla="*/ 1024 h 143"/>
                <a:gd name="T82" fmla="*/ 1353 w 291"/>
                <a:gd name="T83" fmla="*/ 992 h 143"/>
                <a:gd name="T84" fmla="*/ 1228 w 291"/>
                <a:gd name="T85" fmla="*/ 950 h 143"/>
                <a:gd name="T86" fmla="*/ 1191 w 291"/>
                <a:gd name="T87" fmla="*/ 810 h 143"/>
                <a:gd name="T88" fmla="*/ 1047 w 291"/>
                <a:gd name="T89" fmla="*/ 810 h 143"/>
                <a:gd name="T90" fmla="*/ 843 w 291"/>
                <a:gd name="T91" fmla="*/ 647 h 143"/>
                <a:gd name="T92" fmla="*/ 623 w 291"/>
                <a:gd name="T93" fmla="*/ 615 h 143"/>
                <a:gd name="T94" fmla="*/ 461 w 291"/>
                <a:gd name="T95" fmla="*/ 543 h 143"/>
                <a:gd name="T96" fmla="*/ 171 w 291"/>
                <a:gd name="T97" fmla="*/ 348 h 143"/>
                <a:gd name="T98" fmla="*/ 28 w 291"/>
                <a:gd name="T99" fmla="*/ 543 h 14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91" h="143">
                  <a:moveTo>
                    <a:pt x="2" y="35"/>
                  </a:moveTo>
                  <a:cubicBezTo>
                    <a:pt x="6" y="43"/>
                    <a:pt x="5" y="53"/>
                    <a:pt x="10" y="61"/>
                  </a:cubicBezTo>
                  <a:cubicBezTo>
                    <a:pt x="15" y="70"/>
                    <a:pt x="23" y="75"/>
                    <a:pt x="30" y="81"/>
                  </a:cubicBezTo>
                  <a:cubicBezTo>
                    <a:pt x="38" y="86"/>
                    <a:pt x="43" y="93"/>
                    <a:pt x="47" y="102"/>
                  </a:cubicBezTo>
                  <a:cubicBezTo>
                    <a:pt x="49" y="109"/>
                    <a:pt x="49" y="118"/>
                    <a:pt x="54" y="123"/>
                  </a:cubicBezTo>
                  <a:cubicBezTo>
                    <a:pt x="57" y="117"/>
                    <a:pt x="53" y="109"/>
                    <a:pt x="55" y="102"/>
                  </a:cubicBezTo>
                  <a:cubicBezTo>
                    <a:pt x="59" y="93"/>
                    <a:pt x="61" y="101"/>
                    <a:pt x="66" y="101"/>
                  </a:cubicBezTo>
                  <a:cubicBezTo>
                    <a:pt x="71" y="100"/>
                    <a:pt x="72" y="93"/>
                    <a:pt x="78" y="94"/>
                  </a:cubicBezTo>
                  <a:cubicBezTo>
                    <a:pt x="84" y="95"/>
                    <a:pt x="84" y="101"/>
                    <a:pt x="85" y="105"/>
                  </a:cubicBezTo>
                  <a:cubicBezTo>
                    <a:pt x="86" y="110"/>
                    <a:pt x="86" y="116"/>
                    <a:pt x="87" y="121"/>
                  </a:cubicBezTo>
                  <a:cubicBezTo>
                    <a:pt x="87" y="123"/>
                    <a:pt x="87" y="126"/>
                    <a:pt x="88" y="128"/>
                  </a:cubicBezTo>
                  <a:cubicBezTo>
                    <a:pt x="90" y="132"/>
                    <a:pt x="90" y="132"/>
                    <a:pt x="92" y="129"/>
                  </a:cubicBezTo>
                  <a:cubicBezTo>
                    <a:pt x="96" y="123"/>
                    <a:pt x="96" y="109"/>
                    <a:pt x="104" y="106"/>
                  </a:cubicBezTo>
                  <a:cubicBezTo>
                    <a:pt x="112" y="104"/>
                    <a:pt x="108" y="113"/>
                    <a:pt x="112" y="115"/>
                  </a:cubicBezTo>
                  <a:cubicBezTo>
                    <a:pt x="115" y="117"/>
                    <a:pt x="115" y="114"/>
                    <a:pt x="118" y="113"/>
                  </a:cubicBezTo>
                  <a:cubicBezTo>
                    <a:pt x="121" y="112"/>
                    <a:pt x="122" y="114"/>
                    <a:pt x="125" y="115"/>
                  </a:cubicBezTo>
                  <a:cubicBezTo>
                    <a:pt x="129" y="117"/>
                    <a:pt x="126" y="118"/>
                    <a:pt x="131" y="117"/>
                  </a:cubicBezTo>
                  <a:cubicBezTo>
                    <a:pt x="134" y="116"/>
                    <a:pt x="134" y="113"/>
                    <a:pt x="138" y="113"/>
                  </a:cubicBezTo>
                  <a:cubicBezTo>
                    <a:pt x="145" y="112"/>
                    <a:pt x="148" y="119"/>
                    <a:pt x="150" y="125"/>
                  </a:cubicBezTo>
                  <a:cubicBezTo>
                    <a:pt x="150" y="128"/>
                    <a:pt x="152" y="138"/>
                    <a:pt x="155" y="140"/>
                  </a:cubicBezTo>
                  <a:cubicBezTo>
                    <a:pt x="164" y="143"/>
                    <a:pt x="157" y="107"/>
                    <a:pt x="174" y="119"/>
                  </a:cubicBezTo>
                  <a:cubicBezTo>
                    <a:pt x="176" y="120"/>
                    <a:pt x="178" y="123"/>
                    <a:pt x="181" y="122"/>
                  </a:cubicBezTo>
                  <a:cubicBezTo>
                    <a:pt x="185" y="121"/>
                    <a:pt x="189" y="113"/>
                    <a:pt x="194" y="112"/>
                  </a:cubicBezTo>
                  <a:cubicBezTo>
                    <a:pt x="200" y="110"/>
                    <a:pt x="205" y="108"/>
                    <a:pt x="209" y="114"/>
                  </a:cubicBezTo>
                  <a:cubicBezTo>
                    <a:pt x="210" y="117"/>
                    <a:pt x="209" y="121"/>
                    <a:pt x="213" y="120"/>
                  </a:cubicBezTo>
                  <a:cubicBezTo>
                    <a:pt x="216" y="120"/>
                    <a:pt x="222" y="109"/>
                    <a:pt x="225" y="106"/>
                  </a:cubicBezTo>
                  <a:cubicBezTo>
                    <a:pt x="229" y="103"/>
                    <a:pt x="233" y="99"/>
                    <a:pt x="238" y="103"/>
                  </a:cubicBezTo>
                  <a:cubicBezTo>
                    <a:pt x="240" y="106"/>
                    <a:pt x="240" y="112"/>
                    <a:pt x="244" y="113"/>
                  </a:cubicBezTo>
                  <a:cubicBezTo>
                    <a:pt x="247" y="106"/>
                    <a:pt x="246" y="95"/>
                    <a:pt x="250" y="88"/>
                  </a:cubicBezTo>
                  <a:cubicBezTo>
                    <a:pt x="253" y="83"/>
                    <a:pt x="256" y="82"/>
                    <a:pt x="260" y="80"/>
                  </a:cubicBezTo>
                  <a:cubicBezTo>
                    <a:pt x="266" y="78"/>
                    <a:pt x="264" y="79"/>
                    <a:pt x="265" y="73"/>
                  </a:cubicBezTo>
                  <a:cubicBezTo>
                    <a:pt x="267" y="65"/>
                    <a:pt x="275" y="59"/>
                    <a:pt x="279" y="52"/>
                  </a:cubicBezTo>
                  <a:cubicBezTo>
                    <a:pt x="283" y="45"/>
                    <a:pt x="286" y="39"/>
                    <a:pt x="288" y="31"/>
                  </a:cubicBezTo>
                  <a:cubicBezTo>
                    <a:pt x="291" y="21"/>
                    <a:pt x="287" y="0"/>
                    <a:pt x="273" y="11"/>
                  </a:cubicBezTo>
                  <a:cubicBezTo>
                    <a:pt x="263" y="18"/>
                    <a:pt x="258" y="44"/>
                    <a:pt x="242" y="37"/>
                  </a:cubicBezTo>
                  <a:cubicBezTo>
                    <a:pt x="239" y="36"/>
                    <a:pt x="239" y="34"/>
                    <a:pt x="235" y="35"/>
                  </a:cubicBezTo>
                  <a:cubicBezTo>
                    <a:pt x="232" y="36"/>
                    <a:pt x="229" y="45"/>
                    <a:pt x="226" y="48"/>
                  </a:cubicBezTo>
                  <a:cubicBezTo>
                    <a:pt x="222" y="53"/>
                    <a:pt x="217" y="52"/>
                    <a:pt x="211" y="56"/>
                  </a:cubicBezTo>
                  <a:cubicBezTo>
                    <a:pt x="196" y="64"/>
                    <a:pt x="183" y="80"/>
                    <a:pt x="165" y="74"/>
                  </a:cubicBezTo>
                  <a:cubicBezTo>
                    <a:pt x="156" y="72"/>
                    <a:pt x="155" y="66"/>
                    <a:pt x="150" y="61"/>
                  </a:cubicBezTo>
                  <a:cubicBezTo>
                    <a:pt x="142" y="52"/>
                    <a:pt x="136" y="65"/>
                    <a:pt x="129" y="68"/>
                  </a:cubicBezTo>
                  <a:cubicBezTo>
                    <a:pt x="121" y="72"/>
                    <a:pt x="116" y="67"/>
                    <a:pt x="109" y="66"/>
                  </a:cubicBezTo>
                  <a:cubicBezTo>
                    <a:pt x="106" y="65"/>
                    <a:pt x="102" y="66"/>
                    <a:pt x="99" y="63"/>
                  </a:cubicBezTo>
                  <a:cubicBezTo>
                    <a:pt x="97" y="60"/>
                    <a:pt x="99" y="56"/>
                    <a:pt x="96" y="54"/>
                  </a:cubicBezTo>
                  <a:cubicBezTo>
                    <a:pt x="93" y="52"/>
                    <a:pt x="87" y="55"/>
                    <a:pt x="84" y="54"/>
                  </a:cubicBezTo>
                  <a:cubicBezTo>
                    <a:pt x="77" y="53"/>
                    <a:pt x="74" y="47"/>
                    <a:pt x="68" y="43"/>
                  </a:cubicBezTo>
                  <a:cubicBezTo>
                    <a:pt x="62" y="38"/>
                    <a:pt x="57" y="41"/>
                    <a:pt x="50" y="41"/>
                  </a:cubicBezTo>
                  <a:cubicBezTo>
                    <a:pt x="45" y="41"/>
                    <a:pt x="41" y="39"/>
                    <a:pt x="37" y="36"/>
                  </a:cubicBezTo>
                  <a:cubicBezTo>
                    <a:pt x="31" y="30"/>
                    <a:pt x="23" y="21"/>
                    <a:pt x="14" y="23"/>
                  </a:cubicBezTo>
                  <a:cubicBezTo>
                    <a:pt x="7" y="24"/>
                    <a:pt x="0" y="28"/>
                    <a:pt x="2" y="36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57" name="Freeform 150">
              <a:extLst>
                <a:ext uri="{FF2B5EF4-FFF2-40B4-BE49-F238E27FC236}">
                  <a16:creationId xmlns:a16="http://schemas.microsoft.com/office/drawing/2014/main" id="{B85C34C2-DDD1-4A68-A434-4D2434A67E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7" y="2533"/>
              <a:ext cx="710" cy="457"/>
            </a:xfrm>
            <a:custGeom>
              <a:avLst/>
              <a:gdLst>
                <a:gd name="T0" fmla="*/ 481 w 307"/>
                <a:gd name="T1" fmla="*/ 1465 h 185"/>
                <a:gd name="T2" fmla="*/ 705 w 307"/>
                <a:gd name="T3" fmla="*/ 1087 h 185"/>
                <a:gd name="T4" fmla="*/ 819 w 307"/>
                <a:gd name="T5" fmla="*/ 781 h 185"/>
                <a:gd name="T6" fmla="*/ 877 w 307"/>
                <a:gd name="T7" fmla="*/ 501 h 185"/>
                <a:gd name="T8" fmla="*/ 990 w 307"/>
                <a:gd name="T9" fmla="*/ 348 h 185"/>
                <a:gd name="T10" fmla="*/ 990 w 307"/>
                <a:gd name="T11" fmla="*/ 677 h 185"/>
                <a:gd name="T12" fmla="*/ 1112 w 307"/>
                <a:gd name="T13" fmla="*/ 781 h 185"/>
                <a:gd name="T14" fmla="*/ 1186 w 307"/>
                <a:gd name="T15" fmla="*/ 697 h 185"/>
                <a:gd name="T16" fmla="*/ 1300 w 307"/>
                <a:gd name="T17" fmla="*/ 756 h 185"/>
                <a:gd name="T18" fmla="*/ 1397 w 307"/>
                <a:gd name="T19" fmla="*/ 635 h 185"/>
                <a:gd name="T20" fmla="*/ 1508 w 307"/>
                <a:gd name="T21" fmla="*/ 501 h 185"/>
                <a:gd name="T22" fmla="*/ 1647 w 307"/>
                <a:gd name="T23" fmla="*/ 195 h 185"/>
                <a:gd name="T24" fmla="*/ 1792 w 307"/>
                <a:gd name="T25" fmla="*/ 91 h 185"/>
                <a:gd name="T26" fmla="*/ 1894 w 307"/>
                <a:gd name="T27" fmla="*/ 225 h 185"/>
                <a:gd name="T28" fmla="*/ 1989 w 307"/>
                <a:gd name="T29" fmla="*/ 556 h 185"/>
                <a:gd name="T30" fmla="*/ 2102 w 307"/>
                <a:gd name="T31" fmla="*/ 420 h 185"/>
                <a:gd name="T32" fmla="*/ 2151 w 307"/>
                <a:gd name="T33" fmla="*/ 543 h 185"/>
                <a:gd name="T34" fmla="*/ 2262 w 307"/>
                <a:gd name="T35" fmla="*/ 543 h 185"/>
                <a:gd name="T36" fmla="*/ 2449 w 307"/>
                <a:gd name="T37" fmla="*/ 726 h 185"/>
                <a:gd name="T38" fmla="*/ 2583 w 307"/>
                <a:gd name="T39" fmla="*/ 585 h 185"/>
                <a:gd name="T40" fmla="*/ 2657 w 307"/>
                <a:gd name="T41" fmla="*/ 756 h 185"/>
                <a:gd name="T42" fmla="*/ 2771 w 307"/>
                <a:gd name="T43" fmla="*/ 934 h 185"/>
                <a:gd name="T44" fmla="*/ 2872 w 307"/>
                <a:gd name="T45" fmla="*/ 1055 h 185"/>
                <a:gd name="T46" fmla="*/ 2970 w 307"/>
                <a:gd name="T47" fmla="*/ 996 h 185"/>
                <a:gd name="T48" fmla="*/ 3016 w 307"/>
                <a:gd name="T49" fmla="*/ 1013 h 185"/>
                <a:gd name="T50" fmla="*/ 3081 w 307"/>
                <a:gd name="T51" fmla="*/ 1146 h 185"/>
                <a:gd name="T52" fmla="*/ 3178 w 307"/>
                <a:gd name="T53" fmla="*/ 1415 h 185"/>
                <a:gd name="T54" fmla="*/ 3289 w 307"/>
                <a:gd name="T55" fmla="*/ 1549 h 185"/>
                <a:gd name="T56" fmla="*/ 3414 w 307"/>
                <a:gd name="T57" fmla="*/ 1660 h 185"/>
                <a:gd name="T58" fmla="*/ 3749 w 307"/>
                <a:gd name="T59" fmla="*/ 2216 h 185"/>
                <a:gd name="T60" fmla="*/ 3589 w 307"/>
                <a:gd name="T61" fmla="*/ 2606 h 185"/>
                <a:gd name="T62" fmla="*/ 3215 w 307"/>
                <a:gd name="T63" fmla="*/ 2050 h 185"/>
                <a:gd name="T64" fmla="*/ 3092 w 307"/>
                <a:gd name="T65" fmla="*/ 2307 h 185"/>
                <a:gd name="T66" fmla="*/ 2412 w 307"/>
                <a:gd name="T67" fmla="*/ 1702 h 185"/>
                <a:gd name="T68" fmla="*/ 2028 w 307"/>
                <a:gd name="T69" fmla="*/ 1495 h 185"/>
                <a:gd name="T70" fmla="*/ 1593 w 307"/>
                <a:gd name="T71" fmla="*/ 1598 h 185"/>
                <a:gd name="T72" fmla="*/ 1422 w 307"/>
                <a:gd name="T73" fmla="*/ 1354 h 185"/>
                <a:gd name="T74" fmla="*/ 1235 w 307"/>
                <a:gd name="T75" fmla="*/ 1294 h 185"/>
                <a:gd name="T76" fmla="*/ 840 w 307"/>
                <a:gd name="T77" fmla="*/ 1660 h 185"/>
                <a:gd name="T78" fmla="*/ 407 w 307"/>
                <a:gd name="T79" fmla="*/ 2233 h 185"/>
                <a:gd name="T80" fmla="*/ 12 w 307"/>
                <a:gd name="T81" fmla="*/ 2263 h 185"/>
                <a:gd name="T82" fmla="*/ 86 w 307"/>
                <a:gd name="T83" fmla="*/ 2050 h 185"/>
                <a:gd name="T84" fmla="*/ 236 w 307"/>
                <a:gd name="T85" fmla="*/ 1838 h 185"/>
                <a:gd name="T86" fmla="*/ 481 w 307"/>
                <a:gd name="T87" fmla="*/ 1445 h 18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307" h="185">
                  <a:moveTo>
                    <a:pt x="39" y="97"/>
                  </a:moveTo>
                  <a:cubicBezTo>
                    <a:pt x="43" y="88"/>
                    <a:pt x="52" y="80"/>
                    <a:pt x="57" y="72"/>
                  </a:cubicBezTo>
                  <a:cubicBezTo>
                    <a:pt x="60" y="66"/>
                    <a:pt x="64" y="59"/>
                    <a:pt x="66" y="52"/>
                  </a:cubicBezTo>
                  <a:cubicBezTo>
                    <a:pt x="69" y="46"/>
                    <a:pt x="69" y="39"/>
                    <a:pt x="71" y="33"/>
                  </a:cubicBezTo>
                  <a:cubicBezTo>
                    <a:pt x="73" y="29"/>
                    <a:pt x="76" y="16"/>
                    <a:pt x="80" y="23"/>
                  </a:cubicBezTo>
                  <a:cubicBezTo>
                    <a:pt x="83" y="29"/>
                    <a:pt x="78" y="39"/>
                    <a:pt x="80" y="45"/>
                  </a:cubicBezTo>
                  <a:cubicBezTo>
                    <a:pt x="82" y="53"/>
                    <a:pt x="83" y="59"/>
                    <a:pt x="90" y="52"/>
                  </a:cubicBezTo>
                  <a:cubicBezTo>
                    <a:pt x="92" y="50"/>
                    <a:pt x="93" y="46"/>
                    <a:pt x="96" y="46"/>
                  </a:cubicBezTo>
                  <a:cubicBezTo>
                    <a:pt x="99" y="45"/>
                    <a:pt x="101" y="51"/>
                    <a:pt x="105" y="50"/>
                  </a:cubicBezTo>
                  <a:cubicBezTo>
                    <a:pt x="108" y="49"/>
                    <a:pt x="111" y="44"/>
                    <a:pt x="113" y="42"/>
                  </a:cubicBezTo>
                  <a:cubicBezTo>
                    <a:pt x="117" y="39"/>
                    <a:pt x="120" y="38"/>
                    <a:pt x="122" y="33"/>
                  </a:cubicBezTo>
                  <a:cubicBezTo>
                    <a:pt x="128" y="24"/>
                    <a:pt x="129" y="23"/>
                    <a:pt x="133" y="13"/>
                  </a:cubicBezTo>
                  <a:cubicBezTo>
                    <a:pt x="135" y="7"/>
                    <a:pt x="138" y="0"/>
                    <a:pt x="145" y="6"/>
                  </a:cubicBezTo>
                  <a:cubicBezTo>
                    <a:pt x="150" y="10"/>
                    <a:pt x="152" y="9"/>
                    <a:pt x="153" y="15"/>
                  </a:cubicBezTo>
                  <a:cubicBezTo>
                    <a:pt x="155" y="22"/>
                    <a:pt x="155" y="32"/>
                    <a:pt x="161" y="37"/>
                  </a:cubicBezTo>
                  <a:cubicBezTo>
                    <a:pt x="165" y="33"/>
                    <a:pt x="165" y="22"/>
                    <a:pt x="170" y="28"/>
                  </a:cubicBezTo>
                  <a:cubicBezTo>
                    <a:pt x="173" y="30"/>
                    <a:pt x="171" y="34"/>
                    <a:pt x="174" y="36"/>
                  </a:cubicBezTo>
                  <a:cubicBezTo>
                    <a:pt x="179" y="40"/>
                    <a:pt x="179" y="35"/>
                    <a:pt x="183" y="36"/>
                  </a:cubicBezTo>
                  <a:cubicBezTo>
                    <a:pt x="189" y="38"/>
                    <a:pt x="190" y="50"/>
                    <a:pt x="198" y="48"/>
                  </a:cubicBezTo>
                  <a:cubicBezTo>
                    <a:pt x="206" y="47"/>
                    <a:pt x="201" y="34"/>
                    <a:pt x="209" y="39"/>
                  </a:cubicBezTo>
                  <a:cubicBezTo>
                    <a:pt x="211" y="41"/>
                    <a:pt x="214" y="47"/>
                    <a:pt x="215" y="50"/>
                  </a:cubicBezTo>
                  <a:cubicBezTo>
                    <a:pt x="218" y="54"/>
                    <a:pt x="221" y="58"/>
                    <a:pt x="224" y="62"/>
                  </a:cubicBezTo>
                  <a:cubicBezTo>
                    <a:pt x="226" y="64"/>
                    <a:pt x="229" y="69"/>
                    <a:pt x="232" y="70"/>
                  </a:cubicBezTo>
                  <a:cubicBezTo>
                    <a:pt x="237" y="72"/>
                    <a:pt x="236" y="67"/>
                    <a:pt x="240" y="66"/>
                  </a:cubicBezTo>
                  <a:cubicBezTo>
                    <a:pt x="243" y="64"/>
                    <a:pt x="240" y="63"/>
                    <a:pt x="244" y="67"/>
                  </a:cubicBezTo>
                  <a:cubicBezTo>
                    <a:pt x="245" y="68"/>
                    <a:pt x="248" y="74"/>
                    <a:pt x="249" y="76"/>
                  </a:cubicBezTo>
                  <a:cubicBezTo>
                    <a:pt x="252" y="82"/>
                    <a:pt x="254" y="88"/>
                    <a:pt x="257" y="94"/>
                  </a:cubicBezTo>
                  <a:cubicBezTo>
                    <a:pt x="259" y="98"/>
                    <a:pt x="261" y="101"/>
                    <a:pt x="266" y="103"/>
                  </a:cubicBezTo>
                  <a:cubicBezTo>
                    <a:pt x="273" y="105"/>
                    <a:pt x="273" y="103"/>
                    <a:pt x="276" y="110"/>
                  </a:cubicBezTo>
                  <a:cubicBezTo>
                    <a:pt x="282" y="124"/>
                    <a:pt x="295" y="134"/>
                    <a:pt x="303" y="147"/>
                  </a:cubicBezTo>
                  <a:cubicBezTo>
                    <a:pt x="307" y="155"/>
                    <a:pt x="303" y="178"/>
                    <a:pt x="290" y="173"/>
                  </a:cubicBezTo>
                  <a:cubicBezTo>
                    <a:pt x="274" y="168"/>
                    <a:pt x="274" y="142"/>
                    <a:pt x="260" y="136"/>
                  </a:cubicBezTo>
                  <a:cubicBezTo>
                    <a:pt x="260" y="144"/>
                    <a:pt x="262" y="171"/>
                    <a:pt x="250" y="153"/>
                  </a:cubicBezTo>
                  <a:cubicBezTo>
                    <a:pt x="242" y="185"/>
                    <a:pt x="202" y="122"/>
                    <a:pt x="195" y="113"/>
                  </a:cubicBezTo>
                  <a:cubicBezTo>
                    <a:pt x="187" y="104"/>
                    <a:pt x="177" y="91"/>
                    <a:pt x="164" y="99"/>
                  </a:cubicBezTo>
                  <a:cubicBezTo>
                    <a:pt x="151" y="106"/>
                    <a:pt x="143" y="119"/>
                    <a:pt x="129" y="106"/>
                  </a:cubicBezTo>
                  <a:cubicBezTo>
                    <a:pt x="124" y="102"/>
                    <a:pt x="120" y="93"/>
                    <a:pt x="115" y="90"/>
                  </a:cubicBezTo>
                  <a:cubicBezTo>
                    <a:pt x="111" y="88"/>
                    <a:pt x="104" y="87"/>
                    <a:pt x="100" y="86"/>
                  </a:cubicBezTo>
                  <a:cubicBezTo>
                    <a:pt x="84" y="82"/>
                    <a:pt x="76" y="99"/>
                    <a:pt x="68" y="110"/>
                  </a:cubicBezTo>
                  <a:cubicBezTo>
                    <a:pt x="58" y="124"/>
                    <a:pt x="48" y="138"/>
                    <a:pt x="33" y="148"/>
                  </a:cubicBezTo>
                  <a:cubicBezTo>
                    <a:pt x="25" y="152"/>
                    <a:pt x="4" y="164"/>
                    <a:pt x="1" y="150"/>
                  </a:cubicBezTo>
                  <a:cubicBezTo>
                    <a:pt x="0" y="144"/>
                    <a:pt x="3" y="140"/>
                    <a:pt x="7" y="136"/>
                  </a:cubicBezTo>
                  <a:cubicBezTo>
                    <a:pt x="12" y="132"/>
                    <a:pt x="15" y="128"/>
                    <a:pt x="19" y="122"/>
                  </a:cubicBezTo>
                  <a:cubicBezTo>
                    <a:pt x="25" y="112"/>
                    <a:pt x="32" y="103"/>
                    <a:pt x="39" y="96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58" name="Freeform 151">
              <a:extLst>
                <a:ext uri="{FF2B5EF4-FFF2-40B4-BE49-F238E27FC236}">
                  <a16:creationId xmlns:a16="http://schemas.microsoft.com/office/drawing/2014/main" id="{8453DE6D-4A79-4240-B97C-9E98D32B3C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9" y="1704"/>
              <a:ext cx="453" cy="1034"/>
            </a:xfrm>
            <a:custGeom>
              <a:avLst/>
              <a:gdLst>
                <a:gd name="T0" fmla="*/ 0 w 196"/>
                <a:gd name="T1" fmla="*/ 378 h 419"/>
                <a:gd name="T2" fmla="*/ 261 w 196"/>
                <a:gd name="T3" fmla="*/ 555 h 419"/>
                <a:gd name="T4" fmla="*/ 273 w 196"/>
                <a:gd name="T5" fmla="*/ 133 h 419"/>
                <a:gd name="T6" fmla="*/ 631 w 196"/>
                <a:gd name="T7" fmla="*/ 664 h 419"/>
                <a:gd name="T8" fmla="*/ 705 w 196"/>
                <a:gd name="T9" fmla="*/ 439 h 419"/>
                <a:gd name="T10" fmla="*/ 742 w 196"/>
                <a:gd name="T11" fmla="*/ 348 h 419"/>
                <a:gd name="T12" fmla="*/ 818 w 196"/>
                <a:gd name="T13" fmla="*/ 390 h 419"/>
                <a:gd name="T14" fmla="*/ 888 w 196"/>
                <a:gd name="T15" fmla="*/ 360 h 419"/>
                <a:gd name="T16" fmla="*/ 989 w 196"/>
                <a:gd name="T17" fmla="*/ 407 h 419"/>
                <a:gd name="T18" fmla="*/ 1174 w 196"/>
                <a:gd name="T19" fmla="*/ 390 h 419"/>
                <a:gd name="T20" fmla="*/ 1373 w 196"/>
                <a:gd name="T21" fmla="*/ 859 h 419"/>
                <a:gd name="T22" fmla="*/ 1555 w 196"/>
                <a:gd name="T23" fmla="*/ 452 h 419"/>
                <a:gd name="T24" fmla="*/ 1592 w 196"/>
                <a:gd name="T25" fmla="*/ 494 h 419"/>
                <a:gd name="T26" fmla="*/ 1826 w 196"/>
                <a:gd name="T27" fmla="*/ 316 h 419"/>
                <a:gd name="T28" fmla="*/ 2025 w 196"/>
                <a:gd name="T29" fmla="*/ 469 h 419"/>
                <a:gd name="T30" fmla="*/ 2260 w 196"/>
                <a:gd name="T31" fmla="*/ 348 h 419"/>
                <a:gd name="T32" fmla="*/ 2233 w 196"/>
                <a:gd name="T33" fmla="*/ 842 h 419"/>
                <a:gd name="T34" fmla="*/ 2420 w 196"/>
                <a:gd name="T35" fmla="*/ 6266 h 419"/>
                <a:gd name="T36" fmla="*/ 2025 w 196"/>
                <a:gd name="T37" fmla="*/ 5693 h 419"/>
                <a:gd name="T38" fmla="*/ 1928 w 196"/>
                <a:gd name="T39" fmla="*/ 5772 h 419"/>
                <a:gd name="T40" fmla="*/ 1826 w 196"/>
                <a:gd name="T41" fmla="*/ 5577 h 419"/>
                <a:gd name="T42" fmla="*/ 1694 w 196"/>
                <a:gd name="T43" fmla="*/ 5153 h 419"/>
                <a:gd name="T44" fmla="*/ 1507 w 196"/>
                <a:gd name="T45" fmla="*/ 5456 h 419"/>
                <a:gd name="T46" fmla="*/ 1357 w 196"/>
                <a:gd name="T47" fmla="*/ 5323 h 419"/>
                <a:gd name="T48" fmla="*/ 1336 w 196"/>
                <a:gd name="T49" fmla="*/ 5365 h 419"/>
                <a:gd name="T50" fmla="*/ 1206 w 196"/>
                <a:gd name="T51" fmla="*/ 5212 h 419"/>
                <a:gd name="T52" fmla="*/ 1121 w 196"/>
                <a:gd name="T53" fmla="*/ 5212 h 419"/>
                <a:gd name="T54" fmla="*/ 1063 w 196"/>
                <a:gd name="T55" fmla="*/ 5108 h 419"/>
                <a:gd name="T56" fmla="*/ 668 w 196"/>
                <a:gd name="T57" fmla="*/ 5066 h 419"/>
                <a:gd name="T58" fmla="*/ 492 w 196"/>
                <a:gd name="T59" fmla="*/ 5469 h 419"/>
                <a:gd name="T60" fmla="*/ 358 w 196"/>
                <a:gd name="T61" fmla="*/ 5456 h 419"/>
                <a:gd name="T62" fmla="*/ 224 w 196"/>
                <a:gd name="T63" fmla="*/ 5560 h 419"/>
                <a:gd name="T64" fmla="*/ 187 w 196"/>
                <a:gd name="T65" fmla="*/ 5200 h 419"/>
                <a:gd name="T66" fmla="*/ 0 w 196"/>
                <a:gd name="T67" fmla="*/ 5049 h 419"/>
                <a:gd name="T68" fmla="*/ 74 w 196"/>
                <a:gd name="T69" fmla="*/ 4763 h 419"/>
                <a:gd name="T70" fmla="*/ 134 w 196"/>
                <a:gd name="T71" fmla="*/ 4299 h 419"/>
                <a:gd name="T72" fmla="*/ 171 w 196"/>
                <a:gd name="T73" fmla="*/ 3186 h 419"/>
                <a:gd name="T74" fmla="*/ 74 w 196"/>
                <a:gd name="T75" fmla="*/ 1310 h 419"/>
                <a:gd name="T76" fmla="*/ 0 w 196"/>
                <a:gd name="T77" fmla="*/ 378 h 41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96" h="419">
                  <a:moveTo>
                    <a:pt x="0" y="25"/>
                  </a:moveTo>
                  <a:cubicBezTo>
                    <a:pt x="6" y="29"/>
                    <a:pt x="14" y="46"/>
                    <a:pt x="21" y="37"/>
                  </a:cubicBezTo>
                  <a:cubicBezTo>
                    <a:pt x="27" y="31"/>
                    <a:pt x="20" y="16"/>
                    <a:pt x="22" y="9"/>
                  </a:cubicBezTo>
                  <a:cubicBezTo>
                    <a:pt x="30" y="0"/>
                    <a:pt x="30" y="47"/>
                    <a:pt x="51" y="44"/>
                  </a:cubicBezTo>
                  <a:cubicBezTo>
                    <a:pt x="56" y="44"/>
                    <a:pt x="54" y="33"/>
                    <a:pt x="57" y="29"/>
                  </a:cubicBezTo>
                  <a:cubicBezTo>
                    <a:pt x="58" y="27"/>
                    <a:pt x="57" y="23"/>
                    <a:pt x="60" y="23"/>
                  </a:cubicBezTo>
                  <a:cubicBezTo>
                    <a:pt x="63" y="21"/>
                    <a:pt x="63" y="26"/>
                    <a:pt x="66" y="26"/>
                  </a:cubicBezTo>
                  <a:cubicBezTo>
                    <a:pt x="69" y="27"/>
                    <a:pt x="71" y="24"/>
                    <a:pt x="72" y="24"/>
                  </a:cubicBezTo>
                  <a:cubicBezTo>
                    <a:pt x="76" y="25"/>
                    <a:pt x="77" y="27"/>
                    <a:pt x="80" y="27"/>
                  </a:cubicBezTo>
                  <a:cubicBezTo>
                    <a:pt x="86" y="27"/>
                    <a:pt x="90" y="22"/>
                    <a:pt x="95" y="26"/>
                  </a:cubicBezTo>
                  <a:cubicBezTo>
                    <a:pt x="103" y="32"/>
                    <a:pt x="101" y="54"/>
                    <a:pt x="111" y="57"/>
                  </a:cubicBezTo>
                  <a:cubicBezTo>
                    <a:pt x="121" y="59"/>
                    <a:pt x="122" y="35"/>
                    <a:pt x="126" y="30"/>
                  </a:cubicBezTo>
                  <a:cubicBezTo>
                    <a:pt x="128" y="28"/>
                    <a:pt x="127" y="32"/>
                    <a:pt x="129" y="33"/>
                  </a:cubicBezTo>
                  <a:cubicBezTo>
                    <a:pt x="138" y="35"/>
                    <a:pt x="139" y="21"/>
                    <a:pt x="148" y="21"/>
                  </a:cubicBezTo>
                  <a:cubicBezTo>
                    <a:pt x="155" y="21"/>
                    <a:pt x="153" y="32"/>
                    <a:pt x="164" y="31"/>
                  </a:cubicBezTo>
                  <a:cubicBezTo>
                    <a:pt x="169" y="30"/>
                    <a:pt x="177" y="19"/>
                    <a:pt x="183" y="23"/>
                  </a:cubicBezTo>
                  <a:cubicBezTo>
                    <a:pt x="189" y="26"/>
                    <a:pt x="182" y="50"/>
                    <a:pt x="181" y="56"/>
                  </a:cubicBezTo>
                  <a:cubicBezTo>
                    <a:pt x="153" y="264"/>
                    <a:pt x="196" y="401"/>
                    <a:pt x="196" y="417"/>
                  </a:cubicBezTo>
                  <a:cubicBezTo>
                    <a:pt x="181" y="419"/>
                    <a:pt x="182" y="373"/>
                    <a:pt x="164" y="379"/>
                  </a:cubicBezTo>
                  <a:cubicBezTo>
                    <a:pt x="160" y="380"/>
                    <a:pt x="161" y="386"/>
                    <a:pt x="156" y="384"/>
                  </a:cubicBezTo>
                  <a:cubicBezTo>
                    <a:pt x="153" y="384"/>
                    <a:pt x="149" y="374"/>
                    <a:pt x="148" y="371"/>
                  </a:cubicBezTo>
                  <a:cubicBezTo>
                    <a:pt x="144" y="362"/>
                    <a:pt x="143" y="346"/>
                    <a:pt x="137" y="343"/>
                  </a:cubicBezTo>
                  <a:cubicBezTo>
                    <a:pt x="126" y="339"/>
                    <a:pt x="126" y="361"/>
                    <a:pt x="122" y="363"/>
                  </a:cubicBezTo>
                  <a:cubicBezTo>
                    <a:pt x="116" y="364"/>
                    <a:pt x="113" y="358"/>
                    <a:pt x="110" y="354"/>
                  </a:cubicBezTo>
                  <a:cubicBezTo>
                    <a:pt x="110" y="355"/>
                    <a:pt x="110" y="358"/>
                    <a:pt x="108" y="357"/>
                  </a:cubicBezTo>
                  <a:cubicBezTo>
                    <a:pt x="104" y="354"/>
                    <a:pt x="103" y="349"/>
                    <a:pt x="98" y="347"/>
                  </a:cubicBezTo>
                  <a:cubicBezTo>
                    <a:pt x="95" y="346"/>
                    <a:pt x="94" y="349"/>
                    <a:pt x="91" y="347"/>
                  </a:cubicBezTo>
                  <a:cubicBezTo>
                    <a:pt x="88" y="346"/>
                    <a:pt x="88" y="342"/>
                    <a:pt x="86" y="340"/>
                  </a:cubicBezTo>
                  <a:cubicBezTo>
                    <a:pt x="77" y="328"/>
                    <a:pt x="64" y="325"/>
                    <a:pt x="54" y="337"/>
                  </a:cubicBezTo>
                  <a:cubicBezTo>
                    <a:pt x="48" y="344"/>
                    <a:pt x="47" y="358"/>
                    <a:pt x="40" y="364"/>
                  </a:cubicBezTo>
                  <a:cubicBezTo>
                    <a:pt x="32" y="371"/>
                    <a:pt x="35" y="363"/>
                    <a:pt x="29" y="363"/>
                  </a:cubicBezTo>
                  <a:cubicBezTo>
                    <a:pt x="23" y="362"/>
                    <a:pt x="23" y="373"/>
                    <a:pt x="18" y="370"/>
                  </a:cubicBezTo>
                  <a:cubicBezTo>
                    <a:pt x="13" y="363"/>
                    <a:pt x="20" y="352"/>
                    <a:pt x="15" y="346"/>
                  </a:cubicBezTo>
                  <a:cubicBezTo>
                    <a:pt x="10" y="340"/>
                    <a:pt x="1" y="347"/>
                    <a:pt x="0" y="336"/>
                  </a:cubicBezTo>
                  <a:cubicBezTo>
                    <a:pt x="0" y="330"/>
                    <a:pt x="5" y="323"/>
                    <a:pt x="6" y="317"/>
                  </a:cubicBezTo>
                  <a:cubicBezTo>
                    <a:pt x="9" y="307"/>
                    <a:pt x="10" y="296"/>
                    <a:pt x="11" y="286"/>
                  </a:cubicBezTo>
                  <a:cubicBezTo>
                    <a:pt x="14" y="261"/>
                    <a:pt x="14" y="236"/>
                    <a:pt x="14" y="212"/>
                  </a:cubicBezTo>
                  <a:cubicBezTo>
                    <a:pt x="14" y="170"/>
                    <a:pt x="10" y="128"/>
                    <a:pt x="6" y="87"/>
                  </a:cubicBezTo>
                  <a:cubicBezTo>
                    <a:pt x="4" y="68"/>
                    <a:pt x="5" y="44"/>
                    <a:pt x="0" y="25"/>
                  </a:cubicBezTo>
                </a:path>
              </a:pathLst>
            </a:custGeom>
            <a:solidFill>
              <a:srgbClr val="CC8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59" name="Freeform 152">
              <a:extLst>
                <a:ext uri="{FF2B5EF4-FFF2-40B4-BE49-F238E27FC236}">
                  <a16:creationId xmlns:a16="http://schemas.microsoft.com/office/drawing/2014/main" id="{DC168CCA-4510-4EAC-83ED-FD2B99C4A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9" y="1704"/>
              <a:ext cx="453" cy="1034"/>
            </a:xfrm>
            <a:custGeom>
              <a:avLst/>
              <a:gdLst>
                <a:gd name="T0" fmla="*/ 0 w 196"/>
                <a:gd name="T1" fmla="*/ 378 h 419"/>
                <a:gd name="T2" fmla="*/ 261 w 196"/>
                <a:gd name="T3" fmla="*/ 555 h 419"/>
                <a:gd name="T4" fmla="*/ 273 w 196"/>
                <a:gd name="T5" fmla="*/ 133 h 419"/>
                <a:gd name="T6" fmla="*/ 631 w 196"/>
                <a:gd name="T7" fmla="*/ 664 h 419"/>
                <a:gd name="T8" fmla="*/ 705 w 196"/>
                <a:gd name="T9" fmla="*/ 439 h 419"/>
                <a:gd name="T10" fmla="*/ 742 w 196"/>
                <a:gd name="T11" fmla="*/ 348 h 419"/>
                <a:gd name="T12" fmla="*/ 818 w 196"/>
                <a:gd name="T13" fmla="*/ 390 h 419"/>
                <a:gd name="T14" fmla="*/ 888 w 196"/>
                <a:gd name="T15" fmla="*/ 360 h 419"/>
                <a:gd name="T16" fmla="*/ 989 w 196"/>
                <a:gd name="T17" fmla="*/ 407 h 419"/>
                <a:gd name="T18" fmla="*/ 1174 w 196"/>
                <a:gd name="T19" fmla="*/ 390 h 419"/>
                <a:gd name="T20" fmla="*/ 1373 w 196"/>
                <a:gd name="T21" fmla="*/ 859 h 419"/>
                <a:gd name="T22" fmla="*/ 1555 w 196"/>
                <a:gd name="T23" fmla="*/ 452 h 419"/>
                <a:gd name="T24" fmla="*/ 1592 w 196"/>
                <a:gd name="T25" fmla="*/ 494 h 419"/>
                <a:gd name="T26" fmla="*/ 1826 w 196"/>
                <a:gd name="T27" fmla="*/ 316 h 419"/>
                <a:gd name="T28" fmla="*/ 2025 w 196"/>
                <a:gd name="T29" fmla="*/ 469 h 419"/>
                <a:gd name="T30" fmla="*/ 2260 w 196"/>
                <a:gd name="T31" fmla="*/ 348 h 419"/>
                <a:gd name="T32" fmla="*/ 2233 w 196"/>
                <a:gd name="T33" fmla="*/ 842 h 419"/>
                <a:gd name="T34" fmla="*/ 2420 w 196"/>
                <a:gd name="T35" fmla="*/ 6266 h 419"/>
                <a:gd name="T36" fmla="*/ 2025 w 196"/>
                <a:gd name="T37" fmla="*/ 5693 h 419"/>
                <a:gd name="T38" fmla="*/ 1928 w 196"/>
                <a:gd name="T39" fmla="*/ 5772 h 419"/>
                <a:gd name="T40" fmla="*/ 1826 w 196"/>
                <a:gd name="T41" fmla="*/ 5577 h 419"/>
                <a:gd name="T42" fmla="*/ 1694 w 196"/>
                <a:gd name="T43" fmla="*/ 5153 h 419"/>
                <a:gd name="T44" fmla="*/ 1507 w 196"/>
                <a:gd name="T45" fmla="*/ 5456 h 419"/>
                <a:gd name="T46" fmla="*/ 1357 w 196"/>
                <a:gd name="T47" fmla="*/ 5323 h 419"/>
                <a:gd name="T48" fmla="*/ 1336 w 196"/>
                <a:gd name="T49" fmla="*/ 5365 h 419"/>
                <a:gd name="T50" fmla="*/ 1206 w 196"/>
                <a:gd name="T51" fmla="*/ 5212 h 419"/>
                <a:gd name="T52" fmla="*/ 1121 w 196"/>
                <a:gd name="T53" fmla="*/ 5212 h 419"/>
                <a:gd name="T54" fmla="*/ 1063 w 196"/>
                <a:gd name="T55" fmla="*/ 5108 h 419"/>
                <a:gd name="T56" fmla="*/ 668 w 196"/>
                <a:gd name="T57" fmla="*/ 5066 h 419"/>
                <a:gd name="T58" fmla="*/ 492 w 196"/>
                <a:gd name="T59" fmla="*/ 5469 h 419"/>
                <a:gd name="T60" fmla="*/ 358 w 196"/>
                <a:gd name="T61" fmla="*/ 5456 h 419"/>
                <a:gd name="T62" fmla="*/ 224 w 196"/>
                <a:gd name="T63" fmla="*/ 5560 h 419"/>
                <a:gd name="T64" fmla="*/ 187 w 196"/>
                <a:gd name="T65" fmla="*/ 5200 h 419"/>
                <a:gd name="T66" fmla="*/ 0 w 196"/>
                <a:gd name="T67" fmla="*/ 5049 h 419"/>
                <a:gd name="T68" fmla="*/ 74 w 196"/>
                <a:gd name="T69" fmla="*/ 4763 h 419"/>
                <a:gd name="T70" fmla="*/ 134 w 196"/>
                <a:gd name="T71" fmla="*/ 4299 h 419"/>
                <a:gd name="T72" fmla="*/ 171 w 196"/>
                <a:gd name="T73" fmla="*/ 3186 h 419"/>
                <a:gd name="T74" fmla="*/ 74 w 196"/>
                <a:gd name="T75" fmla="*/ 1310 h 419"/>
                <a:gd name="T76" fmla="*/ 0 w 196"/>
                <a:gd name="T77" fmla="*/ 378 h 41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96" h="419">
                  <a:moveTo>
                    <a:pt x="0" y="25"/>
                  </a:moveTo>
                  <a:cubicBezTo>
                    <a:pt x="6" y="29"/>
                    <a:pt x="14" y="46"/>
                    <a:pt x="21" y="37"/>
                  </a:cubicBezTo>
                  <a:cubicBezTo>
                    <a:pt x="27" y="31"/>
                    <a:pt x="20" y="16"/>
                    <a:pt x="22" y="9"/>
                  </a:cubicBezTo>
                  <a:cubicBezTo>
                    <a:pt x="30" y="0"/>
                    <a:pt x="30" y="47"/>
                    <a:pt x="51" y="44"/>
                  </a:cubicBezTo>
                  <a:cubicBezTo>
                    <a:pt x="56" y="44"/>
                    <a:pt x="54" y="33"/>
                    <a:pt x="57" y="29"/>
                  </a:cubicBezTo>
                  <a:cubicBezTo>
                    <a:pt x="58" y="27"/>
                    <a:pt x="57" y="23"/>
                    <a:pt x="60" y="23"/>
                  </a:cubicBezTo>
                  <a:cubicBezTo>
                    <a:pt x="63" y="21"/>
                    <a:pt x="63" y="26"/>
                    <a:pt x="66" y="26"/>
                  </a:cubicBezTo>
                  <a:cubicBezTo>
                    <a:pt x="69" y="27"/>
                    <a:pt x="71" y="24"/>
                    <a:pt x="72" y="24"/>
                  </a:cubicBezTo>
                  <a:cubicBezTo>
                    <a:pt x="76" y="25"/>
                    <a:pt x="77" y="27"/>
                    <a:pt x="80" y="27"/>
                  </a:cubicBezTo>
                  <a:cubicBezTo>
                    <a:pt x="86" y="27"/>
                    <a:pt x="90" y="22"/>
                    <a:pt x="95" y="26"/>
                  </a:cubicBezTo>
                  <a:cubicBezTo>
                    <a:pt x="103" y="32"/>
                    <a:pt x="101" y="54"/>
                    <a:pt x="111" y="57"/>
                  </a:cubicBezTo>
                  <a:cubicBezTo>
                    <a:pt x="121" y="59"/>
                    <a:pt x="122" y="35"/>
                    <a:pt x="126" y="30"/>
                  </a:cubicBezTo>
                  <a:cubicBezTo>
                    <a:pt x="128" y="28"/>
                    <a:pt x="127" y="32"/>
                    <a:pt x="129" y="33"/>
                  </a:cubicBezTo>
                  <a:cubicBezTo>
                    <a:pt x="138" y="35"/>
                    <a:pt x="139" y="21"/>
                    <a:pt x="148" y="21"/>
                  </a:cubicBezTo>
                  <a:cubicBezTo>
                    <a:pt x="155" y="21"/>
                    <a:pt x="153" y="32"/>
                    <a:pt x="164" y="31"/>
                  </a:cubicBezTo>
                  <a:cubicBezTo>
                    <a:pt x="169" y="30"/>
                    <a:pt x="177" y="19"/>
                    <a:pt x="183" y="23"/>
                  </a:cubicBezTo>
                  <a:cubicBezTo>
                    <a:pt x="189" y="26"/>
                    <a:pt x="182" y="50"/>
                    <a:pt x="181" y="56"/>
                  </a:cubicBezTo>
                  <a:cubicBezTo>
                    <a:pt x="153" y="264"/>
                    <a:pt x="196" y="401"/>
                    <a:pt x="196" y="417"/>
                  </a:cubicBezTo>
                  <a:cubicBezTo>
                    <a:pt x="181" y="419"/>
                    <a:pt x="182" y="373"/>
                    <a:pt x="164" y="379"/>
                  </a:cubicBezTo>
                  <a:cubicBezTo>
                    <a:pt x="160" y="380"/>
                    <a:pt x="161" y="386"/>
                    <a:pt x="156" y="384"/>
                  </a:cubicBezTo>
                  <a:cubicBezTo>
                    <a:pt x="153" y="384"/>
                    <a:pt x="149" y="374"/>
                    <a:pt x="148" y="371"/>
                  </a:cubicBezTo>
                  <a:cubicBezTo>
                    <a:pt x="144" y="362"/>
                    <a:pt x="143" y="346"/>
                    <a:pt x="137" y="343"/>
                  </a:cubicBezTo>
                  <a:cubicBezTo>
                    <a:pt x="126" y="339"/>
                    <a:pt x="126" y="361"/>
                    <a:pt x="122" y="363"/>
                  </a:cubicBezTo>
                  <a:cubicBezTo>
                    <a:pt x="116" y="364"/>
                    <a:pt x="113" y="358"/>
                    <a:pt x="110" y="354"/>
                  </a:cubicBezTo>
                  <a:cubicBezTo>
                    <a:pt x="110" y="355"/>
                    <a:pt x="110" y="358"/>
                    <a:pt x="108" y="357"/>
                  </a:cubicBezTo>
                  <a:cubicBezTo>
                    <a:pt x="104" y="354"/>
                    <a:pt x="103" y="349"/>
                    <a:pt x="98" y="347"/>
                  </a:cubicBezTo>
                  <a:cubicBezTo>
                    <a:pt x="95" y="346"/>
                    <a:pt x="94" y="349"/>
                    <a:pt x="91" y="347"/>
                  </a:cubicBezTo>
                  <a:cubicBezTo>
                    <a:pt x="88" y="346"/>
                    <a:pt x="88" y="342"/>
                    <a:pt x="86" y="340"/>
                  </a:cubicBezTo>
                  <a:cubicBezTo>
                    <a:pt x="77" y="328"/>
                    <a:pt x="64" y="325"/>
                    <a:pt x="54" y="337"/>
                  </a:cubicBezTo>
                  <a:cubicBezTo>
                    <a:pt x="48" y="344"/>
                    <a:pt x="47" y="358"/>
                    <a:pt x="40" y="364"/>
                  </a:cubicBezTo>
                  <a:cubicBezTo>
                    <a:pt x="32" y="371"/>
                    <a:pt x="35" y="363"/>
                    <a:pt x="29" y="363"/>
                  </a:cubicBezTo>
                  <a:cubicBezTo>
                    <a:pt x="23" y="362"/>
                    <a:pt x="23" y="373"/>
                    <a:pt x="18" y="370"/>
                  </a:cubicBezTo>
                  <a:cubicBezTo>
                    <a:pt x="13" y="363"/>
                    <a:pt x="20" y="352"/>
                    <a:pt x="15" y="346"/>
                  </a:cubicBezTo>
                  <a:cubicBezTo>
                    <a:pt x="10" y="340"/>
                    <a:pt x="1" y="347"/>
                    <a:pt x="0" y="336"/>
                  </a:cubicBezTo>
                  <a:cubicBezTo>
                    <a:pt x="0" y="330"/>
                    <a:pt x="5" y="323"/>
                    <a:pt x="6" y="317"/>
                  </a:cubicBezTo>
                  <a:cubicBezTo>
                    <a:pt x="9" y="307"/>
                    <a:pt x="10" y="296"/>
                    <a:pt x="11" y="286"/>
                  </a:cubicBezTo>
                  <a:cubicBezTo>
                    <a:pt x="14" y="261"/>
                    <a:pt x="14" y="236"/>
                    <a:pt x="14" y="212"/>
                  </a:cubicBezTo>
                  <a:cubicBezTo>
                    <a:pt x="14" y="170"/>
                    <a:pt x="10" y="128"/>
                    <a:pt x="6" y="87"/>
                  </a:cubicBezTo>
                  <a:cubicBezTo>
                    <a:pt x="4" y="68"/>
                    <a:pt x="5" y="44"/>
                    <a:pt x="0" y="25"/>
                  </a:cubicBezTo>
                </a:path>
              </a:pathLst>
            </a:custGeom>
            <a:noFill/>
            <a:ln w="7938" cap="flat">
              <a:solidFill>
                <a:srgbClr val="844A2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60" name="Freeform 153">
              <a:extLst>
                <a:ext uri="{FF2B5EF4-FFF2-40B4-BE49-F238E27FC236}">
                  <a16:creationId xmlns:a16="http://schemas.microsoft.com/office/drawing/2014/main" id="{C3F489C3-4AB7-4073-BEE4-18FD31E8FA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3" y="1792"/>
              <a:ext cx="55" cy="299"/>
            </a:xfrm>
            <a:custGeom>
              <a:avLst/>
              <a:gdLst>
                <a:gd name="T0" fmla="*/ 241 w 24"/>
                <a:gd name="T1" fmla="*/ 0 h 121"/>
                <a:gd name="T2" fmla="*/ 158 w 24"/>
                <a:gd name="T3" fmla="*/ 121 h 121"/>
                <a:gd name="T4" fmla="*/ 37 w 24"/>
                <a:gd name="T5" fmla="*/ 62 h 121"/>
                <a:gd name="T6" fmla="*/ 11 w 24"/>
                <a:gd name="T7" fmla="*/ 62 h 121"/>
                <a:gd name="T8" fmla="*/ 37 w 24"/>
                <a:gd name="T9" fmla="*/ 390 h 121"/>
                <a:gd name="T10" fmla="*/ 57 w 24"/>
                <a:gd name="T11" fmla="*/ 801 h 121"/>
                <a:gd name="T12" fmla="*/ 131 w 24"/>
                <a:gd name="T13" fmla="*/ 1826 h 121"/>
                <a:gd name="T14" fmla="*/ 167 w 24"/>
                <a:gd name="T15" fmla="*/ 1465 h 121"/>
                <a:gd name="T16" fmla="*/ 158 w 24"/>
                <a:gd name="T17" fmla="*/ 1068 h 121"/>
                <a:gd name="T18" fmla="*/ 131 w 24"/>
                <a:gd name="T19" fmla="*/ 502 h 121"/>
                <a:gd name="T20" fmla="*/ 215 w 24"/>
                <a:gd name="T21" fmla="*/ 213 h 121"/>
                <a:gd name="T22" fmla="*/ 252 w 24"/>
                <a:gd name="T23" fmla="*/ 12 h 1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4" h="121">
                  <a:moveTo>
                    <a:pt x="20" y="0"/>
                  </a:moveTo>
                  <a:cubicBezTo>
                    <a:pt x="19" y="4"/>
                    <a:pt x="18" y="7"/>
                    <a:pt x="13" y="8"/>
                  </a:cubicBezTo>
                  <a:cubicBezTo>
                    <a:pt x="10" y="8"/>
                    <a:pt x="5" y="6"/>
                    <a:pt x="3" y="4"/>
                  </a:cubicBezTo>
                  <a:cubicBezTo>
                    <a:pt x="3" y="4"/>
                    <a:pt x="2" y="4"/>
                    <a:pt x="1" y="4"/>
                  </a:cubicBezTo>
                  <a:cubicBezTo>
                    <a:pt x="0" y="11"/>
                    <a:pt x="2" y="19"/>
                    <a:pt x="3" y="26"/>
                  </a:cubicBezTo>
                  <a:cubicBezTo>
                    <a:pt x="3" y="35"/>
                    <a:pt x="4" y="44"/>
                    <a:pt x="5" y="53"/>
                  </a:cubicBezTo>
                  <a:cubicBezTo>
                    <a:pt x="7" y="76"/>
                    <a:pt x="10" y="98"/>
                    <a:pt x="11" y="121"/>
                  </a:cubicBezTo>
                  <a:cubicBezTo>
                    <a:pt x="15" y="116"/>
                    <a:pt x="14" y="103"/>
                    <a:pt x="14" y="97"/>
                  </a:cubicBezTo>
                  <a:cubicBezTo>
                    <a:pt x="14" y="89"/>
                    <a:pt x="14" y="80"/>
                    <a:pt x="13" y="71"/>
                  </a:cubicBezTo>
                  <a:cubicBezTo>
                    <a:pt x="12" y="59"/>
                    <a:pt x="11" y="46"/>
                    <a:pt x="11" y="33"/>
                  </a:cubicBezTo>
                  <a:cubicBezTo>
                    <a:pt x="11" y="25"/>
                    <a:pt x="12" y="21"/>
                    <a:pt x="18" y="14"/>
                  </a:cubicBezTo>
                  <a:cubicBezTo>
                    <a:pt x="20" y="11"/>
                    <a:pt x="24" y="5"/>
                    <a:pt x="21" y="1"/>
                  </a:cubicBezTo>
                </a:path>
              </a:pathLst>
            </a:custGeom>
            <a:solidFill>
              <a:srgbClr val="B37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61" name="Freeform 154">
              <a:extLst>
                <a:ext uri="{FF2B5EF4-FFF2-40B4-BE49-F238E27FC236}">
                  <a16:creationId xmlns:a16="http://schemas.microsoft.com/office/drawing/2014/main" id="{E7B3B722-7332-4944-A527-5491C75B25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5" y="1773"/>
              <a:ext cx="104" cy="52"/>
            </a:xfrm>
            <a:custGeom>
              <a:avLst/>
              <a:gdLst>
                <a:gd name="T0" fmla="*/ 0 w 45"/>
                <a:gd name="T1" fmla="*/ 275 h 21"/>
                <a:gd name="T2" fmla="*/ 159 w 45"/>
                <a:gd name="T3" fmla="*/ 215 h 21"/>
                <a:gd name="T4" fmla="*/ 236 w 45"/>
                <a:gd name="T5" fmla="*/ 12 h 21"/>
                <a:gd name="T6" fmla="*/ 261 w 45"/>
                <a:gd name="T7" fmla="*/ 42 h 21"/>
                <a:gd name="T8" fmla="*/ 294 w 45"/>
                <a:gd name="T9" fmla="*/ 12 h 21"/>
                <a:gd name="T10" fmla="*/ 358 w 45"/>
                <a:gd name="T11" fmla="*/ 30 h 21"/>
                <a:gd name="T12" fmla="*/ 555 w 45"/>
                <a:gd name="T13" fmla="*/ 12 h 21"/>
                <a:gd name="T14" fmla="*/ 407 w 45"/>
                <a:gd name="T15" fmla="*/ 62 h 21"/>
                <a:gd name="T16" fmla="*/ 261 w 45"/>
                <a:gd name="T17" fmla="*/ 104 h 21"/>
                <a:gd name="T18" fmla="*/ 187 w 45"/>
                <a:gd name="T19" fmla="*/ 275 h 21"/>
                <a:gd name="T20" fmla="*/ 37 w 45"/>
                <a:gd name="T21" fmla="*/ 307 h 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5" h="21">
                  <a:moveTo>
                    <a:pt x="0" y="18"/>
                  </a:moveTo>
                  <a:cubicBezTo>
                    <a:pt x="6" y="20"/>
                    <a:pt x="11" y="19"/>
                    <a:pt x="13" y="14"/>
                  </a:cubicBezTo>
                  <a:cubicBezTo>
                    <a:pt x="15" y="8"/>
                    <a:pt x="13" y="4"/>
                    <a:pt x="19" y="1"/>
                  </a:cubicBezTo>
                  <a:cubicBezTo>
                    <a:pt x="18" y="2"/>
                    <a:pt x="21" y="3"/>
                    <a:pt x="21" y="3"/>
                  </a:cubicBezTo>
                  <a:cubicBezTo>
                    <a:pt x="23" y="3"/>
                    <a:pt x="23" y="1"/>
                    <a:pt x="24" y="1"/>
                  </a:cubicBezTo>
                  <a:cubicBezTo>
                    <a:pt x="26" y="1"/>
                    <a:pt x="27" y="2"/>
                    <a:pt x="29" y="2"/>
                  </a:cubicBezTo>
                  <a:cubicBezTo>
                    <a:pt x="34" y="3"/>
                    <a:pt x="39" y="0"/>
                    <a:pt x="45" y="1"/>
                  </a:cubicBezTo>
                  <a:cubicBezTo>
                    <a:pt x="40" y="1"/>
                    <a:pt x="37" y="2"/>
                    <a:pt x="33" y="4"/>
                  </a:cubicBezTo>
                  <a:cubicBezTo>
                    <a:pt x="29" y="7"/>
                    <a:pt x="24" y="6"/>
                    <a:pt x="21" y="7"/>
                  </a:cubicBezTo>
                  <a:cubicBezTo>
                    <a:pt x="17" y="9"/>
                    <a:pt x="18" y="15"/>
                    <a:pt x="15" y="18"/>
                  </a:cubicBezTo>
                  <a:cubicBezTo>
                    <a:pt x="12" y="21"/>
                    <a:pt x="6" y="21"/>
                    <a:pt x="3" y="20"/>
                  </a:cubicBezTo>
                </a:path>
              </a:pathLst>
            </a:custGeom>
            <a:solidFill>
              <a:srgbClr val="B37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62" name="Freeform 155">
              <a:extLst>
                <a:ext uri="{FF2B5EF4-FFF2-40B4-BE49-F238E27FC236}">
                  <a16:creationId xmlns:a16="http://schemas.microsoft.com/office/drawing/2014/main" id="{E7D030D3-D58D-442D-80E7-3607995142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" y="1765"/>
              <a:ext cx="83" cy="94"/>
            </a:xfrm>
            <a:custGeom>
              <a:avLst/>
              <a:gdLst>
                <a:gd name="T0" fmla="*/ 0 w 36"/>
                <a:gd name="T1" fmla="*/ 515 h 38"/>
                <a:gd name="T2" fmla="*/ 171 w 36"/>
                <a:gd name="T3" fmla="*/ 166 h 38"/>
                <a:gd name="T4" fmla="*/ 281 w 36"/>
                <a:gd name="T5" fmla="*/ 92 h 38"/>
                <a:gd name="T6" fmla="*/ 440 w 36"/>
                <a:gd name="T7" fmla="*/ 30 h 38"/>
                <a:gd name="T8" fmla="*/ 256 w 36"/>
                <a:gd name="T9" fmla="*/ 287 h 38"/>
                <a:gd name="T10" fmla="*/ 159 w 36"/>
                <a:gd name="T11" fmla="*/ 423 h 38"/>
                <a:gd name="T12" fmla="*/ 12 w 36"/>
                <a:gd name="T13" fmla="*/ 515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" h="38">
                  <a:moveTo>
                    <a:pt x="0" y="34"/>
                  </a:moveTo>
                  <a:cubicBezTo>
                    <a:pt x="8" y="38"/>
                    <a:pt x="11" y="16"/>
                    <a:pt x="14" y="11"/>
                  </a:cubicBezTo>
                  <a:cubicBezTo>
                    <a:pt x="18" y="17"/>
                    <a:pt x="21" y="8"/>
                    <a:pt x="23" y="6"/>
                  </a:cubicBezTo>
                  <a:cubicBezTo>
                    <a:pt x="26" y="3"/>
                    <a:pt x="31" y="0"/>
                    <a:pt x="36" y="2"/>
                  </a:cubicBezTo>
                  <a:cubicBezTo>
                    <a:pt x="27" y="3"/>
                    <a:pt x="24" y="12"/>
                    <a:pt x="21" y="19"/>
                  </a:cubicBezTo>
                  <a:cubicBezTo>
                    <a:pt x="13" y="18"/>
                    <a:pt x="16" y="23"/>
                    <a:pt x="13" y="28"/>
                  </a:cubicBezTo>
                  <a:cubicBezTo>
                    <a:pt x="10" y="33"/>
                    <a:pt x="6" y="32"/>
                    <a:pt x="1" y="34"/>
                  </a:cubicBezTo>
                </a:path>
              </a:pathLst>
            </a:custGeom>
            <a:solidFill>
              <a:srgbClr val="B37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63" name="Freeform 156">
              <a:extLst>
                <a:ext uri="{FF2B5EF4-FFF2-40B4-BE49-F238E27FC236}">
                  <a16:creationId xmlns:a16="http://schemas.microsoft.com/office/drawing/2014/main" id="{2A676275-74FD-4DFF-9C21-470D8758FB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3" y="1958"/>
              <a:ext cx="58" cy="639"/>
            </a:xfrm>
            <a:custGeom>
              <a:avLst/>
              <a:gdLst>
                <a:gd name="T0" fmla="*/ 162 w 25"/>
                <a:gd name="T1" fmla="*/ 286 h 259"/>
                <a:gd name="T2" fmla="*/ 188 w 25"/>
                <a:gd name="T3" fmla="*/ 634 h 259"/>
                <a:gd name="T4" fmla="*/ 188 w 25"/>
                <a:gd name="T5" fmla="*/ 975 h 259"/>
                <a:gd name="T6" fmla="*/ 209 w 25"/>
                <a:gd name="T7" fmla="*/ 1863 h 259"/>
                <a:gd name="T8" fmla="*/ 151 w 25"/>
                <a:gd name="T9" fmla="*/ 2551 h 259"/>
                <a:gd name="T10" fmla="*/ 114 w 25"/>
                <a:gd name="T11" fmla="*/ 3032 h 259"/>
                <a:gd name="T12" fmla="*/ 74 w 25"/>
                <a:gd name="T13" fmla="*/ 3286 h 259"/>
                <a:gd name="T14" fmla="*/ 12 w 25"/>
                <a:gd name="T15" fmla="*/ 3531 h 259"/>
                <a:gd name="T16" fmla="*/ 188 w 25"/>
                <a:gd name="T17" fmla="*/ 3622 h 259"/>
                <a:gd name="T18" fmla="*/ 225 w 25"/>
                <a:gd name="T19" fmla="*/ 3891 h 259"/>
                <a:gd name="T20" fmla="*/ 264 w 25"/>
                <a:gd name="T21" fmla="*/ 3572 h 259"/>
                <a:gd name="T22" fmla="*/ 151 w 25"/>
                <a:gd name="T23" fmla="*/ 3427 h 259"/>
                <a:gd name="T24" fmla="*/ 200 w 25"/>
                <a:gd name="T25" fmla="*/ 3020 h 259"/>
                <a:gd name="T26" fmla="*/ 264 w 25"/>
                <a:gd name="T27" fmla="*/ 2551 h 259"/>
                <a:gd name="T28" fmla="*/ 302 w 25"/>
                <a:gd name="T29" fmla="*/ 1697 h 259"/>
                <a:gd name="T30" fmla="*/ 274 w 25"/>
                <a:gd name="T31" fmla="*/ 871 h 259"/>
                <a:gd name="T32" fmla="*/ 237 w 25"/>
                <a:gd name="T33" fmla="*/ 360 h 259"/>
                <a:gd name="T34" fmla="*/ 188 w 25"/>
                <a:gd name="T35" fmla="*/ 0 h 25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5" h="259">
                  <a:moveTo>
                    <a:pt x="13" y="19"/>
                  </a:moveTo>
                  <a:cubicBezTo>
                    <a:pt x="12" y="27"/>
                    <a:pt x="14" y="35"/>
                    <a:pt x="15" y="42"/>
                  </a:cubicBezTo>
                  <a:cubicBezTo>
                    <a:pt x="15" y="50"/>
                    <a:pt x="15" y="57"/>
                    <a:pt x="15" y="65"/>
                  </a:cubicBezTo>
                  <a:cubicBezTo>
                    <a:pt x="15" y="85"/>
                    <a:pt x="17" y="104"/>
                    <a:pt x="17" y="124"/>
                  </a:cubicBezTo>
                  <a:cubicBezTo>
                    <a:pt x="17" y="139"/>
                    <a:pt x="15" y="155"/>
                    <a:pt x="12" y="170"/>
                  </a:cubicBezTo>
                  <a:cubicBezTo>
                    <a:pt x="11" y="180"/>
                    <a:pt x="11" y="191"/>
                    <a:pt x="9" y="202"/>
                  </a:cubicBezTo>
                  <a:cubicBezTo>
                    <a:pt x="8" y="208"/>
                    <a:pt x="7" y="213"/>
                    <a:pt x="6" y="219"/>
                  </a:cubicBezTo>
                  <a:cubicBezTo>
                    <a:pt x="5" y="222"/>
                    <a:pt x="0" y="233"/>
                    <a:pt x="1" y="235"/>
                  </a:cubicBezTo>
                  <a:cubicBezTo>
                    <a:pt x="3" y="239"/>
                    <a:pt x="12" y="237"/>
                    <a:pt x="15" y="241"/>
                  </a:cubicBezTo>
                  <a:cubicBezTo>
                    <a:pt x="19" y="246"/>
                    <a:pt x="18" y="253"/>
                    <a:pt x="18" y="259"/>
                  </a:cubicBezTo>
                  <a:cubicBezTo>
                    <a:pt x="20" y="253"/>
                    <a:pt x="24" y="244"/>
                    <a:pt x="21" y="238"/>
                  </a:cubicBezTo>
                  <a:cubicBezTo>
                    <a:pt x="20" y="232"/>
                    <a:pt x="13" y="234"/>
                    <a:pt x="12" y="228"/>
                  </a:cubicBezTo>
                  <a:cubicBezTo>
                    <a:pt x="10" y="220"/>
                    <a:pt x="15" y="209"/>
                    <a:pt x="16" y="201"/>
                  </a:cubicBezTo>
                  <a:cubicBezTo>
                    <a:pt x="18" y="191"/>
                    <a:pt x="20" y="180"/>
                    <a:pt x="21" y="170"/>
                  </a:cubicBezTo>
                  <a:cubicBezTo>
                    <a:pt x="23" y="151"/>
                    <a:pt x="23" y="132"/>
                    <a:pt x="24" y="113"/>
                  </a:cubicBezTo>
                  <a:cubicBezTo>
                    <a:pt x="25" y="94"/>
                    <a:pt x="24" y="77"/>
                    <a:pt x="22" y="58"/>
                  </a:cubicBezTo>
                  <a:cubicBezTo>
                    <a:pt x="21" y="47"/>
                    <a:pt x="20" y="36"/>
                    <a:pt x="19" y="24"/>
                  </a:cubicBezTo>
                  <a:cubicBezTo>
                    <a:pt x="19" y="17"/>
                    <a:pt x="18" y="7"/>
                    <a:pt x="15" y="0"/>
                  </a:cubicBezTo>
                </a:path>
              </a:pathLst>
            </a:custGeom>
            <a:solidFill>
              <a:srgbClr val="B37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64" name="Freeform 157">
              <a:extLst>
                <a:ext uri="{FF2B5EF4-FFF2-40B4-BE49-F238E27FC236}">
                  <a16:creationId xmlns:a16="http://schemas.microsoft.com/office/drawing/2014/main" id="{1E8BA9B0-519B-48BB-830B-25D4524F4A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2" y="2518"/>
              <a:ext cx="108" cy="69"/>
            </a:xfrm>
            <a:custGeom>
              <a:avLst/>
              <a:gdLst>
                <a:gd name="T0" fmla="*/ 0 w 47"/>
                <a:gd name="T1" fmla="*/ 0 h 28"/>
                <a:gd name="T2" fmla="*/ 179 w 47"/>
                <a:gd name="T3" fmla="*/ 195 h 28"/>
                <a:gd name="T4" fmla="*/ 290 w 47"/>
                <a:gd name="T5" fmla="*/ 212 h 28"/>
                <a:gd name="T6" fmla="*/ 354 w 47"/>
                <a:gd name="T7" fmla="*/ 328 h 28"/>
                <a:gd name="T8" fmla="*/ 522 w 47"/>
                <a:gd name="T9" fmla="*/ 419 h 28"/>
                <a:gd name="T10" fmla="*/ 561 w 47"/>
                <a:gd name="T11" fmla="*/ 237 h 28"/>
                <a:gd name="T12" fmla="*/ 460 w 47"/>
                <a:gd name="T13" fmla="*/ 286 h 28"/>
                <a:gd name="T14" fmla="*/ 338 w 47"/>
                <a:gd name="T15" fmla="*/ 182 h 28"/>
                <a:gd name="T16" fmla="*/ 37 w 47"/>
                <a:gd name="T17" fmla="*/ 30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7" h="28">
                  <a:moveTo>
                    <a:pt x="0" y="0"/>
                  </a:moveTo>
                  <a:cubicBezTo>
                    <a:pt x="7" y="1"/>
                    <a:pt x="9" y="12"/>
                    <a:pt x="15" y="13"/>
                  </a:cubicBezTo>
                  <a:cubicBezTo>
                    <a:pt x="18" y="14"/>
                    <a:pt x="20" y="11"/>
                    <a:pt x="24" y="14"/>
                  </a:cubicBezTo>
                  <a:cubicBezTo>
                    <a:pt x="26" y="17"/>
                    <a:pt x="27" y="20"/>
                    <a:pt x="29" y="22"/>
                  </a:cubicBezTo>
                  <a:cubicBezTo>
                    <a:pt x="30" y="15"/>
                    <a:pt x="40" y="26"/>
                    <a:pt x="43" y="28"/>
                  </a:cubicBezTo>
                  <a:cubicBezTo>
                    <a:pt x="45" y="26"/>
                    <a:pt x="46" y="19"/>
                    <a:pt x="46" y="16"/>
                  </a:cubicBezTo>
                  <a:cubicBezTo>
                    <a:pt x="47" y="23"/>
                    <a:pt x="42" y="21"/>
                    <a:pt x="38" y="19"/>
                  </a:cubicBezTo>
                  <a:cubicBezTo>
                    <a:pt x="35" y="17"/>
                    <a:pt x="31" y="14"/>
                    <a:pt x="28" y="12"/>
                  </a:cubicBezTo>
                  <a:cubicBezTo>
                    <a:pt x="20" y="6"/>
                    <a:pt x="11" y="7"/>
                    <a:pt x="3" y="2"/>
                  </a:cubicBezTo>
                </a:path>
              </a:pathLst>
            </a:custGeom>
            <a:solidFill>
              <a:srgbClr val="B37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65" name="Freeform 158">
              <a:extLst>
                <a:ext uri="{FF2B5EF4-FFF2-40B4-BE49-F238E27FC236}">
                  <a16:creationId xmlns:a16="http://schemas.microsoft.com/office/drawing/2014/main" id="{D5FE03C0-F086-4C5C-AC45-58540E6D5B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3" y="2545"/>
              <a:ext cx="69" cy="94"/>
            </a:xfrm>
            <a:custGeom>
              <a:avLst/>
              <a:gdLst>
                <a:gd name="T0" fmla="*/ 0 w 30"/>
                <a:gd name="T1" fmla="*/ 0 h 38"/>
                <a:gd name="T2" fmla="*/ 195 w 30"/>
                <a:gd name="T3" fmla="*/ 564 h 38"/>
                <a:gd name="T4" fmla="*/ 366 w 30"/>
                <a:gd name="T5" fmla="*/ 453 h 38"/>
                <a:gd name="T6" fmla="*/ 216 w 30"/>
                <a:gd name="T7" fmla="*/ 411 h 38"/>
                <a:gd name="T8" fmla="*/ 131 w 30"/>
                <a:gd name="T9" fmla="*/ 166 h 38"/>
                <a:gd name="T10" fmla="*/ 12 w 30"/>
                <a:gd name="T11" fmla="*/ 12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0" h="38">
                  <a:moveTo>
                    <a:pt x="0" y="0"/>
                  </a:moveTo>
                  <a:cubicBezTo>
                    <a:pt x="13" y="4"/>
                    <a:pt x="10" y="28"/>
                    <a:pt x="16" y="37"/>
                  </a:cubicBezTo>
                  <a:cubicBezTo>
                    <a:pt x="22" y="38"/>
                    <a:pt x="23" y="25"/>
                    <a:pt x="30" y="30"/>
                  </a:cubicBezTo>
                  <a:cubicBezTo>
                    <a:pt x="27" y="26"/>
                    <a:pt x="22" y="25"/>
                    <a:pt x="18" y="27"/>
                  </a:cubicBezTo>
                  <a:cubicBezTo>
                    <a:pt x="15" y="23"/>
                    <a:pt x="14" y="16"/>
                    <a:pt x="11" y="11"/>
                  </a:cubicBezTo>
                  <a:cubicBezTo>
                    <a:pt x="9" y="7"/>
                    <a:pt x="5" y="3"/>
                    <a:pt x="1" y="1"/>
                  </a:cubicBezTo>
                </a:path>
              </a:pathLst>
            </a:custGeom>
            <a:solidFill>
              <a:srgbClr val="B37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66" name="Freeform 159">
              <a:extLst>
                <a:ext uri="{FF2B5EF4-FFF2-40B4-BE49-F238E27FC236}">
                  <a16:creationId xmlns:a16="http://schemas.microsoft.com/office/drawing/2014/main" id="{A5639C65-C31B-4BCD-9BA6-A8710D33BD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8" y="2644"/>
              <a:ext cx="37" cy="77"/>
            </a:xfrm>
            <a:custGeom>
              <a:avLst/>
              <a:gdLst>
                <a:gd name="T0" fmla="*/ 0 w 16"/>
                <a:gd name="T1" fmla="*/ 0 h 31"/>
                <a:gd name="T2" fmla="*/ 199 w 16"/>
                <a:gd name="T3" fmla="*/ 474 h 31"/>
                <a:gd name="T4" fmla="*/ 28 w 16"/>
                <a:gd name="T5" fmla="*/ 0 h 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" h="31">
                  <a:moveTo>
                    <a:pt x="0" y="0"/>
                  </a:moveTo>
                  <a:cubicBezTo>
                    <a:pt x="8" y="7"/>
                    <a:pt x="6" y="29"/>
                    <a:pt x="16" y="31"/>
                  </a:cubicBezTo>
                  <a:cubicBezTo>
                    <a:pt x="12" y="22"/>
                    <a:pt x="9" y="8"/>
                    <a:pt x="2" y="0"/>
                  </a:cubicBezTo>
                </a:path>
              </a:pathLst>
            </a:custGeom>
            <a:solidFill>
              <a:srgbClr val="B37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67" name="Freeform 160">
              <a:extLst>
                <a:ext uri="{FF2B5EF4-FFF2-40B4-BE49-F238E27FC236}">
                  <a16:creationId xmlns:a16="http://schemas.microsoft.com/office/drawing/2014/main" id="{6CE4626C-2C73-440D-9FA1-C80AFAE805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7" y="1363"/>
              <a:ext cx="162" cy="81"/>
            </a:xfrm>
            <a:custGeom>
              <a:avLst/>
              <a:gdLst>
                <a:gd name="T0" fmla="*/ 49 w 70"/>
                <a:gd name="T1" fmla="*/ 265 h 33"/>
                <a:gd name="T2" fmla="*/ 632 w 70"/>
                <a:gd name="T3" fmla="*/ 459 h 33"/>
                <a:gd name="T4" fmla="*/ 766 w 70"/>
                <a:gd name="T5" fmla="*/ 356 h 33"/>
                <a:gd name="T6" fmla="*/ 766 w 70"/>
                <a:gd name="T7" fmla="*/ 174 h 33"/>
                <a:gd name="T8" fmla="*/ 567 w 70"/>
                <a:gd name="T9" fmla="*/ 236 h 33"/>
                <a:gd name="T10" fmla="*/ 310 w 70"/>
                <a:gd name="T11" fmla="*/ 61 h 33"/>
                <a:gd name="T12" fmla="*/ 49 w 70"/>
                <a:gd name="T13" fmla="*/ 71 h 33"/>
                <a:gd name="T14" fmla="*/ 74 w 70"/>
                <a:gd name="T15" fmla="*/ 253 h 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0" h="33">
                  <a:moveTo>
                    <a:pt x="4" y="18"/>
                  </a:moveTo>
                  <a:cubicBezTo>
                    <a:pt x="22" y="4"/>
                    <a:pt x="35" y="33"/>
                    <a:pt x="51" y="31"/>
                  </a:cubicBezTo>
                  <a:cubicBezTo>
                    <a:pt x="57" y="30"/>
                    <a:pt x="58" y="29"/>
                    <a:pt x="62" y="24"/>
                  </a:cubicBezTo>
                  <a:cubicBezTo>
                    <a:pt x="64" y="21"/>
                    <a:pt x="70" y="14"/>
                    <a:pt x="62" y="12"/>
                  </a:cubicBezTo>
                  <a:cubicBezTo>
                    <a:pt x="56" y="11"/>
                    <a:pt x="54" y="19"/>
                    <a:pt x="46" y="16"/>
                  </a:cubicBezTo>
                  <a:cubicBezTo>
                    <a:pt x="38" y="14"/>
                    <a:pt x="33" y="6"/>
                    <a:pt x="25" y="4"/>
                  </a:cubicBezTo>
                  <a:cubicBezTo>
                    <a:pt x="18" y="2"/>
                    <a:pt x="9" y="0"/>
                    <a:pt x="4" y="5"/>
                  </a:cubicBezTo>
                  <a:cubicBezTo>
                    <a:pt x="0" y="9"/>
                    <a:pt x="1" y="14"/>
                    <a:pt x="6" y="17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68" name="Freeform 161">
              <a:extLst>
                <a:ext uri="{FF2B5EF4-FFF2-40B4-BE49-F238E27FC236}">
                  <a16:creationId xmlns:a16="http://schemas.microsoft.com/office/drawing/2014/main" id="{D8F0EA1A-89E0-4777-83D4-F06FDBFC36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0" y="1348"/>
              <a:ext cx="35" cy="32"/>
            </a:xfrm>
            <a:custGeom>
              <a:avLst/>
              <a:gdLst>
                <a:gd name="T0" fmla="*/ 0 w 15"/>
                <a:gd name="T1" fmla="*/ 91 h 13"/>
                <a:gd name="T2" fmla="*/ 126 w 15"/>
                <a:gd name="T3" fmla="*/ 182 h 13"/>
                <a:gd name="T4" fmla="*/ 180 w 15"/>
                <a:gd name="T5" fmla="*/ 74 h 13"/>
                <a:gd name="T6" fmla="*/ 12 w 15"/>
                <a:gd name="T7" fmla="*/ 91 h 1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13">
                  <a:moveTo>
                    <a:pt x="0" y="6"/>
                  </a:moveTo>
                  <a:cubicBezTo>
                    <a:pt x="3" y="9"/>
                    <a:pt x="6" y="13"/>
                    <a:pt x="10" y="12"/>
                  </a:cubicBezTo>
                  <a:cubicBezTo>
                    <a:pt x="12" y="12"/>
                    <a:pt x="15" y="8"/>
                    <a:pt x="14" y="5"/>
                  </a:cubicBezTo>
                  <a:cubicBezTo>
                    <a:pt x="12" y="0"/>
                    <a:pt x="2" y="1"/>
                    <a:pt x="1" y="6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69" name="Freeform 162">
              <a:extLst>
                <a:ext uri="{FF2B5EF4-FFF2-40B4-BE49-F238E27FC236}">
                  <a16:creationId xmlns:a16="http://schemas.microsoft.com/office/drawing/2014/main" id="{838EEC86-BC4E-4AE3-B06B-B92E68A00C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1" y="1388"/>
              <a:ext cx="97" cy="47"/>
            </a:xfrm>
            <a:custGeom>
              <a:avLst/>
              <a:gdLst>
                <a:gd name="T0" fmla="*/ 28 w 42"/>
                <a:gd name="T1" fmla="*/ 104 h 19"/>
                <a:gd name="T2" fmla="*/ 48 w 42"/>
                <a:gd name="T3" fmla="*/ 287 h 19"/>
                <a:gd name="T4" fmla="*/ 97 w 42"/>
                <a:gd name="T5" fmla="*/ 228 h 19"/>
                <a:gd name="T6" fmla="*/ 171 w 42"/>
                <a:gd name="T7" fmla="*/ 195 h 19"/>
                <a:gd name="T8" fmla="*/ 236 w 42"/>
                <a:gd name="T9" fmla="*/ 134 h 19"/>
                <a:gd name="T10" fmla="*/ 330 w 42"/>
                <a:gd name="T11" fmla="*/ 121 h 19"/>
                <a:gd name="T12" fmla="*/ 517 w 42"/>
                <a:gd name="T13" fmla="*/ 183 h 19"/>
                <a:gd name="T14" fmla="*/ 406 w 42"/>
                <a:gd name="T15" fmla="*/ 30 h 19"/>
                <a:gd name="T16" fmla="*/ 273 w 42"/>
                <a:gd name="T17" fmla="*/ 30 h 19"/>
                <a:gd name="T18" fmla="*/ 111 w 42"/>
                <a:gd name="T19" fmla="*/ 12 h 19"/>
                <a:gd name="T20" fmla="*/ 28 w 42"/>
                <a:gd name="T21" fmla="*/ 121 h 1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2" h="19">
                  <a:moveTo>
                    <a:pt x="2" y="7"/>
                  </a:moveTo>
                  <a:cubicBezTo>
                    <a:pt x="2" y="10"/>
                    <a:pt x="0" y="19"/>
                    <a:pt x="4" y="19"/>
                  </a:cubicBezTo>
                  <a:cubicBezTo>
                    <a:pt x="6" y="19"/>
                    <a:pt x="7" y="16"/>
                    <a:pt x="8" y="15"/>
                  </a:cubicBezTo>
                  <a:cubicBezTo>
                    <a:pt x="11" y="14"/>
                    <a:pt x="12" y="15"/>
                    <a:pt x="14" y="13"/>
                  </a:cubicBezTo>
                  <a:cubicBezTo>
                    <a:pt x="16" y="12"/>
                    <a:pt x="17" y="10"/>
                    <a:pt x="19" y="9"/>
                  </a:cubicBezTo>
                  <a:cubicBezTo>
                    <a:pt x="21" y="8"/>
                    <a:pt x="25" y="8"/>
                    <a:pt x="27" y="8"/>
                  </a:cubicBezTo>
                  <a:cubicBezTo>
                    <a:pt x="32" y="9"/>
                    <a:pt x="37" y="12"/>
                    <a:pt x="42" y="12"/>
                  </a:cubicBezTo>
                  <a:cubicBezTo>
                    <a:pt x="42" y="9"/>
                    <a:pt x="36" y="3"/>
                    <a:pt x="33" y="2"/>
                  </a:cubicBezTo>
                  <a:cubicBezTo>
                    <a:pt x="29" y="0"/>
                    <a:pt x="26" y="2"/>
                    <a:pt x="22" y="2"/>
                  </a:cubicBezTo>
                  <a:cubicBezTo>
                    <a:pt x="17" y="3"/>
                    <a:pt x="13" y="1"/>
                    <a:pt x="9" y="1"/>
                  </a:cubicBezTo>
                  <a:cubicBezTo>
                    <a:pt x="4" y="2"/>
                    <a:pt x="4" y="4"/>
                    <a:pt x="2" y="8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70" name="Freeform 163">
              <a:extLst>
                <a:ext uri="{FF2B5EF4-FFF2-40B4-BE49-F238E27FC236}">
                  <a16:creationId xmlns:a16="http://schemas.microsoft.com/office/drawing/2014/main" id="{A0BD6593-610B-4ABF-B78E-CB66A6CDCA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9" y="1365"/>
              <a:ext cx="27" cy="28"/>
            </a:xfrm>
            <a:custGeom>
              <a:avLst/>
              <a:gdLst>
                <a:gd name="T0" fmla="*/ 0 w 12"/>
                <a:gd name="T1" fmla="*/ 117 h 11"/>
                <a:gd name="T2" fmla="*/ 81 w 12"/>
                <a:gd name="T3" fmla="*/ 181 h 11"/>
                <a:gd name="T4" fmla="*/ 137 w 12"/>
                <a:gd name="T5" fmla="*/ 64 h 11"/>
                <a:gd name="T6" fmla="*/ 81 w 12"/>
                <a:gd name="T7" fmla="*/ 20 h 11"/>
                <a:gd name="T8" fmla="*/ 25 w 12"/>
                <a:gd name="T9" fmla="*/ 84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1">
                  <a:moveTo>
                    <a:pt x="0" y="7"/>
                  </a:moveTo>
                  <a:cubicBezTo>
                    <a:pt x="1" y="7"/>
                    <a:pt x="3" y="11"/>
                    <a:pt x="7" y="11"/>
                  </a:cubicBezTo>
                  <a:cubicBezTo>
                    <a:pt x="9" y="11"/>
                    <a:pt x="12" y="7"/>
                    <a:pt x="12" y="4"/>
                  </a:cubicBezTo>
                  <a:cubicBezTo>
                    <a:pt x="12" y="1"/>
                    <a:pt x="11" y="0"/>
                    <a:pt x="7" y="1"/>
                  </a:cubicBezTo>
                  <a:cubicBezTo>
                    <a:pt x="5" y="1"/>
                    <a:pt x="2" y="2"/>
                    <a:pt x="2" y="5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71" name="Freeform 164">
              <a:extLst>
                <a:ext uri="{FF2B5EF4-FFF2-40B4-BE49-F238E27FC236}">
                  <a16:creationId xmlns:a16="http://schemas.microsoft.com/office/drawing/2014/main" id="{AA1BB5D5-8C9C-445F-B661-1E3A632DCB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4" y="1405"/>
              <a:ext cx="44" cy="20"/>
            </a:xfrm>
            <a:custGeom>
              <a:avLst/>
              <a:gdLst>
                <a:gd name="T0" fmla="*/ 12 w 19"/>
                <a:gd name="T1" fmla="*/ 83 h 8"/>
                <a:gd name="T2" fmla="*/ 151 w 19"/>
                <a:gd name="T3" fmla="*/ 113 h 8"/>
                <a:gd name="T4" fmla="*/ 236 w 19"/>
                <a:gd name="T5" fmla="*/ 50 h 8"/>
                <a:gd name="T6" fmla="*/ 134 w 19"/>
                <a:gd name="T7" fmla="*/ 50 h 8"/>
                <a:gd name="T8" fmla="*/ 12 w 19"/>
                <a:gd name="T9" fmla="*/ 0 h 8"/>
                <a:gd name="T10" fmla="*/ 0 w 19"/>
                <a:gd name="T11" fmla="*/ 20 h 8"/>
                <a:gd name="T12" fmla="*/ 12 w 19"/>
                <a:gd name="T13" fmla="*/ 5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" h="8">
                  <a:moveTo>
                    <a:pt x="1" y="5"/>
                  </a:moveTo>
                  <a:cubicBezTo>
                    <a:pt x="6" y="7"/>
                    <a:pt x="7" y="8"/>
                    <a:pt x="12" y="7"/>
                  </a:cubicBezTo>
                  <a:cubicBezTo>
                    <a:pt x="15" y="7"/>
                    <a:pt x="18" y="6"/>
                    <a:pt x="19" y="3"/>
                  </a:cubicBezTo>
                  <a:cubicBezTo>
                    <a:pt x="17" y="0"/>
                    <a:pt x="14" y="3"/>
                    <a:pt x="11" y="3"/>
                  </a:cubicBezTo>
                  <a:cubicBezTo>
                    <a:pt x="8" y="3"/>
                    <a:pt x="4" y="1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1" y="2"/>
                    <a:pt x="1" y="2"/>
                    <a:pt x="1" y="3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72" name="Freeform 165">
              <a:extLst>
                <a:ext uri="{FF2B5EF4-FFF2-40B4-BE49-F238E27FC236}">
                  <a16:creationId xmlns:a16="http://schemas.microsoft.com/office/drawing/2014/main" id="{3148782D-C0D3-401C-91BB-81B0EA2033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8" y="1546"/>
              <a:ext cx="32" cy="39"/>
            </a:xfrm>
            <a:custGeom>
              <a:avLst/>
              <a:gdLst>
                <a:gd name="T0" fmla="*/ 0 w 14"/>
                <a:gd name="T1" fmla="*/ 29 h 16"/>
                <a:gd name="T2" fmla="*/ 121 w 14"/>
                <a:gd name="T3" fmla="*/ 29 h 16"/>
                <a:gd name="T4" fmla="*/ 167 w 14"/>
                <a:gd name="T5" fmla="*/ 161 h 16"/>
                <a:gd name="T6" fmla="*/ 110 w 14"/>
                <a:gd name="T7" fmla="*/ 144 h 16"/>
                <a:gd name="T8" fmla="*/ 25 w 14"/>
                <a:gd name="T9" fmla="*/ 41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6">
                  <a:moveTo>
                    <a:pt x="0" y="2"/>
                  </a:moveTo>
                  <a:cubicBezTo>
                    <a:pt x="3" y="3"/>
                    <a:pt x="8" y="0"/>
                    <a:pt x="10" y="2"/>
                  </a:cubicBezTo>
                  <a:cubicBezTo>
                    <a:pt x="12" y="3"/>
                    <a:pt x="14" y="8"/>
                    <a:pt x="14" y="11"/>
                  </a:cubicBezTo>
                  <a:cubicBezTo>
                    <a:pt x="12" y="16"/>
                    <a:pt x="11" y="14"/>
                    <a:pt x="9" y="10"/>
                  </a:cubicBezTo>
                  <a:cubicBezTo>
                    <a:pt x="7" y="6"/>
                    <a:pt x="7" y="5"/>
                    <a:pt x="2" y="3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73" name="Freeform 166">
              <a:extLst>
                <a:ext uri="{FF2B5EF4-FFF2-40B4-BE49-F238E27FC236}">
                  <a16:creationId xmlns:a16="http://schemas.microsoft.com/office/drawing/2014/main" id="{974443AD-E043-4092-973A-CE3FD58482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3" y="1556"/>
              <a:ext cx="35" cy="32"/>
            </a:xfrm>
            <a:custGeom>
              <a:avLst/>
              <a:gdLst>
                <a:gd name="T0" fmla="*/ 12 w 15"/>
                <a:gd name="T1" fmla="*/ 42 h 13"/>
                <a:gd name="T2" fmla="*/ 114 w 15"/>
                <a:gd name="T3" fmla="*/ 62 h 13"/>
                <a:gd name="T4" fmla="*/ 191 w 15"/>
                <a:gd name="T5" fmla="*/ 194 h 13"/>
                <a:gd name="T6" fmla="*/ 103 w 15"/>
                <a:gd name="T7" fmla="*/ 91 h 13"/>
                <a:gd name="T8" fmla="*/ 0 w 15"/>
                <a:gd name="T9" fmla="*/ 42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13">
                  <a:moveTo>
                    <a:pt x="1" y="3"/>
                  </a:moveTo>
                  <a:cubicBezTo>
                    <a:pt x="5" y="1"/>
                    <a:pt x="6" y="0"/>
                    <a:pt x="9" y="4"/>
                  </a:cubicBezTo>
                  <a:cubicBezTo>
                    <a:pt x="12" y="6"/>
                    <a:pt x="15" y="10"/>
                    <a:pt x="15" y="13"/>
                  </a:cubicBezTo>
                  <a:cubicBezTo>
                    <a:pt x="11" y="13"/>
                    <a:pt x="11" y="8"/>
                    <a:pt x="8" y="6"/>
                  </a:cubicBezTo>
                  <a:cubicBezTo>
                    <a:pt x="6" y="4"/>
                    <a:pt x="1" y="6"/>
                    <a:pt x="0" y="3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74" name="Freeform 167">
              <a:extLst>
                <a:ext uri="{FF2B5EF4-FFF2-40B4-BE49-F238E27FC236}">
                  <a16:creationId xmlns:a16="http://schemas.microsoft.com/office/drawing/2014/main" id="{39039626-BA5F-4CBF-B558-9171B8469B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9" y="1575"/>
              <a:ext cx="39" cy="25"/>
            </a:xfrm>
            <a:custGeom>
              <a:avLst/>
              <a:gdLst>
                <a:gd name="T0" fmla="*/ 0 w 17"/>
                <a:gd name="T1" fmla="*/ 20 h 10"/>
                <a:gd name="T2" fmla="*/ 167 w 17"/>
                <a:gd name="T3" fmla="*/ 95 h 10"/>
                <a:gd name="T4" fmla="*/ 11 w 17"/>
                <a:gd name="T5" fmla="*/ 63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10">
                  <a:moveTo>
                    <a:pt x="0" y="1"/>
                  </a:moveTo>
                  <a:cubicBezTo>
                    <a:pt x="3" y="4"/>
                    <a:pt x="17" y="0"/>
                    <a:pt x="14" y="6"/>
                  </a:cubicBezTo>
                  <a:cubicBezTo>
                    <a:pt x="12" y="10"/>
                    <a:pt x="0" y="10"/>
                    <a:pt x="1" y="4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75" name="Freeform 168">
              <a:extLst>
                <a:ext uri="{FF2B5EF4-FFF2-40B4-BE49-F238E27FC236}">
                  <a16:creationId xmlns:a16="http://schemas.microsoft.com/office/drawing/2014/main" id="{02D4A28C-5F51-4212-886F-23E63A608E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5" y="1415"/>
              <a:ext cx="28" cy="39"/>
            </a:xfrm>
            <a:custGeom>
              <a:avLst/>
              <a:gdLst>
                <a:gd name="T0" fmla="*/ 65 w 12"/>
                <a:gd name="T1" fmla="*/ 0 h 16"/>
                <a:gd name="T2" fmla="*/ 152 w 12"/>
                <a:gd name="T3" fmla="*/ 190 h 16"/>
                <a:gd name="T4" fmla="*/ 28 w 12"/>
                <a:gd name="T5" fmla="*/ 190 h 16"/>
                <a:gd name="T6" fmla="*/ 65 w 12"/>
                <a:gd name="T7" fmla="*/ 29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16">
                  <a:moveTo>
                    <a:pt x="5" y="0"/>
                  </a:moveTo>
                  <a:cubicBezTo>
                    <a:pt x="7" y="4"/>
                    <a:pt x="12" y="8"/>
                    <a:pt x="12" y="13"/>
                  </a:cubicBezTo>
                  <a:cubicBezTo>
                    <a:pt x="9" y="13"/>
                    <a:pt x="5" y="16"/>
                    <a:pt x="2" y="13"/>
                  </a:cubicBezTo>
                  <a:cubicBezTo>
                    <a:pt x="0" y="10"/>
                    <a:pt x="3" y="4"/>
                    <a:pt x="5" y="2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76" name="Freeform 169">
              <a:extLst>
                <a:ext uri="{FF2B5EF4-FFF2-40B4-BE49-F238E27FC236}">
                  <a16:creationId xmlns:a16="http://schemas.microsoft.com/office/drawing/2014/main" id="{734B4711-5EE1-4EE5-8DEE-205BBC3D67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0" y="1501"/>
              <a:ext cx="28" cy="45"/>
            </a:xfrm>
            <a:custGeom>
              <a:avLst/>
              <a:gdLst>
                <a:gd name="T0" fmla="*/ 65 w 12"/>
                <a:gd name="T1" fmla="*/ 20 h 18"/>
                <a:gd name="T2" fmla="*/ 114 w 12"/>
                <a:gd name="T3" fmla="*/ 20 h 18"/>
                <a:gd name="T4" fmla="*/ 152 w 12"/>
                <a:gd name="T5" fmla="*/ 250 h 18"/>
                <a:gd name="T6" fmla="*/ 65 w 12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18">
                  <a:moveTo>
                    <a:pt x="5" y="1"/>
                  </a:moveTo>
                  <a:cubicBezTo>
                    <a:pt x="6" y="0"/>
                    <a:pt x="8" y="1"/>
                    <a:pt x="9" y="1"/>
                  </a:cubicBezTo>
                  <a:cubicBezTo>
                    <a:pt x="9" y="6"/>
                    <a:pt x="8" y="12"/>
                    <a:pt x="12" y="16"/>
                  </a:cubicBezTo>
                  <a:cubicBezTo>
                    <a:pt x="6" y="18"/>
                    <a:pt x="0" y="3"/>
                    <a:pt x="5" y="0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77" name="Freeform 170">
              <a:extLst>
                <a:ext uri="{FF2B5EF4-FFF2-40B4-BE49-F238E27FC236}">
                  <a16:creationId xmlns:a16="http://schemas.microsoft.com/office/drawing/2014/main" id="{CEC2170E-4438-4553-A3C4-CE9FE0A253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7" y="1590"/>
              <a:ext cx="54" cy="32"/>
            </a:xfrm>
            <a:custGeom>
              <a:avLst/>
              <a:gdLst>
                <a:gd name="T0" fmla="*/ 38 w 23"/>
                <a:gd name="T1" fmla="*/ 30 h 13"/>
                <a:gd name="T2" fmla="*/ 258 w 23"/>
                <a:gd name="T3" fmla="*/ 12 h 13"/>
                <a:gd name="T4" fmla="*/ 171 w 23"/>
                <a:gd name="T5" fmla="*/ 62 h 13"/>
                <a:gd name="T6" fmla="*/ 77 w 23"/>
                <a:gd name="T7" fmla="*/ 30 h 1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" h="13">
                  <a:moveTo>
                    <a:pt x="3" y="2"/>
                  </a:moveTo>
                  <a:cubicBezTo>
                    <a:pt x="0" y="8"/>
                    <a:pt x="23" y="13"/>
                    <a:pt x="20" y="1"/>
                  </a:cubicBezTo>
                  <a:cubicBezTo>
                    <a:pt x="16" y="0"/>
                    <a:pt x="16" y="3"/>
                    <a:pt x="13" y="4"/>
                  </a:cubicBezTo>
                  <a:cubicBezTo>
                    <a:pt x="10" y="4"/>
                    <a:pt x="8" y="3"/>
                    <a:pt x="6" y="2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78" name="Freeform 171">
              <a:extLst>
                <a:ext uri="{FF2B5EF4-FFF2-40B4-BE49-F238E27FC236}">
                  <a16:creationId xmlns:a16="http://schemas.microsoft.com/office/drawing/2014/main" id="{972EB4BE-01C6-4A81-91D7-0165EF596F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8" y="1556"/>
              <a:ext cx="23" cy="29"/>
            </a:xfrm>
            <a:custGeom>
              <a:avLst/>
              <a:gdLst>
                <a:gd name="T0" fmla="*/ 0 w 10"/>
                <a:gd name="T1" fmla="*/ 111 h 12"/>
                <a:gd name="T2" fmla="*/ 122 w 10"/>
                <a:gd name="T3" fmla="*/ 87 h 12"/>
                <a:gd name="T4" fmla="*/ 12 w 10"/>
                <a:gd name="T5" fmla="*/ 111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12">
                  <a:moveTo>
                    <a:pt x="0" y="8"/>
                  </a:moveTo>
                  <a:cubicBezTo>
                    <a:pt x="2" y="12"/>
                    <a:pt x="10" y="11"/>
                    <a:pt x="10" y="6"/>
                  </a:cubicBezTo>
                  <a:cubicBezTo>
                    <a:pt x="10" y="0"/>
                    <a:pt x="3" y="6"/>
                    <a:pt x="1" y="8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79" name="Freeform 172">
              <a:extLst>
                <a:ext uri="{FF2B5EF4-FFF2-40B4-BE49-F238E27FC236}">
                  <a16:creationId xmlns:a16="http://schemas.microsoft.com/office/drawing/2014/main" id="{CC9F0D80-369B-4A6E-AF8E-099850A6A9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4" y="1526"/>
              <a:ext cx="28" cy="37"/>
            </a:xfrm>
            <a:custGeom>
              <a:avLst/>
              <a:gdLst>
                <a:gd name="T0" fmla="*/ 0 w 12"/>
                <a:gd name="T1" fmla="*/ 212 h 15"/>
                <a:gd name="T2" fmla="*/ 114 w 12"/>
                <a:gd name="T3" fmla="*/ 104 h 15"/>
                <a:gd name="T4" fmla="*/ 0 w 12"/>
                <a:gd name="T5" fmla="*/ 212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5">
                  <a:moveTo>
                    <a:pt x="0" y="14"/>
                  </a:moveTo>
                  <a:cubicBezTo>
                    <a:pt x="0" y="10"/>
                    <a:pt x="5" y="0"/>
                    <a:pt x="9" y="7"/>
                  </a:cubicBezTo>
                  <a:cubicBezTo>
                    <a:pt x="12" y="13"/>
                    <a:pt x="0" y="15"/>
                    <a:pt x="0" y="14"/>
                  </a:cubicBezTo>
                  <a:close/>
                </a:path>
              </a:pathLst>
            </a:custGeom>
            <a:solidFill>
              <a:srgbClr val="DDD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80" name="Freeform 173">
              <a:extLst>
                <a:ext uri="{FF2B5EF4-FFF2-40B4-BE49-F238E27FC236}">
                  <a16:creationId xmlns:a16="http://schemas.microsoft.com/office/drawing/2014/main" id="{A3835500-A881-44E1-96E0-74DA97A416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4" y="1375"/>
              <a:ext cx="30" cy="35"/>
            </a:xfrm>
            <a:custGeom>
              <a:avLst/>
              <a:gdLst>
                <a:gd name="T0" fmla="*/ 0 w 13"/>
                <a:gd name="T1" fmla="*/ 83 h 14"/>
                <a:gd name="T2" fmla="*/ 159 w 13"/>
                <a:gd name="T3" fmla="*/ 95 h 14"/>
                <a:gd name="T4" fmla="*/ 28 w 13"/>
                <a:gd name="T5" fmla="*/ 63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14">
                  <a:moveTo>
                    <a:pt x="0" y="5"/>
                  </a:moveTo>
                  <a:cubicBezTo>
                    <a:pt x="3" y="6"/>
                    <a:pt x="13" y="14"/>
                    <a:pt x="13" y="6"/>
                  </a:cubicBezTo>
                  <a:cubicBezTo>
                    <a:pt x="13" y="2"/>
                    <a:pt x="5" y="0"/>
                    <a:pt x="2" y="4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81" name="Freeform 174">
              <a:extLst>
                <a:ext uri="{FF2B5EF4-FFF2-40B4-BE49-F238E27FC236}">
                  <a16:creationId xmlns:a16="http://schemas.microsoft.com/office/drawing/2014/main" id="{A781E303-82D1-4EB1-BA6F-58EE5D0396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2" y="1410"/>
              <a:ext cx="109" cy="158"/>
            </a:xfrm>
            <a:custGeom>
              <a:avLst/>
              <a:gdLst>
                <a:gd name="T0" fmla="*/ 151 w 47"/>
                <a:gd name="T1" fmla="*/ 91 h 64"/>
                <a:gd name="T2" fmla="*/ 28 w 47"/>
                <a:gd name="T3" fmla="*/ 74 h 64"/>
                <a:gd name="T4" fmla="*/ 102 w 47"/>
                <a:gd name="T5" fmla="*/ 212 h 64"/>
                <a:gd name="T6" fmla="*/ 12 w 47"/>
                <a:gd name="T7" fmla="*/ 360 h 64"/>
                <a:gd name="T8" fmla="*/ 37 w 47"/>
                <a:gd name="T9" fmla="*/ 511 h 64"/>
                <a:gd name="T10" fmla="*/ 37 w 47"/>
                <a:gd name="T11" fmla="*/ 647 h 64"/>
                <a:gd name="T12" fmla="*/ 114 w 47"/>
                <a:gd name="T13" fmla="*/ 738 h 64"/>
                <a:gd name="T14" fmla="*/ 264 w 47"/>
                <a:gd name="T15" fmla="*/ 694 h 64"/>
                <a:gd name="T16" fmla="*/ 387 w 47"/>
                <a:gd name="T17" fmla="*/ 859 h 64"/>
                <a:gd name="T18" fmla="*/ 587 w 47"/>
                <a:gd name="T19" fmla="*/ 933 h 64"/>
                <a:gd name="T20" fmla="*/ 445 w 47"/>
                <a:gd name="T21" fmla="*/ 859 h 64"/>
                <a:gd name="T22" fmla="*/ 399 w 47"/>
                <a:gd name="T23" fmla="*/ 738 h 64"/>
                <a:gd name="T24" fmla="*/ 350 w 47"/>
                <a:gd name="T25" fmla="*/ 615 h 64"/>
                <a:gd name="T26" fmla="*/ 151 w 47"/>
                <a:gd name="T27" fmla="*/ 602 h 64"/>
                <a:gd name="T28" fmla="*/ 65 w 47"/>
                <a:gd name="T29" fmla="*/ 452 h 64"/>
                <a:gd name="T30" fmla="*/ 123 w 47"/>
                <a:gd name="T31" fmla="*/ 328 h 64"/>
                <a:gd name="T32" fmla="*/ 139 w 47"/>
                <a:gd name="T33" fmla="*/ 212 h 64"/>
                <a:gd name="T34" fmla="*/ 114 w 47"/>
                <a:gd name="T35" fmla="*/ 121 h 64"/>
                <a:gd name="T36" fmla="*/ 151 w 47"/>
                <a:gd name="T37" fmla="*/ 91 h 6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7" h="64">
                  <a:moveTo>
                    <a:pt x="12" y="6"/>
                  </a:moveTo>
                  <a:cubicBezTo>
                    <a:pt x="10" y="4"/>
                    <a:pt x="3" y="0"/>
                    <a:pt x="2" y="5"/>
                  </a:cubicBezTo>
                  <a:cubicBezTo>
                    <a:pt x="1" y="9"/>
                    <a:pt x="6" y="12"/>
                    <a:pt x="8" y="14"/>
                  </a:cubicBezTo>
                  <a:cubicBezTo>
                    <a:pt x="11" y="19"/>
                    <a:pt x="2" y="21"/>
                    <a:pt x="1" y="24"/>
                  </a:cubicBezTo>
                  <a:cubicBezTo>
                    <a:pt x="0" y="27"/>
                    <a:pt x="2" y="31"/>
                    <a:pt x="3" y="34"/>
                  </a:cubicBezTo>
                  <a:cubicBezTo>
                    <a:pt x="4" y="37"/>
                    <a:pt x="4" y="40"/>
                    <a:pt x="3" y="43"/>
                  </a:cubicBezTo>
                  <a:cubicBezTo>
                    <a:pt x="3" y="47"/>
                    <a:pt x="5" y="50"/>
                    <a:pt x="9" y="49"/>
                  </a:cubicBezTo>
                  <a:cubicBezTo>
                    <a:pt x="13" y="49"/>
                    <a:pt x="17" y="45"/>
                    <a:pt x="21" y="46"/>
                  </a:cubicBezTo>
                  <a:cubicBezTo>
                    <a:pt x="27" y="47"/>
                    <a:pt x="29" y="52"/>
                    <a:pt x="31" y="57"/>
                  </a:cubicBezTo>
                  <a:cubicBezTo>
                    <a:pt x="34" y="64"/>
                    <a:pt x="41" y="63"/>
                    <a:pt x="47" y="62"/>
                  </a:cubicBezTo>
                  <a:cubicBezTo>
                    <a:pt x="43" y="61"/>
                    <a:pt x="39" y="60"/>
                    <a:pt x="36" y="57"/>
                  </a:cubicBezTo>
                  <a:cubicBezTo>
                    <a:pt x="34" y="55"/>
                    <a:pt x="33" y="52"/>
                    <a:pt x="32" y="49"/>
                  </a:cubicBezTo>
                  <a:cubicBezTo>
                    <a:pt x="31" y="46"/>
                    <a:pt x="30" y="43"/>
                    <a:pt x="28" y="41"/>
                  </a:cubicBezTo>
                  <a:cubicBezTo>
                    <a:pt x="23" y="37"/>
                    <a:pt x="17" y="40"/>
                    <a:pt x="12" y="40"/>
                  </a:cubicBezTo>
                  <a:cubicBezTo>
                    <a:pt x="6" y="40"/>
                    <a:pt x="5" y="35"/>
                    <a:pt x="5" y="30"/>
                  </a:cubicBezTo>
                  <a:cubicBezTo>
                    <a:pt x="5" y="25"/>
                    <a:pt x="7" y="25"/>
                    <a:pt x="10" y="22"/>
                  </a:cubicBezTo>
                  <a:cubicBezTo>
                    <a:pt x="12" y="20"/>
                    <a:pt x="12" y="17"/>
                    <a:pt x="11" y="14"/>
                  </a:cubicBezTo>
                  <a:cubicBezTo>
                    <a:pt x="10" y="12"/>
                    <a:pt x="9" y="10"/>
                    <a:pt x="9" y="8"/>
                  </a:cubicBezTo>
                  <a:cubicBezTo>
                    <a:pt x="10" y="7"/>
                    <a:pt x="11" y="5"/>
                    <a:pt x="12" y="6"/>
                  </a:cubicBezTo>
                </a:path>
              </a:pathLst>
            </a:custGeom>
            <a:solidFill>
              <a:srgbClr val="B37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82" name="Freeform 175">
              <a:extLst>
                <a:ext uri="{FF2B5EF4-FFF2-40B4-BE49-F238E27FC236}">
                  <a16:creationId xmlns:a16="http://schemas.microsoft.com/office/drawing/2014/main" id="{8D8DD390-2DB0-4720-AE27-0CAF683961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0" y="1435"/>
              <a:ext cx="104" cy="46"/>
            </a:xfrm>
            <a:custGeom>
              <a:avLst/>
              <a:gdLst>
                <a:gd name="T0" fmla="*/ 0 w 45"/>
                <a:gd name="T1" fmla="*/ 259 h 19"/>
                <a:gd name="T2" fmla="*/ 37 w 45"/>
                <a:gd name="T3" fmla="*/ 157 h 19"/>
                <a:gd name="T4" fmla="*/ 86 w 45"/>
                <a:gd name="T5" fmla="*/ 87 h 19"/>
                <a:gd name="T6" fmla="*/ 122 w 45"/>
                <a:gd name="T7" fmla="*/ 99 h 19"/>
                <a:gd name="T8" fmla="*/ 171 w 45"/>
                <a:gd name="T9" fmla="*/ 70 h 19"/>
                <a:gd name="T10" fmla="*/ 236 w 45"/>
                <a:gd name="T11" fmla="*/ 12 h 19"/>
                <a:gd name="T12" fmla="*/ 347 w 45"/>
                <a:gd name="T13" fmla="*/ 12 h 19"/>
                <a:gd name="T14" fmla="*/ 555 w 45"/>
                <a:gd name="T15" fmla="*/ 87 h 19"/>
                <a:gd name="T16" fmla="*/ 444 w 45"/>
                <a:gd name="T17" fmla="*/ 70 h 19"/>
                <a:gd name="T18" fmla="*/ 358 w 45"/>
                <a:gd name="T19" fmla="*/ 58 h 19"/>
                <a:gd name="T20" fmla="*/ 310 w 45"/>
                <a:gd name="T21" fmla="*/ 41 h 19"/>
                <a:gd name="T22" fmla="*/ 208 w 45"/>
                <a:gd name="T23" fmla="*/ 87 h 19"/>
                <a:gd name="T24" fmla="*/ 159 w 45"/>
                <a:gd name="T25" fmla="*/ 140 h 19"/>
                <a:gd name="T26" fmla="*/ 97 w 45"/>
                <a:gd name="T27" fmla="*/ 157 h 19"/>
                <a:gd name="T28" fmla="*/ 65 w 45"/>
                <a:gd name="T29" fmla="*/ 199 h 19"/>
                <a:gd name="T30" fmla="*/ 37 w 45"/>
                <a:gd name="T31" fmla="*/ 240 h 19"/>
                <a:gd name="T32" fmla="*/ 0 w 45"/>
                <a:gd name="T33" fmla="*/ 269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" h="19">
                  <a:moveTo>
                    <a:pt x="0" y="18"/>
                  </a:moveTo>
                  <a:cubicBezTo>
                    <a:pt x="0" y="16"/>
                    <a:pt x="2" y="12"/>
                    <a:pt x="3" y="11"/>
                  </a:cubicBezTo>
                  <a:cubicBezTo>
                    <a:pt x="4" y="9"/>
                    <a:pt x="5" y="7"/>
                    <a:pt x="7" y="6"/>
                  </a:cubicBezTo>
                  <a:cubicBezTo>
                    <a:pt x="8" y="6"/>
                    <a:pt x="8" y="6"/>
                    <a:pt x="10" y="7"/>
                  </a:cubicBezTo>
                  <a:cubicBezTo>
                    <a:pt x="12" y="8"/>
                    <a:pt x="13" y="7"/>
                    <a:pt x="14" y="5"/>
                  </a:cubicBezTo>
                  <a:cubicBezTo>
                    <a:pt x="16" y="4"/>
                    <a:pt x="17" y="1"/>
                    <a:pt x="19" y="1"/>
                  </a:cubicBezTo>
                  <a:cubicBezTo>
                    <a:pt x="22" y="0"/>
                    <a:pt x="25" y="0"/>
                    <a:pt x="28" y="1"/>
                  </a:cubicBezTo>
                  <a:cubicBezTo>
                    <a:pt x="34" y="2"/>
                    <a:pt x="40" y="3"/>
                    <a:pt x="45" y="6"/>
                  </a:cubicBezTo>
                  <a:cubicBezTo>
                    <a:pt x="42" y="6"/>
                    <a:pt x="39" y="5"/>
                    <a:pt x="36" y="5"/>
                  </a:cubicBezTo>
                  <a:cubicBezTo>
                    <a:pt x="34" y="5"/>
                    <a:pt x="31" y="5"/>
                    <a:pt x="29" y="4"/>
                  </a:cubicBezTo>
                  <a:cubicBezTo>
                    <a:pt x="28" y="3"/>
                    <a:pt x="27" y="3"/>
                    <a:pt x="25" y="3"/>
                  </a:cubicBezTo>
                  <a:cubicBezTo>
                    <a:pt x="23" y="3"/>
                    <a:pt x="19" y="4"/>
                    <a:pt x="17" y="6"/>
                  </a:cubicBezTo>
                  <a:cubicBezTo>
                    <a:pt x="15" y="7"/>
                    <a:pt x="15" y="9"/>
                    <a:pt x="13" y="10"/>
                  </a:cubicBezTo>
                  <a:cubicBezTo>
                    <a:pt x="11" y="11"/>
                    <a:pt x="10" y="11"/>
                    <a:pt x="8" y="11"/>
                  </a:cubicBezTo>
                  <a:cubicBezTo>
                    <a:pt x="6" y="11"/>
                    <a:pt x="5" y="13"/>
                    <a:pt x="5" y="14"/>
                  </a:cubicBezTo>
                  <a:cubicBezTo>
                    <a:pt x="4" y="15"/>
                    <a:pt x="4" y="16"/>
                    <a:pt x="3" y="17"/>
                  </a:cubicBezTo>
                  <a:cubicBezTo>
                    <a:pt x="2" y="18"/>
                    <a:pt x="1" y="18"/>
                    <a:pt x="0" y="19"/>
                  </a:cubicBezTo>
                </a:path>
              </a:pathLst>
            </a:custGeom>
            <a:solidFill>
              <a:srgbClr val="B37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83" name="Freeform 176">
              <a:extLst>
                <a:ext uri="{FF2B5EF4-FFF2-40B4-BE49-F238E27FC236}">
                  <a16:creationId xmlns:a16="http://schemas.microsoft.com/office/drawing/2014/main" id="{22E46284-4A8C-47EC-9A13-D44BF03473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2" y="1415"/>
              <a:ext cx="35" cy="49"/>
            </a:xfrm>
            <a:custGeom>
              <a:avLst/>
              <a:gdLst>
                <a:gd name="T0" fmla="*/ 191 w 15"/>
                <a:gd name="T1" fmla="*/ 29 h 20"/>
                <a:gd name="T2" fmla="*/ 152 w 15"/>
                <a:gd name="T3" fmla="*/ 29 h 20"/>
                <a:gd name="T4" fmla="*/ 114 w 15"/>
                <a:gd name="T5" fmla="*/ 132 h 20"/>
                <a:gd name="T6" fmla="*/ 0 w 15"/>
                <a:gd name="T7" fmla="*/ 282 h 20"/>
                <a:gd name="T8" fmla="*/ 163 w 15"/>
                <a:gd name="T9" fmla="*/ 174 h 20"/>
                <a:gd name="T10" fmla="*/ 191 w 15"/>
                <a:gd name="T11" fmla="*/ 29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" h="20">
                  <a:moveTo>
                    <a:pt x="15" y="2"/>
                  </a:moveTo>
                  <a:cubicBezTo>
                    <a:pt x="14" y="1"/>
                    <a:pt x="13" y="0"/>
                    <a:pt x="12" y="2"/>
                  </a:cubicBezTo>
                  <a:cubicBezTo>
                    <a:pt x="10" y="4"/>
                    <a:pt x="10" y="7"/>
                    <a:pt x="9" y="9"/>
                  </a:cubicBezTo>
                  <a:cubicBezTo>
                    <a:pt x="7" y="14"/>
                    <a:pt x="5" y="17"/>
                    <a:pt x="0" y="19"/>
                  </a:cubicBezTo>
                  <a:cubicBezTo>
                    <a:pt x="5" y="20"/>
                    <a:pt x="11" y="17"/>
                    <a:pt x="13" y="12"/>
                  </a:cubicBezTo>
                  <a:cubicBezTo>
                    <a:pt x="14" y="10"/>
                    <a:pt x="13" y="4"/>
                    <a:pt x="15" y="2"/>
                  </a:cubicBezTo>
                </a:path>
              </a:pathLst>
            </a:custGeom>
            <a:solidFill>
              <a:srgbClr val="B37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84" name="Freeform 177">
              <a:extLst>
                <a:ext uri="{FF2B5EF4-FFF2-40B4-BE49-F238E27FC236}">
                  <a16:creationId xmlns:a16="http://schemas.microsoft.com/office/drawing/2014/main" id="{F5389FF1-F2F6-4013-86A8-7AB3474D66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3" y="1516"/>
              <a:ext cx="121" cy="67"/>
            </a:xfrm>
            <a:custGeom>
              <a:avLst/>
              <a:gdLst>
                <a:gd name="T0" fmla="*/ 0 w 52"/>
                <a:gd name="T1" fmla="*/ 228 h 27"/>
                <a:gd name="T2" fmla="*/ 65 w 52"/>
                <a:gd name="T3" fmla="*/ 320 h 27"/>
                <a:gd name="T4" fmla="*/ 126 w 52"/>
                <a:gd name="T5" fmla="*/ 382 h 27"/>
                <a:gd name="T6" fmla="*/ 254 w 52"/>
                <a:gd name="T7" fmla="*/ 350 h 27"/>
                <a:gd name="T8" fmla="*/ 314 w 52"/>
                <a:gd name="T9" fmla="*/ 258 h 27"/>
                <a:gd name="T10" fmla="*/ 437 w 52"/>
                <a:gd name="T11" fmla="*/ 196 h 27"/>
                <a:gd name="T12" fmla="*/ 656 w 52"/>
                <a:gd name="T13" fmla="*/ 0 h 27"/>
                <a:gd name="T14" fmla="*/ 579 w 52"/>
                <a:gd name="T15" fmla="*/ 62 h 27"/>
                <a:gd name="T16" fmla="*/ 477 w 52"/>
                <a:gd name="T17" fmla="*/ 104 h 27"/>
                <a:gd name="T18" fmla="*/ 293 w 52"/>
                <a:gd name="T19" fmla="*/ 216 h 27"/>
                <a:gd name="T20" fmla="*/ 200 w 52"/>
                <a:gd name="T21" fmla="*/ 290 h 27"/>
                <a:gd name="T22" fmla="*/ 126 w 52"/>
                <a:gd name="T23" fmla="*/ 290 h 27"/>
                <a:gd name="T24" fmla="*/ 0 w 52"/>
                <a:gd name="T25" fmla="*/ 228 h 2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" h="27">
                  <a:moveTo>
                    <a:pt x="0" y="15"/>
                  </a:moveTo>
                  <a:cubicBezTo>
                    <a:pt x="1" y="17"/>
                    <a:pt x="3" y="19"/>
                    <a:pt x="5" y="21"/>
                  </a:cubicBezTo>
                  <a:cubicBezTo>
                    <a:pt x="7" y="22"/>
                    <a:pt x="8" y="24"/>
                    <a:pt x="10" y="25"/>
                  </a:cubicBezTo>
                  <a:cubicBezTo>
                    <a:pt x="14" y="27"/>
                    <a:pt x="17" y="26"/>
                    <a:pt x="20" y="23"/>
                  </a:cubicBezTo>
                  <a:cubicBezTo>
                    <a:pt x="22" y="21"/>
                    <a:pt x="23" y="19"/>
                    <a:pt x="25" y="17"/>
                  </a:cubicBezTo>
                  <a:cubicBezTo>
                    <a:pt x="28" y="15"/>
                    <a:pt x="32" y="14"/>
                    <a:pt x="35" y="13"/>
                  </a:cubicBezTo>
                  <a:cubicBezTo>
                    <a:pt x="41" y="10"/>
                    <a:pt x="47" y="6"/>
                    <a:pt x="52" y="0"/>
                  </a:cubicBezTo>
                  <a:cubicBezTo>
                    <a:pt x="50" y="1"/>
                    <a:pt x="48" y="3"/>
                    <a:pt x="46" y="4"/>
                  </a:cubicBezTo>
                  <a:cubicBezTo>
                    <a:pt x="43" y="5"/>
                    <a:pt x="41" y="6"/>
                    <a:pt x="38" y="7"/>
                  </a:cubicBezTo>
                  <a:cubicBezTo>
                    <a:pt x="33" y="9"/>
                    <a:pt x="28" y="11"/>
                    <a:pt x="23" y="14"/>
                  </a:cubicBezTo>
                  <a:cubicBezTo>
                    <a:pt x="21" y="16"/>
                    <a:pt x="19" y="18"/>
                    <a:pt x="16" y="19"/>
                  </a:cubicBezTo>
                  <a:cubicBezTo>
                    <a:pt x="14" y="19"/>
                    <a:pt x="12" y="19"/>
                    <a:pt x="10" y="19"/>
                  </a:cubicBezTo>
                  <a:cubicBezTo>
                    <a:pt x="6" y="18"/>
                    <a:pt x="3" y="17"/>
                    <a:pt x="0" y="15"/>
                  </a:cubicBezTo>
                </a:path>
              </a:pathLst>
            </a:custGeom>
            <a:solidFill>
              <a:srgbClr val="B37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85" name="Freeform 178">
              <a:extLst>
                <a:ext uri="{FF2B5EF4-FFF2-40B4-BE49-F238E27FC236}">
                  <a16:creationId xmlns:a16="http://schemas.microsoft.com/office/drawing/2014/main" id="{6E455A96-31F3-4C6A-ADCF-8F5641835C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9" y="1321"/>
              <a:ext cx="667" cy="225"/>
            </a:xfrm>
            <a:custGeom>
              <a:avLst/>
              <a:gdLst>
                <a:gd name="T0" fmla="*/ 2983 w 288"/>
                <a:gd name="T1" fmla="*/ 1130 h 91"/>
                <a:gd name="T2" fmla="*/ 2531 w 288"/>
                <a:gd name="T3" fmla="*/ 1026 h 91"/>
                <a:gd name="T4" fmla="*/ 1283 w 288"/>
                <a:gd name="T5" fmla="*/ 532 h 91"/>
                <a:gd name="T6" fmla="*/ 0 w 288"/>
                <a:gd name="T7" fmla="*/ 225 h 91"/>
                <a:gd name="T8" fmla="*/ 0 w 288"/>
                <a:gd name="T9" fmla="*/ 42 h 91"/>
                <a:gd name="T10" fmla="*/ 1283 w 288"/>
                <a:gd name="T11" fmla="*/ 349 h 91"/>
                <a:gd name="T12" fmla="*/ 2531 w 288"/>
                <a:gd name="T13" fmla="*/ 875 h 91"/>
                <a:gd name="T14" fmla="*/ 3094 w 288"/>
                <a:gd name="T15" fmla="*/ 1058 h 91"/>
                <a:gd name="T16" fmla="*/ 3240 w 288"/>
                <a:gd name="T17" fmla="*/ 1026 h 91"/>
                <a:gd name="T18" fmla="*/ 3476 w 288"/>
                <a:gd name="T19" fmla="*/ 1046 h 91"/>
                <a:gd name="T20" fmla="*/ 3293 w 288"/>
                <a:gd name="T21" fmla="*/ 1046 h 91"/>
                <a:gd name="T22" fmla="*/ 3094 w 288"/>
                <a:gd name="T23" fmla="*/ 1118 h 91"/>
                <a:gd name="T24" fmla="*/ 3256 w 288"/>
                <a:gd name="T25" fmla="*/ 1179 h 91"/>
                <a:gd name="T26" fmla="*/ 3578 w 288"/>
                <a:gd name="T27" fmla="*/ 1375 h 91"/>
                <a:gd name="T28" fmla="*/ 3342 w 288"/>
                <a:gd name="T29" fmla="*/ 1224 h 91"/>
                <a:gd name="T30" fmla="*/ 3117 w 288"/>
                <a:gd name="T31" fmla="*/ 1212 h 91"/>
                <a:gd name="T32" fmla="*/ 3143 w 288"/>
                <a:gd name="T33" fmla="*/ 1345 h 91"/>
                <a:gd name="T34" fmla="*/ 2983 w 288"/>
                <a:gd name="T35" fmla="*/ 1130 h 9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88" h="91">
                  <a:moveTo>
                    <a:pt x="240" y="75"/>
                  </a:moveTo>
                  <a:cubicBezTo>
                    <a:pt x="240" y="75"/>
                    <a:pt x="227" y="67"/>
                    <a:pt x="204" y="68"/>
                  </a:cubicBezTo>
                  <a:cubicBezTo>
                    <a:pt x="181" y="69"/>
                    <a:pt x="132" y="58"/>
                    <a:pt x="103" y="35"/>
                  </a:cubicBezTo>
                  <a:cubicBezTo>
                    <a:pt x="73" y="13"/>
                    <a:pt x="0" y="15"/>
                    <a:pt x="0" y="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73" y="0"/>
                    <a:pt x="103" y="23"/>
                  </a:cubicBezTo>
                  <a:cubicBezTo>
                    <a:pt x="132" y="45"/>
                    <a:pt x="181" y="59"/>
                    <a:pt x="204" y="58"/>
                  </a:cubicBezTo>
                  <a:cubicBezTo>
                    <a:pt x="226" y="57"/>
                    <a:pt x="249" y="70"/>
                    <a:pt x="249" y="70"/>
                  </a:cubicBezTo>
                  <a:cubicBezTo>
                    <a:pt x="249" y="70"/>
                    <a:pt x="252" y="72"/>
                    <a:pt x="261" y="68"/>
                  </a:cubicBezTo>
                  <a:cubicBezTo>
                    <a:pt x="269" y="64"/>
                    <a:pt x="278" y="64"/>
                    <a:pt x="280" y="69"/>
                  </a:cubicBezTo>
                  <a:cubicBezTo>
                    <a:pt x="280" y="69"/>
                    <a:pt x="273" y="65"/>
                    <a:pt x="265" y="69"/>
                  </a:cubicBezTo>
                  <a:cubicBezTo>
                    <a:pt x="258" y="73"/>
                    <a:pt x="249" y="74"/>
                    <a:pt x="249" y="74"/>
                  </a:cubicBezTo>
                  <a:cubicBezTo>
                    <a:pt x="249" y="74"/>
                    <a:pt x="255" y="78"/>
                    <a:pt x="262" y="78"/>
                  </a:cubicBezTo>
                  <a:cubicBezTo>
                    <a:pt x="269" y="79"/>
                    <a:pt x="283" y="78"/>
                    <a:pt x="288" y="91"/>
                  </a:cubicBezTo>
                  <a:cubicBezTo>
                    <a:pt x="288" y="91"/>
                    <a:pt x="284" y="81"/>
                    <a:pt x="269" y="81"/>
                  </a:cubicBezTo>
                  <a:cubicBezTo>
                    <a:pt x="258" y="81"/>
                    <a:pt x="251" y="80"/>
                    <a:pt x="251" y="80"/>
                  </a:cubicBezTo>
                  <a:cubicBezTo>
                    <a:pt x="251" y="80"/>
                    <a:pt x="256" y="83"/>
                    <a:pt x="253" y="89"/>
                  </a:cubicBezTo>
                  <a:cubicBezTo>
                    <a:pt x="253" y="89"/>
                    <a:pt x="255" y="79"/>
                    <a:pt x="240" y="75"/>
                  </a:cubicBezTo>
                  <a:close/>
                </a:path>
              </a:pathLst>
            </a:custGeom>
            <a:solidFill>
              <a:srgbClr val="E425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86" name="Freeform 179">
              <a:extLst>
                <a:ext uri="{FF2B5EF4-FFF2-40B4-BE49-F238E27FC236}">
                  <a16:creationId xmlns:a16="http://schemas.microsoft.com/office/drawing/2014/main" id="{041BDFBE-D1BF-4666-B20C-AB7AF1567B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29" y="1321"/>
              <a:ext cx="667" cy="225"/>
            </a:xfrm>
            <a:custGeom>
              <a:avLst/>
              <a:gdLst>
                <a:gd name="T0" fmla="*/ 3256 w 288"/>
                <a:gd name="T1" fmla="*/ 1179 h 91"/>
                <a:gd name="T2" fmla="*/ 3171 w 288"/>
                <a:gd name="T3" fmla="*/ 1162 h 91"/>
                <a:gd name="T4" fmla="*/ 3094 w 288"/>
                <a:gd name="T5" fmla="*/ 1179 h 91"/>
                <a:gd name="T6" fmla="*/ 3143 w 288"/>
                <a:gd name="T7" fmla="*/ 1212 h 91"/>
                <a:gd name="T8" fmla="*/ 3342 w 288"/>
                <a:gd name="T9" fmla="*/ 1224 h 91"/>
                <a:gd name="T10" fmla="*/ 3578 w 288"/>
                <a:gd name="T11" fmla="*/ 1375 h 91"/>
                <a:gd name="T12" fmla="*/ 3256 w 288"/>
                <a:gd name="T13" fmla="*/ 1179 h 91"/>
                <a:gd name="T14" fmla="*/ 3106 w 288"/>
                <a:gd name="T15" fmla="*/ 1118 h 91"/>
                <a:gd name="T16" fmla="*/ 3293 w 288"/>
                <a:gd name="T17" fmla="*/ 1046 h 91"/>
                <a:gd name="T18" fmla="*/ 3476 w 288"/>
                <a:gd name="T19" fmla="*/ 1046 h 91"/>
                <a:gd name="T20" fmla="*/ 3240 w 288"/>
                <a:gd name="T21" fmla="*/ 1026 h 91"/>
                <a:gd name="T22" fmla="*/ 3094 w 288"/>
                <a:gd name="T23" fmla="*/ 1058 h 91"/>
                <a:gd name="T24" fmla="*/ 2531 w 288"/>
                <a:gd name="T25" fmla="*/ 875 h 91"/>
                <a:gd name="T26" fmla="*/ 1283 w 288"/>
                <a:gd name="T27" fmla="*/ 349 h 91"/>
                <a:gd name="T28" fmla="*/ 0 w 288"/>
                <a:gd name="T29" fmla="*/ 42 h 91"/>
                <a:gd name="T30" fmla="*/ 0 w 288"/>
                <a:gd name="T31" fmla="*/ 91 h 91"/>
                <a:gd name="T32" fmla="*/ 1283 w 288"/>
                <a:gd name="T33" fmla="*/ 410 h 91"/>
                <a:gd name="T34" fmla="*/ 2531 w 288"/>
                <a:gd name="T35" fmla="*/ 935 h 91"/>
                <a:gd name="T36" fmla="*/ 3094 w 288"/>
                <a:gd name="T37" fmla="*/ 1118 h 91"/>
                <a:gd name="T38" fmla="*/ 3106 w 288"/>
                <a:gd name="T39" fmla="*/ 1118 h 91"/>
                <a:gd name="T40" fmla="*/ 3134 w 288"/>
                <a:gd name="T41" fmla="*/ 1271 h 91"/>
                <a:gd name="T42" fmla="*/ 3143 w 288"/>
                <a:gd name="T43" fmla="*/ 1283 h 91"/>
                <a:gd name="T44" fmla="*/ 3154 w 288"/>
                <a:gd name="T45" fmla="*/ 1333 h 91"/>
                <a:gd name="T46" fmla="*/ 3154 w 288"/>
                <a:gd name="T47" fmla="*/ 1271 h 91"/>
                <a:gd name="T48" fmla="*/ 3134 w 288"/>
                <a:gd name="T49" fmla="*/ 1271 h 9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88" h="91">
                  <a:moveTo>
                    <a:pt x="262" y="78"/>
                  </a:moveTo>
                  <a:cubicBezTo>
                    <a:pt x="259" y="78"/>
                    <a:pt x="257" y="77"/>
                    <a:pt x="255" y="77"/>
                  </a:cubicBezTo>
                  <a:cubicBezTo>
                    <a:pt x="251" y="78"/>
                    <a:pt x="249" y="78"/>
                    <a:pt x="249" y="78"/>
                  </a:cubicBezTo>
                  <a:cubicBezTo>
                    <a:pt x="249" y="78"/>
                    <a:pt x="250" y="79"/>
                    <a:pt x="253" y="80"/>
                  </a:cubicBezTo>
                  <a:cubicBezTo>
                    <a:pt x="255" y="80"/>
                    <a:pt x="261" y="81"/>
                    <a:pt x="269" y="81"/>
                  </a:cubicBezTo>
                  <a:cubicBezTo>
                    <a:pt x="284" y="81"/>
                    <a:pt x="288" y="91"/>
                    <a:pt x="288" y="91"/>
                  </a:cubicBezTo>
                  <a:cubicBezTo>
                    <a:pt x="283" y="78"/>
                    <a:pt x="269" y="79"/>
                    <a:pt x="262" y="78"/>
                  </a:cubicBezTo>
                  <a:close/>
                  <a:moveTo>
                    <a:pt x="250" y="74"/>
                  </a:moveTo>
                  <a:cubicBezTo>
                    <a:pt x="252" y="74"/>
                    <a:pt x="260" y="72"/>
                    <a:pt x="265" y="69"/>
                  </a:cubicBezTo>
                  <a:cubicBezTo>
                    <a:pt x="273" y="65"/>
                    <a:pt x="280" y="69"/>
                    <a:pt x="280" y="69"/>
                  </a:cubicBezTo>
                  <a:cubicBezTo>
                    <a:pt x="278" y="64"/>
                    <a:pt x="269" y="64"/>
                    <a:pt x="261" y="68"/>
                  </a:cubicBezTo>
                  <a:cubicBezTo>
                    <a:pt x="252" y="72"/>
                    <a:pt x="249" y="70"/>
                    <a:pt x="249" y="70"/>
                  </a:cubicBezTo>
                  <a:cubicBezTo>
                    <a:pt x="249" y="70"/>
                    <a:pt x="226" y="57"/>
                    <a:pt x="204" y="58"/>
                  </a:cubicBezTo>
                  <a:cubicBezTo>
                    <a:pt x="181" y="59"/>
                    <a:pt x="132" y="45"/>
                    <a:pt x="103" y="23"/>
                  </a:cubicBezTo>
                  <a:cubicBezTo>
                    <a:pt x="73" y="0"/>
                    <a:pt x="0" y="3"/>
                    <a:pt x="0" y="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73" y="4"/>
                    <a:pt x="103" y="27"/>
                  </a:cubicBezTo>
                  <a:cubicBezTo>
                    <a:pt x="132" y="49"/>
                    <a:pt x="181" y="63"/>
                    <a:pt x="204" y="62"/>
                  </a:cubicBezTo>
                  <a:cubicBezTo>
                    <a:pt x="226" y="61"/>
                    <a:pt x="249" y="74"/>
                    <a:pt x="249" y="74"/>
                  </a:cubicBezTo>
                  <a:cubicBezTo>
                    <a:pt x="249" y="74"/>
                    <a:pt x="249" y="74"/>
                    <a:pt x="250" y="74"/>
                  </a:cubicBezTo>
                  <a:close/>
                  <a:moveTo>
                    <a:pt x="252" y="84"/>
                  </a:moveTo>
                  <a:cubicBezTo>
                    <a:pt x="252" y="84"/>
                    <a:pt x="253" y="85"/>
                    <a:pt x="253" y="85"/>
                  </a:cubicBezTo>
                  <a:cubicBezTo>
                    <a:pt x="253" y="86"/>
                    <a:pt x="254" y="87"/>
                    <a:pt x="254" y="88"/>
                  </a:cubicBezTo>
                  <a:cubicBezTo>
                    <a:pt x="254" y="86"/>
                    <a:pt x="254" y="85"/>
                    <a:pt x="254" y="84"/>
                  </a:cubicBezTo>
                  <a:cubicBezTo>
                    <a:pt x="253" y="84"/>
                    <a:pt x="253" y="84"/>
                    <a:pt x="252" y="84"/>
                  </a:cubicBezTo>
                  <a:close/>
                </a:path>
              </a:pathLst>
            </a:custGeom>
            <a:solidFill>
              <a:srgbClr val="E856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87" name="Freeform 180">
              <a:extLst>
                <a:ext uri="{FF2B5EF4-FFF2-40B4-BE49-F238E27FC236}">
                  <a16:creationId xmlns:a16="http://schemas.microsoft.com/office/drawing/2014/main" id="{67CEFE66-422A-4FF4-8F7C-A0B6257DAE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9" y="1321"/>
              <a:ext cx="667" cy="225"/>
            </a:xfrm>
            <a:custGeom>
              <a:avLst/>
              <a:gdLst>
                <a:gd name="T0" fmla="*/ 2983 w 288"/>
                <a:gd name="T1" fmla="*/ 1130 h 91"/>
                <a:gd name="T2" fmla="*/ 2531 w 288"/>
                <a:gd name="T3" fmla="*/ 1026 h 91"/>
                <a:gd name="T4" fmla="*/ 1283 w 288"/>
                <a:gd name="T5" fmla="*/ 532 h 91"/>
                <a:gd name="T6" fmla="*/ 0 w 288"/>
                <a:gd name="T7" fmla="*/ 225 h 91"/>
                <a:gd name="T8" fmla="*/ 0 w 288"/>
                <a:gd name="T9" fmla="*/ 42 h 91"/>
                <a:gd name="T10" fmla="*/ 1283 w 288"/>
                <a:gd name="T11" fmla="*/ 349 h 91"/>
                <a:gd name="T12" fmla="*/ 2531 w 288"/>
                <a:gd name="T13" fmla="*/ 875 h 91"/>
                <a:gd name="T14" fmla="*/ 3094 w 288"/>
                <a:gd name="T15" fmla="*/ 1058 h 91"/>
                <a:gd name="T16" fmla="*/ 3240 w 288"/>
                <a:gd name="T17" fmla="*/ 1026 h 91"/>
                <a:gd name="T18" fmla="*/ 3476 w 288"/>
                <a:gd name="T19" fmla="*/ 1046 h 91"/>
                <a:gd name="T20" fmla="*/ 3293 w 288"/>
                <a:gd name="T21" fmla="*/ 1046 h 91"/>
                <a:gd name="T22" fmla="*/ 3094 w 288"/>
                <a:gd name="T23" fmla="*/ 1118 h 91"/>
                <a:gd name="T24" fmla="*/ 3256 w 288"/>
                <a:gd name="T25" fmla="*/ 1179 h 91"/>
                <a:gd name="T26" fmla="*/ 3578 w 288"/>
                <a:gd name="T27" fmla="*/ 1375 h 91"/>
                <a:gd name="T28" fmla="*/ 3342 w 288"/>
                <a:gd name="T29" fmla="*/ 1224 h 91"/>
                <a:gd name="T30" fmla="*/ 3117 w 288"/>
                <a:gd name="T31" fmla="*/ 1212 h 91"/>
                <a:gd name="T32" fmla="*/ 3143 w 288"/>
                <a:gd name="T33" fmla="*/ 1345 h 91"/>
                <a:gd name="T34" fmla="*/ 2983 w 288"/>
                <a:gd name="T35" fmla="*/ 1130 h 9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88" h="91">
                  <a:moveTo>
                    <a:pt x="240" y="75"/>
                  </a:moveTo>
                  <a:cubicBezTo>
                    <a:pt x="240" y="75"/>
                    <a:pt x="227" y="67"/>
                    <a:pt x="204" y="68"/>
                  </a:cubicBezTo>
                  <a:cubicBezTo>
                    <a:pt x="181" y="69"/>
                    <a:pt x="132" y="58"/>
                    <a:pt x="103" y="35"/>
                  </a:cubicBezTo>
                  <a:cubicBezTo>
                    <a:pt x="73" y="13"/>
                    <a:pt x="0" y="15"/>
                    <a:pt x="0" y="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73" y="0"/>
                    <a:pt x="103" y="23"/>
                  </a:cubicBezTo>
                  <a:cubicBezTo>
                    <a:pt x="132" y="45"/>
                    <a:pt x="181" y="59"/>
                    <a:pt x="204" y="58"/>
                  </a:cubicBezTo>
                  <a:cubicBezTo>
                    <a:pt x="226" y="57"/>
                    <a:pt x="249" y="70"/>
                    <a:pt x="249" y="70"/>
                  </a:cubicBezTo>
                  <a:cubicBezTo>
                    <a:pt x="249" y="70"/>
                    <a:pt x="252" y="72"/>
                    <a:pt x="261" y="68"/>
                  </a:cubicBezTo>
                  <a:cubicBezTo>
                    <a:pt x="269" y="64"/>
                    <a:pt x="278" y="64"/>
                    <a:pt x="280" y="69"/>
                  </a:cubicBezTo>
                  <a:cubicBezTo>
                    <a:pt x="280" y="69"/>
                    <a:pt x="273" y="65"/>
                    <a:pt x="265" y="69"/>
                  </a:cubicBezTo>
                  <a:cubicBezTo>
                    <a:pt x="258" y="73"/>
                    <a:pt x="249" y="74"/>
                    <a:pt x="249" y="74"/>
                  </a:cubicBezTo>
                  <a:cubicBezTo>
                    <a:pt x="249" y="74"/>
                    <a:pt x="255" y="78"/>
                    <a:pt x="262" y="78"/>
                  </a:cubicBezTo>
                  <a:cubicBezTo>
                    <a:pt x="269" y="79"/>
                    <a:pt x="283" y="78"/>
                    <a:pt x="288" y="91"/>
                  </a:cubicBezTo>
                  <a:cubicBezTo>
                    <a:pt x="288" y="91"/>
                    <a:pt x="284" y="81"/>
                    <a:pt x="269" y="81"/>
                  </a:cubicBezTo>
                  <a:cubicBezTo>
                    <a:pt x="258" y="81"/>
                    <a:pt x="251" y="80"/>
                    <a:pt x="251" y="80"/>
                  </a:cubicBezTo>
                  <a:cubicBezTo>
                    <a:pt x="251" y="80"/>
                    <a:pt x="256" y="83"/>
                    <a:pt x="253" y="89"/>
                  </a:cubicBezTo>
                  <a:cubicBezTo>
                    <a:pt x="253" y="89"/>
                    <a:pt x="255" y="79"/>
                    <a:pt x="240" y="75"/>
                  </a:cubicBezTo>
                  <a:close/>
                </a:path>
              </a:pathLst>
            </a:custGeom>
            <a:noFill/>
            <a:ln w="7938" cap="rnd">
              <a:solidFill>
                <a:srgbClr val="3434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88" name="Oval 181">
              <a:extLst>
                <a:ext uri="{FF2B5EF4-FFF2-40B4-BE49-F238E27FC236}">
                  <a16:creationId xmlns:a16="http://schemas.microsoft.com/office/drawing/2014/main" id="{732C08D1-007B-4FD5-A1BA-CA7427666E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2" y="1328"/>
              <a:ext cx="14" cy="30"/>
            </a:xfrm>
            <a:prstGeom prst="ellipse">
              <a:avLst/>
            </a:prstGeom>
            <a:solidFill>
              <a:srgbClr val="CC13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3989" name="Oval 182">
              <a:extLst>
                <a:ext uri="{FF2B5EF4-FFF2-40B4-BE49-F238E27FC236}">
                  <a16:creationId xmlns:a16="http://schemas.microsoft.com/office/drawing/2014/main" id="{5683E29D-63E5-43FB-B962-761184F5AA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2" y="1328"/>
              <a:ext cx="14" cy="30"/>
            </a:xfrm>
            <a:prstGeom prst="ellipse">
              <a:avLst/>
            </a:prstGeom>
            <a:noFill/>
            <a:ln w="7938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3990" name="Freeform 183">
              <a:extLst>
                <a:ext uri="{FF2B5EF4-FFF2-40B4-BE49-F238E27FC236}">
                  <a16:creationId xmlns:a16="http://schemas.microsoft.com/office/drawing/2014/main" id="{C71271E1-447A-41F2-9DFF-4085458A20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9" y="1338"/>
              <a:ext cx="169" cy="52"/>
            </a:xfrm>
            <a:custGeom>
              <a:avLst/>
              <a:gdLst>
                <a:gd name="T0" fmla="*/ 0 w 73"/>
                <a:gd name="T1" fmla="*/ 0 h 21"/>
                <a:gd name="T2" fmla="*/ 905 w 73"/>
                <a:gd name="T3" fmla="*/ 319 h 21"/>
                <a:gd name="T4" fmla="*/ 0 w 73"/>
                <a:gd name="T5" fmla="*/ 0 h 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3" h="21">
                  <a:moveTo>
                    <a:pt x="0" y="0"/>
                  </a:moveTo>
                  <a:cubicBezTo>
                    <a:pt x="0" y="0"/>
                    <a:pt x="51" y="1"/>
                    <a:pt x="73" y="21"/>
                  </a:cubicBezTo>
                  <a:cubicBezTo>
                    <a:pt x="73" y="21"/>
                    <a:pt x="58" y="6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91" name="Freeform 184">
              <a:extLst>
                <a:ext uri="{FF2B5EF4-FFF2-40B4-BE49-F238E27FC236}">
                  <a16:creationId xmlns:a16="http://schemas.microsoft.com/office/drawing/2014/main" id="{6E2AF248-9D2A-4F1F-82C2-7A938623ED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3" y="1462"/>
              <a:ext cx="172" cy="32"/>
            </a:xfrm>
            <a:custGeom>
              <a:avLst/>
              <a:gdLst>
                <a:gd name="T0" fmla="*/ 0 w 74"/>
                <a:gd name="T1" fmla="*/ 0 h 13"/>
                <a:gd name="T2" fmla="*/ 453 w 74"/>
                <a:gd name="T3" fmla="*/ 74 h 13"/>
                <a:gd name="T4" fmla="*/ 930 w 74"/>
                <a:gd name="T5" fmla="*/ 194 h 13"/>
                <a:gd name="T6" fmla="*/ 567 w 74"/>
                <a:gd name="T7" fmla="*/ 91 h 13"/>
                <a:gd name="T8" fmla="*/ 0 w 74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4" h="13">
                  <a:moveTo>
                    <a:pt x="0" y="0"/>
                  </a:moveTo>
                  <a:cubicBezTo>
                    <a:pt x="0" y="0"/>
                    <a:pt x="26" y="5"/>
                    <a:pt x="36" y="5"/>
                  </a:cubicBezTo>
                  <a:cubicBezTo>
                    <a:pt x="47" y="5"/>
                    <a:pt x="65" y="7"/>
                    <a:pt x="74" y="13"/>
                  </a:cubicBezTo>
                  <a:cubicBezTo>
                    <a:pt x="74" y="13"/>
                    <a:pt x="68" y="7"/>
                    <a:pt x="45" y="6"/>
                  </a:cubicBezTo>
                  <a:cubicBezTo>
                    <a:pt x="18" y="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92" name="Freeform 185">
              <a:extLst>
                <a:ext uri="{FF2B5EF4-FFF2-40B4-BE49-F238E27FC236}">
                  <a16:creationId xmlns:a16="http://schemas.microsoft.com/office/drawing/2014/main" id="{320695B9-1B49-4BBF-8800-CADF53CD91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9" y="1237"/>
              <a:ext cx="639" cy="338"/>
            </a:xfrm>
            <a:custGeom>
              <a:avLst/>
              <a:gdLst>
                <a:gd name="T0" fmla="*/ 558 w 276"/>
                <a:gd name="T1" fmla="*/ 1515 h 137"/>
                <a:gd name="T2" fmla="*/ 991 w 276"/>
                <a:gd name="T3" fmla="*/ 1352 h 137"/>
                <a:gd name="T4" fmla="*/ 2197 w 276"/>
                <a:gd name="T5" fmla="*/ 676 h 137"/>
                <a:gd name="T6" fmla="*/ 3424 w 276"/>
                <a:gd name="T7" fmla="*/ 195 h 137"/>
                <a:gd name="T8" fmla="*/ 3399 w 276"/>
                <a:gd name="T9" fmla="*/ 0 h 137"/>
                <a:gd name="T10" fmla="*/ 2172 w 276"/>
                <a:gd name="T11" fmla="*/ 493 h 137"/>
                <a:gd name="T12" fmla="*/ 982 w 276"/>
                <a:gd name="T13" fmla="*/ 1199 h 137"/>
                <a:gd name="T14" fmla="*/ 435 w 276"/>
                <a:gd name="T15" fmla="*/ 1456 h 137"/>
                <a:gd name="T16" fmla="*/ 338 w 276"/>
                <a:gd name="T17" fmla="*/ 1424 h 137"/>
                <a:gd name="T18" fmla="*/ 49 w 276"/>
                <a:gd name="T19" fmla="*/ 1502 h 137"/>
                <a:gd name="T20" fmla="*/ 236 w 276"/>
                <a:gd name="T21" fmla="*/ 1473 h 137"/>
                <a:gd name="T22" fmla="*/ 424 w 276"/>
                <a:gd name="T23" fmla="*/ 1515 h 137"/>
                <a:gd name="T24" fmla="*/ 285 w 276"/>
                <a:gd name="T25" fmla="*/ 1606 h 137"/>
                <a:gd name="T26" fmla="*/ 0 w 276"/>
                <a:gd name="T27" fmla="*/ 1845 h 137"/>
                <a:gd name="T28" fmla="*/ 208 w 276"/>
                <a:gd name="T29" fmla="*/ 1651 h 137"/>
                <a:gd name="T30" fmla="*/ 370 w 276"/>
                <a:gd name="T31" fmla="*/ 1618 h 137"/>
                <a:gd name="T32" fmla="*/ 248 w 276"/>
                <a:gd name="T33" fmla="*/ 2058 h 137"/>
                <a:gd name="T34" fmla="*/ 558 w 276"/>
                <a:gd name="T35" fmla="*/ 1515 h 13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76" h="137">
                  <a:moveTo>
                    <a:pt x="45" y="101"/>
                  </a:moveTo>
                  <a:cubicBezTo>
                    <a:pt x="45" y="101"/>
                    <a:pt x="57" y="92"/>
                    <a:pt x="80" y="90"/>
                  </a:cubicBezTo>
                  <a:cubicBezTo>
                    <a:pt x="103" y="88"/>
                    <a:pt x="150" y="71"/>
                    <a:pt x="177" y="45"/>
                  </a:cubicBezTo>
                  <a:cubicBezTo>
                    <a:pt x="203" y="19"/>
                    <a:pt x="276" y="13"/>
                    <a:pt x="276" y="13"/>
                  </a:cubicBezTo>
                  <a:cubicBezTo>
                    <a:pt x="274" y="0"/>
                    <a:pt x="274" y="0"/>
                    <a:pt x="274" y="0"/>
                  </a:cubicBezTo>
                  <a:cubicBezTo>
                    <a:pt x="274" y="0"/>
                    <a:pt x="202" y="7"/>
                    <a:pt x="175" y="33"/>
                  </a:cubicBezTo>
                  <a:cubicBezTo>
                    <a:pt x="148" y="59"/>
                    <a:pt x="102" y="78"/>
                    <a:pt x="79" y="80"/>
                  </a:cubicBezTo>
                  <a:cubicBezTo>
                    <a:pt x="56" y="82"/>
                    <a:pt x="35" y="97"/>
                    <a:pt x="35" y="97"/>
                  </a:cubicBezTo>
                  <a:cubicBezTo>
                    <a:pt x="35" y="97"/>
                    <a:pt x="32" y="97"/>
                    <a:pt x="27" y="95"/>
                  </a:cubicBezTo>
                  <a:cubicBezTo>
                    <a:pt x="18" y="93"/>
                    <a:pt x="12" y="102"/>
                    <a:pt x="4" y="100"/>
                  </a:cubicBezTo>
                  <a:cubicBezTo>
                    <a:pt x="4" y="100"/>
                    <a:pt x="9" y="104"/>
                    <a:pt x="19" y="98"/>
                  </a:cubicBezTo>
                  <a:cubicBezTo>
                    <a:pt x="26" y="94"/>
                    <a:pt x="34" y="101"/>
                    <a:pt x="34" y="101"/>
                  </a:cubicBezTo>
                  <a:cubicBezTo>
                    <a:pt x="34" y="101"/>
                    <a:pt x="30" y="105"/>
                    <a:pt x="23" y="107"/>
                  </a:cubicBezTo>
                  <a:cubicBezTo>
                    <a:pt x="16" y="108"/>
                    <a:pt x="2" y="109"/>
                    <a:pt x="0" y="123"/>
                  </a:cubicBezTo>
                  <a:cubicBezTo>
                    <a:pt x="0" y="123"/>
                    <a:pt x="2" y="112"/>
                    <a:pt x="17" y="110"/>
                  </a:cubicBezTo>
                  <a:cubicBezTo>
                    <a:pt x="28" y="109"/>
                    <a:pt x="30" y="108"/>
                    <a:pt x="30" y="108"/>
                  </a:cubicBezTo>
                  <a:cubicBezTo>
                    <a:pt x="30" y="108"/>
                    <a:pt x="20" y="120"/>
                    <a:pt x="20" y="137"/>
                  </a:cubicBezTo>
                  <a:cubicBezTo>
                    <a:pt x="20" y="137"/>
                    <a:pt x="20" y="114"/>
                    <a:pt x="45" y="101"/>
                  </a:cubicBezTo>
                  <a:close/>
                </a:path>
              </a:pathLst>
            </a:custGeom>
            <a:solidFill>
              <a:srgbClr val="595E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93" name="Freeform 186">
              <a:extLst>
                <a:ext uri="{FF2B5EF4-FFF2-40B4-BE49-F238E27FC236}">
                  <a16:creationId xmlns:a16="http://schemas.microsoft.com/office/drawing/2014/main" id="{0AE60A91-17BE-4DC4-AC88-E41AE4F960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89" y="1237"/>
              <a:ext cx="639" cy="338"/>
            </a:xfrm>
            <a:custGeom>
              <a:avLst/>
              <a:gdLst>
                <a:gd name="T0" fmla="*/ 248 w 276"/>
                <a:gd name="T1" fmla="*/ 2058 h 137"/>
                <a:gd name="T2" fmla="*/ 322 w 276"/>
                <a:gd name="T3" fmla="*/ 1771 h 137"/>
                <a:gd name="T4" fmla="*/ 370 w 276"/>
                <a:gd name="T5" fmla="*/ 1697 h 137"/>
                <a:gd name="T6" fmla="*/ 322 w 276"/>
                <a:gd name="T7" fmla="*/ 1710 h 137"/>
                <a:gd name="T8" fmla="*/ 248 w 276"/>
                <a:gd name="T9" fmla="*/ 2058 h 137"/>
                <a:gd name="T10" fmla="*/ 3399 w 276"/>
                <a:gd name="T11" fmla="*/ 0 h 137"/>
                <a:gd name="T12" fmla="*/ 2172 w 276"/>
                <a:gd name="T13" fmla="*/ 493 h 137"/>
                <a:gd name="T14" fmla="*/ 982 w 276"/>
                <a:gd name="T15" fmla="*/ 1199 h 137"/>
                <a:gd name="T16" fmla="*/ 435 w 276"/>
                <a:gd name="T17" fmla="*/ 1456 h 137"/>
                <a:gd name="T18" fmla="*/ 338 w 276"/>
                <a:gd name="T19" fmla="*/ 1424 h 137"/>
                <a:gd name="T20" fmla="*/ 49 w 276"/>
                <a:gd name="T21" fmla="*/ 1502 h 137"/>
                <a:gd name="T22" fmla="*/ 236 w 276"/>
                <a:gd name="T23" fmla="*/ 1473 h 137"/>
                <a:gd name="T24" fmla="*/ 424 w 276"/>
                <a:gd name="T25" fmla="*/ 1515 h 137"/>
                <a:gd name="T26" fmla="*/ 424 w 276"/>
                <a:gd name="T27" fmla="*/ 1535 h 137"/>
                <a:gd name="T28" fmla="*/ 435 w 276"/>
                <a:gd name="T29" fmla="*/ 1535 h 137"/>
                <a:gd name="T30" fmla="*/ 982 w 276"/>
                <a:gd name="T31" fmla="*/ 1278 h 137"/>
                <a:gd name="T32" fmla="*/ 2172 w 276"/>
                <a:gd name="T33" fmla="*/ 572 h 137"/>
                <a:gd name="T34" fmla="*/ 3399 w 276"/>
                <a:gd name="T35" fmla="*/ 74 h 137"/>
                <a:gd name="T36" fmla="*/ 3415 w 276"/>
                <a:gd name="T37" fmla="*/ 195 h 137"/>
                <a:gd name="T38" fmla="*/ 3424 w 276"/>
                <a:gd name="T39" fmla="*/ 195 h 137"/>
                <a:gd name="T40" fmla="*/ 3399 w 276"/>
                <a:gd name="T41" fmla="*/ 0 h 137"/>
                <a:gd name="T42" fmla="*/ 285 w 276"/>
                <a:gd name="T43" fmla="*/ 1606 h 137"/>
                <a:gd name="T44" fmla="*/ 0 w 276"/>
                <a:gd name="T45" fmla="*/ 1845 h 137"/>
                <a:gd name="T46" fmla="*/ 208 w 276"/>
                <a:gd name="T47" fmla="*/ 1651 h 137"/>
                <a:gd name="T48" fmla="*/ 370 w 276"/>
                <a:gd name="T49" fmla="*/ 1618 h 137"/>
                <a:gd name="T50" fmla="*/ 347 w 276"/>
                <a:gd name="T51" fmla="*/ 1651 h 137"/>
                <a:gd name="T52" fmla="*/ 424 w 276"/>
                <a:gd name="T53" fmla="*/ 1594 h 137"/>
                <a:gd name="T54" fmla="*/ 387 w 276"/>
                <a:gd name="T55" fmla="*/ 1564 h 137"/>
                <a:gd name="T56" fmla="*/ 285 w 276"/>
                <a:gd name="T57" fmla="*/ 1606 h 13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76" h="137">
                  <a:moveTo>
                    <a:pt x="20" y="137"/>
                  </a:moveTo>
                  <a:cubicBezTo>
                    <a:pt x="20" y="137"/>
                    <a:pt x="20" y="128"/>
                    <a:pt x="26" y="118"/>
                  </a:cubicBezTo>
                  <a:cubicBezTo>
                    <a:pt x="28" y="115"/>
                    <a:pt x="30" y="113"/>
                    <a:pt x="30" y="113"/>
                  </a:cubicBezTo>
                  <a:cubicBezTo>
                    <a:pt x="30" y="113"/>
                    <a:pt x="29" y="113"/>
                    <a:pt x="26" y="114"/>
                  </a:cubicBezTo>
                  <a:cubicBezTo>
                    <a:pt x="23" y="119"/>
                    <a:pt x="20" y="127"/>
                    <a:pt x="20" y="137"/>
                  </a:cubicBezTo>
                  <a:close/>
                  <a:moveTo>
                    <a:pt x="274" y="0"/>
                  </a:moveTo>
                  <a:cubicBezTo>
                    <a:pt x="274" y="0"/>
                    <a:pt x="202" y="7"/>
                    <a:pt x="175" y="33"/>
                  </a:cubicBezTo>
                  <a:cubicBezTo>
                    <a:pt x="148" y="59"/>
                    <a:pt x="102" y="78"/>
                    <a:pt x="79" y="80"/>
                  </a:cubicBezTo>
                  <a:cubicBezTo>
                    <a:pt x="56" y="82"/>
                    <a:pt x="35" y="97"/>
                    <a:pt x="35" y="97"/>
                  </a:cubicBezTo>
                  <a:cubicBezTo>
                    <a:pt x="35" y="97"/>
                    <a:pt x="32" y="97"/>
                    <a:pt x="27" y="95"/>
                  </a:cubicBezTo>
                  <a:cubicBezTo>
                    <a:pt x="18" y="93"/>
                    <a:pt x="12" y="102"/>
                    <a:pt x="4" y="100"/>
                  </a:cubicBezTo>
                  <a:cubicBezTo>
                    <a:pt x="4" y="100"/>
                    <a:pt x="9" y="104"/>
                    <a:pt x="19" y="98"/>
                  </a:cubicBezTo>
                  <a:cubicBezTo>
                    <a:pt x="26" y="94"/>
                    <a:pt x="34" y="101"/>
                    <a:pt x="34" y="101"/>
                  </a:cubicBezTo>
                  <a:cubicBezTo>
                    <a:pt x="34" y="101"/>
                    <a:pt x="34" y="102"/>
                    <a:pt x="34" y="102"/>
                  </a:cubicBezTo>
                  <a:cubicBezTo>
                    <a:pt x="35" y="102"/>
                    <a:pt x="35" y="102"/>
                    <a:pt x="35" y="102"/>
                  </a:cubicBezTo>
                  <a:cubicBezTo>
                    <a:pt x="35" y="102"/>
                    <a:pt x="56" y="87"/>
                    <a:pt x="79" y="85"/>
                  </a:cubicBezTo>
                  <a:cubicBezTo>
                    <a:pt x="102" y="83"/>
                    <a:pt x="148" y="64"/>
                    <a:pt x="175" y="38"/>
                  </a:cubicBezTo>
                  <a:cubicBezTo>
                    <a:pt x="202" y="12"/>
                    <a:pt x="274" y="5"/>
                    <a:pt x="274" y="5"/>
                  </a:cubicBezTo>
                  <a:cubicBezTo>
                    <a:pt x="275" y="13"/>
                    <a:pt x="275" y="13"/>
                    <a:pt x="275" y="13"/>
                  </a:cubicBezTo>
                  <a:cubicBezTo>
                    <a:pt x="276" y="13"/>
                    <a:pt x="276" y="13"/>
                    <a:pt x="276" y="13"/>
                  </a:cubicBezTo>
                  <a:lnTo>
                    <a:pt x="274" y="0"/>
                  </a:lnTo>
                  <a:close/>
                  <a:moveTo>
                    <a:pt x="23" y="107"/>
                  </a:moveTo>
                  <a:cubicBezTo>
                    <a:pt x="16" y="108"/>
                    <a:pt x="2" y="109"/>
                    <a:pt x="0" y="123"/>
                  </a:cubicBezTo>
                  <a:cubicBezTo>
                    <a:pt x="0" y="123"/>
                    <a:pt x="2" y="112"/>
                    <a:pt x="17" y="110"/>
                  </a:cubicBezTo>
                  <a:cubicBezTo>
                    <a:pt x="28" y="109"/>
                    <a:pt x="30" y="108"/>
                    <a:pt x="30" y="108"/>
                  </a:cubicBezTo>
                  <a:cubicBezTo>
                    <a:pt x="30" y="108"/>
                    <a:pt x="29" y="109"/>
                    <a:pt x="28" y="110"/>
                  </a:cubicBezTo>
                  <a:cubicBezTo>
                    <a:pt x="32" y="109"/>
                    <a:pt x="34" y="106"/>
                    <a:pt x="34" y="106"/>
                  </a:cubicBezTo>
                  <a:cubicBezTo>
                    <a:pt x="34" y="106"/>
                    <a:pt x="33" y="105"/>
                    <a:pt x="31" y="104"/>
                  </a:cubicBezTo>
                  <a:cubicBezTo>
                    <a:pt x="29" y="105"/>
                    <a:pt x="26" y="106"/>
                    <a:pt x="23" y="107"/>
                  </a:cubicBezTo>
                  <a:close/>
                </a:path>
              </a:pathLst>
            </a:custGeom>
            <a:solidFill>
              <a:srgbClr val="9191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94" name="Freeform 187">
              <a:extLst>
                <a:ext uri="{FF2B5EF4-FFF2-40B4-BE49-F238E27FC236}">
                  <a16:creationId xmlns:a16="http://schemas.microsoft.com/office/drawing/2014/main" id="{C7A32037-F9CD-4CA5-BD30-102C70317E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9" y="1237"/>
              <a:ext cx="639" cy="338"/>
            </a:xfrm>
            <a:custGeom>
              <a:avLst/>
              <a:gdLst>
                <a:gd name="T0" fmla="*/ 558 w 276"/>
                <a:gd name="T1" fmla="*/ 1515 h 137"/>
                <a:gd name="T2" fmla="*/ 991 w 276"/>
                <a:gd name="T3" fmla="*/ 1352 h 137"/>
                <a:gd name="T4" fmla="*/ 2197 w 276"/>
                <a:gd name="T5" fmla="*/ 676 h 137"/>
                <a:gd name="T6" fmla="*/ 3424 w 276"/>
                <a:gd name="T7" fmla="*/ 195 h 137"/>
                <a:gd name="T8" fmla="*/ 3399 w 276"/>
                <a:gd name="T9" fmla="*/ 0 h 137"/>
                <a:gd name="T10" fmla="*/ 2172 w 276"/>
                <a:gd name="T11" fmla="*/ 493 h 137"/>
                <a:gd name="T12" fmla="*/ 982 w 276"/>
                <a:gd name="T13" fmla="*/ 1199 h 137"/>
                <a:gd name="T14" fmla="*/ 435 w 276"/>
                <a:gd name="T15" fmla="*/ 1456 h 137"/>
                <a:gd name="T16" fmla="*/ 338 w 276"/>
                <a:gd name="T17" fmla="*/ 1424 h 137"/>
                <a:gd name="T18" fmla="*/ 49 w 276"/>
                <a:gd name="T19" fmla="*/ 1502 h 137"/>
                <a:gd name="T20" fmla="*/ 236 w 276"/>
                <a:gd name="T21" fmla="*/ 1473 h 137"/>
                <a:gd name="T22" fmla="*/ 424 w 276"/>
                <a:gd name="T23" fmla="*/ 1515 h 137"/>
                <a:gd name="T24" fmla="*/ 285 w 276"/>
                <a:gd name="T25" fmla="*/ 1606 h 137"/>
                <a:gd name="T26" fmla="*/ 0 w 276"/>
                <a:gd name="T27" fmla="*/ 1845 h 137"/>
                <a:gd name="T28" fmla="*/ 208 w 276"/>
                <a:gd name="T29" fmla="*/ 1651 h 137"/>
                <a:gd name="T30" fmla="*/ 370 w 276"/>
                <a:gd name="T31" fmla="*/ 1618 h 137"/>
                <a:gd name="T32" fmla="*/ 248 w 276"/>
                <a:gd name="T33" fmla="*/ 2058 h 137"/>
                <a:gd name="T34" fmla="*/ 558 w 276"/>
                <a:gd name="T35" fmla="*/ 1515 h 13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76" h="137">
                  <a:moveTo>
                    <a:pt x="45" y="101"/>
                  </a:moveTo>
                  <a:cubicBezTo>
                    <a:pt x="45" y="101"/>
                    <a:pt x="57" y="92"/>
                    <a:pt x="80" y="90"/>
                  </a:cubicBezTo>
                  <a:cubicBezTo>
                    <a:pt x="103" y="88"/>
                    <a:pt x="150" y="71"/>
                    <a:pt x="177" y="45"/>
                  </a:cubicBezTo>
                  <a:cubicBezTo>
                    <a:pt x="203" y="19"/>
                    <a:pt x="276" y="13"/>
                    <a:pt x="276" y="13"/>
                  </a:cubicBezTo>
                  <a:cubicBezTo>
                    <a:pt x="274" y="0"/>
                    <a:pt x="274" y="0"/>
                    <a:pt x="274" y="0"/>
                  </a:cubicBezTo>
                  <a:cubicBezTo>
                    <a:pt x="274" y="0"/>
                    <a:pt x="202" y="7"/>
                    <a:pt x="175" y="33"/>
                  </a:cubicBezTo>
                  <a:cubicBezTo>
                    <a:pt x="148" y="59"/>
                    <a:pt x="102" y="78"/>
                    <a:pt x="79" y="80"/>
                  </a:cubicBezTo>
                  <a:cubicBezTo>
                    <a:pt x="56" y="82"/>
                    <a:pt x="35" y="97"/>
                    <a:pt x="35" y="97"/>
                  </a:cubicBezTo>
                  <a:cubicBezTo>
                    <a:pt x="35" y="97"/>
                    <a:pt x="32" y="97"/>
                    <a:pt x="27" y="95"/>
                  </a:cubicBezTo>
                  <a:cubicBezTo>
                    <a:pt x="18" y="93"/>
                    <a:pt x="12" y="102"/>
                    <a:pt x="4" y="100"/>
                  </a:cubicBezTo>
                  <a:cubicBezTo>
                    <a:pt x="4" y="100"/>
                    <a:pt x="9" y="104"/>
                    <a:pt x="19" y="98"/>
                  </a:cubicBezTo>
                  <a:cubicBezTo>
                    <a:pt x="26" y="94"/>
                    <a:pt x="34" y="101"/>
                    <a:pt x="34" y="101"/>
                  </a:cubicBezTo>
                  <a:cubicBezTo>
                    <a:pt x="34" y="101"/>
                    <a:pt x="30" y="105"/>
                    <a:pt x="23" y="107"/>
                  </a:cubicBezTo>
                  <a:cubicBezTo>
                    <a:pt x="16" y="108"/>
                    <a:pt x="2" y="109"/>
                    <a:pt x="0" y="123"/>
                  </a:cubicBezTo>
                  <a:cubicBezTo>
                    <a:pt x="0" y="123"/>
                    <a:pt x="2" y="112"/>
                    <a:pt x="17" y="110"/>
                  </a:cubicBezTo>
                  <a:cubicBezTo>
                    <a:pt x="28" y="109"/>
                    <a:pt x="30" y="108"/>
                    <a:pt x="30" y="108"/>
                  </a:cubicBezTo>
                  <a:cubicBezTo>
                    <a:pt x="30" y="108"/>
                    <a:pt x="20" y="120"/>
                    <a:pt x="20" y="137"/>
                  </a:cubicBezTo>
                  <a:cubicBezTo>
                    <a:pt x="20" y="137"/>
                    <a:pt x="20" y="114"/>
                    <a:pt x="45" y="101"/>
                  </a:cubicBezTo>
                  <a:close/>
                </a:path>
              </a:pathLst>
            </a:custGeom>
            <a:noFill/>
            <a:ln w="7938" cap="rnd">
              <a:solidFill>
                <a:srgbClr val="3434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95" name="Freeform 188">
              <a:extLst>
                <a:ext uri="{FF2B5EF4-FFF2-40B4-BE49-F238E27FC236}">
                  <a16:creationId xmlns:a16="http://schemas.microsoft.com/office/drawing/2014/main" id="{8DEDFF60-C3DB-4DB1-B6AF-40F1E2C2F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8" y="1237"/>
              <a:ext cx="16" cy="32"/>
            </a:xfrm>
            <a:custGeom>
              <a:avLst/>
              <a:gdLst>
                <a:gd name="T0" fmla="*/ 11 w 7"/>
                <a:gd name="T1" fmla="*/ 103 h 13"/>
                <a:gd name="T2" fmla="*/ 48 w 7"/>
                <a:gd name="T3" fmla="*/ 194 h 13"/>
                <a:gd name="T4" fmla="*/ 85 w 7"/>
                <a:gd name="T5" fmla="*/ 91 h 13"/>
                <a:gd name="T6" fmla="*/ 37 w 7"/>
                <a:gd name="T7" fmla="*/ 0 h 13"/>
                <a:gd name="T8" fmla="*/ 11 w 7"/>
                <a:gd name="T9" fmla="*/ 103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13">
                  <a:moveTo>
                    <a:pt x="1" y="7"/>
                  </a:moveTo>
                  <a:cubicBezTo>
                    <a:pt x="1" y="10"/>
                    <a:pt x="3" y="13"/>
                    <a:pt x="4" y="13"/>
                  </a:cubicBezTo>
                  <a:cubicBezTo>
                    <a:pt x="6" y="13"/>
                    <a:pt x="7" y="10"/>
                    <a:pt x="7" y="6"/>
                  </a:cubicBezTo>
                  <a:cubicBezTo>
                    <a:pt x="6" y="3"/>
                    <a:pt x="4" y="0"/>
                    <a:pt x="3" y="0"/>
                  </a:cubicBezTo>
                  <a:cubicBezTo>
                    <a:pt x="1" y="1"/>
                    <a:pt x="0" y="3"/>
                    <a:pt x="1" y="7"/>
                  </a:cubicBezTo>
                  <a:close/>
                </a:path>
              </a:pathLst>
            </a:custGeom>
            <a:solidFill>
              <a:srgbClr val="CC13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96" name="Freeform 189">
              <a:extLst>
                <a:ext uri="{FF2B5EF4-FFF2-40B4-BE49-F238E27FC236}">
                  <a16:creationId xmlns:a16="http://schemas.microsoft.com/office/drawing/2014/main" id="{A5860B9C-5ABF-4252-B666-F73CB8DFF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8" y="1237"/>
              <a:ext cx="16" cy="32"/>
            </a:xfrm>
            <a:custGeom>
              <a:avLst/>
              <a:gdLst>
                <a:gd name="T0" fmla="*/ 11 w 7"/>
                <a:gd name="T1" fmla="*/ 103 h 13"/>
                <a:gd name="T2" fmla="*/ 48 w 7"/>
                <a:gd name="T3" fmla="*/ 194 h 13"/>
                <a:gd name="T4" fmla="*/ 85 w 7"/>
                <a:gd name="T5" fmla="*/ 91 h 13"/>
                <a:gd name="T6" fmla="*/ 37 w 7"/>
                <a:gd name="T7" fmla="*/ 0 h 13"/>
                <a:gd name="T8" fmla="*/ 11 w 7"/>
                <a:gd name="T9" fmla="*/ 103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13">
                  <a:moveTo>
                    <a:pt x="1" y="7"/>
                  </a:moveTo>
                  <a:cubicBezTo>
                    <a:pt x="1" y="10"/>
                    <a:pt x="3" y="13"/>
                    <a:pt x="4" y="13"/>
                  </a:cubicBezTo>
                  <a:cubicBezTo>
                    <a:pt x="6" y="13"/>
                    <a:pt x="7" y="10"/>
                    <a:pt x="7" y="6"/>
                  </a:cubicBezTo>
                  <a:cubicBezTo>
                    <a:pt x="6" y="3"/>
                    <a:pt x="4" y="0"/>
                    <a:pt x="3" y="0"/>
                  </a:cubicBezTo>
                  <a:cubicBezTo>
                    <a:pt x="1" y="1"/>
                    <a:pt x="0" y="3"/>
                    <a:pt x="1" y="7"/>
                  </a:cubicBezTo>
                  <a:close/>
                </a:path>
              </a:pathLst>
            </a:custGeom>
            <a:solidFill>
              <a:srgbClr val="3B4191"/>
            </a:solidFill>
            <a:ln w="7938" cap="flat">
              <a:solidFill>
                <a:srgbClr val="343434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97" name="Freeform 190">
              <a:extLst>
                <a:ext uri="{FF2B5EF4-FFF2-40B4-BE49-F238E27FC236}">
                  <a16:creationId xmlns:a16="http://schemas.microsoft.com/office/drawing/2014/main" id="{9F6296FA-BFFA-4718-84EF-606B48C89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0" y="1415"/>
              <a:ext cx="139" cy="42"/>
            </a:xfrm>
            <a:custGeom>
              <a:avLst/>
              <a:gdLst>
                <a:gd name="T0" fmla="*/ 0 w 60"/>
                <a:gd name="T1" fmla="*/ 257 h 17"/>
                <a:gd name="T2" fmla="*/ 264 w 60"/>
                <a:gd name="T3" fmla="*/ 195 h 17"/>
                <a:gd name="T4" fmla="*/ 746 w 60"/>
                <a:gd name="T5" fmla="*/ 0 h 17"/>
                <a:gd name="T6" fmla="*/ 264 w 60"/>
                <a:gd name="T7" fmla="*/ 183 h 17"/>
                <a:gd name="T8" fmla="*/ 0 w 60"/>
                <a:gd name="T9" fmla="*/ 257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17">
                  <a:moveTo>
                    <a:pt x="0" y="17"/>
                  </a:moveTo>
                  <a:cubicBezTo>
                    <a:pt x="0" y="17"/>
                    <a:pt x="13" y="14"/>
                    <a:pt x="21" y="13"/>
                  </a:cubicBezTo>
                  <a:cubicBezTo>
                    <a:pt x="29" y="12"/>
                    <a:pt x="53" y="5"/>
                    <a:pt x="60" y="0"/>
                  </a:cubicBezTo>
                  <a:cubicBezTo>
                    <a:pt x="60" y="0"/>
                    <a:pt x="39" y="10"/>
                    <a:pt x="21" y="12"/>
                  </a:cubicBezTo>
                  <a:cubicBezTo>
                    <a:pt x="6" y="14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98" name="Freeform 191">
              <a:extLst>
                <a:ext uri="{FF2B5EF4-FFF2-40B4-BE49-F238E27FC236}">
                  <a16:creationId xmlns:a16="http://schemas.microsoft.com/office/drawing/2014/main" id="{2AEF7C1A-5D6F-4379-932F-5D36D6EE41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4" y="1254"/>
              <a:ext cx="162" cy="52"/>
            </a:xfrm>
            <a:custGeom>
              <a:avLst/>
              <a:gdLst>
                <a:gd name="T0" fmla="*/ 0 w 70"/>
                <a:gd name="T1" fmla="*/ 319 h 21"/>
                <a:gd name="T2" fmla="*/ 868 w 70"/>
                <a:gd name="T3" fmla="*/ 0 h 21"/>
                <a:gd name="T4" fmla="*/ 0 w 70"/>
                <a:gd name="T5" fmla="*/ 319 h 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0" h="21">
                  <a:moveTo>
                    <a:pt x="0" y="21"/>
                  </a:moveTo>
                  <a:cubicBezTo>
                    <a:pt x="0" y="21"/>
                    <a:pt x="30" y="4"/>
                    <a:pt x="70" y="0"/>
                  </a:cubicBezTo>
                  <a:cubicBezTo>
                    <a:pt x="70" y="0"/>
                    <a:pt x="32" y="6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99" name="Freeform 192">
              <a:extLst>
                <a:ext uri="{FF2B5EF4-FFF2-40B4-BE49-F238E27FC236}">
                  <a16:creationId xmlns:a16="http://schemas.microsoft.com/office/drawing/2014/main" id="{48B15B65-CFCF-4532-A96C-C31C79F302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0" y="1812"/>
              <a:ext cx="100" cy="741"/>
            </a:xfrm>
            <a:custGeom>
              <a:avLst/>
              <a:gdLst>
                <a:gd name="T0" fmla="*/ 265 w 43"/>
                <a:gd name="T1" fmla="*/ 0 h 300"/>
                <a:gd name="T2" fmla="*/ 188 w 43"/>
                <a:gd name="T3" fmla="*/ 420 h 300"/>
                <a:gd name="T4" fmla="*/ 277 w 43"/>
                <a:gd name="T5" fmla="*/ 904 h 300"/>
                <a:gd name="T6" fmla="*/ 326 w 43"/>
                <a:gd name="T7" fmla="*/ 1386 h 300"/>
                <a:gd name="T8" fmla="*/ 428 w 43"/>
                <a:gd name="T9" fmla="*/ 1855 h 300"/>
                <a:gd name="T10" fmla="*/ 379 w 43"/>
                <a:gd name="T11" fmla="*/ 2860 h 300"/>
                <a:gd name="T12" fmla="*/ 314 w 43"/>
                <a:gd name="T13" fmla="*/ 3885 h 300"/>
                <a:gd name="T14" fmla="*/ 216 w 43"/>
                <a:gd name="T15" fmla="*/ 4162 h 300"/>
                <a:gd name="T16" fmla="*/ 151 w 43"/>
                <a:gd name="T17" fmla="*/ 4387 h 300"/>
                <a:gd name="T18" fmla="*/ 49 w 43"/>
                <a:gd name="T19" fmla="*/ 4204 h 300"/>
                <a:gd name="T20" fmla="*/ 114 w 43"/>
                <a:gd name="T21" fmla="*/ 3661 h 300"/>
                <a:gd name="T22" fmla="*/ 216 w 43"/>
                <a:gd name="T23" fmla="*/ 2124 h 300"/>
                <a:gd name="T24" fmla="*/ 151 w 43"/>
                <a:gd name="T25" fmla="*/ 983 h 300"/>
                <a:gd name="T26" fmla="*/ 200 w 43"/>
                <a:gd name="T27" fmla="*/ 62 h 3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3" h="300">
                  <a:moveTo>
                    <a:pt x="21" y="0"/>
                  </a:moveTo>
                  <a:cubicBezTo>
                    <a:pt x="18" y="9"/>
                    <a:pt x="14" y="19"/>
                    <a:pt x="15" y="28"/>
                  </a:cubicBezTo>
                  <a:cubicBezTo>
                    <a:pt x="15" y="38"/>
                    <a:pt x="20" y="50"/>
                    <a:pt x="22" y="60"/>
                  </a:cubicBezTo>
                  <a:cubicBezTo>
                    <a:pt x="25" y="70"/>
                    <a:pt x="26" y="81"/>
                    <a:pt x="26" y="92"/>
                  </a:cubicBezTo>
                  <a:cubicBezTo>
                    <a:pt x="26" y="104"/>
                    <a:pt x="29" y="112"/>
                    <a:pt x="34" y="123"/>
                  </a:cubicBezTo>
                  <a:cubicBezTo>
                    <a:pt x="43" y="146"/>
                    <a:pt x="31" y="167"/>
                    <a:pt x="30" y="190"/>
                  </a:cubicBezTo>
                  <a:cubicBezTo>
                    <a:pt x="29" y="213"/>
                    <a:pt x="30" y="235"/>
                    <a:pt x="25" y="258"/>
                  </a:cubicBezTo>
                  <a:cubicBezTo>
                    <a:pt x="23" y="265"/>
                    <a:pt x="20" y="270"/>
                    <a:pt x="17" y="276"/>
                  </a:cubicBezTo>
                  <a:cubicBezTo>
                    <a:pt x="15" y="279"/>
                    <a:pt x="14" y="289"/>
                    <a:pt x="12" y="291"/>
                  </a:cubicBezTo>
                  <a:cubicBezTo>
                    <a:pt x="3" y="300"/>
                    <a:pt x="3" y="284"/>
                    <a:pt x="4" y="279"/>
                  </a:cubicBezTo>
                  <a:cubicBezTo>
                    <a:pt x="4" y="267"/>
                    <a:pt x="6" y="255"/>
                    <a:pt x="9" y="243"/>
                  </a:cubicBezTo>
                  <a:cubicBezTo>
                    <a:pt x="16" y="210"/>
                    <a:pt x="19" y="176"/>
                    <a:pt x="17" y="141"/>
                  </a:cubicBezTo>
                  <a:cubicBezTo>
                    <a:pt x="16" y="116"/>
                    <a:pt x="14" y="91"/>
                    <a:pt x="12" y="65"/>
                  </a:cubicBezTo>
                  <a:cubicBezTo>
                    <a:pt x="10" y="50"/>
                    <a:pt x="0" y="15"/>
                    <a:pt x="16" y="4"/>
                  </a:cubicBezTo>
                </a:path>
              </a:pathLst>
            </a:custGeom>
            <a:solidFill>
              <a:srgbClr val="B37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00" name="Freeform 193">
              <a:extLst>
                <a:ext uri="{FF2B5EF4-FFF2-40B4-BE49-F238E27FC236}">
                  <a16:creationId xmlns:a16="http://schemas.microsoft.com/office/drawing/2014/main" id="{6D3F6630-6305-41D9-BE90-70D2769FAA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0" y="1768"/>
              <a:ext cx="95" cy="66"/>
            </a:xfrm>
            <a:custGeom>
              <a:avLst/>
              <a:gdLst>
                <a:gd name="T0" fmla="*/ 0 w 41"/>
                <a:gd name="T1" fmla="*/ 306 h 27"/>
                <a:gd name="T2" fmla="*/ 12 w 41"/>
                <a:gd name="T3" fmla="*/ 323 h 27"/>
                <a:gd name="T4" fmla="*/ 49 w 41"/>
                <a:gd name="T5" fmla="*/ 364 h 27"/>
                <a:gd name="T6" fmla="*/ 151 w 41"/>
                <a:gd name="T7" fmla="*/ 381 h 27"/>
                <a:gd name="T8" fmla="*/ 301 w 41"/>
                <a:gd name="T9" fmla="*/ 232 h 27"/>
                <a:gd name="T10" fmla="*/ 436 w 41"/>
                <a:gd name="T11" fmla="*/ 120 h 27"/>
                <a:gd name="T12" fmla="*/ 510 w 41"/>
                <a:gd name="T13" fmla="*/ 42 h 27"/>
                <a:gd name="T14" fmla="*/ 375 w 41"/>
                <a:gd name="T15" fmla="*/ 71 h 27"/>
                <a:gd name="T16" fmla="*/ 225 w 41"/>
                <a:gd name="T17" fmla="*/ 120 h 27"/>
                <a:gd name="T18" fmla="*/ 151 w 41"/>
                <a:gd name="T19" fmla="*/ 274 h 27"/>
                <a:gd name="T20" fmla="*/ 12 w 41"/>
                <a:gd name="T21" fmla="*/ 323 h 2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1" h="27">
                  <a:moveTo>
                    <a:pt x="0" y="21"/>
                  </a:moveTo>
                  <a:cubicBezTo>
                    <a:pt x="0" y="21"/>
                    <a:pt x="0" y="21"/>
                    <a:pt x="1" y="22"/>
                  </a:cubicBezTo>
                  <a:cubicBezTo>
                    <a:pt x="2" y="22"/>
                    <a:pt x="3" y="24"/>
                    <a:pt x="4" y="25"/>
                  </a:cubicBezTo>
                  <a:cubicBezTo>
                    <a:pt x="7" y="27"/>
                    <a:pt x="9" y="27"/>
                    <a:pt x="12" y="26"/>
                  </a:cubicBezTo>
                  <a:cubicBezTo>
                    <a:pt x="17" y="23"/>
                    <a:pt x="19" y="19"/>
                    <a:pt x="24" y="16"/>
                  </a:cubicBezTo>
                  <a:cubicBezTo>
                    <a:pt x="28" y="14"/>
                    <a:pt x="32" y="12"/>
                    <a:pt x="35" y="8"/>
                  </a:cubicBezTo>
                  <a:cubicBezTo>
                    <a:pt x="37" y="6"/>
                    <a:pt x="39" y="5"/>
                    <a:pt x="41" y="3"/>
                  </a:cubicBezTo>
                  <a:cubicBezTo>
                    <a:pt x="39" y="0"/>
                    <a:pt x="32" y="5"/>
                    <a:pt x="30" y="5"/>
                  </a:cubicBezTo>
                  <a:cubicBezTo>
                    <a:pt x="26" y="6"/>
                    <a:pt x="22" y="6"/>
                    <a:pt x="18" y="8"/>
                  </a:cubicBezTo>
                  <a:cubicBezTo>
                    <a:pt x="14" y="10"/>
                    <a:pt x="14" y="15"/>
                    <a:pt x="12" y="19"/>
                  </a:cubicBezTo>
                  <a:cubicBezTo>
                    <a:pt x="9" y="22"/>
                    <a:pt x="5" y="23"/>
                    <a:pt x="1" y="22"/>
                  </a:cubicBezTo>
                </a:path>
              </a:pathLst>
            </a:custGeom>
            <a:solidFill>
              <a:srgbClr val="B37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01" name="Freeform 194">
              <a:extLst>
                <a:ext uri="{FF2B5EF4-FFF2-40B4-BE49-F238E27FC236}">
                  <a16:creationId xmlns:a16="http://schemas.microsoft.com/office/drawing/2014/main" id="{785BF1B1-3EC5-4671-8186-4869251426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0" y="1760"/>
              <a:ext cx="37" cy="400"/>
            </a:xfrm>
            <a:custGeom>
              <a:avLst/>
              <a:gdLst>
                <a:gd name="T0" fmla="*/ 102 w 16"/>
                <a:gd name="T1" fmla="*/ 74 h 162"/>
                <a:gd name="T2" fmla="*/ 102 w 16"/>
                <a:gd name="T3" fmla="*/ 74 h 162"/>
                <a:gd name="T4" fmla="*/ 160 w 16"/>
                <a:gd name="T5" fmla="*/ 165 h 162"/>
                <a:gd name="T6" fmla="*/ 0 w 16"/>
                <a:gd name="T7" fmla="*/ 2440 h 162"/>
                <a:gd name="T8" fmla="*/ 65 w 16"/>
                <a:gd name="T9" fmla="*/ 768 h 162"/>
                <a:gd name="T10" fmla="*/ 102 w 16"/>
                <a:gd name="T11" fmla="*/ 74 h 1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" h="162">
                  <a:moveTo>
                    <a:pt x="8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16" y="0"/>
                    <a:pt x="13" y="11"/>
                  </a:cubicBezTo>
                  <a:cubicBezTo>
                    <a:pt x="8" y="35"/>
                    <a:pt x="0" y="116"/>
                    <a:pt x="0" y="162"/>
                  </a:cubicBezTo>
                  <a:cubicBezTo>
                    <a:pt x="0" y="162"/>
                    <a:pt x="0" y="89"/>
                    <a:pt x="5" y="51"/>
                  </a:cubicBezTo>
                  <a:cubicBezTo>
                    <a:pt x="10" y="13"/>
                    <a:pt x="15" y="4"/>
                    <a:pt x="8" y="5"/>
                  </a:cubicBezTo>
                  <a:close/>
                </a:path>
              </a:pathLst>
            </a:custGeom>
            <a:solidFill>
              <a:srgbClr val="F9DC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02" name="Freeform 195">
              <a:extLst>
                <a:ext uri="{FF2B5EF4-FFF2-40B4-BE49-F238E27FC236}">
                  <a16:creationId xmlns:a16="http://schemas.microsoft.com/office/drawing/2014/main" id="{7E9D2A63-16B8-45F3-AADD-775E0BF663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3" y="2222"/>
              <a:ext cx="56" cy="452"/>
            </a:xfrm>
            <a:custGeom>
              <a:avLst/>
              <a:gdLst>
                <a:gd name="T0" fmla="*/ 28 w 24"/>
                <a:gd name="T1" fmla="*/ 0 h 183"/>
                <a:gd name="T2" fmla="*/ 306 w 24"/>
                <a:gd name="T3" fmla="*/ 2756 h 183"/>
                <a:gd name="T4" fmla="*/ 28 w 24"/>
                <a:gd name="T5" fmla="*/ 0 h 18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" h="183">
                  <a:moveTo>
                    <a:pt x="2" y="0"/>
                  </a:moveTo>
                  <a:cubicBezTo>
                    <a:pt x="2" y="0"/>
                    <a:pt x="5" y="114"/>
                    <a:pt x="24" y="183"/>
                  </a:cubicBezTo>
                  <a:cubicBezTo>
                    <a:pt x="24" y="183"/>
                    <a:pt x="0" y="114"/>
                    <a:pt x="2" y="0"/>
                  </a:cubicBezTo>
                  <a:close/>
                </a:path>
              </a:pathLst>
            </a:custGeom>
            <a:solidFill>
              <a:srgbClr val="F9DC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03" name="Freeform 196">
              <a:extLst>
                <a:ext uri="{FF2B5EF4-FFF2-40B4-BE49-F238E27FC236}">
                  <a16:creationId xmlns:a16="http://schemas.microsoft.com/office/drawing/2014/main" id="{1813FB38-FAA3-43FF-B1EE-510EBBE871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6" y="1775"/>
              <a:ext cx="37" cy="74"/>
            </a:xfrm>
            <a:custGeom>
              <a:avLst/>
              <a:gdLst>
                <a:gd name="T0" fmla="*/ 0 w 16"/>
                <a:gd name="T1" fmla="*/ 0 h 30"/>
                <a:gd name="T2" fmla="*/ 49 w 16"/>
                <a:gd name="T3" fmla="*/ 121 h 30"/>
                <a:gd name="T4" fmla="*/ 86 w 16"/>
                <a:gd name="T5" fmla="*/ 269 h 30"/>
                <a:gd name="T6" fmla="*/ 134 w 16"/>
                <a:gd name="T7" fmla="*/ 407 h 30"/>
                <a:gd name="T8" fmla="*/ 199 w 16"/>
                <a:gd name="T9" fmla="*/ 451 h 30"/>
                <a:gd name="T10" fmla="*/ 86 w 16"/>
                <a:gd name="T11" fmla="*/ 377 h 30"/>
                <a:gd name="T12" fmla="*/ 49 w 16"/>
                <a:gd name="T13" fmla="*/ 195 h 30"/>
                <a:gd name="T14" fmla="*/ 0 w 16"/>
                <a:gd name="T15" fmla="*/ 0 h 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" h="30">
                  <a:moveTo>
                    <a:pt x="0" y="0"/>
                  </a:moveTo>
                  <a:cubicBezTo>
                    <a:pt x="2" y="2"/>
                    <a:pt x="3" y="5"/>
                    <a:pt x="4" y="8"/>
                  </a:cubicBezTo>
                  <a:cubicBezTo>
                    <a:pt x="5" y="11"/>
                    <a:pt x="6" y="15"/>
                    <a:pt x="7" y="18"/>
                  </a:cubicBezTo>
                  <a:cubicBezTo>
                    <a:pt x="8" y="21"/>
                    <a:pt x="9" y="25"/>
                    <a:pt x="11" y="27"/>
                  </a:cubicBezTo>
                  <a:cubicBezTo>
                    <a:pt x="12" y="29"/>
                    <a:pt x="14" y="29"/>
                    <a:pt x="16" y="30"/>
                  </a:cubicBezTo>
                  <a:cubicBezTo>
                    <a:pt x="12" y="30"/>
                    <a:pt x="9" y="27"/>
                    <a:pt x="7" y="25"/>
                  </a:cubicBezTo>
                  <a:cubicBezTo>
                    <a:pt x="5" y="21"/>
                    <a:pt x="4" y="17"/>
                    <a:pt x="4" y="13"/>
                  </a:cubicBezTo>
                  <a:cubicBezTo>
                    <a:pt x="3" y="9"/>
                    <a:pt x="3" y="4"/>
                    <a:pt x="0" y="0"/>
                  </a:cubicBezTo>
                </a:path>
              </a:pathLst>
            </a:custGeom>
            <a:solidFill>
              <a:srgbClr val="F9DC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04" name="Freeform 197">
              <a:extLst>
                <a:ext uri="{FF2B5EF4-FFF2-40B4-BE49-F238E27FC236}">
                  <a16:creationId xmlns:a16="http://schemas.microsoft.com/office/drawing/2014/main" id="{64B31257-5661-4B41-8017-8A5FEBE239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4" y="1733"/>
              <a:ext cx="49" cy="87"/>
            </a:xfrm>
            <a:custGeom>
              <a:avLst/>
              <a:gdLst>
                <a:gd name="T0" fmla="*/ 0 w 21"/>
                <a:gd name="T1" fmla="*/ 12 h 35"/>
                <a:gd name="T2" fmla="*/ 0 w 21"/>
                <a:gd name="T3" fmla="*/ 0 h 35"/>
                <a:gd name="T4" fmla="*/ 49 w 21"/>
                <a:gd name="T5" fmla="*/ 124 h 35"/>
                <a:gd name="T6" fmla="*/ 114 w 21"/>
                <a:gd name="T7" fmla="*/ 321 h 35"/>
                <a:gd name="T8" fmla="*/ 266 w 21"/>
                <a:gd name="T9" fmla="*/ 537 h 35"/>
                <a:gd name="T10" fmla="*/ 65 w 21"/>
                <a:gd name="T11" fmla="*/ 246 h 35"/>
                <a:gd name="T12" fmla="*/ 12 w 21"/>
                <a:gd name="T13" fmla="*/ 12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" h="35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2" y="0"/>
                    <a:pt x="4" y="7"/>
                    <a:pt x="4" y="8"/>
                  </a:cubicBezTo>
                  <a:cubicBezTo>
                    <a:pt x="6" y="12"/>
                    <a:pt x="8" y="17"/>
                    <a:pt x="9" y="21"/>
                  </a:cubicBezTo>
                  <a:cubicBezTo>
                    <a:pt x="12" y="27"/>
                    <a:pt x="16" y="31"/>
                    <a:pt x="21" y="35"/>
                  </a:cubicBezTo>
                  <a:cubicBezTo>
                    <a:pt x="13" y="32"/>
                    <a:pt x="7" y="25"/>
                    <a:pt x="5" y="16"/>
                  </a:cubicBezTo>
                  <a:cubicBezTo>
                    <a:pt x="4" y="11"/>
                    <a:pt x="1" y="6"/>
                    <a:pt x="1" y="1"/>
                  </a:cubicBezTo>
                </a:path>
              </a:pathLst>
            </a:custGeom>
            <a:solidFill>
              <a:srgbClr val="F9DC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05" name="Freeform 198">
              <a:extLst>
                <a:ext uri="{FF2B5EF4-FFF2-40B4-BE49-F238E27FC236}">
                  <a16:creationId xmlns:a16="http://schemas.microsoft.com/office/drawing/2014/main" id="{4AE50CAA-A3B7-4EEB-8A1D-5A50201945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4" y="2511"/>
              <a:ext cx="65" cy="91"/>
            </a:xfrm>
            <a:custGeom>
              <a:avLst/>
              <a:gdLst>
                <a:gd name="T0" fmla="*/ 351 w 28"/>
                <a:gd name="T1" fmla="*/ 0 h 37"/>
                <a:gd name="T2" fmla="*/ 123 w 28"/>
                <a:gd name="T3" fmla="*/ 224 h 37"/>
                <a:gd name="T4" fmla="*/ 0 w 28"/>
                <a:gd name="T5" fmla="*/ 551 h 37"/>
                <a:gd name="T6" fmla="*/ 37 w 28"/>
                <a:gd name="T7" fmla="*/ 460 h 37"/>
                <a:gd name="T8" fmla="*/ 65 w 28"/>
                <a:gd name="T9" fmla="*/ 369 h 37"/>
                <a:gd name="T10" fmla="*/ 114 w 28"/>
                <a:gd name="T11" fmla="*/ 162 h 37"/>
                <a:gd name="T12" fmla="*/ 339 w 28"/>
                <a:gd name="T13" fmla="*/ 0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cubicBezTo>
                    <a:pt x="19" y="1"/>
                    <a:pt x="14" y="7"/>
                    <a:pt x="10" y="15"/>
                  </a:cubicBezTo>
                  <a:cubicBezTo>
                    <a:pt x="7" y="22"/>
                    <a:pt x="7" y="33"/>
                    <a:pt x="0" y="37"/>
                  </a:cubicBezTo>
                  <a:cubicBezTo>
                    <a:pt x="1" y="35"/>
                    <a:pt x="2" y="33"/>
                    <a:pt x="3" y="31"/>
                  </a:cubicBezTo>
                  <a:cubicBezTo>
                    <a:pt x="4" y="29"/>
                    <a:pt x="4" y="27"/>
                    <a:pt x="5" y="25"/>
                  </a:cubicBezTo>
                  <a:cubicBezTo>
                    <a:pt x="6" y="20"/>
                    <a:pt x="7" y="16"/>
                    <a:pt x="9" y="11"/>
                  </a:cubicBezTo>
                  <a:cubicBezTo>
                    <a:pt x="12" y="4"/>
                    <a:pt x="19" y="0"/>
                    <a:pt x="27" y="0"/>
                  </a:cubicBezTo>
                </a:path>
              </a:pathLst>
            </a:custGeom>
            <a:solidFill>
              <a:srgbClr val="F9DC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06" name="Freeform 199">
              <a:extLst>
                <a:ext uri="{FF2B5EF4-FFF2-40B4-BE49-F238E27FC236}">
                  <a16:creationId xmlns:a16="http://schemas.microsoft.com/office/drawing/2014/main" id="{83A0D833-54AE-4638-9A5F-6EA0DA5BCF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5" y="2587"/>
              <a:ext cx="23" cy="25"/>
            </a:xfrm>
            <a:custGeom>
              <a:avLst/>
              <a:gdLst>
                <a:gd name="T0" fmla="*/ 122 w 10"/>
                <a:gd name="T1" fmla="*/ 33 h 10"/>
                <a:gd name="T2" fmla="*/ 0 w 10"/>
                <a:gd name="T3" fmla="*/ 158 h 10"/>
                <a:gd name="T4" fmla="*/ 122 w 10"/>
                <a:gd name="T5" fmla="*/ 20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10">
                  <a:moveTo>
                    <a:pt x="10" y="2"/>
                  </a:moveTo>
                  <a:cubicBezTo>
                    <a:pt x="5" y="0"/>
                    <a:pt x="3" y="7"/>
                    <a:pt x="0" y="10"/>
                  </a:cubicBezTo>
                  <a:cubicBezTo>
                    <a:pt x="0" y="4"/>
                    <a:pt x="4" y="1"/>
                    <a:pt x="10" y="1"/>
                  </a:cubicBezTo>
                </a:path>
              </a:pathLst>
            </a:custGeom>
            <a:solidFill>
              <a:srgbClr val="F9DC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07" name="Freeform 200">
              <a:extLst>
                <a:ext uri="{FF2B5EF4-FFF2-40B4-BE49-F238E27FC236}">
                  <a16:creationId xmlns:a16="http://schemas.microsoft.com/office/drawing/2014/main" id="{12E568A8-F711-4C74-AF2B-4F2EE043D4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6" y="2535"/>
              <a:ext cx="32" cy="33"/>
            </a:xfrm>
            <a:custGeom>
              <a:avLst/>
              <a:gdLst>
                <a:gd name="T0" fmla="*/ 167 w 14"/>
                <a:gd name="T1" fmla="*/ 51 h 13"/>
                <a:gd name="T2" fmla="*/ 57 w 14"/>
                <a:gd name="T3" fmla="*/ 84 h 13"/>
                <a:gd name="T4" fmla="*/ 0 w 14"/>
                <a:gd name="T5" fmla="*/ 213 h 13"/>
                <a:gd name="T6" fmla="*/ 85 w 14"/>
                <a:gd name="T7" fmla="*/ 33 h 13"/>
                <a:gd name="T8" fmla="*/ 167 w 14"/>
                <a:gd name="T9" fmla="*/ 51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3">
                  <a:moveTo>
                    <a:pt x="14" y="3"/>
                  </a:moveTo>
                  <a:cubicBezTo>
                    <a:pt x="11" y="2"/>
                    <a:pt x="7" y="4"/>
                    <a:pt x="5" y="5"/>
                  </a:cubicBezTo>
                  <a:cubicBezTo>
                    <a:pt x="4" y="7"/>
                    <a:pt x="1" y="11"/>
                    <a:pt x="0" y="13"/>
                  </a:cubicBezTo>
                  <a:cubicBezTo>
                    <a:pt x="0" y="9"/>
                    <a:pt x="3" y="5"/>
                    <a:pt x="7" y="2"/>
                  </a:cubicBezTo>
                  <a:cubicBezTo>
                    <a:pt x="8" y="1"/>
                    <a:pt x="12" y="0"/>
                    <a:pt x="14" y="3"/>
                  </a:cubicBezTo>
                </a:path>
              </a:pathLst>
            </a:custGeom>
            <a:solidFill>
              <a:srgbClr val="F9DC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08" name="Freeform 201">
              <a:extLst>
                <a:ext uri="{FF2B5EF4-FFF2-40B4-BE49-F238E27FC236}">
                  <a16:creationId xmlns:a16="http://schemas.microsoft.com/office/drawing/2014/main" id="{E059E791-CBCD-45F4-8F2B-C49101A291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7" y="1874"/>
              <a:ext cx="308" cy="644"/>
            </a:xfrm>
            <a:custGeom>
              <a:avLst/>
              <a:gdLst>
                <a:gd name="T0" fmla="*/ 1651 w 133"/>
                <a:gd name="T1" fmla="*/ 1905 h 261"/>
                <a:gd name="T2" fmla="*/ 1352 w 133"/>
                <a:gd name="T3" fmla="*/ 1875 h 261"/>
                <a:gd name="T4" fmla="*/ 991 w 133"/>
                <a:gd name="T5" fmla="*/ 1473 h 261"/>
                <a:gd name="T6" fmla="*/ 584 w 133"/>
                <a:gd name="T7" fmla="*/ 0 h 261"/>
                <a:gd name="T8" fmla="*/ 859 w 133"/>
                <a:gd name="T9" fmla="*/ 718 h 261"/>
                <a:gd name="T10" fmla="*/ 151 w 133"/>
                <a:gd name="T11" fmla="*/ 439 h 261"/>
                <a:gd name="T12" fmla="*/ 859 w 133"/>
                <a:gd name="T13" fmla="*/ 1024 h 261"/>
                <a:gd name="T14" fmla="*/ 880 w 133"/>
                <a:gd name="T15" fmla="*/ 1564 h 261"/>
                <a:gd name="T16" fmla="*/ 859 w 133"/>
                <a:gd name="T17" fmla="*/ 1925 h 261"/>
                <a:gd name="T18" fmla="*/ 472 w 133"/>
                <a:gd name="T19" fmla="*/ 1668 h 261"/>
                <a:gd name="T20" fmla="*/ 0 w 133"/>
                <a:gd name="T21" fmla="*/ 975 h 261"/>
                <a:gd name="T22" fmla="*/ 371 w 133"/>
                <a:gd name="T23" fmla="*/ 1547 h 261"/>
                <a:gd name="T24" fmla="*/ 396 w 133"/>
                <a:gd name="T25" fmla="*/ 2028 h 261"/>
                <a:gd name="T26" fmla="*/ 113 w 133"/>
                <a:gd name="T27" fmla="*/ 2551 h 261"/>
                <a:gd name="T28" fmla="*/ 371 w 133"/>
                <a:gd name="T29" fmla="*/ 2149 h 261"/>
                <a:gd name="T30" fmla="*/ 794 w 133"/>
                <a:gd name="T31" fmla="*/ 2120 h 261"/>
                <a:gd name="T32" fmla="*/ 794 w 133"/>
                <a:gd name="T33" fmla="*/ 2855 h 261"/>
                <a:gd name="T34" fmla="*/ 86 w 133"/>
                <a:gd name="T35" fmla="*/ 3173 h 261"/>
                <a:gd name="T36" fmla="*/ 783 w 133"/>
                <a:gd name="T37" fmla="*/ 3141 h 261"/>
                <a:gd name="T38" fmla="*/ 445 w 133"/>
                <a:gd name="T39" fmla="*/ 3921 h 261"/>
                <a:gd name="T40" fmla="*/ 917 w 133"/>
                <a:gd name="T41" fmla="*/ 3245 h 261"/>
                <a:gd name="T42" fmla="*/ 1292 w 133"/>
                <a:gd name="T43" fmla="*/ 2191 h 261"/>
                <a:gd name="T44" fmla="*/ 1651 w 133"/>
                <a:gd name="T45" fmla="*/ 2240 h 26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33" h="261">
                  <a:moveTo>
                    <a:pt x="133" y="127"/>
                  </a:moveTo>
                  <a:cubicBezTo>
                    <a:pt x="127" y="127"/>
                    <a:pt x="115" y="126"/>
                    <a:pt x="109" y="125"/>
                  </a:cubicBezTo>
                  <a:cubicBezTo>
                    <a:pt x="109" y="125"/>
                    <a:pt x="83" y="120"/>
                    <a:pt x="80" y="98"/>
                  </a:cubicBezTo>
                  <a:cubicBezTo>
                    <a:pt x="77" y="76"/>
                    <a:pt x="88" y="26"/>
                    <a:pt x="47" y="0"/>
                  </a:cubicBezTo>
                  <a:cubicBezTo>
                    <a:pt x="47" y="0"/>
                    <a:pt x="69" y="19"/>
                    <a:pt x="69" y="48"/>
                  </a:cubicBezTo>
                  <a:cubicBezTo>
                    <a:pt x="69" y="68"/>
                    <a:pt x="60" y="17"/>
                    <a:pt x="12" y="29"/>
                  </a:cubicBezTo>
                  <a:cubicBezTo>
                    <a:pt x="12" y="29"/>
                    <a:pt x="43" y="17"/>
                    <a:pt x="69" y="68"/>
                  </a:cubicBezTo>
                  <a:cubicBezTo>
                    <a:pt x="74" y="79"/>
                    <a:pt x="63" y="89"/>
                    <a:pt x="71" y="104"/>
                  </a:cubicBezTo>
                  <a:cubicBezTo>
                    <a:pt x="80" y="119"/>
                    <a:pt x="81" y="133"/>
                    <a:pt x="69" y="128"/>
                  </a:cubicBezTo>
                  <a:cubicBezTo>
                    <a:pt x="58" y="123"/>
                    <a:pt x="43" y="126"/>
                    <a:pt x="38" y="111"/>
                  </a:cubicBezTo>
                  <a:cubicBezTo>
                    <a:pt x="34" y="97"/>
                    <a:pt x="25" y="65"/>
                    <a:pt x="0" y="65"/>
                  </a:cubicBezTo>
                  <a:cubicBezTo>
                    <a:pt x="0" y="65"/>
                    <a:pt x="20" y="66"/>
                    <a:pt x="30" y="103"/>
                  </a:cubicBezTo>
                  <a:cubicBezTo>
                    <a:pt x="35" y="123"/>
                    <a:pt x="44" y="131"/>
                    <a:pt x="32" y="135"/>
                  </a:cubicBezTo>
                  <a:cubicBezTo>
                    <a:pt x="20" y="139"/>
                    <a:pt x="9" y="157"/>
                    <a:pt x="9" y="170"/>
                  </a:cubicBezTo>
                  <a:cubicBezTo>
                    <a:pt x="9" y="170"/>
                    <a:pt x="14" y="149"/>
                    <a:pt x="30" y="143"/>
                  </a:cubicBezTo>
                  <a:cubicBezTo>
                    <a:pt x="46" y="137"/>
                    <a:pt x="58" y="122"/>
                    <a:pt x="64" y="141"/>
                  </a:cubicBezTo>
                  <a:cubicBezTo>
                    <a:pt x="69" y="161"/>
                    <a:pt x="62" y="166"/>
                    <a:pt x="64" y="190"/>
                  </a:cubicBezTo>
                  <a:cubicBezTo>
                    <a:pt x="66" y="214"/>
                    <a:pt x="7" y="211"/>
                    <a:pt x="7" y="211"/>
                  </a:cubicBezTo>
                  <a:cubicBezTo>
                    <a:pt x="7" y="211"/>
                    <a:pt x="43" y="218"/>
                    <a:pt x="63" y="209"/>
                  </a:cubicBezTo>
                  <a:cubicBezTo>
                    <a:pt x="83" y="199"/>
                    <a:pt x="59" y="240"/>
                    <a:pt x="36" y="261"/>
                  </a:cubicBezTo>
                  <a:cubicBezTo>
                    <a:pt x="36" y="261"/>
                    <a:pt x="66" y="244"/>
                    <a:pt x="74" y="216"/>
                  </a:cubicBezTo>
                  <a:cubicBezTo>
                    <a:pt x="82" y="189"/>
                    <a:pt x="65" y="158"/>
                    <a:pt x="104" y="146"/>
                  </a:cubicBezTo>
                  <a:cubicBezTo>
                    <a:pt x="114" y="143"/>
                    <a:pt x="132" y="132"/>
                    <a:pt x="133" y="149"/>
                  </a:cubicBezTo>
                </a:path>
              </a:pathLst>
            </a:custGeom>
            <a:solidFill>
              <a:srgbClr val="B37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09" name="Freeform 202">
              <a:extLst>
                <a:ext uri="{FF2B5EF4-FFF2-40B4-BE49-F238E27FC236}">
                  <a16:creationId xmlns:a16="http://schemas.microsoft.com/office/drawing/2014/main" id="{957EF412-CEE5-49C0-A3F5-9176D2C0DD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8" y="1649"/>
              <a:ext cx="783" cy="852"/>
            </a:xfrm>
            <a:custGeom>
              <a:avLst/>
              <a:gdLst>
                <a:gd name="T0" fmla="*/ 1304 w 338"/>
                <a:gd name="T1" fmla="*/ 3391 h 345"/>
                <a:gd name="T2" fmla="*/ 3220 w 338"/>
                <a:gd name="T3" fmla="*/ 2018 h 345"/>
                <a:gd name="T4" fmla="*/ 4202 w 338"/>
                <a:gd name="T5" fmla="*/ 482 h 345"/>
                <a:gd name="T6" fmla="*/ 4052 w 338"/>
                <a:gd name="T7" fmla="*/ 0 h 345"/>
                <a:gd name="T8" fmla="*/ 3069 w 338"/>
                <a:gd name="T9" fmla="*/ 1536 h 345"/>
                <a:gd name="T10" fmla="*/ 1358 w 338"/>
                <a:gd name="T11" fmla="*/ 3134 h 345"/>
                <a:gd name="T12" fmla="*/ 994 w 338"/>
                <a:gd name="T13" fmla="*/ 2739 h 345"/>
                <a:gd name="T14" fmla="*/ 586 w 338"/>
                <a:gd name="T15" fmla="*/ 1262 h 345"/>
                <a:gd name="T16" fmla="*/ 859 w 338"/>
                <a:gd name="T17" fmla="*/ 1988 h 345"/>
                <a:gd name="T18" fmla="*/ 151 w 338"/>
                <a:gd name="T19" fmla="*/ 1702 h 345"/>
                <a:gd name="T20" fmla="*/ 859 w 338"/>
                <a:gd name="T21" fmla="*/ 2287 h 345"/>
                <a:gd name="T22" fmla="*/ 897 w 338"/>
                <a:gd name="T23" fmla="*/ 2830 h 345"/>
                <a:gd name="T24" fmla="*/ 859 w 338"/>
                <a:gd name="T25" fmla="*/ 3178 h 345"/>
                <a:gd name="T26" fmla="*/ 473 w 338"/>
                <a:gd name="T27" fmla="*/ 2939 h 345"/>
                <a:gd name="T28" fmla="*/ 0 w 338"/>
                <a:gd name="T29" fmla="*/ 2245 h 345"/>
                <a:gd name="T30" fmla="*/ 371 w 338"/>
                <a:gd name="T31" fmla="*/ 2818 h 345"/>
                <a:gd name="T32" fmla="*/ 396 w 338"/>
                <a:gd name="T33" fmla="*/ 3299 h 345"/>
                <a:gd name="T34" fmla="*/ 114 w 338"/>
                <a:gd name="T35" fmla="*/ 3811 h 345"/>
                <a:gd name="T36" fmla="*/ 371 w 338"/>
                <a:gd name="T37" fmla="*/ 3420 h 345"/>
                <a:gd name="T38" fmla="*/ 795 w 338"/>
                <a:gd name="T39" fmla="*/ 3391 h 345"/>
                <a:gd name="T40" fmla="*/ 795 w 338"/>
                <a:gd name="T41" fmla="*/ 4129 h 345"/>
                <a:gd name="T42" fmla="*/ 86 w 338"/>
                <a:gd name="T43" fmla="*/ 4445 h 345"/>
                <a:gd name="T44" fmla="*/ 783 w 338"/>
                <a:gd name="T45" fmla="*/ 4398 h 345"/>
                <a:gd name="T46" fmla="*/ 445 w 338"/>
                <a:gd name="T47" fmla="*/ 5196 h 345"/>
                <a:gd name="T48" fmla="*/ 917 w 338"/>
                <a:gd name="T49" fmla="*/ 4519 h 345"/>
                <a:gd name="T50" fmla="*/ 1304 w 338"/>
                <a:gd name="T51" fmla="*/ 3391 h 34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38" h="345">
                  <a:moveTo>
                    <a:pt x="105" y="225"/>
                  </a:moveTo>
                  <a:cubicBezTo>
                    <a:pt x="196" y="233"/>
                    <a:pt x="233" y="213"/>
                    <a:pt x="259" y="134"/>
                  </a:cubicBezTo>
                  <a:cubicBezTo>
                    <a:pt x="284" y="56"/>
                    <a:pt x="338" y="32"/>
                    <a:pt x="338" y="32"/>
                  </a:cubicBezTo>
                  <a:cubicBezTo>
                    <a:pt x="326" y="0"/>
                    <a:pt x="326" y="0"/>
                    <a:pt x="326" y="0"/>
                  </a:cubicBezTo>
                  <a:cubicBezTo>
                    <a:pt x="326" y="0"/>
                    <a:pt x="273" y="24"/>
                    <a:pt x="247" y="102"/>
                  </a:cubicBezTo>
                  <a:cubicBezTo>
                    <a:pt x="221" y="181"/>
                    <a:pt x="200" y="224"/>
                    <a:pt x="109" y="208"/>
                  </a:cubicBezTo>
                  <a:cubicBezTo>
                    <a:pt x="109" y="208"/>
                    <a:pt x="83" y="204"/>
                    <a:pt x="80" y="182"/>
                  </a:cubicBezTo>
                  <a:cubicBezTo>
                    <a:pt x="77" y="159"/>
                    <a:pt x="88" y="110"/>
                    <a:pt x="47" y="84"/>
                  </a:cubicBezTo>
                  <a:cubicBezTo>
                    <a:pt x="47" y="84"/>
                    <a:pt x="69" y="103"/>
                    <a:pt x="69" y="132"/>
                  </a:cubicBezTo>
                  <a:cubicBezTo>
                    <a:pt x="69" y="152"/>
                    <a:pt x="60" y="100"/>
                    <a:pt x="12" y="113"/>
                  </a:cubicBezTo>
                  <a:cubicBezTo>
                    <a:pt x="12" y="113"/>
                    <a:pt x="43" y="101"/>
                    <a:pt x="69" y="152"/>
                  </a:cubicBezTo>
                  <a:cubicBezTo>
                    <a:pt x="74" y="163"/>
                    <a:pt x="63" y="172"/>
                    <a:pt x="72" y="188"/>
                  </a:cubicBezTo>
                  <a:cubicBezTo>
                    <a:pt x="80" y="203"/>
                    <a:pt x="81" y="217"/>
                    <a:pt x="69" y="211"/>
                  </a:cubicBezTo>
                  <a:cubicBezTo>
                    <a:pt x="58" y="206"/>
                    <a:pt x="43" y="209"/>
                    <a:pt x="38" y="195"/>
                  </a:cubicBezTo>
                  <a:cubicBezTo>
                    <a:pt x="34" y="180"/>
                    <a:pt x="25" y="149"/>
                    <a:pt x="0" y="149"/>
                  </a:cubicBezTo>
                  <a:cubicBezTo>
                    <a:pt x="0" y="149"/>
                    <a:pt x="20" y="149"/>
                    <a:pt x="30" y="187"/>
                  </a:cubicBezTo>
                  <a:cubicBezTo>
                    <a:pt x="35" y="207"/>
                    <a:pt x="44" y="214"/>
                    <a:pt x="32" y="219"/>
                  </a:cubicBezTo>
                  <a:cubicBezTo>
                    <a:pt x="20" y="223"/>
                    <a:pt x="9" y="240"/>
                    <a:pt x="9" y="253"/>
                  </a:cubicBezTo>
                  <a:cubicBezTo>
                    <a:pt x="9" y="253"/>
                    <a:pt x="14" y="232"/>
                    <a:pt x="30" y="227"/>
                  </a:cubicBezTo>
                  <a:cubicBezTo>
                    <a:pt x="46" y="221"/>
                    <a:pt x="58" y="206"/>
                    <a:pt x="64" y="225"/>
                  </a:cubicBezTo>
                  <a:cubicBezTo>
                    <a:pt x="69" y="245"/>
                    <a:pt x="62" y="250"/>
                    <a:pt x="64" y="274"/>
                  </a:cubicBezTo>
                  <a:cubicBezTo>
                    <a:pt x="66" y="297"/>
                    <a:pt x="7" y="295"/>
                    <a:pt x="7" y="295"/>
                  </a:cubicBezTo>
                  <a:cubicBezTo>
                    <a:pt x="7" y="295"/>
                    <a:pt x="43" y="302"/>
                    <a:pt x="63" y="292"/>
                  </a:cubicBezTo>
                  <a:cubicBezTo>
                    <a:pt x="83" y="283"/>
                    <a:pt x="59" y="324"/>
                    <a:pt x="36" y="345"/>
                  </a:cubicBezTo>
                  <a:cubicBezTo>
                    <a:pt x="36" y="345"/>
                    <a:pt x="66" y="328"/>
                    <a:pt x="74" y="300"/>
                  </a:cubicBezTo>
                  <a:cubicBezTo>
                    <a:pt x="82" y="273"/>
                    <a:pt x="64" y="222"/>
                    <a:pt x="105" y="225"/>
                  </a:cubicBezTo>
                  <a:close/>
                </a:path>
              </a:pathLst>
            </a:custGeom>
            <a:solidFill>
              <a:srgbClr val="E425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10" name="Freeform 203">
              <a:extLst>
                <a:ext uri="{FF2B5EF4-FFF2-40B4-BE49-F238E27FC236}">
                  <a16:creationId xmlns:a16="http://schemas.microsoft.com/office/drawing/2014/main" id="{BF384118-451C-4EF5-B98D-791A06A321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8" y="1649"/>
              <a:ext cx="762" cy="741"/>
            </a:xfrm>
            <a:custGeom>
              <a:avLst/>
              <a:gdLst>
                <a:gd name="T0" fmla="*/ 4051 w 329"/>
                <a:gd name="T1" fmla="*/ 0 h 300"/>
                <a:gd name="T2" fmla="*/ 3069 w 329"/>
                <a:gd name="T3" fmla="*/ 1536 h 300"/>
                <a:gd name="T4" fmla="*/ 1353 w 329"/>
                <a:gd name="T5" fmla="*/ 3137 h 300"/>
                <a:gd name="T6" fmla="*/ 1068 w 329"/>
                <a:gd name="T7" fmla="*/ 2942 h 300"/>
                <a:gd name="T8" fmla="*/ 1406 w 329"/>
                <a:gd name="T9" fmla="*/ 3228 h 300"/>
                <a:gd name="T10" fmla="*/ 3106 w 329"/>
                <a:gd name="T11" fmla="*/ 1628 h 300"/>
                <a:gd name="T12" fmla="*/ 4088 w 329"/>
                <a:gd name="T13" fmla="*/ 104 h 300"/>
                <a:gd name="T14" fmla="*/ 4051 w 329"/>
                <a:gd name="T15" fmla="*/ 0 h 300"/>
                <a:gd name="T16" fmla="*/ 672 w 329"/>
                <a:gd name="T17" fmla="*/ 1386 h 300"/>
                <a:gd name="T18" fmla="*/ 869 w 329"/>
                <a:gd name="T19" fmla="*/ 1628 h 300"/>
                <a:gd name="T20" fmla="*/ 584 w 329"/>
                <a:gd name="T21" fmla="*/ 1262 h 300"/>
                <a:gd name="T22" fmla="*/ 672 w 329"/>
                <a:gd name="T23" fmla="*/ 1386 h 300"/>
                <a:gd name="T24" fmla="*/ 896 w 329"/>
                <a:gd name="T25" fmla="*/ 2366 h 300"/>
                <a:gd name="T26" fmla="*/ 820 w 329"/>
                <a:gd name="T27" fmla="*/ 2203 h 300"/>
                <a:gd name="T28" fmla="*/ 859 w 329"/>
                <a:gd name="T29" fmla="*/ 2287 h 300"/>
                <a:gd name="T30" fmla="*/ 896 w 329"/>
                <a:gd name="T31" fmla="*/ 2831 h 300"/>
                <a:gd name="T32" fmla="*/ 859 w 329"/>
                <a:gd name="T33" fmla="*/ 3179 h 300"/>
                <a:gd name="T34" fmla="*/ 521 w 329"/>
                <a:gd name="T35" fmla="*/ 3046 h 300"/>
                <a:gd name="T36" fmla="*/ 906 w 329"/>
                <a:gd name="T37" fmla="*/ 3270 h 300"/>
                <a:gd name="T38" fmla="*/ 933 w 329"/>
                <a:gd name="T39" fmla="*/ 2910 h 300"/>
                <a:gd name="T40" fmla="*/ 896 w 329"/>
                <a:gd name="T41" fmla="*/ 2366 h 300"/>
                <a:gd name="T42" fmla="*/ 510 w 329"/>
                <a:gd name="T43" fmla="*/ 1776 h 300"/>
                <a:gd name="T44" fmla="*/ 896 w 329"/>
                <a:gd name="T45" fmla="*/ 2080 h 300"/>
                <a:gd name="T46" fmla="*/ 746 w 329"/>
                <a:gd name="T47" fmla="*/ 1536 h 300"/>
                <a:gd name="T48" fmla="*/ 859 w 329"/>
                <a:gd name="T49" fmla="*/ 1988 h 300"/>
                <a:gd name="T50" fmla="*/ 199 w 329"/>
                <a:gd name="T51" fmla="*/ 1689 h 300"/>
                <a:gd name="T52" fmla="*/ 510 w 329"/>
                <a:gd name="T53" fmla="*/ 1776 h 300"/>
                <a:gd name="T54" fmla="*/ 843 w 329"/>
                <a:gd name="T55" fmla="*/ 4204 h 300"/>
                <a:gd name="T56" fmla="*/ 831 w 329"/>
                <a:gd name="T57" fmla="*/ 3483 h 300"/>
                <a:gd name="T58" fmla="*/ 783 w 329"/>
                <a:gd name="T59" fmla="*/ 3362 h 300"/>
                <a:gd name="T60" fmla="*/ 794 w 329"/>
                <a:gd name="T61" fmla="*/ 3391 h 300"/>
                <a:gd name="T62" fmla="*/ 794 w 329"/>
                <a:gd name="T63" fmla="*/ 4130 h 300"/>
                <a:gd name="T64" fmla="*/ 86 w 329"/>
                <a:gd name="T65" fmla="*/ 4448 h 300"/>
                <a:gd name="T66" fmla="*/ 672 w 329"/>
                <a:gd name="T67" fmla="*/ 4448 h 300"/>
                <a:gd name="T68" fmla="*/ 843 w 329"/>
                <a:gd name="T69" fmla="*/ 4204 h 300"/>
                <a:gd name="T70" fmla="*/ 359 w 329"/>
                <a:gd name="T71" fmla="*/ 2561 h 300"/>
                <a:gd name="T72" fmla="*/ 0 w 329"/>
                <a:gd name="T73" fmla="*/ 2245 h 300"/>
                <a:gd name="T74" fmla="*/ 188 w 329"/>
                <a:gd name="T75" fmla="*/ 2366 h 300"/>
                <a:gd name="T76" fmla="*/ 359 w 329"/>
                <a:gd name="T77" fmla="*/ 2561 h 300"/>
                <a:gd name="T78" fmla="*/ 151 w 329"/>
                <a:gd name="T79" fmla="*/ 1702 h 300"/>
                <a:gd name="T80" fmla="*/ 199 w 329"/>
                <a:gd name="T81" fmla="*/ 1689 h 300"/>
                <a:gd name="T82" fmla="*/ 151 w 329"/>
                <a:gd name="T83" fmla="*/ 1702 h 30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29" h="300">
                  <a:moveTo>
                    <a:pt x="326" y="0"/>
                  </a:moveTo>
                  <a:cubicBezTo>
                    <a:pt x="326" y="0"/>
                    <a:pt x="273" y="24"/>
                    <a:pt x="247" y="102"/>
                  </a:cubicBezTo>
                  <a:cubicBezTo>
                    <a:pt x="221" y="181"/>
                    <a:pt x="200" y="224"/>
                    <a:pt x="109" y="208"/>
                  </a:cubicBezTo>
                  <a:cubicBezTo>
                    <a:pt x="109" y="208"/>
                    <a:pt x="94" y="206"/>
                    <a:pt x="86" y="195"/>
                  </a:cubicBezTo>
                  <a:cubicBezTo>
                    <a:pt x="93" y="211"/>
                    <a:pt x="113" y="214"/>
                    <a:pt x="113" y="214"/>
                  </a:cubicBezTo>
                  <a:cubicBezTo>
                    <a:pt x="203" y="229"/>
                    <a:pt x="224" y="186"/>
                    <a:pt x="250" y="108"/>
                  </a:cubicBezTo>
                  <a:cubicBezTo>
                    <a:pt x="274" y="36"/>
                    <a:pt x="321" y="10"/>
                    <a:pt x="329" y="7"/>
                  </a:cubicBezTo>
                  <a:lnTo>
                    <a:pt x="326" y="0"/>
                  </a:lnTo>
                  <a:close/>
                  <a:moveTo>
                    <a:pt x="54" y="92"/>
                  </a:moveTo>
                  <a:cubicBezTo>
                    <a:pt x="61" y="97"/>
                    <a:pt x="66" y="102"/>
                    <a:pt x="70" y="108"/>
                  </a:cubicBezTo>
                  <a:cubicBezTo>
                    <a:pt x="65" y="99"/>
                    <a:pt x="58" y="90"/>
                    <a:pt x="47" y="84"/>
                  </a:cubicBezTo>
                  <a:cubicBezTo>
                    <a:pt x="47" y="84"/>
                    <a:pt x="50" y="87"/>
                    <a:pt x="54" y="92"/>
                  </a:cubicBezTo>
                  <a:close/>
                  <a:moveTo>
                    <a:pt x="72" y="157"/>
                  </a:moveTo>
                  <a:cubicBezTo>
                    <a:pt x="70" y="153"/>
                    <a:pt x="68" y="149"/>
                    <a:pt x="66" y="146"/>
                  </a:cubicBezTo>
                  <a:cubicBezTo>
                    <a:pt x="67" y="148"/>
                    <a:pt x="68" y="149"/>
                    <a:pt x="69" y="152"/>
                  </a:cubicBezTo>
                  <a:cubicBezTo>
                    <a:pt x="74" y="163"/>
                    <a:pt x="63" y="172"/>
                    <a:pt x="72" y="188"/>
                  </a:cubicBezTo>
                  <a:cubicBezTo>
                    <a:pt x="80" y="203"/>
                    <a:pt x="81" y="217"/>
                    <a:pt x="69" y="211"/>
                  </a:cubicBezTo>
                  <a:cubicBezTo>
                    <a:pt x="60" y="207"/>
                    <a:pt x="49" y="208"/>
                    <a:pt x="42" y="202"/>
                  </a:cubicBezTo>
                  <a:cubicBezTo>
                    <a:pt x="47" y="215"/>
                    <a:pt x="62" y="212"/>
                    <a:pt x="73" y="217"/>
                  </a:cubicBezTo>
                  <a:cubicBezTo>
                    <a:pt x="84" y="222"/>
                    <a:pt x="84" y="208"/>
                    <a:pt x="75" y="193"/>
                  </a:cubicBezTo>
                  <a:cubicBezTo>
                    <a:pt x="66" y="178"/>
                    <a:pt x="78" y="169"/>
                    <a:pt x="72" y="157"/>
                  </a:cubicBezTo>
                  <a:close/>
                  <a:moveTo>
                    <a:pt x="41" y="118"/>
                  </a:moveTo>
                  <a:cubicBezTo>
                    <a:pt x="67" y="125"/>
                    <a:pt x="72" y="153"/>
                    <a:pt x="72" y="138"/>
                  </a:cubicBezTo>
                  <a:cubicBezTo>
                    <a:pt x="72" y="123"/>
                    <a:pt x="66" y="110"/>
                    <a:pt x="60" y="102"/>
                  </a:cubicBezTo>
                  <a:cubicBezTo>
                    <a:pt x="65" y="110"/>
                    <a:pt x="69" y="120"/>
                    <a:pt x="69" y="132"/>
                  </a:cubicBezTo>
                  <a:cubicBezTo>
                    <a:pt x="69" y="151"/>
                    <a:pt x="60" y="103"/>
                    <a:pt x="16" y="112"/>
                  </a:cubicBezTo>
                  <a:cubicBezTo>
                    <a:pt x="21" y="111"/>
                    <a:pt x="30" y="111"/>
                    <a:pt x="41" y="118"/>
                  </a:cubicBezTo>
                  <a:close/>
                  <a:moveTo>
                    <a:pt x="68" y="279"/>
                  </a:moveTo>
                  <a:cubicBezTo>
                    <a:pt x="66" y="255"/>
                    <a:pt x="73" y="250"/>
                    <a:pt x="67" y="231"/>
                  </a:cubicBezTo>
                  <a:cubicBezTo>
                    <a:pt x="66" y="227"/>
                    <a:pt x="64" y="224"/>
                    <a:pt x="63" y="223"/>
                  </a:cubicBezTo>
                  <a:cubicBezTo>
                    <a:pt x="63" y="224"/>
                    <a:pt x="63" y="224"/>
                    <a:pt x="64" y="225"/>
                  </a:cubicBezTo>
                  <a:cubicBezTo>
                    <a:pt x="69" y="245"/>
                    <a:pt x="62" y="250"/>
                    <a:pt x="64" y="274"/>
                  </a:cubicBezTo>
                  <a:cubicBezTo>
                    <a:pt x="66" y="297"/>
                    <a:pt x="7" y="295"/>
                    <a:pt x="7" y="295"/>
                  </a:cubicBezTo>
                  <a:cubicBezTo>
                    <a:pt x="7" y="295"/>
                    <a:pt x="34" y="300"/>
                    <a:pt x="54" y="295"/>
                  </a:cubicBezTo>
                  <a:cubicBezTo>
                    <a:pt x="62" y="292"/>
                    <a:pt x="68" y="287"/>
                    <a:pt x="68" y="279"/>
                  </a:cubicBezTo>
                  <a:close/>
                  <a:moveTo>
                    <a:pt x="29" y="170"/>
                  </a:moveTo>
                  <a:cubicBezTo>
                    <a:pt x="23" y="159"/>
                    <a:pt x="14" y="149"/>
                    <a:pt x="0" y="149"/>
                  </a:cubicBezTo>
                  <a:cubicBezTo>
                    <a:pt x="2" y="149"/>
                    <a:pt x="8" y="150"/>
                    <a:pt x="15" y="157"/>
                  </a:cubicBezTo>
                  <a:cubicBezTo>
                    <a:pt x="21" y="160"/>
                    <a:pt x="25" y="165"/>
                    <a:pt x="29" y="170"/>
                  </a:cubicBezTo>
                  <a:close/>
                  <a:moveTo>
                    <a:pt x="12" y="113"/>
                  </a:moveTo>
                  <a:cubicBezTo>
                    <a:pt x="13" y="112"/>
                    <a:pt x="15" y="112"/>
                    <a:pt x="16" y="112"/>
                  </a:cubicBezTo>
                  <a:cubicBezTo>
                    <a:pt x="13" y="112"/>
                    <a:pt x="12" y="113"/>
                    <a:pt x="12" y="113"/>
                  </a:cubicBezTo>
                  <a:close/>
                </a:path>
              </a:pathLst>
            </a:custGeom>
            <a:solidFill>
              <a:srgbClr val="E856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11" name="Freeform 204">
              <a:extLst>
                <a:ext uri="{FF2B5EF4-FFF2-40B4-BE49-F238E27FC236}">
                  <a16:creationId xmlns:a16="http://schemas.microsoft.com/office/drawing/2014/main" id="{9413830F-BC2F-4940-9266-CB918DCE3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8" y="1649"/>
              <a:ext cx="783" cy="852"/>
            </a:xfrm>
            <a:custGeom>
              <a:avLst/>
              <a:gdLst>
                <a:gd name="T0" fmla="*/ 1304 w 338"/>
                <a:gd name="T1" fmla="*/ 3391 h 345"/>
                <a:gd name="T2" fmla="*/ 3220 w 338"/>
                <a:gd name="T3" fmla="*/ 2018 h 345"/>
                <a:gd name="T4" fmla="*/ 4202 w 338"/>
                <a:gd name="T5" fmla="*/ 482 h 345"/>
                <a:gd name="T6" fmla="*/ 4052 w 338"/>
                <a:gd name="T7" fmla="*/ 0 h 345"/>
                <a:gd name="T8" fmla="*/ 3069 w 338"/>
                <a:gd name="T9" fmla="*/ 1536 h 345"/>
                <a:gd name="T10" fmla="*/ 1358 w 338"/>
                <a:gd name="T11" fmla="*/ 3134 h 345"/>
                <a:gd name="T12" fmla="*/ 994 w 338"/>
                <a:gd name="T13" fmla="*/ 2739 h 345"/>
                <a:gd name="T14" fmla="*/ 586 w 338"/>
                <a:gd name="T15" fmla="*/ 1262 h 345"/>
                <a:gd name="T16" fmla="*/ 859 w 338"/>
                <a:gd name="T17" fmla="*/ 1988 h 345"/>
                <a:gd name="T18" fmla="*/ 151 w 338"/>
                <a:gd name="T19" fmla="*/ 1702 h 345"/>
                <a:gd name="T20" fmla="*/ 859 w 338"/>
                <a:gd name="T21" fmla="*/ 2287 h 345"/>
                <a:gd name="T22" fmla="*/ 897 w 338"/>
                <a:gd name="T23" fmla="*/ 2830 h 345"/>
                <a:gd name="T24" fmla="*/ 859 w 338"/>
                <a:gd name="T25" fmla="*/ 3178 h 345"/>
                <a:gd name="T26" fmla="*/ 473 w 338"/>
                <a:gd name="T27" fmla="*/ 2939 h 345"/>
                <a:gd name="T28" fmla="*/ 0 w 338"/>
                <a:gd name="T29" fmla="*/ 2245 h 345"/>
                <a:gd name="T30" fmla="*/ 371 w 338"/>
                <a:gd name="T31" fmla="*/ 2818 h 345"/>
                <a:gd name="T32" fmla="*/ 396 w 338"/>
                <a:gd name="T33" fmla="*/ 3299 h 345"/>
                <a:gd name="T34" fmla="*/ 114 w 338"/>
                <a:gd name="T35" fmla="*/ 3811 h 345"/>
                <a:gd name="T36" fmla="*/ 371 w 338"/>
                <a:gd name="T37" fmla="*/ 3420 h 345"/>
                <a:gd name="T38" fmla="*/ 795 w 338"/>
                <a:gd name="T39" fmla="*/ 3391 h 345"/>
                <a:gd name="T40" fmla="*/ 795 w 338"/>
                <a:gd name="T41" fmla="*/ 4129 h 345"/>
                <a:gd name="T42" fmla="*/ 86 w 338"/>
                <a:gd name="T43" fmla="*/ 4445 h 345"/>
                <a:gd name="T44" fmla="*/ 783 w 338"/>
                <a:gd name="T45" fmla="*/ 4398 h 345"/>
                <a:gd name="T46" fmla="*/ 445 w 338"/>
                <a:gd name="T47" fmla="*/ 5196 h 345"/>
                <a:gd name="T48" fmla="*/ 917 w 338"/>
                <a:gd name="T49" fmla="*/ 4519 h 345"/>
                <a:gd name="T50" fmla="*/ 1304 w 338"/>
                <a:gd name="T51" fmla="*/ 3391 h 34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38" h="345">
                  <a:moveTo>
                    <a:pt x="105" y="225"/>
                  </a:moveTo>
                  <a:cubicBezTo>
                    <a:pt x="196" y="233"/>
                    <a:pt x="233" y="213"/>
                    <a:pt x="259" y="134"/>
                  </a:cubicBezTo>
                  <a:cubicBezTo>
                    <a:pt x="284" y="56"/>
                    <a:pt x="338" y="32"/>
                    <a:pt x="338" y="32"/>
                  </a:cubicBezTo>
                  <a:cubicBezTo>
                    <a:pt x="326" y="0"/>
                    <a:pt x="326" y="0"/>
                    <a:pt x="326" y="0"/>
                  </a:cubicBezTo>
                  <a:cubicBezTo>
                    <a:pt x="326" y="0"/>
                    <a:pt x="273" y="24"/>
                    <a:pt x="247" y="102"/>
                  </a:cubicBezTo>
                  <a:cubicBezTo>
                    <a:pt x="221" y="181"/>
                    <a:pt x="200" y="224"/>
                    <a:pt x="109" y="208"/>
                  </a:cubicBezTo>
                  <a:cubicBezTo>
                    <a:pt x="109" y="208"/>
                    <a:pt x="83" y="204"/>
                    <a:pt x="80" y="182"/>
                  </a:cubicBezTo>
                  <a:cubicBezTo>
                    <a:pt x="77" y="159"/>
                    <a:pt x="88" y="110"/>
                    <a:pt x="47" y="84"/>
                  </a:cubicBezTo>
                  <a:cubicBezTo>
                    <a:pt x="47" y="84"/>
                    <a:pt x="69" y="103"/>
                    <a:pt x="69" y="132"/>
                  </a:cubicBezTo>
                  <a:cubicBezTo>
                    <a:pt x="69" y="152"/>
                    <a:pt x="60" y="100"/>
                    <a:pt x="12" y="113"/>
                  </a:cubicBezTo>
                  <a:cubicBezTo>
                    <a:pt x="12" y="113"/>
                    <a:pt x="43" y="101"/>
                    <a:pt x="69" y="152"/>
                  </a:cubicBezTo>
                  <a:cubicBezTo>
                    <a:pt x="74" y="163"/>
                    <a:pt x="63" y="172"/>
                    <a:pt x="72" y="188"/>
                  </a:cubicBezTo>
                  <a:cubicBezTo>
                    <a:pt x="80" y="203"/>
                    <a:pt x="81" y="217"/>
                    <a:pt x="69" y="211"/>
                  </a:cubicBezTo>
                  <a:cubicBezTo>
                    <a:pt x="58" y="206"/>
                    <a:pt x="43" y="209"/>
                    <a:pt x="38" y="195"/>
                  </a:cubicBezTo>
                  <a:cubicBezTo>
                    <a:pt x="34" y="180"/>
                    <a:pt x="25" y="149"/>
                    <a:pt x="0" y="149"/>
                  </a:cubicBezTo>
                  <a:cubicBezTo>
                    <a:pt x="0" y="149"/>
                    <a:pt x="20" y="149"/>
                    <a:pt x="30" y="187"/>
                  </a:cubicBezTo>
                  <a:cubicBezTo>
                    <a:pt x="35" y="207"/>
                    <a:pt x="44" y="214"/>
                    <a:pt x="32" y="219"/>
                  </a:cubicBezTo>
                  <a:cubicBezTo>
                    <a:pt x="20" y="223"/>
                    <a:pt x="9" y="240"/>
                    <a:pt x="9" y="253"/>
                  </a:cubicBezTo>
                  <a:cubicBezTo>
                    <a:pt x="9" y="253"/>
                    <a:pt x="14" y="232"/>
                    <a:pt x="30" y="227"/>
                  </a:cubicBezTo>
                  <a:cubicBezTo>
                    <a:pt x="46" y="221"/>
                    <a:pt x="58" y="206"/>
                    <a:pt x="64" y="225"/>
                  </a:cubicBezTo>
                  <a:cubicBezTo>
                    <a:pt x="69" y="245"/>
                    <a:pt x="62" y="250"/>
                    <a:pt x="64" y="274"/>
                  </a:cubicBezTo>
                  <a:cubicBezTo>
                    <a:pt x="66" y="297"/>
                    <a:pt x="7" y="295"/>
                    <a:pt x="7" y="295"/>
                  </a:cubicBezTo>
                  <a:cubicBezTo>
                    <a:pt x="7" y="295"/>
                    <a:pt x="43" y="302"/>
                    <a:pt x="63" y="292"/>
                  </a:cubicBezTo>
                  <a:cubicBezTo>
                    <a:pt x="83" y="283"/>
                    <a:pt x="59" y="324"/>
                    <a:pt x="36" y="345"/>
                  </a:cubicBezTo>
                  <a:cubicBezTo>
                    <a:pt x="36" y="345"/>
                    <a:pt x="66" y="328"/>
                    <a:pt x="74" y="300"/>
                  </a:cubicBezTo>
                  <a:cubicBezTo>
                    <a:pt x="82" y="273"/>
                    <a:pt x="64" y="222"/>
                    <a:pt x="105" y="225"/>
                  </a:cubicBezTo>
                  <a:close/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12" name="Freeform 205">
              <a:extLst>
                <a:ext uri="{FF2B5EF4-FFF2-40B4-BE49-F238E27FC236}">
                  <a16:creationId xmlns:a16="http://schemas.microsoft.com/office/drawing/2014/main" id="{938E3F4D-EA31-4A94-9EE8-FA36FA59A5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9" y="1644"/>
              <a:ext cx="58" cy="89"/>
            </a:xfrm>
            <a:custGeom>
              <a:avLst/>
              <a:gdLst>
                <a:gd name="T0" fmla="*/ 274 w 25"/>
                <a:gd name="T1" fmla="*/ 225 h 36"/>
                <a:gd name="T2" fmla="*/ 225 w 25"/>
                <a:gd name="T3" fmla="*/ 514 h 36"/>
                <a:gd name="T4" fmla="*/ 37 w 25"/>
                <a:gd name="T5" fmla="*/ 319 h 36"/>
                <a:gd name="T6" fmla="*/ 86 w 25"/>
                <a:gd name="T7" fmla="*/ 30 h 36"/>
                <a:gd name="T8" fmla="*/ 274 w 25"/>
                <a:gd name="T9" fmla="*/ 225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" h="36">
                  <a:moveTo>
                    <a:pt x="22" y="15"/>
                  </a:moveTo>
                  <a:cubicBezTo>
                    <a:pt x="25" y="24"/>
                    <a:pt x="23" y="33"/>
                    <a:pt x="18" y="34"/>
                  </a:cubicBezTo>
                  <a:cubicBezTo>
                    <a:pt x="13" y="36"/>
                    <a:pt x="6" y="30"/>
                    <a:pt x="3" y="21"/>
                  </a:cubicBezTo>
                  <a:cubicBezTo>
                    <a:pt x="0" y="12"/>
                    <a:pt x="2" y="3"/>
                    <a:pt x="7" y="2"/>
                  </a:cubicBezTo>
                  <a:cubicBezTo>
                    <a:pt x="12" y="0"/>
                    <a:pt x="19" y="6"/>
                    <a:pt x="22" y="15"/>
                  </a:cubicBezTo>
                  <a:close/>
                </a:path>
              </a:pathLst>
            </a:custGeom>
            <a:solidFill>
              <a:srgbClr val="CC13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13" name="Freeform 206">
              <a:extLst>
                <a:ext uri="{FF2B5EF4-FFF2-40B4-BE49-F238E27FC236}">
                  <a16:creationId xmlns:a16="http://schemas.microsoft.com/office/drawing/2014/main" id="{ACFFAF8A-7696-4A92-8EA8-32582BB9F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9" y="1644"/>
              <a:ext cx="58" cy="89"/>
            </a:xfrm>
            <a:custGeom>
              <a:avLst/>
              <a:gdLst>
                <a:gd name="T0" fmla="*/ 274 w 25"/>
                <a:gd name="T1" fmla="*/ 225 h 36"/>
                <a:gd name="T2" fmla="*/ 225 w 25"/>
                <a:gd name="T3" fmla="*/ 514 h 36"/>
                <a:gd name="T4" fmla="*/ 37 w 25"/>
                <a:gd name="T5" fmla="*/ 319 h 36"/>
                <a:gd name="T6" fmla="*/ 86 w 25"/>
                <a:gd name="T7" fmla="*/ 30 h 36"/>
                <a:gd name="T8" fmla="*/ 274 w 25"/>
                <a:gd name="T9" fmla="*/ 225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" h="36">
                  <a:moveTo>
                    <a:pt x="22" y="15"/>
                  </a:moveTo>
                  <a:cubicBezTo>
                    <a:pt x="25" y="24"/>
                    <a:pt x="23" y="33"/>
                    <a:pt x="18" y="34"/>
                  </a:cubicBezTo>
                  <a:cubicBezTo>
                    <a:pt x="13" y="36"/>
                    <a:pt x="6" y="30"/>
                    <a:pt x="3" y="21"/>
                  </a:cubicBezTo>
                  <a:cubicBezTo>
                    <a:pt x="0" y="12"/>
                    <a:pt x="2" y="3"/>
                    <a:pt x="7" y="2"/>
                  </a:cubicBezTo>
                  <a:cubicBezTo>
                    <a:pt x="12" y="0"/>
                    <a:pt x="19" y="6"/>
                    <a:pt x="22" y="15"/>
                  </a:cubicBezTo>
                  <a:close/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14" name="Freeform 207">
              <a:extLst>
                <a:ext uri="{FF2B5EF4-FFF2-40B4-BE49-F238E27FC236}">
                  <a16:creationId xmlns:a16="http://schemas.microsoft.com/office/drawing/2014/main" id="{D5C9A099-02B9-45F4-9EEE-2AFD32DD43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1696"/>
              <a:ext cx="144" cy="240"/>
            </a:xfrm>
            <a:custGeom>
              <a:avLst/>
              <a:gdLst>
                <a:gd name="T0" fmla="*/ 776 w 62"/>
                <a:gd name="T1" fmla="*/ 0 h 97"/>
                <a:gd name="T2" fmla="*/ 0 w 62"/>
                <a:gd name="T3" fmla="*/ 1470 h 97"/>
                <a:gd name="T4" fmla="*/ 776 w 62"/>
                <a:gd name="T5" fmla="*/ 0 h 9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97">
                  <a:moveTo>
                    <a:pt x="62" y="0"/>
                  </a:moveTo>
                  <a:cubicBezTo>
                    <a:pt x="62" y="0"/>
                    <a:pt x="19" y="28"/>
                    <a:pt x="0" y="97"/>
                  </a:cubicBezTo>
                  <a:cubicBezTo>
                    <a:pt x="0" y="97"/>
                    <a:pt x="21" y="32"/>
                    <a:pt x="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15" name="Freeform 208">
              <a:extLst>
                <a:ext uri="{FF2B5EF4-FFF2-40B4-BE49-F238E27FC236}">
                  <a16:creationId xmlns:a16="http://schemas.microsoft.com/office/drawing/2014/main" id="{1885262F-96E3-4A5E-B11E-925B6B2B3D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3" y="2059"/>
              <a:ext cx="243" cy="158"/>
            </a:xfrm>
            <a:custGeom>
              <a:avLst/>
              <a:gdLst>
                <a:gd name="T0" fmla="*/ 0 w 105"/>
                <a:gd name="T1" fmla="*/ 751 h 64"/>
                <a:gd name="T2" fmla="*/ 1301 w 105"/>
                <a:gd name="T3" fmla="*/ 0 h 64"/>
                <a:gd name="T4" fmla="*/ 0 w 105"/>
                <a:gd name="T5" fmla="*/ 751 h 6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5" h="64">
                  <a:moveTo>
                    <a:pt x="0" y="50"/>
                  </a:moveTo>
                  <a:cubicBezTo>
                    <a:pt x="0" y="50"/>
                    <a:pt x="77" y="62"/>
                    <a:pt x="105" y="0"/>
                  </a:cubicBezTo>
                  <a:cubicBezTo>
                    <a:pt x="105" y="0"/>
                    <a:pt x="85" y="64"/>
                    <a:pt x="0" y="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16" name="Freeform 209">
              <a:extLst>
                <a:ext uri="{FF2B5EF4-FFF2-40B4-BE49-F238E27FC236}">
                  <a16:creationId xmlns:a16="http://schemas.microsoft.com/office/drawing/2014/main" id="{F13D91A8-0E52-4BF1-B7EB-C7D090995F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9" y="2212"/>
              <a:ext cx="30" cy="37"/>
            </a:xfrm>
            <a:custGeom>
              <a:avLst/>
              <a:gdLst>
                <a:gd name="T0" fmla="*/ 0 w 13"/>
                <a:gd name="T1" fmla="*/ 0 h 15"/>
                <a:gd name="T2" fmla="*/ 159 w 13"/>
                <a:gd name="T3" fmla="*/ 0 h 15"/>
                <a:gd name="T4" fmla="*/ 159 w 13"/>
                <a:gd name="T5" fmla="*/ 212 h 15"/>
                <a:gd name="T6" fmla="*/ 0 w 13"/>
                <a:gd name="T7" fmla="*/ 224 h 15"/>
                <a:gd name="T8" fmla="*/ 0 w 13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5">
                  <a:moveTo>
                    <a:pt x="0" y="0"/>
                  </a:moveTo>
                  <a:cubicBezTo>
                    <a:pt x="0" y="0"/>
                    <a:pt x="9" y="0"/>
                    <a:pt x="13" y="0"/>
                  </a:cubicBezTo>
                  <a:cubicBezTo>
                    <a:pt x="13" y="0"/>
                    <a:pt x="13" y="13"/>
                    <a:pt x="13" y="14"/>
                  </a:cubicBezTo>
                  <a:cubicBezTo>
                    <a:pt x="13" y="14"/>
                    <a:pt x="5" y="5"/>
                    <a:pt x="0" y="15"/>
                  </a:cubicBezTo>
                  <a:cubicBezTo>
                    <a:pt x="0" y="15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5CF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17" name="Freeform 210">
              <a:extLst>
                <a:ext uri="{FF2B5EF4-FFF2-40B4-BE49-F238E27FC236}">
                  <a16:creationId xmlns:a16="http://schemas.microsoft.com/office/drawing/2014/main" id="{6AB7054C-F96B-461B-AF4D-ED770052E9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2" y="2212"/>
              <a:ext cx="27" cy="35"/>
            </a:xfrm>
            <a:custGeom>
              <a:avLst/>
              <a:gdLst>
                <a:gd name="T0" fmla="*/ 0 w 12"/>
                <a:gd name="T1" fmla="*/ 0 h 14"/>
                <a:gd name="T2" fmla="*/ 126 w 12"/>
                <a:gd name="T3" fmla="*/ 0 h 14"/>
                <a:gd name="T4" fmla="*/ 137 w 12"/>
                <a:gd name="T5" fmla="*/ 208 h 14"/>
                <a:gd name="T6" fmla="*/ 0 w 12"/>
                <a:gd name="T7" fmla="*/ 220 h 14"/>
                <a:gd name="T8" fmla="*/ 0 w 12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4">
                  <a:moveTo>
                    <a:pt x="0" y="0"/>
                  </a:moveTo>
                  <a:cubicBezTo>
                    <a:pt x="0" y="0"/>
                    <a:pt x="10" y="0"/>
                    <a:pt x="11" y="0"/>
                  </a:cubicBezTo>
                  <a:cubicBezTo>
                    <a:pt x="11" y="0"/>
                    <a:pt x="12" y="12"/>
                    <a:pt x="12" y="13"/>
                  </a:cubicBezTo>
                  <a:cubicBezTo>
                    <a:pt x="12" y="13"/>
                    <a:pt x="4" y="10"/>
                    <a:pt x="0" y="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CC7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18" name="Freeform 211">
              <a:extLst>
                <a:ext uri="{FF2B5EF4-FFF2-40B4-BE49-F238E27FC236}">
                  <a16:creationId xmlns:a16="http://schemas.microsoft.com/office/drawing/2014/main" id="{844EF76C-D3A8-4A44-9B6B-6A51593B66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0" y="1731"/>
              <a:ext cx="35" cy="321"/>
            </a:xfrm>
            <a:custGeom>
              <a:avLst/>
              <a:gdLst>
                <a:gd name="T0" fmla="*/ 114 w 15"/>
                <a:gd name="T1" fmla="*/ 133 h 130"/>
                <a:gd name="T2" fmla="*/ 77 w 15"/>
                <a:gd name="T3" fmla="*/ 494 h 130"/>
                <a:gd name="T4" fmla="*/ 114 w 15"/>
                <a:gd name="T5" fmla="*/ 921 h 130"/>
                <a:gd name="T6" fmla="*/ 191 w 15"/>
                <a:gd name="T7" fmla="*/ 1958 h 130"/>
                <a:gd name="T8" fmla="*/ 103 w 15"/>
                <a:gd name="T9" fmla="*/ 1506 h 130"/>
                <a:gd name="T10" fmla="*/ 77 w 15"/>
                <a:gd name="T11" fmla="*/ 1178 h 130"/>
                <a:gd name="T12" fmla="*/ 49 w 15"/>
                <a:gd name="T13" fmla="*/ 647 h 130"/>
                <a:gd name="T14" fmla="*/ 28 w 15"/>
                <a:gd name="T15" fmla="*/ 165 h 130"/>
                <a:gd name="T16" fmla="*/ 28 w 15"/>
                <a:gd name="T17" fmla="*/ 12 h 130"/>
                <a:gd name="T18" fmla="*/ 114 w 15"/>
                <a:gd name="T19" fmla="*/ 121 h 1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" h="130">
                  <a:moveTo>
                    <a:pt x="9" y="9"/>
                  </a:moveTo>
                  <a:cubicBezTo>
                    <a:pt x="1" y="5"/>
                    <a:pt x="5" y="29"/>
                    <a:pt x="6" y="33"/>
                  </a:cubicBezTo>
                  <a:cubicBezTo>
                    <a:pt x="7" y="42"/>
                    <a:pt x="8" y="51"/>
                    <a:pt x="9" y="61"/>
                  </a:cubicBezTo>
                  <a:cubicBezTo>
                    <a:pt x="12" y="84"/>
                    <a:pt x="11" y="107"/>
                    <a:pt x="15" y="130"/>
                  </a:cubicBezTo>
                  <a:cubicBezTo>
                    <a:pt x="13" y="120"/>
                    <a:pt x="9" y="111"/>
                    <a:pt x="8" y="100"/>
                  </a:cubicBezTo>
                  <a:cubicBezTo>
                    <a:pt x="7" y="93"/>
                    <a:pt x="7" y="86"/>
                    <a:pt x="6" y="78"/>
                  </a:cubicBezTo>
                  <a:cubicBezTo>
                    <a:pt x="5" y="67"/>
                    <a:pt x="4" y="55"/>
                    <a:pt x="4" y="43"/>
                  </a:cubicBezTo>
                  <a:cubicBezTo>
                    <a:pt x="4" y="32"/>
                    <a:pt x="3" y="21"/>
                    <a:pt x="2" y="11"/>
                  </a:cubicBezTo>
                  <a:cubicBezTo>
                    <a:pt x="2" y="9"/>
                    <a:pt x="0" y="3"/>
                    <a:pt x="2" y="1"/>
                  </a:cubicBezTo>
                  <a:cubicBezTo>
                    <a:pt x="6" y="0"/>
                    <a:pt x="8" y="7"/>
                    <a:pt x="9" y="8"/>
                  </a:cubicBezTo>
                </a:path>
              </a:pathLst>
            </a:custGeom>
            <a:solidFill>
              <a:srgbClr val="F9ED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19" name="Freeform 212">
              <a:extLst>
                <a:ext uri="{FF2B5EF4-FFF2-40B4-BE49-F238E27FC236}">
                  <a16:creationId xmlns:a16="http://schemas.microsoft.com/office/drawing/2014/main" id="{FB0ADED3-47B4-4328-8E4C-206302C3A4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6" y="2375"/>
              <a:ext cx="51" cy="279"/>
            </a:xfrm>
            <a:custGeom>
              <a:avLst/>
              <a:gdLst>
                <a:gd name="T0" fmla="*/ 274 w 22"/>
                <a:gd name="T1" fmla="*/ 0 h 113"/>
                <a:gd name="T2" fmla="*/ 151 w 22"/>
                <a:gd name="T3" fmla="*/ 889 h 113"/>
                <a:gd name="T4" fmla="*/ 151 w 22"/>
                <a:gd name="T5" fmla="*/ 1262 h 113"/>
                <a:gd name="T6" fmla="*/ 0 w 22"/>
                <a:gd name="T7" fmla="*/ 1701 h 113"/>
                <a:gd name="T8" fmla="*/ 102 w 22"/>
                <a:gd name="T9" fmla="*/ 1249 h 113"/>
                <a:gd name="T10" fmla="*/ 86 w 22"/>
                <a:gd name="T11" fmla="*/ 921 h 113"/>
                <a:gd name="T12" fmla="*/ 188 w 22"/>
                <a:gd name="T13" fmla="*/ 481 h 113"/>
                <a:gd name="T14" fmla="*/ 264 w 22"/>
                <a:gd name="T15" fmla="*/ 62 h 1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2" h="113">
                  <a:moveTo>
                    <a:pt x="22" y="0"/>
                  </a:moveTo>
                  <a:cubicBezTo>
                    <a:pt x="22" y="21"/>
                    <a:pt x="15" y="39"/>
                    <a:pt x="12" y="59"/>
                  </a:cubicBezTo>
                  <a:cubicBezTo>
                    <a:pt x="10" y="68"/>
                    <a:pt x="15" y="76"/>
                    <a:pt x="12" y="84"/>
                  </a:cubicBezTo>
                  <a:cubicBezTo>
                    <a:pt x="9" y="94"/>
                    <a:pt x="3" y="103"/>
                    <a:pt x="0" y="113"/>
                  </a:cubicBezTo>
                  <a:cubicBezTo>
                    <a:pt x="0" y="102"/>
                    <a:pt x="7" y="92"/>
                    <a:pt x="8" y="83"/>
                  </a:cubicBezTo>
                  <a:cubicBezTo>
                    <a:pt x="9" y="75"/>
                    <a:pt x="6" y="68"/>
                    <a:pt x="7" y="61"/>
                  </a:cubicBezTo>
                  <a:cubicBezTo>
                    <a:pt x="9" y="51"/>
                    <a:pt x="12" y="41"/>
                    <a:pt x="15" y="32"/>
                  </a:cubicBezTo>
                  <a:cubicBezTo>
                    <a:pt x="17" y="23"/>
                    <a:pt x="22" y="13"/>
                    <a:pt x="21" y="4"/>
                  </a:cubicBezTo>
                </a:path>
              </a:pathLst>
            </a:custGeom>
            <a:solidFill>
              <a:srgbClr val="F9ED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20" name="Freeform 213">
              <a:extLst>
                <a:ext uri="{FF2B5EF4-FFF2-40B4-BE49-F238E27FC236}">
                  <a16:creationId xmlns:a16="http://schemas.microsoft.com/office/drawing/2014/main" id="{48A88424-EE89-4266-AA3E-727E5D9CF2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2" y="1736"/>
              <a:ext cx="39" cy="197"/>
            </a:xfrm>
            <a:custGeom>
              <a:avLst/>
              <a:gdLst>
                <a:gd name="T0" fmla="*/ 0 w 17"/>
                <a:gd name="T1" fmla="*/ 121 h 80"/>
                <a:gd name="T2" fmla="*/ 158 w 17"/>
                <a:gd name="T3" fmla="*/ 133 h 80"/>
                <a:gd name="T4" fmla="*/ 147 w 17"/>
                <a:gd name="T5" fmla="*/ 448 h 80"/>
                <a:gd name="T6" fmla="*/ 85 w 17"/>
                <a:gd name="T7" fmla="*/ 1194 h 80"/>
                <a:gd name="T8" fmla="*/ 122 w 17"/>
                <a:gd name="T9" fmla="*/ 850 h 80"/>
                <a:gd name="T10" fmla="*/ 147 w 17"/>
                <a:gd name="T11" fmla="*/ 569 h 80"/>
                <a:gd name="T12" fmla="*/ 179 w 17"/>
                <a:gd name="T13" fmla="*/ 377 h 80"/>
                <a:gd name="T14" fmla="*/ 204 w 17"/>
                <a:gd name="T15" fmla="*/ 236 h 80"/>
                <a:gd name="T16" fmla="*/ 147 w 17"/>
                <a:gd name="T17" fmla="*/ 42 h 80"/>
                <a:gd name="T18" fmla="*/ 25 w 17"/>
                <a:gd name="T19" fmla="*/ 103 h 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" h="80">
                  <a:moveTo>
                    <a:pt x="0" y="8"/>
                  </a:moveTo>
                  <a:cubicBezTo>
                    <a:pt x="5" y="3"/>
                    <a:pt x="11" y="4"/>
                    <a:pt x="13" y="9"/>
                  </a:cubicBezTo>
                  <a:cubicBezTo>
                    <a:pt x="17" y="16"/>
                    <a:pt x="14" y="23"/>
                    <a:pt x="12" y="30"/>
                  </a:cubicBezTo>
                  <a:cubicBezTo>
                    <a:pt x="9" y="46"/>
                    <a:pt x="6" y="63"/>
                    <a:pt x="7" y="80"/>
                  </a:cubicBezTo>
                  <a:cubicBezTo>
                    <a:pt x="7" y="72"/>
                    <a:pt x="9" y="65"/>
                    <a:pt x="10" y="57"/>
                  </a:cubicBezTo>
                  <a:cubicBezTo>
                    <a:pt x="10" y="51"/>
                    <a:pt x="11" y="45"/>
                    <a:pt x="12" y="38"/>
                  </a:cubicBezTo>
                  <a:cubicBezTo>
                    <a:pt x="13" y="34"/>
                    <a:pt x="13" y="29"/>
                    <a:pt x="15" y="25"/>
                  </a:cubicBezTo>
                  <a:cubicBezTo>
                    <a:pt x="15" y="22"/>
                    <a:pt x="16" y="19"/>
                    <a:pt x="17" y="16"/>
                  </a:cubicBezTo>
                  <a:cubicBezTo>
                    <a:pt x="17" y="11"/>
                    <a:pt x="17" y="6"/>
                    <a:pt x="12" y="3"/>
                  </a:cubicBezTo>
                  <a:cubicBezTo>
                    <a:pt x="8" y="0"/>
                    <a:pt x="4" y="3"/>
                    <a:pt x="2" y="7"/>
                  </a:cubicBezTo>
                </a:path>
              </a:pathLst>
            </a:custGeom>
            <a:solidFill>
              <a:srgbClr val="F9ED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21" name="Freeform 214">
              <a:extLst>
                <a:ext uri="{FF2B5EF4-FFF2-40B4-BE49-F238E27FC236}">
                  <a16:creationId xmlns:a16="http://schemas.microsoft.com/office/drawing/2014/main" id="{72315507-9D1C-445B-B31C-2BF8C61956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2" y="1733"/>
              <a:ext cx="44" cy="52"/>
            </a:xfrm>
            <a:custGeom>
              <a:avLst/>
              <a:gdLst>
                <a:gd name="T0" fmla="*/ 0 w 19"/>
                <a:gd name="T1" fmla="*/ 62 h 21"/>
                <a:gd name="T2" fmla="*/ 102 w 19"/>
                <a:gd name="T3" fmla="*/ 154 h 21"/>
                <a:gd name="T4" fmla="*/ 225 w 19"/>
                <a:gd name="T5" fmla="*/ 0 h 21"/>
                <a:gd name="T6" fmla="*/ 134 w 19"/>
                <a:gd name="T7" fmla="*/ 196 h 21"/>
                <a:gd name="T8" fmla="*/ 37 w 19"/>
                <a:gd name="T9" fmla="*/ 319 h 21"/>
                <a:gd name="T10" fmla="*/ 37 w 19"/>
                <a:gd name="T11" fmla="*/ 196 h 21"/>
                <a:gd name="T12" fmla="*/ 12 w 19"/>
                <a:gd name="T13" fmla="*/ 92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" h="21">
                  <a:moveTo>
                    <a:pt x="0" y="4"/>
                  </a:moveTo>
                  <a:cubicBezTo>
                    <a:pt x="2" y="6"/>
                    <a:pt x="5" y="10"/>
                    <a:pt x="8" y="10"/>
                  </a:cubicBezTo>
                  <a:cubicBezTo>
                    <a:pt x="13" y="11"/>
                    <a:pt x="18" y="5"/>
                    <a:pt x="18" y="0"/>
                  </a:cubicBezTo>
                  <a:cubicBezTo>
                    <a:pt x="19" y="6"/>
                    <a:pt x="16" y="11"/>
                    <a:pt x="11" y="13"/>
                  </a:cubicBezTo>
                  <a:cubicBezTo>
                    <a:pt x="6" y="15"/>
                    <a:pt x="3" y="16"/>
                    <a:pt x="3" y="21"/>
                  </a:cubicBezTo>
                  <a:cubicBezTo>
                    <a:pt x="2" y="19"/>
                    <a:pt x="3" y="15"/>
                    <a:pt x="3" y="13"/>
                  </a:cubicBezTo>
                  <a:cubicBezTo>
                    <a:pt x="2" y="10"/>
                    <a:pt x="2" y="8"/>
                    <a:pt x="1" y="6"/>
                  </a:cubicBezTo>
                </a:path>
              </a:pathLst>
            </a:custGeom>
            <a:solidFill>
              <a:srgbClr val="F9ED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22" name="Freeform 215">
              <a:extLst>
                <a:ext uri="{FF2B5EF4-FFF2-40B4-BE49-F238E27FC236}">
                  <a16:creationId xmlns:a16="http://schemas.microsoft.com/office/drawing/2014/main" id="{C8079202-B988-4DDD-9FA0-8B13C6A72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5" y="1738"/>
              <a:ext cx="16" cy="99"/>
            </a:xfrm>
            <a:custGeom>
              <a:avLst/>
              <a:gdLst>
                <a:gd name="T0" fmla="*/ 85 w 7"/>
                <a:gd name="T1" fmla="*/ 92 h 40"/>
                <a:gd name="T2" fmla="*/ 11 w 7"/>
                <a:gd name="T3" fmla="*/ 257 h 40"/>
                <a:gd name="T4" fmla="*/ 25 w 7"/>
                <a:gd name="T5" fmla="*/ 606 h 40"/>
                <a:gd name="T6" fmla="*/ 0 w 7"/>
                <a:gd name="T7" fmla="*/ 196 h 40"/>
                <a:gd name="T8" fmla="*/ 85 w 7"/>
                <a:gd name="T9" fmla="*/ 74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40">
                  <a:moveTo>
                    <a:pt x="7" y="6"/>
                  </a:moveTo>
                  <a:cubicBezTo>
                    <a:pt x="2" y="0"/>
                    <a:pt x="1" y="14"/>
                    <a:pt x="1" y="17"/>
                  </a:cubicBezTo>
                  <a:cubicBezTo>
                    <a:pt x="1" y="24"/>
                    <a:pt x="1" y="33"/>
                    <a:pt x="2" y="40"/>
                  </a:cubicBezTo>
                  <a:cubicBezTo>
                    <a:pt x="1" y="31"/>
                    <a:pt x="0" y="22"/>
                    <a:pt x="0" y="13"/>
                  </a:cubicBezTo>
                  <a:cubicBezTo>
                    <a:pt x="0" y="7"/>
                    <a:pt x="1" y="0"/>
                    <a:pt x="7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23" name="Freeform 216">
              <a:extLst>
                <a:ext uri="{FF2B5EF4-FFF2-40B4-BE49-F238E27FC236}">
                  <a16:creationId xmlns:a16="http://schemas.microsoft.com/office/drawing/2014/main" id="{D56C1DA3-D194-4469-AA52-94F54D0F02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5" y="1743"/>
              <a:ext cx="20" cy="27"/>
            </a:xfrm>
            <a:custGeom>
              <a:avLst/>
              <a:gdLst>
                <a:gd name="T0" fmla="*/ 0 w 9"/>
                <a:gd name="T1" fmla="*/ 12 h 11"/>
                <a:gd name="T2" fmla="*/ 64 w 9"/>
                <a:gd name="T3" fmla="*/ 162 h 11"/>
                <a:gd name="T4" fmla="*/ 98 w 9"/>
                <a:gd name="T5" fmla="*/ 133 h 11"/>
                <a:gd name="T6" fmla="*/ 80 w 9"/>
                <a:gd name="T7" fmla="*/ 120 h 11"/>
                <a:gd name="T8" fmla="*/ 20 w 9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11">
                  <a:moveTo>
                    <a:pt x="0" y="1"/>
                  </a:moveTo>
                  <a:cubicBezTo>
                    <a:pt x="6" y="1"/>
                    <a:pt x="5" y="8"/>
                    <a:pt x="6" y="11"/>
                  </a:cubicBezTo>
                  <a:cubicBezTo>
                    <a:pt x="7" y="11"/>
                    <a:pt x="9" y="9"/>
                    <a:pt x="9" y="9"/>
                  </a:cubicBezTo>
                  <a:cubicBezTo>
                    <a:pt x="8" y="9"/>
                    <a:pt x="8" y="8"/>
                    <a:pt x="7" y="8"/>
                  </a:cubicBezTo>
                  <a:cubicBezTo>
                    <a:pt x="6" y="5"/>
                    <a:pt x="7" y="1"/>
                    <a:pt x="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24" name="Freeform 217">
              <a:extLst>
                <a:ext uri="{FF2B5EF4-FFF2-40B4-BE49-F238E27FC236}">
                  <a16:creationId xmlns:a16="http://schemas.microsoft.com/office/drawing/2014/main" id="{861A8DAC-881E-40B4-B8C1-D2B9C29B6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3" y="2511"/>
              <a:ext cx="39" cy="57"/>
            </a:xfrm>
            <a:custGeom>
              <a:avLst/>
              <a:gdLst>
                <a:gd name="T0" fmla="*/ 48 w 17"/>
                <a:gd name="T1" fmla="*/ 0 h 23"/>
                <a:gd name="T2" fmla="*/ 204 w 17"/>
                <a:gd name="T3" fmla="*/ 307 h 23"/>
                <a:gd name="T4" fmla="*/ 37 w 17"/>
                <a:gd name="T5" fmla="*/ 278 h 23"/>
                <a:gd name="T6" fmla="*/ 37 w 17"/>
                <a:gd name="T7" fmla="*/ 0 h 2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23">
                  <a:moveTo>
                    <a:pt x="4" y="0"/>
                  </a:moveTo>
                  <a:cubicBezTo>
                    <a:pt x="0" y="11"/>
                    <a:pt x="6" y="20"/>
                    <a:pt x="17" y="20"/>
                  </a:cubicBezTo>
                  <a:cubicBezTo>
                    <a:pt x="13" y="22"/>
                    <a:pt x="6" y="23"/>
                    <a:pt x="3" y="18"/>
                  </a:cubicBezTo>
                  <a:cubicBezTo>
                    <a:pt x="0" y="13"/>
                    <a:pt x="2" y="6"/>
                    <a:pt x="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25" name="Freeform 218">
              <a:extLst>
                <a:ext uri="{FF2B5EF4-FFF2-40B4-BE49-F238E27FC236}">
                  <a16:creationId xmlns:a16="http://schemas.microsoft.com/office/drawing/2014/main" id="{C6D24208-A3B1-4BD0-858E-43DEFA1041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6" y="1701"/>
              <a:ext cx="86" cy="886"/>
            </a:xfrm>
            <a:custGeom>
              <a:avLst/>
              <a:gdLst>
                <a:gd name="T0" fmla="*/ 0 w 37"/>
                <a:gd name="T1" fmla="*/ 0 h 359"/>
                <a:gd name="T2" fmla="*/ 65 w 37"/>
                <a:gd name="T3" fmla="*/ 5397 h 359"/>
                <a:gd name="T4" fmla="*/ 0 w 37"/>
                <a:gd name="T5" fmla="*/ 0 h 35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" h="359">
                  <a:moveTo>
                    <a:pt x="0" y="0"/>
                  </a:moveTo>
                  <a:cubicBezTo>
                    <a:pt x="0" y="0"/>
                    <a:pt x="30" y="196"/>
                    <a:pt x="5" y="359"/>
                  </a:cubicBezTo>
                  <a:cubicBezTo>
                    <a:pt x="5" y="359"/>
                    <a:pt x="37" y="200"/>
                    <a:pt x="0" y="0"/>
                  </a:cubicBezTo>
                  <a:close/>
                </a:path>
              </a:pathLst>
            </a:custGeom>
            <a:solidFill>
              <a:srgbClr val="F9ED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26" name="Freeform 219">
              <a:extLst>
                <a:ext uri="{FF2B5EF4-FFF2-40B4-BE49-F238E27FC236}">
                  <a16:creationId xmlns:a16="http://schemas.microsoft.com/office/drawing/2014/main" id="{84473F52-14B0-4766-BF4E-537DC514AC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6" y="2755"/>
              <a:ext cx="102" cy="74"/>
            </a:xfrm>
            <a:custGeom>
              <a:avLst/>
              <a:gdLst>
                <a:gd name="T0" fmla="*/ 485 w 44"/>
                <a:gd name="T1" fmla="*/ 91 h 30"/>
                <a:gd name="T2" fmla="*/ 236 w 44"/>
                <a:gd name="T3" fmla="*/ 30 h 30"/>
                <a:gd name="T4" fmla="*/ 37 w 44"/>
                <a:gd name="T5" fmla="*/ 348 h 30"/>
                <a:gd name="T6" fmla="*/ 209 w 44"/>
                <a:gd name="T7" fmla="*/ 286 h 30"/>
                <a:gd name="T8" fmla="*/ 376 w 44"/>
                <a:gd name="T9" fmla="*/ 269 h 30"/>
                <a:gd name="T10" fmla="*/ 461 w 44"/>
                <a:gd name="T11" fmla="*/ 91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" h="30">
                  <a:moveTo>
                    <a:pt x="39" y="6"/>
                  </a:moveTo>
                  <a:cubicBezTo>
                    <a:pt x="35" y="0"/>
                    <a:pt x="24" y="0"/>
                    <a:pt x="19" y="2"/>
                  </a:cubicBezTo>
                  <a:cubicBezTo>
                    <a:pt x="14" y="4"/>
                    <a:pt x="0" y="16"/>
                    <a:pt x="3" y="23"/>
                  </a:cubicBezTo>
                  <a:cubicBezTo>
                    <a:pt x="7" y="30"/>
                    <a:pt x="13" y="20"/>
                    <a:pt x="17" y="19"/>
                  </a:cubicBezTo>
                  <a:cubicBezTo>
                    <a:pt x="22" y="17"/>
                    <a:pt x="25" y="18"/>
                    <a:pt x="30" y="18"/>
                  </a:cubicBezTo>
                  <a:cubicBezTo>
                    <a:pt x="38" y="18"/>
                    <a:pt x="44" y="12"/>
                    <a:pt x="37" y="6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27" name="Freeform 220">
              <a:extLst>
                <a:ext uri="{FF2B5EF4-FFF2-40B4-BE49-F238E27FC236}">
                  <a16:creationId xmlns:a16="http://schemas.microsoft.com/office/drawing/2014/main" id="{B4DBCE83-965A-4A4D-99B1-4CEF91A00A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6" y="2797"/>
              <a:ext cx="90" cy="50"/>
            </a:xfrm>
            <a:custGeom>
              <a:avLst/>
              <a:gdLst>
                <a:gd name="T0" fmla="*/ 97 w 39"/>
                <a:gd name="T1" fmla="*/ 0 h 20"/>
                <a:gd name="T2" fmla="*/ 235 w 39"/>
                <a:gd name="T3" fmla="*/ 313 h 20"/>
                <a:gd name="T4" fmla="*/ 122 w 39"/>
                <a:gd name="T5" fmla="*/ 50 h 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9" h="20">
                  <a:moveTo>
                    <a:pt x="8" y="0"/>
                  </a:moveTo>
                  <a:cubicBezTo>
                    <a:pt x="12" y="3"/>
                    <a:pt x="39" y="20"/>
                    <a:pt x="19" y="20"/>
                  </a:cubicBezTo>
                  <a:cubicBezTo>
                    <a:pt x="12" y="20"/>
                    <a:pt x="0" y="7"/>
                    <a:pt x="10" y="3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28" name="Freeform 221">
              <a:extLst>
                <a:ext uri="{FF2B5EF4-FFF2-40B4-BE49-F238E27FC236}">
                  <a16:creationId xmlns:a16="http://schemas.microsoft.com/office/drawing/2014/main" id="{F77F00BA-AD7C-4CED-B26B-AF87F18B75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2" y="2785"/>
              <a:ext cx="53" cy="47"/>
            </a:xfrm>
            <a:custGeom>
              <a:avLst/>
              <a:gdLst>
                <a:gd name="T0" fmla="*/ 28 w 23"/>
                <a:gd name="T1" fmla="*/ 92 h 19"/>
                <a:gd name="T2" fmla="*/ 187 w 23"/>
                <a:gd name="T3" fmla="*/ 62 h 19"/>
                <a:gd name="T4" fmla="*/ 281 w 23"/>
                <a:gd name="T5" fmla="*/ 245 h 19"/>
                <a:gd name="T6" fmla="*/ 48 w 23"/>
                <a:gd name="T7" fmla="*/ 92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" h="19">
                  <a:moveTo>
                    <a:pt x="2" y="6"/>
                  </a:moveTo>
                  <a:cubicBezTo>
                    <a:pt x="7" y="2"/>
                    <a:pt x="9" y="0"/>
                    <a:pt x="15" y="4"/>
                  </a:cubicBezTo>
                  <a:cubicBezTo>
                    <a:pt x="19" y="7"/>
                    <a:pt x="23" y="12"/>
                    <a:pt x="23" y="16"/>
                  </a:cubicBezTo>
                  <a:cubicBezTo>
                    <a:pt x="17" y="19"/>
                    <a:pt x="0" y="9"/>
                    <a:pt x="4" y="6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29" name="Freeform 222">
              <a:extLst>
                <a:ext uri="{FF2B5EF4-FFF2-40B4-BE49-F238E27FC236}">
                  <a16:creationId xmlns:a16="http://schemas.microsoft.com/office/drawing/2014/main" id="{09E73F31-7767-4C20-A821-62405E608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5" y="2822"/>
              <a:ext cx="42" cy="42"/>
            </a:xfrm>
            <a:custGeom>
              <a:avLst/>
              <a:gdLst>
                <a:gd name="T0" fmla="*/ 65 w 18"/>
                <a:gd name="T1" fmla="*/ 0 h 17"/>
                <a:gd name="T2" fmla="*/ 126 w 18"/>
                <a:gd name="T3" fmla="*/ 225 h 17"/>
                <a:gd name="T4" fmla="*/ 65 w 18"/>
                <a:gd name="T5" fmla="*/ 12 h 1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" h="17">
                  <a:moveTo>
                    <a:pt x="5" y="0"/>
                  </a:moveTo>
                  <a:cubicBezTo>
                    <a:pt x="0" y="4"/>
                    <a:pt x="4" y="17"/>
                    <a:pt x="10" y="15"/>
                  </a:cubicBezTo>
                  <a:cubicBezTo>
                    <a:pt x="18" y="12"/>
                    <a:pt x="13" y="1"/>
                    <a:pt x="5" y="1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30" name="Freeform 223">
              <a:extLst>
                <a:ext uri="{FF2B5EF4-FFF2-40B4-BE49-F238E27FC236}">
                  <a16:creationId xmlns:a16="http://schemas.microsoft.com/office/drawing/2014/main" id="{8F7A7D23-917D-45BE-A03E-632C16DA80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3" y="2859"/>
              <a:ext cx="37" cy="34"/>
            </a:xfrm>
            <a:custGeom>
              <a:avLst/>
              <a:gdLst>
                <a:gd name="T0" fmla="*/ 74 w 16"/>
                <a:gd name="T1" fmla="*/ 41 h 14"/>
                <a:gd name="T2" fmla="*/ 199 w 16"/>
                <a:gd name="T3" fmla="*/ 170 h 14"/>
                <a:gd name="T4" fmla="*/ 65 w 16"/>
                <a:gd name="T5" fmla="*/ 12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" h="14">
                  <a:moveTo>
                    <a:pt x="6" y="3"/>
                  </a:moveTo>
                  <a:cubicBezTo>
                    <a:pt x="15" y="0"/>
                    <a:pt x="14" y="5"/>
                    <a:pt x="16" y="12"/>
                  </a:cubicBezTo>
                  <a:cubicBezTo>
                    <a:pt x="10" y="14"/>
                    <a:pt x="0" y="8"/>
                    <a:pt x="5" y="1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31" name="Freeform 224">
              <a:extLst>
                <a:ext uri="{FF2B5EF4-FFF2-40B4-BE49-F238E27FC236}">
                  <a16:creationId xmlns:a16="http://schemas.microsoft.com/office/drawing/2014/main" id="{2BF93D35-E7C1-4523-91F8-5E5F1957AA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" y="2839"/>
              <a:ext cx="32" cy="47"/>
            </a:xfrm>
            <a:custGeom>
              <a:avLst/>
              <a:gdLst>
                <a:gd name="T0" fmla="*/ 121 w 14"/>
                <a:gd name="T1" fmla="*/ 0 h 19"/>
                <a:gd name="T2" fmla="*/ 0 w 14"/>
                <a:gd name="T3" fmla="*/ 166 h 19"/>
                <a:gd name="T4" fmla="*/ 73 w 14"/>
                <a:gd name="T5" fmla="*/ 287 h 19"/>
                <a:gd name="T6" fmla="*/ 121 w 14"/>
                <a:gd name="T7" fmla="*/ 42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19">
                  <a:moveTo>
                    <a:pt x="10" y="0"/>
                  </a:moveTo>
                  <a:cubicBezTo>
                    <a:pt x="5" y="3"/>
                    <a:pt x="0" y="5"/>
                    <a:pt x="0" y="11"/>
                  </a:cubicBezTo>
                  <a:cubicBezTo>
                    <a:pt x="0" y="15"/>
                    <a:pt x="2" y="19"/>
                    <a:pt x="6" y="19"/>
                  </a:cubicBezTo>
                  <a:cubicBezTo>
                    <a:pt x="13" y="18"/>
                    <a:pt x="14" y="7"/>
                    <a:pt x="10" y="3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32" name="Freeform 225">
              <a:extLst>
                <a:ext uri="{FF2B5EF4-FFF2-40B4-BE49-F238E27FC236}">
                  <a16:creationId xmlns:a16="http://schemas.microsoft.com/office/drawing/2014/main" id="{D8F9D17F-BBFD-478F-83D6-C895AA9ED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3" y="2834"/>
              <a:ext cx="47" cy="35"/>
            </a:xfrm>
            <a:custGeom>
              <a:avLst/>
              <a:gdLst>
                <a:gd name="T0" fmla="*/ 233 w 20"/>
                <a:gd name="T1" fmla="*/ 0 h 14"/>
                <a:gd name="T2" fmla="*/ 143 w 20"/>
                <a:gd name="T3" fmla="*/ 220 h 14"/>
                <a:gd name="T4" fmla="*/ 249 w 20"/>
                <a:gd name="T5" fmla="*/ 145 h 14"/>
                <a:gd name="T6" fmla="*/ 209 w 20"/>
                <a:gd name="T7" fmla="*/ 33 h 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14">
                  <a:moveTo>
                    <a:pt x="18" y="0"/>
                  </a:moveTo>
                  <a:cubicBezTo>
                    <a:pt x="13" y="1"/>
                    <a:pt x="0" y="13"/>
                    <a:pt x="11" y="14"/>
                  </a:cubicBezTo>
                  <a:cubicBezTo>
                    <a:pt x="10" y="14"/>
                    <a:pt x="19" y="9"/>
                    <a:pt x="19" y="9"/>
                  </a:cubicBezTo>
                  <a:cubicBezTo>
                    <a:pt x="20" y="6"/>
                    <a:pt x="19" y="3"/>
                    <a:pt x="16" y="2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33" name="Freeform 226">
              <a:extLst>
                <a:ext uri="{FF2B5EF4-FFF2-40B4-BE49-F238E27FC236}">
                  <a16:creationId xmlns:a16="http://schemas.microsoft.com/office/drawing/2014/main" id="{FCD9FA50-12F5-47EA-BC9C-DF3651B724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7" y="2925"/>
              <a:ext cx="53" cy="38"/>
            </a:xfrm>
            <a:custGeom>
              <a:avLst/>
              <a:gdLst>
                <a:gd name="T0" fmla="*/ 187 w 23"/>
                <a:gd name="T1" fmla="*/ 0 h 15"/>
                <a:gd name="T2" fmla="*/ 122 w 23"/>
                <a:gd name="T3" fmla="*/ 33 h 15"/>
                <a:gd name="T4" fmla="*/ 37 w 23"/>
                <a:gd name="T5" fmla="*/ 51 h 15"/>
                <a:gd name="T6" fmla="*/ 111 w 23"/>
                <a:gd name="T7" fmla="*/ 243 h 15"/>
                <a:gd name="T8" fmla="*/ 187 w 23"/>
                <a:gd name="T9" fmla="*/ 2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15">
                  <a:moveTo>
                    <a:pt x="15" y="0"/>
                  </a:moveTo>
                  <a:cubicBezTo>
                    <a:pt x="13" y="0"/>
                    <a:pt x="12" y="1"/>
                    <a:pt x="10" y="2"/>
                  </a:cubicBezTo>
                  <a:cubicBezTo>
                    <a:pt x="9" y="2"/>
                    <a:pt x="5" y="2"/>
                    <a:pt x="3" y="3"/>
                  </a:cubicBezTo>
                  <a:cubicBezTo>
                    <a:pt x="0" y="7"/>
                    <a:pt x="6" y="14"/>
                    <a:pt x="9" y="15"/>
                  </a:cubicBezTo>
                  <a:cubicBezTo>
                    <a:pt x="12" y="12"/>
                    <a:pt x="23" y="5"/>
                    <a:pt x="15" y="1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34" name="Freeform 227">
              <a:extLst>
                <a:ext uri="{FF2B5EF4-FFF2-40B4-BE49-F238E27FC236}">
                  <a16:creationId xmlns:a16="http://schemas.microsoft.com/office/drawing/2014/main" id="{AAF7F5CD-22C9-479F-88C5-AC5EFEE982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8" y="2933"/>
              <a:ext cx="25" cy="32"/>
            </a:xfrm>
            <a:custGeom>
              <a:avLst/>
              <a:gdLst>
                <a:gd name="T0" fmla="*/ 45 w 11"/>
                <a:gd name="T1" fmla="*/ 12 h 13"/>
                <a:gd name="T2" fmla="*/ 11 w 11"/>
                <a:gd name="T3" fmla="*/ 194 h 13"/>
                <a:gd name="T4" fmla="*/ 118 w 11"/>
                <a:gd name="T5" fmla="*/ 121 h 13"/>
                <a:gd name="T6" fmla="*/ 73 w 11"/>
                <a:gd name="T7" fmla="*/ 0 h 1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" h="13">
                  <a:moveTo>
                    <a:pt x="4" y="1"/>
                  </a:moveTo>
                  <a:cubicBezTo>
                    <a:pt x="2" y="4"/>
                    <a:pt x="0" y="8"/>
                    <a:pt x="1" y="13"/>
                  </a:cubicBezTo>
                  <a:cubicBezTo>
                    <a:pt x="2" y="13"/>
                    <a:pt x="9" y="10"/>
                    <a:pt x="10" y="8"/>
                  </a:cubicBezTo>
                  <a:cubicBezTo>
                    <a:pt x="11" y="5"/>
                    <a:pt x="8" y="1"/>
                    <a:pt x="6" y="0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35" name="Freeform 228">
              <a:extLst>
                <a:ext uri="{FF2B5EF4-FFF2-40B4-BE49-F238E27FC236}">
                  <a16:creationId xmlns:a16="http://schemas.microsoft.com/office/drawing/2014/main" id="{F0486C42-3E43-4793-BE4B-B9653342BF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3" y="3029"/>
              <a:ext cx="76" cy="121"/>
            </a:xfrm>
            <a:custGeom>
              <a:avLst/>
              <a:gdLst>
                <a:gd name="T0" fmla="*/ 233 w 33"/>
                <a:gd name="T1" fmla="*/ 74 h 49"/>
                <a:gd name="T2" fmla="*/ 94 w 33"/>
                <a:gd name="T3" fmla="*/ 30 h 49"/>
                <a:gd name="T4" fmla="*/ 64 w 33"/>
                <a:gd name="T5" fmla="*/ 91 h 49"/>
                <a:gd name="T6" fmla="*/ 94 w 33"/>
                <a:gd name="T7" fmla="*/ 257 h 49"/>
                <a:gd name="T8" fmla="*/ 111 w 33"/>
                <a:gd name="T9" fmla="*/ 407 h 49"/>
                <a:gd name="T10" fmla="*/ 48 w 33"/>
                <a:gd name="T11" fmla="*/ 556 h 49"/>
                <a:gd name="T12" fmla="*/ 0 w 33"/>
                <a:gd name="T13" fmla="*/ 647 h 49"/>
                <a:gd name="T14" fmla="*/ 111 w 33"/>
                <a:gd name="T15" fmla="*/ 726 h 49"/>
                <a:gd name="T16" fmla="*/ 292 w 33"/>
                <a:gd name="T17" fmla="*/ 696 h 49"/>
                <a:gd name="T18" fmla="*/ 355 w 33"/>
                <a:gd name="T19" fmla="*/ 647 h 49"/>
                <a:gd name="T20" fmla="*/ 403 w 33"/>
                <a:gd name="T21" fmla="*/ 603 h 49"/>
                <a:gd name="T22" fmla="*/ 159 w 33"/>
                <a:gd name="T23" fmla="*/ 647 h 49"/>
                <a:gd name="T24" fmla="*/ 187 w 33"/>
                <a:gd name="T25" fmla="*/ 348 h 49"/>
                <a:gd name="T26" fmla="*/ 147 w 33"/>
                <a:gd name="T27" fmla="*/ 212 h 49"/>
                <a:gd name="T28" fmla="*/ 159 w 33"/>
                <a:gd name="T29" fmla="*/ 121 h 49"/>
                <a:gd name="T30" fmla="*/ 159 w 33"/>
                <a:gd name="T31" fmla="*/ 74 h 49"/>
                <a:gd name="T32" fmla="*/ 216 w 33"/>
                <a:gd name="T33" fmla="*/ 104 h 4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3" h="49">
                  <a:moveTo>
                    <a:pt x="19" y="5"/>
                  </a:moveTo>
                  <a:cubicBezTo>
                    <a:pt x="15" y="6"/>
                    <a:pt x="11" y="3"/>
                    <a:pt x="8" y="2"/>
                  </a:cubicBezTo>
                  <a:cubicBezTo>
                    <a:pt x="4" y="0"/>
                    <a:pt x="3" y="2"/>
                    <a:pt x="5" y="6"/>
                  </a:cubicBezTo>
                  <a:cubicBezTo>
                    <a:pt x="6" y="10"/>
                    <a:pt x="7" y="12"/>
                    <a:pt x="8" y="17"/>
                  </a:cubicBezTo>
                  <a:cubicBezTo>
                    <a:pt x="8" y="20"/>
                    <a:pt x="10" y="24"/>
                    <a:pt x="9" y="27"/>
                  </a:cubicBezTo>
                  <a:cubicBezTo>
                    <a:pt x="9" y="31"/>
                    <a:pt x="7" y="35"/>
                    <a:pt x="4" y="37"/>
                  </a:cubicBezTo>
                  <a:cubicBezTo>
                    <a:pt x="2" y="38"/>
                    <a:pt x="0" y="40"/>
                    <a:pt x="0" y="43"/>
                  </a:cubicBezTo>
                  <a:cubicBezTo>
                    <a:pt x="1" y="46"/>
                    <a:pt x="6" y="48"/>
                    <a:pt x="9" y="48"/>
                  </a:cubicBezTo>
                  <a:cubicBezTo>
                    <a:pt x="13" y="49"/>
                    <a:pt x="19" y="48"/>
                    <a:pt x="24" y="46"/>
                  </a:cubicBezTo>
                  <a:cubicBezTo>
                    <a:pt x="26" y="45"/>
                    <a:pt x="28" y="44"/>
                    <a:pt x="29" y="43"/>
                  </a:cubicBezTo>
                  <a:cubicBezTo>
                    <a:pt x="31" y="42"/>
                    <a:pt x="32" y="40"/>
                    <a:pt x="33" y="40"/>
                  </a:cubicBezTo>
                  <a:cubicBezTo>
                    <a:pt x="27" y="40"/>
                    <a:pt x="20" y="44"/>
                    <a:pt x="13" y="43"/>
                  </a:cubicBezTo>
                  <a:cubicBezTo>
                    <a:pt x="4" y="41"/>
                    <a:pt x="16" y="28"/>
                    <a:pt x="15" y="23"/>
                  </a:cubicBezTo>
                  <a:cubicBezTo>
                    <a:pt x="15" y="20"/>
                    <a:pt x="12" y="17"/>
                    <a:pt x="12" y="14"/>
                  </a:cubicBezTo>
                  <a:cubicBezTo>
                    <a:pt x="13" y="12"/>
                    <a:pt x="14" y="10"/>
                    <a:pt x="13" y="8"/>
                  </a:cubicBezTo>
                  <a:cubicBezTo>
                    <a:pt x="12" y="7"/>
                    <a:pt x="11" y="6"/>
                    <a:pt x="13" y="5"/>
                  </a:cubicBezTo>
                  <a:cubicBezTo>
                    <a:pt x="15" y="5"/>
                    <a:pt x="17" y="6"/>
                    <a:pt x="18" y="7"/>
                  </a:cubicBezTo>
                </a:path>
              </a:pathLst>
            </a:custGeom>
            <a:solidFill>
              <a:srgbClr val="B37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36" name="Freeform 229">
              <a:extLst>
                <a:ext uri="{FF2B5EF4-FFF2-40B4-BE49-F238E27FC236}">
                  <a16:creationId xmlns:a16="http://schemas.microsoft.com/office/drawing/2014/main" id="{FC7141EB-A0CC-4B39-8CC1-AAE063092B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3" y="2997"/>
              <a:ext cx="31" cy="42"/>
            </a:xfrm>
            <a:custGeom>
              <a:avLst/>
              <a:gdLst>
                <a:gd name="T0" fmla="*/ 148 w 13"/>
                <a:gd name="T1" fmla="*/ 42 h 17"/>
                <a:gd name="T2" fmla="*/ 29 w 13"/>
                <a:gd name="T3" fmla="*/ 30 h 17"/>
                <a:gd name="T4" fmla="*/ 57 w 13"/>
                <a:gd name="T5" fmla="*/ 121 h 17"/>
                <a:gd name="T6" fmla="*/ 107 w 13"/>
                <a:gd name="T7" fmla="*/ 225 h 17"/>
                <a:gd name="T8" fmla="*/ 136 w 13"/>
                <a:gd name="T9" fmla="*/ 245 h 17"/>
                <a:gd name="T10" fmla="*/ 165 w 13"/>
                <a:gd name="T11" fmla="*/ 195 h 17"/>
                <a:gd name="T12" fmla="*/ 165 w 13"/>
                <a:gd name="T13" fmla="*/ 133 h 17"/>
                <a:gd name="T14" fmla="*/ 98 w 13"/>
                <a:gd name="T15" fmla="*/ 74 h 17"/>
                <a:gd name="T16" fmla="*/ 136 w 13"/>
                <a:gd name="T17" fmla="*/ 42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" h="17">
                  <a:moveTo>
                    <a:pt x="11" y="3"/>
                  </a:moveTo>
                  <a:cubicBezTo>
                    <a:pt x="9" y="1"/>
                    <a:pt x="3" y="0"/>
                    <a:pt x="2" y="2"/>
                  </a:cubicBezTo>
                  <a:cubicBezTo>
                    <a:pt x="0" y="4"/>
                    <a:pt x="3" y="6"/>
                    <a:pt x="4" y="8"/>
                  </a:cubicBezTo>
                  <a:cubicBezTo>
                    <a:pt x="6" y="10"/>
                    <a:pt x="7" y="13"/>
                    <a:pt x="8" y="15"/>
                  </a:cubicBezTo>
                  <a:cubicBezTo>
                    <a:pt x="9" y="16"/>
                    <a:pt x="8" y="17"/>
                    <a:pt x="10" y="16"/>
                  </a:cubicBezTo>
                  <a:cubicBezTo>
                    <a:pt x="11" y="16"/>
                    <a:pt x="12" y="14"/>
                    <a:pt x="12" y="13"/>
                  </a:cubicBezTo>
                  <a:cubicBezTo>
                    <a:pt x="13" y="11"/>
                    <a:pt x="13" y="10"/>
                    <a:pt x="12" y="9"/>
                  </a:cubicBezTo>
                  <a:cubicBezTo>
                    <a:pt x="11" y="8"/>
                    <a:pt x="7" y="8"/>
                    <a:pt x="7" y="5"/>
                  </a:cubicBezTo>
                  <a:cubicBezTo>
                    <a:pt x="7" y="4"/>
                    <a:pt x="9" y="2"/>
                    <a:pt x="10" y="3"/>
                  </a:cubicBezTo>
                </a:path>
              </a:pathLst>
            </a:custGeom>
            <a:solidFill>
              <a:srgbClr val="B37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37" name="Freeform 230">
              <a:extLst>
                <a:ext uri="{FF2B5EF4-FFF2-40B4-BE49-F238E27FC236}">
                  <a16:creationId xmlns:a16="http://schemas.microsoft.com/office/drawing/2014/main" id="{DB03ECF8-3929-481E-AE99-D53988C3BA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8" y="2948"/>
              <a:ext cx="41" cy="64"/>
            </a:xfrm>
            <a:custGeom>
              <a:avLst/>
              <a:gdLst>
                <a:gd name="T0" fmla="*/ 212 w 18"/>
                <a:gd name="T1" fmla="*/ 12 h 26"/>
                <a:gd name="T2" fmla="*/ 82 w 18"/>
                <a:gd name="T3" fmla="*/ 30 h 26"/>
                <a:gd name="T4" fmla="*/ 11 w 18"/>
                <a:gd name="T5" fmla="*/ 91 h 26"/>
                <a:gd name="T6" fmla="*/ 36 w 18"/>
                <a:gd name="T7" fmla="*/ 254 h 26"/>
                <a:gd name="T8" fmla="*/ 93 w 18"/>
                <a:gd name="T9" fmla="*/ 389 h 26"/>
                <a:gd name="T10" fmla="*/ 82 w 18"/>
                <a:gd name="T11" fmla="*/ 133 h 26"/>
                <a:gd name="T12" fmla="*/ 212 w 18"/>
                <a:gd name="T13" fmla="*/ 12 h 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" h="26">
                  <a:moveTo>
                    <a:pt x="18" y="1"/>
                  </a:moveTo>
                  <a:cubicBezTo>
                    <a:pt x="14" y="1"/>
                    <a:pt x="10" y="2"/>
                    <a:pt x="7" y="2"/>
                  </a:cubicBezTo>
                  <a:cubicBezTo>
                    <a:pt x="4" y="3"/>
                    <a:pt x="2" y="3"/>
                    <a:pt x="1" y="6"/>
                  </a:cubicBezTo>
                  <a:cubicBezTo>
                    <a:pt x="0" y="10"/>
                    <a:pt x="2" y="14"/>
                    <a:pt x="3" y="17"/>
                  </a:cubicBezTo>
                  <a:cubicBezTo>
                    <a:pt x="4" y="20"/>
                    <a:pt x="5" y="25"/>
                    <a:pt x="8" y="26"/>
                  </a:cubicBezTo>
                  <a:cubicBezTo>
                    <a:pt x="9" y="21"/>
                    <a:pt x="5" y="15"/>
                    <a:pt x="7" y="9"/>
                  </a:cubicBezTo>
                  <a:cubicBezTo>
                    <a:pt x="8" y="5"/>
                    <a:pt x="13" y="0"/>
                    <a:pt x="18" y="1"/>
                  </a:cubicBezTo>
                </a:path>
              </a:pathLst>
            </a:custGeom>
            <a:solidFill>
              <a:srgbClr val="B37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38" name="Freeform 231">
              <a:extLst>
                <a:ext uri="{FF2B5EF4-FFF2-40B4-BE49-F238E27FC236}">
                  <a16:creationId xmlns:a16="http://schemas.microsoft.com/office/drawing/2014/main" id="{209D08AE-C4F0-4C2D-BCAF-5F8B35038B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5" y="3069"/>
              <a:ext cx="83" cy="49"/>
            </a:xfrm>
            <a:custGeom>
              <a:avLst/>
              <a:gdLst>
                <a:gd name="T0" fmla="*/ 0 w 36"/>
                <a:gd name="T1" fmla="*/ 12 h 20"/>
                <a:gd name="T2" fmla="*/ 48 w 36"/>
                <a:gd name="T3" fmla="*/ 42 h 20"/>
                <a:gd name="T4" fmla="*/ 122 w 36"/>
                <a:gd name="T5" fmla="*/ 149 h 20"/>
                <a:gd name="T6" fmla="*/ 224 w 36"/>
                <a:gd name="T7" fmla="*/ 265 h 20"/>
                <a:gd name="T8" fmla="*/ 346 w 36"/>
                <a:gd name="T9" fmla="*/ 235 h 20"/>
                <a:gd name="T10" fmla="*/ 440 w 36"/>
                <a:gd name="T11" fmla="*/ 174 h 20"/>
                <a:gd name="T12" fmla="*/ 207 w 36"/>
                <a:gd name="T13" fmla="*/ 162 h 20"/>
                <a:gd name="T14" fmla="*/ 122 w 36"/>
                <a:gd name="T15" fmla="*/ 42 h 20"/>
                <a:gd name="T16" fmla="*/ 65 w 36"/>
                <a:gd name="T17" fmla="*/ 0 h 20"/>
                <a:gd name="T18" fmla="*/ 28 w 36"/>
                <a:gd name="T19" fmla="*/ 0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" h="20">
                  <a:moveTo>
                    <a:pt x="0" y="1"/>
                  </a:moveTo>
                  <a:cubicBezTo>
                    <a:pt x="0" y="1"/>
                    <a:pt x="3" y="3"/>
                    <a:pt x="4" y="3"/>
                  </a:cubicBezTo>
                  <a:cubicBezTo>
                    <a:pt x="6" y="5"/>
                    <a:pt x="8" y="8"/>
                    <a:pt x="10" y="10"/>
                  </a:cubicBezTo>
                  <a:cubicBezTo>
                    <a:pt x="12" y="13"/>
                    <a:pt x="15" y="17"/>
                    <a:pt x="18" y="18"/>
                  </a:cubicBezTo>
                  <a:cubicBezTo>
                    <a:pt x="21" y="20"/>
                    <a:pt x="25" y="17"/>
                    <a:pt x="28" y="16"/>
                  </a:cubicBezTo>
                  <a:cubicBezTo>
                    <a:pt x="30" y="16"/>
                    <a:pt x="35" y="15"/>
                    <a:pt x="36" y="12"/>
                  </a:cubicBezTo>
                  <a:cubicBezTo>
                    <a:pt x="30" y="10"/>
                    <a:pt x="23" y="17"/>
                    <a:pt x="17" y="11"/>
                  </a:cubicBezTo>
                  <a:cubicBezTo>
                    <a:pt x="15" y="8"/>
                    <a:pt x="13" y="5"/>
                    <a:pt x="10" y="3"/>
                  </a:cubicBezTo>
                  <a:cubicBezTo>
                    <a:pt x="8" y="2"/>
                    <a:pt x="7" y="1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</a:path>
              </a:pathLst>
            </a:custGeom>
            <a:solidFill>
              <a:srgbClr val="B37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39" name="Freeform 232">
              <a:extLst>
                <a:ext uri="{FF2B5EF4-FFF2-40B4-BE49-F238E27FC236}">
                  <a16:creationId xmlns:a16="http://schemas.microsoft.com/office/drawing/2014/main" id="{B86D499E-9D28-4AF3-84FB-4366E7BB1E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" y="3066"/>
              <a:ext cx="81" cy="57"/>
            </a:xfrm>
            <a:custGeom>
              <a:avLst/>
              <a:gdLst>
                <a:gd name="T0" fmla="*/ 0 w 35"/>
                <a:gd name="T1" fmla="*/ 0 h 23"/>
                <a:gd name="T2" fmla="*/ 102 w 35"/>
                <a:gd name="T3" fmla="*/ 154 h 23"/>
                <a:gd name="T4" fmla="*/ 208 w 35"/>
                <a:gd name="T5" fmla="*/ 196 h 23"/>
                <a:gd name="T6" fmla="*/ 331 w 35"/>
                <a:gd name="T7" fmla="*/ 278 h 23"/>
                <a:gd name="T8" fmla="*/ 424 w 35"/>
                <a:gd name="T9" fmla="*/ 287 h 23"/>
                <a:gd name="T10" fmla="*/ 424 w 35"/>
                <a:gd name="T11" fmla="*/ 196 h 23"/>
                <a:gd name="T12" fmla="*/ 386 w 35"/>
                <a:gd name="T13" fmla="*/ 183 h 23"/>
                <a:gd name="T14" fmla="*/ 224 w 35"/>
                <a:gd name="T15" fmla="*/ 124 h 23"/>
                <a:gd name="T16" fmla="*/ 160 w 35"/>
                <a:gd name="T17" fmla="*/ 92 h 23"/>
                <a:gd name="T18" fmla="*/ 102 w 35"/>
                <a:gd name="T19" fmla="*/ 74 h 23"/>
                <a:gd name="T20" fmla="*/ 37 w 35"/>
                <a:gd name="T21" fmla="*/ 12 h 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5" h="23">
                  <a:moveTo>
                    <a:pt x="0" y="0"/>
                  </a:moveTo>
                  <a:cubicBezTo>
                    <a:pt x="4" y="3"/>
                    <a:pt x="5" y="7"/>
                    <a:pt x="8" y="10"/>
                  </a:cubicBezTo>
                  <a:cubicBezTo>
                    <a:pt x="10" y="12"/>
                    <a:pt x="15" y="12"/>
                    <a:pt x="17" y="13"/>
                  </a:cubicBezTo>
                  <a:cubicBezTo>
                    <a:pt x="22" y="14"/>
                    <a:pt x="23" y="16"/>
                    <a:pt x="27" y="18"/>
                  </a:cubicBezTo>
                  <a:cubicBezTo>
                    <a:pt x="29" y="20"/>
                    <a:pt x="32" y="23"/>
                    <a:pt x="34" y="19"/>
                  </a:cubicBezTo>
                  <a:cubicBezTo>
                    <a:pt x="35" y="18"/>
                    <a:pt x="35" y="15"/>
                    <a:pt x="34" y="13"/>
                  </a:cubicBezTo>
                  <a:cubicBezTo>
                    <a:pt x="33" y="12"/>
                    <a:pt x="32" y="12"/>
                    <a:pt x="31" y="12"/>
                  </a:cubicBezTo>
                  <a:cubicBezTo>
                    <a:pt x="26" y="12"/>
                    <a:pt x="22" y="10"/>
                    <a:pt x="18" y="8"/>
                  </a:cubicBezTo>
                  <a:cubicBezTo>
                    <a:pt x="16" y="7"/>
                    <a:pt x="14" y="6"/>
                    <a:pt x="13" y="6"/>
                  </a:cubicBezTo>
                  <a:cubicBezTo>
                    <a:pt x="11" y="6"/>
                    <a:pt x="10" y="6"/>
                    <a:pt x="8" y="5"/>
                  </a:cubicBezTo>
                  <a:cubicBezTo>
                    <a:pt x="6" y="4"/>
                    <a:pt x="5" y="2"/>
                    <a:pt x="3" y="1"/>
                  </a:cubicBezTo>
                </a:path>
              </a:pathLst>
            </a:custGeom>
            <a:solidFill>
              <a:srgbClr val="B37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40" name="Freeform 233">
              <a:extLst>
                <a:ext uri="{FF2B5EF4-FFF2-40B4-BE49-F238E27FC236}">
                  <a16:creationId xmlns:a16="http://schemas.microsoft.com/office/drawing/2014/main" id="{14B1C780-9E69-4794-994E-D6D2B92D2A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1" y="3054"/>
              <a:ext cx="44" cy="20"/>
            </a:xfrm>
            <a:custGeom>
              <a:avLst/>
              <a:gdLst>
                <a:gd name="T0" fmla="*/ 0 w 19"/>
                <a:gd name="T1" fmla="*/ 125 h 8"/>
                <a:gd name="T2" fmla="*/ 236 w 19"/>
                <a:gd name="T3" fmla="*/ 83 h 8"/>
                <a:gd name="T4" fmla="*/ 134 w 19"/>
                <a:gd name="T5" fmla="*/ 20 h 8"/>
                <a:gd name="T6" fmla="*/ 28 w 19"/>
                <a:gd name="T7" fmla="*/ 83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8">
                  <a:moveTo>
                    <a:pt x="0" y="8"/>
                  </a:moveTo>
                  <a:cubicBezTo>
                    <a:pt x="7" y="4"/>
                    <a:pt x="12" y="3"/>
                    <a:pt x="19" y="5"/>
                  </a:cubicBezTo>
                  <a:cubicBezTo>
                    <a:pt x="17" y="4"/>
                    <a:pt x="13" y="1"/>
                    <a:pt x="11" y="1"/>
                  </a:cubicBezTo>
                  <a:cubicBezTo>
                    <a:pt x="8" y="0"/>
                    <a:pt x="5" y="4"/>
                    <a:pt x="2" y="5"/>
                  </a:cubicBezTo>
                </a:path>
              </a:pathLst>
            </a:custGeom>
            <a:solidFill>
              <a:srgbClr val="B37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41" name="Freeform 234">
              <a:extLst>
                <a:ext uri="{FF2B5EF4-FFF2-40B4-BE49-F238E27FC236}">
                  <a16:creationId xmlns:a16="http://schemas.microsoft.com/office/drawing/2014/main" id="{E518ABF4-446E-4243-9600-D221FC57C6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3" y="2982"/>
              <a:ext cx="58" cy="37"/>
            </a:xfrm>
            <a:custGeom>
              <a:avLst/>
              <a:gdLst>
                <a:gd name="T0" fmla="*/ 0 w 25"/>
                <a:gd name="T1" fmla="*/ 104 h 15"/>
                <a:gd name="T2" fmla="*/ 188 w 25"/>
                <a:gd name="T3" fmla="*/ 30 h 15"/>
                <a:gd name="T4" fmla="*/ 285 w 25"/>
                <a:gd name="T5" fmla="*/ 224 h 15"/>
                <a:gd name="T6" fmla="*/ 172 w 25"/>
                <a:gd name="T7" fmla="*/ 104 h 15"/>
                <a:gd name="T8" fmla="*/ 0 w 25"/>
                <a:gd name="T9" fmla="*/ 133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" h="15">
                  <a:moveTo>
                    <a:pt x="0" y="7"/>
                  </a:moveTo>
                  <a:cubicBezTo>
                    <a:pt x="7" y="9"/>
                    <a:pt x="10" y="3"/>
                    <a:pt x="15" y="2"/>
                  </a:cubicBezTo>
                  <a:cubicBezTo>
                    <a:pt x="22" y="0"/>
                    <a:pt x="25" y="10"/>
                    <a:pt x="23" y="15"/>
                  </a:cubicBezTo>
                  <a:cubicBezTo>
                    <a:pt x="19" y="12"/>
                    <a:pt x="21" y="5"/>
                    <a:pt x="14" y="7"/>
                  </a:cubicBezTo>
                  <a:cubicBezTo>
                    <a:pt x="9" y="8"/>
                    <a:pt x="5" y="12"/>
                    <a:pt x="0" y="9"/>
                  </a:cubicBezTo>
                </a:path>
              </a:pathLst>
            </a:custGeom>
            <a:solidFill>
              <a:srgbClr val="B37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42" name="Freeform 235">
              <a:extLst>
                <a:ext uri="{FF2B5EF4-FFF2-40B4-BE49-F238E27FC236}">
                  <a16:creationId xmlns:a16="http://schemas.microsoft.com/office/drawing/2014/main" id="{C38947CC-D6C3-4B61-A0D9-60B7FBFF04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6" y="2960"/>
              <a:ext cx="600" cy="393"/>
            </a:xfrm>
            <a:custGeom>
              <a:avLst/>
              <a:gdLst>
                <a:gd name="T0" fmla="*/ 2699 w 259"/>
                <a:gd name="T1" fmla="*/ 423 h 159"/>
                <a:gd name="T2" fmla="*/ 2286 w 259"/>
                <a:gd name="T3" fmla="*/ 665 h 159"/>
                <a:gd name="T4" fmla="*/ 1181 w 259"/>
                <a:gd name="T5" fmla="*/ 1528 h 159"/>
                <a:gd name="T6" fmla="*/ 0 w 259"/>
                <a:gd name="T7" fmla="*/ 2217 h 159"/>
                <a:gd name="T8" fmla="*/ 49 w 259"/>
                <a:gd name="T9" fmla="*/ 2400 h 159"/>
                <a:gd name="T10" fmla="*/ 1219 w 259"/>
                <a:gd name="T11" fmla="*/ 1723 h 159"/>
                <a:gd name="T12" fmla="*/ 2312 w 259"/>
                <a:gd name="T13" fmla="*/ 813 h 159"/>
                <a:gd name="T14" fmla="*/ 2824 w 259"/>
                <a:gd name="T15" fmla="*/ 470 h 159"/>
                <a:gd name="T16" fmla="*/ 2972 w 259"/>
                <a:gd name="T17" fmla="*/ 452 h 159"/>
                <a:gd name="T18" fmla="*/ 3208 w 259"/>
                <a:gd name="T19" fmla="*/ 361 h 159"/>
                <a:gd name="T20" fmla="*/ 3021 w 259"/>
                <a:gd name="T21" fmla="*/ 423 h 159"/>
                <a:gd name="T22" fmla="*/ 2812 w 259"/>
                <a:gd name="T23" fmla="*/ 410 h 159"/>
                <a:gd name="T24" fmla="*/ 2956 w 259"/>
                <a:gd name="T25" fmla="*/ 287 h 159"/>
                <a:gd name="T26" fmla="*/ 3220 w 259"/>
                <a:gd name="T27" fmla="*/ 0 h 159"/>
                <a:gd name="T28" fmla="*/ 3032 w 259"/>
                <a:gd name="T29" fmla="*/ 225 h 159"/>
                <a:gd name="T30" fmla="*/ 2824 w 259"/>
                <a:gd name="T31" fmla="*/ 319 h 159"/>
                <a:gd name="T32" fmla="*/ 2824 w 259"/>
                <a:gd name="T33" fmla="*/ 166 h 159"/>
                <a:gd name="T34" fmla="*/ 2699 w 259"/>
                <a:gd name="T35" fmla="*/ 423 h 15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59" h="159">
                  <a:moveTo>
                    <a:pt x="217" y="28"/>
                  </a:moveTo>
                  <a:cubicBezTo>
                    <a:pt x="217" y="28"/>
                    <a:pt x="206" y="39"/>
                    <a:pt x="184" y="44"/>
                  </a:cubicBezTo>
                  <a:cubicBezTo>
                    <a:pt x="162" y="49"/>
                    <a:pt x="117" y="72"/>
                    <a:pt x="95" y="101"/>
                  </a:cubicBezTo>
                  <a:cubicBezTo>
                    <a:pt x="72" y="131"/>
                    <a:pt x="0" y="147"/>
                    <a:pt x="0" y="147"/>
                  </a:cubicBezTo>
                  <a:cubicBezTo>
                    <a:pt x="4" y="159"/>
                    <a:pt x="4" y="159"/>
                    <a:pt x="4" y="159"/>
                  </a:cubicBezTo>
                  <a:cubicBezTo>
                    <a:pt x="4" y="159"/>
                    <a:pt x="75" y="143"/>
                    <a:pt x="98" y="114"/>
                  </a:cubicBezTo>
                  <a:cubicBezTo>
                    <a:pt x="120" y="84"/>
                    <a:pt x="164" y="59"/>
                    <a:pt x="186" y="54"/>
                  </a:cubicBezTo>
                  <a:cubicBezTo>
                    <a:pt x="209" y="49"/>
                    <a:pt x="227" y="31"/>
                    <a:pt x="227" y="31"/>
                  </a:cubicBezTo>
                  <a:cubicBezTo>
                    <a:pt x="227" y="31"/>
                    <a:pt x="230" y="28"/>
                    <a:pt x="239" y="30"/>
                  </a:cubicBezTo>
                  <a:cubicBezTo>
                    <a:pt x="248" y="31"/>
                    <a:pt x="256" y="29"/>
                    <a:pt x="258" y="24"/>
                  </a:cubicBezTo>
                  <a:cubicBezTo>
                    <a:pt x="258" y="24"/>
                    <a:pt x="252" y="30"/>
                    <a:pt x="243" y="28"/>
                  </a:cubicBezTo>
                  <a:cubicBezTo>
                    <a:pt x="236" y="26"/>
                    <a:pt x="226" y="27"/>
                    <a:pt x="226" y="27"/>
                  </a:cubicBezTo>
                  <a:cubicBezTo>
                    <a:pt x="226" y="27"/>
                    <a:pt x="231" y="22"/>
                    <a:pt x="238" y="19"/>
                  </a:cubicBezTo>
                  <a:cubicBezTo>
                    <a:pt x="245" y="17"/>
                    <a:pt x="258" y="15"/>
                    <a:pt x="259" y="0"/>
                  </a:cubicBezTo>
                  <a:cubicBezTo>
                    <a:pt x="259" y="0"/>
                    <a:pt x="258" y="11"/>
                    <a:pt x="244" y="15"/>
                  </a:cubicBezTo>
                  <a:cubicBezTo>
                    <a:pt x="233" y="18"/>
                    <a:pt x="227" y="21"/>
                    <a:pt x="227" y="21"/>
                  </a:cubicBezTo>
                  <a:cubicBezTo>
                    <a:pt x="227" y="21"/>
                    <a:pt x="231" y="16"/>
                    <a:pt x="227" y="11"/>
                  </a:cubicBezTo>
                  <a:cubicBezTo>
                    <a:pt x="227" y="11"/>
                    <a:pt x="231" y="21"/>
                    <a:pt x="217" y="28"/>
                  </a:cubicBezTo>
                  <a:close/>
                </a:path>
              </a:pathLst>
            </a:custGeom>
            <a:solidFill>
              <a:srgbClr val="E425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43" name="Freeform 236">
              <a:extLst>
                <a:ext uri="{FF2B5EF4-FFF2-40B4-BE49-F238E27FC236}">
                  <a16:creationId xmlns:a16="http://schemas.microsoft.com/office/drawing/2014/main" id="{400CDF5B-D5AD-4BD4-8799-91648C8CD4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73" y="2960"/>
              <a:ext cx="593" cy="393"/>
            </a:xfrm>
            <a:custGeom>
              <a:avLst/>
              <a:gdLst>
                <a:gd name="T0" fmla="*/ 3183 w 256"/>
                <a:gd name="T1" fmla="*/ 0 h 159"/>
                <a:gd name="T2" fmla="*/ 2995 w 256"/>
                <a:gd name="T3" fmla="*/ 225 h 159"/>
                <a:gd name="T4" fmla="*/ 2796 w 256"/>
                <a:gd name="T5" fmla="*/ 299 h 159"/>
                <a:gd name="T6" fmla="*/ 2759 w 256"/>
                <a:gd name="T7" fmla="*/ 349 h 159"/>
                <a:gd name="T8" fmla="*/ 2833 w 256"/>
                <a:gd name="T9" fmla="*/ 349 h 159"/>
                <a:gd name="T10" fmla="*/ 2919 w 256"/>
                <a:gd name="T11" fmla="*/ 287 h 159"/>
                <a:gd name="T12" fmla="*/ 3183 w 256"/>
                <a:gd name="T13" fmla="*/ 0 h 159"/>
                <a:gd name="T14" fmla="*/ 2775 w 256"/>
                <a:gd name="T15" fmla="*/ 410 h 159"/>
                <a:gd name="T16" fmla="*/ 2265 w 256"/>
                <a:gd name="T17" fmla="*/ 756 h 159"/>
                <a:gd name="T18" fmla="*/ 1170 w 256"/>
                <a:gd name="T19" fmla="*/ 1661 h 159"/>
                <a:gd name="T20" fmla="*/ 0 w 256"/>
                <a:gd name="T21" fmla="*/ 2341 h 159"/>
                <a:gd name="T22" fmla="*/ 12 w 256"/>
                <a:gd name="T23" fmla="*/ 2400 h 159"/>
                <a:gd name="T24" fmla="*/ 1181 w 256"/>
                <a:gd name="T25" fmla="*/ 1723 h 159"/>
                <a:gd name="T26" fmla="*/ 2275 w 256"/>
                <a:gd name="T27" fmla="*/ 813 h 159"/>
                <a:gd name="T28" fmla="*/ 2784 w 256"/>
                <a:gd name="T29" fmla="*/ 470 h 159"/>
                <a:gd name="T30" fmla="*/ 2935 w 256"/>
                <a:gd name="T31" fmla="*/ 452 h 159"/>
                <a:gd name="T32" fmla="*/ 3171 w 256"/>
                <a:gd name="T33" fmla="*/ 361 h 159"/>
                <a:gd name="T34" fmla="*/ 2984 w 256"/>
                <a:gd name="T35" fmla="*/ 423 h 159"/>
                <a:gd name="T36" fmla="*/ 2784 w 256"/>
                <a:gd name="T37" fmla="*/ 410 h 159"/>
                <a:gd name="T38" fmla="*/ 2775 w 256"/>
                <a:gd name="T39" fmla="*/ 410 h 159"/>
                <a:gd name="T40" fmla="*/ 2812 w 256"/>
                <a:gd name="T41" fmla="*/ 245 h 159"/>
                <a:gd name="T42" fmla="*/ 2796 w 256"/>
                <a:gd name="T43" fmla="*/ 183 h 159"/>
                <a:gd name="T44" fmla="*/ 2784 w 256"/>
                <a:gd name="T45" fmla="*/ 225 h 159"/>
                <a:gd name="T46" fmla="*/ 2784 w 256"/>
                <a:gd name="T47" fmla="*/ 257 h 159"/>
                <a:gd name="T48" fmla="*/ 2812 w 256"/>
                <a:gd name="T49" fmla="*/ 245 h 15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56" h="159">
                  <a:moveTo>
                    <a:pt x="256" y="0"/>
                  </a:moveTo>
                  <a:cubicBezTo>
                    <a:pt x="256" y="0"/>
                    <a:pt x="255" y="11"/>
                    <a:pt x="241" y="15"/>
                  </a:cubicBezTo>
                  <a:cubicBezTo>
                    <a:pt x="233" y="17"/>
                    <a:pt x="228" y="19"/>
                    <a:pt x="225" y="20"/>
                  </a:cubicBezTo>
                  <a:cubicBezTo>
                    <a:pt x="223" y="22"/>
                    <a:pt x="222" y="23"/>
                    <a:pt x="222" y="23"/>
                  </a:cubicBezTo>
                  <a:cubicBezTo>
                    <a:pt x="222" y="23"/>
                    <a:pt x="225" y="23"/>
                    <a:pt x="228" y="23"/>
                  </a:cubicBezTo>
                  <a:cubicBezTo>
                    <a:pt x="230" y="22"/>
                    <a:pt x="232" y="20"/>
                    <a:pt x="235" y="19"/>
                  </a:cubicBezTo>
                  <a:cubicBezTo>
                    <a:pt x="242" y="17"/>
                    <a:pt x="255" y="15"/>
                    <a:pt x="256" y="0"/>
                  </a:cubicBezTo>
                  <a:close/>
                  <a:moveTo>
                    <a:pt x="223" y="27"/>
                  </a:moveTo>
                  <a:cubicBezTo>
                    <a:pt x="223" y="27"/>
                    <a:pt x="205" y="45"/>
                    <a:pt x="182" y="50"/>
                  </a:cubicBezTo>
                  <a:cubicBezTo>
                    <a:pt x="160" y="55"/>
                    <a:pt x="116" y="80"/>
                    <a:pt x="94" y="110"/>
                  </a:cubicBezTo>
                  <a:cubicBezTo>
                    <a:pt x="71" y="139"/>
                    <a:pt x="0" y="155"/>
                    <a:pt x="0" y="155"/>
                  </a:cubicBezTo>
                  <a:cubicBezTo>
                    <a:pt x="1" y="159"/>
                    <a:pt x="1" y="159"/>
                    <a:pt x="1" y="159"/>
                  </a:cubicBezTo>
                  <a:cubicBezTo>
                    <a:pt x="1" y="159"/>
                    <a:pt x="72" y="143"/>
                    <a:pt x="95" y="114"/>
                  </a:cubicBezTo>
                  <a:cubicBezTo>
                    <a:pt x="117" y="84"/>
                    <a:pt x="161" y="59"/>
                    <a:pt x="183" y="54"/>
                  </a:cubicBezTo>
                  <a:cubicBezTo>
                    <a:pt x="206" y="49"/>
                    <a:pt x="224" y="31"/>
                    <a:pt x="224" y="31"/>
                  </a:cubicBezTo>
                  <a:cubicBezTo>
                    <a:pt x="224" y="31"/>
                    <a:pt x="227" y="28"/>
                    <a:pt x="236" y="30"/>
                  </a:cubicBezTo>
                  <a:cubicBezTo>
                    <a:pt x="245" y="31"/>
                    <a:pt x="253" y="29"/>
                    <a:pt x="255" y="24"/>
                  </a:cubicBezTo>
                  <a:cubicBezTo>
                    <a:pt x="255" y="24"/>
                    <a:pt x="249" y="30"/>
                    <a:pt x="240" y="28"/>
                  </a:cubicBezTo>
                  <a:cubicBezTo>
                    <a:pt x="234" y="26"/>
                    <a:pt x="226" y="27"/>
                    <a:pt x="224" y="27"/>
                  </a:cubicBezTo>
                  <a:cubicBezTo>
                    <a:pt x="224" y="27"/>
                    <a:pt x="223" y="27"/>
                    <a:pt x="223" y="27"/>
                  </a:cubicBezTo>
                  <a:close/>
                  <a:moveTo>
                    <a:pt x="226" y="16"/>
                  </a:moveTo>
                  <a:cubicBezTo>
                    <a:pt x="226" y="15"/>
                    <a:pt x="225" y="14"/>
                    <a:pt x="225" y="12"/>
                  </a:cubicBezTo>
                  <a:cubicBezTo>
                    <a:pt x="225" y="14"/>
                    <a:pt x="224" y="15"/>
                    <a:pt x="224" y="15"/>
                  </a:cubicBezTo>
                  <a:cubicBezTo>
                    <a:pt x="224" y="16"/>
                    <a:pt x="224" y="16"/>
                    <a:pt x="224" y="17"/>
                  </a:cubicBezTo>
                  <a:cubicBezTo>
                    <a:pt x="224" y="17"/>
                    <a:pt x="225" y="16"/>
                    <a:pt x="226" y="16"/>
                  </a:cubicBezTo>
                  <a:close/>
                </a:path>
              </a:pathLst>
            </a:custGeom>
            <a:solidFill>
              <a:srgbClr val="E856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44" name="Freeform 237">
              <a:extLst>
                <a:ext uri="{FF2B5EF4-FFF2-40B4-BE49-F238E27FC236}">
                  <a16:creationId xmlns:a16="http://schemas.microsoft.com/office/drawing/2014/main" id="{DB6429E7-9EF3-43D1-9BDE-740DC767B8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6" y="2960"/>
              <a:ext cx="600" cy="393"/>
            </a:xfrm>
            <a:custGeom>
              <a:avLst/>
              <a:gdLst>
                <a:gd name="T0" fmla="*/ 2699 w 259"/>
                <a:gd name="T1" fmla="*/ 423 h 159"/>
                <a:gd name="T2" fmla="*/ 2286 w 259"/>
                <a:gd name="T3" fmla="*/ 665 h 159"/>
                <a:gd name="T4" fmla="*/ 1181 w 259"/>
                <a:gd name="T5" fmla="*/ 1528 h 159"/>
                <a:gd name="T6" fmla="*/ 0 w 259"/>
                <a:gd name="T7" fmla="*/ 2217 h 159"/>
                <a:gd name="T8" fmla="*/ 49 w 259"/>
                <a:gd name="T9" fmla="*/ 2400 h 159"/>
                <a:gd name="T10" fmla="*/ 1219 w 259"/>
                <a:gd name="T11" fmla="*/ 1723 h 159"/>
                <a:gd name="T12" fmla="*/ 2312 w 259"/>
                <a:gd name="T13" fmla="*/ 813 h 159"/>
                <a:gd name="T14" fmla="*/ 2824 w 259"/>
                <a:gd name="T15" fmla="*/ 470 h 159"/>
                <a:gd name="T16" fmla="*/ 2972 w 259"/>
                <a:gd name="T17" fmla="*/ 452 h 159"/>
                <a:gd name="T18" fmla="*/ 3208 w 259"/>
                <a:gd name="T19" fmla="*/ 361 h 159"/>
                <a:gd name="T20" fmla="*/ 3021 w 259"/>
                <a:gd name="T21" fmla="*/ 423 h 159"/>
                <a:gd name="T22" fmla="*/ 2812 w 259"/>
                <a:gd name="T23" fmla="*/ 410 h 159"/>
                <a:gd name="T24" fmla="*/ 2956 w 259"/>
                <a:gd name="T25" fmla="*/ 287 h 159"/>
                <a:gd name="T26" fmla="*/ 3220 w 259"/>
                <a:gd name="T27" fmla="*/ 0 h 159"/>
                <a:gd name="T28" fmla="*/ 3032 w 259"/>
                <a:gd name="T29" fmla="*/ 225 h 159"/>
                <a:gd name="T30" fmla="*/ 2824 w 259"/>
                <a:gd name="T31" fmla="*/ 319 h 159"/>
                <a:gd name="T32" fmla="*/ 2824 w 259"/>
                <a:gd name="T33" fmla="*/ 166 h 159"/>
                <a:gd name="T34" fmla="*/ 2699 w 259"/>
                <a:gd name="T35" fmla="*/ 423 h 15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59" h="159">
                  <a:moveTo>
                    <a:pt x="217" y="28"/>
                  </a:moveTo>
                  <a:cubicBezTo>
                    <a:pt x="217" y="28"/>
                    <a:pt x="206" y="39"/>
                    <a:pt x="184" y="44"/>
                  </a:cubicBezTo>
                  <a:cubicBezTo>
                    <a:pt x="162" y="49"/>
                    <a:pt x="117" y="72"/>
                    <a:pt x="95" y="101"/>
                  </a:cubicBezTo>
                  <a:cubicBezTo>
                    <a:pt x="72" y="131"/>
                    <a:pt x="0" y="147"/>
                    <a:pt x="0" y="147"/>
                  </a:cubicBezTo>
                  <a:cubicBezTo>
                    <a:pt x="4" y="159"/>
                    <a:pt x="4" y="159"/>
                    <a:pt x="4" y="159"/>
                  </a:cubicBezTo>
                  <a:cubicBezTo>
                    <a:pt x="4" y="159"/>
                    <a:pt x="75" y="143"/>
                    <a:pt x="98" y="114"/>
                  </a:cubicBezTo>
                  <a:cubicBezTo>
                    <a:pt x="120" y="84"/>
                    <a:pt x="164" y="59"/>
                    <a:pt x="186" y="54"/>
                  </a:cubicBezTo>
                  <a:cubicBezTo>
                    <a:pt x="209" y="49"/>
                    <a:pt x="227" y="31"/>
                    <a:pt x="227" y="31"/>
                  </a:cubicBezTo>
                  <a:cubicBezTo>
                    <a:pt x="227" y="31"/>
                    <a:pt x="230" y="28"/>
                    <a:pt x="239" y="30"/>
                  </a:cubicBezTo>
                  <a:cubicBezTo>
                    <a:pt x="248" y="31"/>
                    <a:pt x="256" y="29"/>
                    <a:pt x="258" y="24"/>
                  </a:cubicBezTo>
                  <a:cubicBezTo>
                    <a:pt x="258" y="24"/>
                    <a:pt x="252" y="30"/>
                    <a:pt x="243" y="28"/>
                  </a:cubicBezTo>
                  <a:cubicBezTo>
                    <a:pt x="236" y="26"/>
                    <a:pt x="226" y="27"/>
                    <a:pt x="226" y="27"/>
                  </a:cubicBezTo>
                  <a:cubicBezTo>
                    <a:pt x="226" y="27"/>
                    <a:pt x="231" y="22"/>
                    <a:pt x="238" y="19"/>
                  </a:cubicBezTo>
                  <a:cubicBezTo>
                    <a:pt x="245" y="17"/>
                    <a:pt x="258" y="15"/>
                    <a:pt x="259" y="0"/>
                  </a:cubicBezTo>
                  <a:cubicBezTo>
                    <a:pt x="259" y="0"/>
                    <a:pt x="258" y="11"/>
                    <a:pt x="244" y="15"/>
                  </a:cubicBezTo>
                  <a:cubicBezTo>
                    <a:pt x="233" y="18"/>
                    <a:pt x="227" y="21"/>
                    <a:pt x="227" y="21"/>
                  </a:cubicBezTo>
                  <a:cubicBezTo>
                    <a:pt x="227" y="21"/>
                    <a:pt x="231" y="16"/>
                    <a:pt x="227" y="11"/>
                  </a:cubicBezTo>
                  <a:cubicBezTo>
                    <a:pt x="227" y="11"/>
                    <a:pt x="231" y="21"/>
                    <a:pt x="217" y="28"/>
                  </a:cubicBezTo>
                  <a:close/>
                </a:path>
              </a:pathLst>
            </a:custGeom>
            <a:noFill/>
            <a:ln w="7938" cap="rnd">
              <a:solidFill>
                <a:srgbClr val="3434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45" name="Freeform 238">
              <a:extLst>
                <a:ext uri="{FF2B5EF4-FFF2-40B4-BE49-F238E27FC236}">
                  <a16:creationId xmlns:a16="http://schemas.microsoft.com/office/drawing/2014/main" id="{E4354AFB-BF72-40D1-82D9-873F17876A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2" y="3320"/>
              <a:ext cx="16" cy="35"/>
            </a:xfrm>
            <a:custGeom>
              <a:avLst/>
              <a:gdLst>
                <a:gd name="T0" fmla="*/ 85 w 7"/>
                <a:gd name="T1" fmla="*/ 95 h 14"/>
                <a:gd name="T2" fmla="*/ 25 w 7"/>
                <a:gd name="T3" fmla="*/ 20 h 14"/>
                <a:gd name="T4" fmla="*/ 11 w 7"/>
                <a:gd name="T5" fmla="*/ 125 h 14"/>
                <a:gd name="T6" fmla="*/ 57 w 7"/>
                <a:gd name="T7" fmla="*/ 208 h 14"/>
                <a:gd name="T8" fmla="*/ 85 w 7"/>
                <a:gd name="T9" fmla="*/ 95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14">
                  <a:moveTo>
                    <a:pt x="7" y="6"/>
                  </a:moveTo>
                  <a:cubicBezTo>
                    <a:pt x="6" y="3"/>
                    <a:pt x="4" y="0"/>
                    <a:pt x="2" y="1"/>
                  </a:cubicBezTo>
                  <a:cubicBezTo>
                    <a:pt x="0" y="1"/>
                    <a:pt x="0" y="4"/>
                    <a:pt x="1" y="8"/>
                  </a:cubicBezTo>
                  <a:cubicBezTo>
                    <a:pt x="2" y="11"/>
                    <a:pt x="4" y="14"/>
                    <a:pt x="5" y="13"/>
                  </a:cubicBezTo>
                  <a:cubicBezTo>
                    <a:pt x="7" y="13"/>
                    <a:pt x="7" y="10"/>
                    <a:pt x="7" y="6"/>
                  </a:cubicBezTo>
                  <a:close/>
                </a:path>
              </a:pathLst>
            </a:custGeom>
            <a:solidFill>
              <a:srgbClr val="CC13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46" name="Freeform 239">
              <a:extLst>
                <a:ext uri="{FF2B5EF4-FFF2-40B4-BE49-F238E27FC236}">
                  <a16:creationId xmlns:a16="http://schemas.microsoft.com/office/drawing/2014/main" id="{3605F360-B2FA-49EE-800A-A921B8492C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2" y="3320"/>
              <a:ext cx="16" cy="35"/>
            </a:xfrm>
            <a:custGeom>
              <a:avLst/>
              <a:gdLst>
                <a:gd name="T0" fmla="*/ 85 w 7"/>
                <a:gd name="T1" fmla="*/ 95 h 14"/>
                <a:gd name="T2" fmla="*/ 25 w 7"/>
                <a:gd name="T3" fmla="*/ 20 h 14"/>
                <a:gd name="T4" fmla="*/ 11 w 7"/>
                <a:gd name="T5" fmla="*/ 125 h 14"/>
                <a:gd name="T6" fmla="*/ 57 w 7"/>
                <a:gd name="T7" fmla="*/ 208 h 14"/>
                <a:gd name="T8" fmla="*/ 85 w 7"/>
                <a:gd name="T9" fmla="*/ 95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14">
                  <a:moveTo>
                    <a:pt x="7" y="6"/>
                  </a:moveTo>
                  <a:cubicBezTo>
                    <a:pt x="6" y="3"/>
                    <a:pt x="4" y="0"/>
                    <a:pt x="2" y="1"/>
                  </a:cubicBezTo>
                  <a:cubicBezTo>
                    <a:pt x="0" y="1"/>
                    <a:pt x="0" y="4"/>
                    <a:pt x="1" y="8"/>
                  </a:cubicBezTo>
                  <a:cubicBezTo>
                    <a:pt x="2" y="11"/>
                    <a:pt x="4" y="14"/>
                    <a:pt x="5" y="13"/>
                  </a:cubicBezTo>
                  <a:cubicBezTo>
                    <a:pt x="7" y="13"/>
                    <a:pt x="7" y="10"/>
                    <a:pt x="7" y="6"/>
                  </a:cubicBezTo>
                  <a:close/>
                </a:path>
              </a:pathLst>
            </a:custGeom>
            <a:noFill/>
            <a:ln w="7938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47" name="Freeform 240">
              <a:extLst>
                <a:ext uri="{FF2B5EF4-FFF2-40B4-BE49-F238E27FC236}">
                  <a16:creationId xmlns:a16="http://schemas.microsoft.com/office/drawing/2014/main" id="{5533D369-6D57-4464-A872-093FD04B6F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8" y="3229"/>
              <a:ext cx="153" cy="94"/>
            </a:xfrm>
            <a:custGeom>
              <a:avLst/>
              <a:gdLst>
                <a:gd name="T0" fmla="*/ 0 w 66"/>
                <a:gd name="T1" fmla="*/ 576 h 38"/>
                <a:gd name="T2" fmla="*/ 823 w 66"/>
                <a:gd name="T3" fmla="*/ 0 h 38"/>
                <a:gd name="T4" fmla="*/ 0 w 66"/>
                <a:gd name="T5" fmla="*/ 576 h 3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6" h="38">
                  <a:moveTo>
                    <a:pt x="0" y="38"/>
                  </a:moveTo>
                  <a:cubicBezTo>
                    <a:pt x="0" y="38"/>
                    <a:pt x="49" y="24"/>
                    <a:pt x="66" y="0"/>
                  </a:cubicBezTo>
                  <a:cubicBezTo>
                    <a:pt x="66" y="0"/>
                    <a:pt x="55" y="17"/>
                    <a:pt x="0" y="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48" name="Freeform 241">
              <a:extLst>
                <a:ext uri="{FF2B5EF4-FFF2-40B4-BE49-F238E27FC236}">
                  <a16:creationId xmlns:a16="http://schemas.microsoft.com/office/drawing/2014/main" id="{F2234EAA-B875-4331-B0E8-27788A7329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3" y="3042"/>
              <a:ext cx="160" cy="78"/>
            </a:xfrm>
            <a:custGeom>
              <a:avLst/>
              <a:gdLst>
                <a:gd name="T0" fmla="*/ 0 w 69"/>
                <a:gd name="T1" fmla="*/ 463 h 32"/>
                <a:gd name="T2" fmla="*/ 424 w 69"/>
                <a:gd name="T3" fmla="*/ 244 h 32"/>
                <a:gd name="T4" fmla="*/ 860 w 69"/>
                <a:gd name="T5" fmla="*/ 0 h 32"/>
                <a:gd name="T6" fmla="*/ 522 w 69"/>
                <a:gd name="T7" fmla="*/ 202 h 32"/>
                <a:gd name="T8" fmla="*/ 0 w 69"/>
                <a:gd name="T9" fmla="*/ 463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9" h="32">
                  <a:moveTo>
                    <a:pt x="0" y="32"/>
                  </a:moveTo>
                  <a:cubicBezTo>
                    <a:pt x="0" y="32"/>
                    <a:pt x="24" y="20"/>
                    <a:pt x="34" y="17"/>
                  </a:cubicBezTo>
                  <a:cubicBezTo>
                    <a:pt x="44" y="15"/>
                    <a:pt x="62" y="9"/>
                    <a:pt x="69" y="0"/>
                  </a:cubicBezTo>
                  <a:cubicBezTo>
                    <a:pt x="69" y="0"/>
                    <a:pt x="64" y="8"/>
                    <a:pt x="42" y="14"/>
                  </a:cubicBezTo>
                  <a:cubicBezTo>
                    <a:pt x="16" y="21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49" name="Freeform 242">
              <a:extLst>
                <a:ext uri="{FF2B5EF4-FFF2-40B4-BE49-F238E27FC236}">
                  <a16:creationId xmlns:a16="http://schemas.microsoft.com/office/drawing/2014/main" id="{0DE630E8-F530-43E0-B7D0-61D250FDD1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6" y="2948"/>
              <a:ext cx="650" cy="306"/>
            </a:xfrm>
            <a:custGeom>
              <a:avLst/>
              <a:gdLst>
                <a:gd name="T0" fmla="*/ 567 w 281"/>
                <a:gd name="T1" fmla="*/ 523 h 124"/>
                <a:gd name="T2" fmla="*/ 1018 w 281"/>
                <a:gd name="T3" fmla="*/ 676 h 124"/>
                <a:gd name="T4" fmla="*/ 2225 w 281"/>
                <a:gd name="T5" fmla="*/ 1261 h 124"/>
                <a:gd name="T6" fmla="*/ 3479 w 281"/>
                <a:gd name="T7" fmla="*/ 1681 h 124"/>
                <a:gd name="T8" fmla="*/ 3467 w 281"/>
                <a:gd name="T9" fmla="*/ 1863 h 124"/>
                <a:gd name="T10" fmla="*/ 2216 w 281"/>
                <a:gd name="T11" fmla="*/ 1456 h 124"/>
                <a:gd name="T12" fmla="*/ 1002 w 281"/>
                <a:gd name="T13" fmla="*/ 829 h 124"/>
                <a:gd name="T14" fmla="*/ 460 w 281"/>
                <a:gd name="T15" fmla="*/ 602 h 124"/>
                <a:gd name="T16" fmla="*/ 347 w 281"/>
                <a:gd name="T17" fmla="*/ 634 h 124"/>
                <a:gd name="T18" fmla="*/ 65 w 281"/>
                <a:gd name="T19" fmla="*/ 573 h 124"/>
                <a:gd name="T20" fmla="*/ 261 w 281"/>
                <a:gd name="T21" fmla="*/ 585 h 124"/>
                <a:gd name="T22" fmla="*/ 444 w 281"/>
                <a:gd name="T23" fmla="*/ 523 h 124"/>
                <a:gd name="T24" fmla="*/ 301 w 281"/>
                <a:gd name="T25" fmla="*/ 452 h 124"/>
                <a:gd name="T26" fmla="*/ 0 w 281"/>
                <a:gd name="T27" fmla="*/ 225 h 124"/>
                <a:gd name="T28" fmla="*/ 224 w 281"/>
                <a:gd name="T29" fmla="*/ 407 h 124"/>
                <a:gd name="T30" fmla="*/ 386 w 281"/>
                <a:gd name="T31" fmla="*/ 439 h 124"/>
                <a:gd name="T32" fmla="*/ 236 w 281"/>
                <a:gd name="T33" fmla="*/ 0 h 124"/>
                <a:gd name="T34" fmla="*/ 567 w 281"/>
                <a:gd name="T35" fmla="*/ 523 h 12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81" h="124">
                  <a:moveTo>
                    <a:pt x="46" y="35"/>
                  </a:moveTo>
                  <a:cubicBezTo>
                    <a:pt x="46" y="35"/>
                    <a:pt x="59" y="44"/>
                    <a:pt x="82" y="45"/>
                  </a:cubicBezTo>
                  <a:cubicBezTo>
                    <a:pt x="104" y="45"/>
                    <a:pt x="153" y="60"/>
                    <a:pt x="180" y="84"/>
                  </a:cubicBezTo>
                  <a:cubicBezTo>
                    <a:pt x="208" y="109"/>
                    <a:pt x="281" y="112"/>
                    <a:pt x="281" y="112"/>
                  </a:cubicBezTo>
                  <a:cubicBezTo>
                    <a:pt x="280" y="124"/>
                    <a:pt x="280" y="124"/>
                    <a:pt x="280" y="124"/>
                  </a:cubicBezTo>
                  <a:cubicBezTo>
                    <a:pt x="280" y="124"/>
                    <a:pt x="207" y="122"/>
                    <a:pt x="179" y="97"/>
                  </a:cubicBezTo>
                  <a:cubicBezTo>
                    <a:pt x="152" y="72"/>
                    <a:pt x="104" y="55"/>
                    <a:pt x="81" y="55"/>
                  </a:cubicBezTo>
                  <a:cubicBezTo>
                    <a:pt x="58" y="54"/>
                    <a:pt x="37" y="40"/>
                    <a:pt x="37" y="40"/>
                  </a:cubicBezTo>
                  <a:cubicBezTo>
                    <a:pt x="37" y="40"/>
                    <a:pt x="34" y="40"/>
                    <a:pt x="28" y="42"/>
                  </a:cubicBezTo>
                  <a:cubicBezTo>
                    <a:pt x="20" y="45"/>
                    <a:pt x="13" y="36"/>
                    <a:pt x="5" y="38"/>
                  </a:cubicBezTo>
                  <a:cubicBezTo>
                    <a:pt x="5" y="38"/>
                    <a:pt x="10" y="34"/>
                    <a:pt x="21" y="39"/>
                  </a:cubicBezTo>
                  <a:cubicBezTo>
                    <a:pt x="27" y="43"/>
                    <a:pt x="36" y="35"/>
                    <a:pt x="36" y="35"/>
                  </a:cubicBezTo>
                  <a:cubicBezTo>
                    <a:pt x="36" y="35"/>
                    <a:pt x="31" y="31"/>
                    <a:pt x="24" y="30"/>
                  </a:cubicBezTo>
                  <a:cubicBezTo>
                    <a:pt x="17" y="29"/>
                    <a:pt x="3" y="29"/>
                    <a:pt x="0" y="15"/>
                  </a:cubicBezTo>
                  <a:cubicBezTo>
                    <a:pt x="0" y="15"/>
                    <a:pt x="3" y="26"/>
                    <a:pt x="18" y="27"/>
                  </a:cubicBezTo>
                  <a:cubicBezTo>
                    <a:pt x="29" y="28"/>
                    <a:pt x="31" y="29"/>
                    <a:pt x="31" y="29"/>
                  </a:cubicBezTo>
                  <a:cubicBezTo>
                    <a:pt x="31" y="29"/>
                    <a:pt x="20" y="17"/>
                    <a:pt x="19" y="0"/>
                  </a:cubicBezTo>
                  <a:cubicBezTo>
                    <a:pt x="19" y="0"/>
                    <a:pt x="21" y="23"/>
                    <a:pt x="46" y="35"/>
                  </a:cubicBezTo>
                  <a:close/>
                </a:path>
              </a:pathLst>
            </a:custGeom>
            <a:solidFill>
              <a:srgbClr val="595E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50" name="Freeform 243">
              <a:extLst>
                <a:ext uri="{FF2B5EF4-FFF2-40B4-BE49-F238E27FC236}">
                  <a16:creationId xmlns:a16="http://schemas.microsoft.com/office/drawing/2014/main" id="{AEDFBE95-B1F1-4A59-965E-731F6734BB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36" y="2948"/>
              <a:ext cx="650" cy="306"/>
            </a:xfrm>
            <a:custGeom>
              <a:avLst/>
              <a:gdLst>
                <a:gd name="T0" fmla="*/ 322 w 281"/>
                <a:gd name="T1" fmla="*/ 348 h 124"/>
                <a:gd name="T2" fmla="*/ 370 w 281"/>
                <a:gd name="T3" fmla="*/ 360 h 124"/>
                <a:gd name="T4" fmla="*/ 331 w 281"/>
                <a:gd name="T5" fmla="*/ 286 h 124"/>
                <a:gd name="T6" fmla="*/ 236 w 281"/>
                <a:gd name="T7" fmla="*/ 0 h 124"/>
                <a:gd name="T8" fmla="*/ 322 w 281"/>
                <a:gd name="T9" fmla="*/ 348 h 124"/>
                <a:gd name="T10" fmla="*/ 3479 w 281"/>
                <a:gd name="T11" fmla="*/ 1681 h 124"/>
                <a:gd name="T12" fmla="*/ 3479 w 281"/>
                <a:gd name="T13" fmla="*/ 1681 h 124"/>
                <a:gd name="T14" fmla="*/ 3467 w 281"/>
                <a:gd name="T15" fmla="*/ 1792 h 124"/>
                <a:gd name="T16" fmla="*/ 2216 w 281"/>
                <a:gd name="T17" fmla="*/ 1382 h 124"/>
                <a:gd name="T18" fmla="*/ 1002 w 281"/>
                <a:gd name="T19" fmla="*/ 750 h 124"/>
                <a:gd name="T20" fmla="*/ 444 w 281"/>
                <a:gd name="T21" fmla="*/ 523 h 124"/>
                <a:gd name="T22" fmla="*/ 433 w 281"/>
                <a:gd name="T23" fmla="*/ 523 h 124"/>
                <a:gd name="T24" fmla="*/ 444 w 281"/>
                <a:gd name="T25" fmla="*/ 523 h 124"/>
                <a:gd name="T26" fmla="*/ 261 w 281"/>
                <a:gd name="T27" fmla="*/ 585 h 124"/>
                <a:gd name="T28" fmla="*/ 65 w 281"/>
                <a:gd name="T29" fmla="*/ 573 h 124"/>
                <a:gd name="T30" fmla="*/ 347 w 281"/>
                <a:gd name="T31" fmla="*/ 634 h 124"/>
                <a:gd name="T32" fmla="*/ 460 w 281"/>
                <a:gd name="T33" fmla="*/ 602 h 124"/>
                <a:gd name="T34" fmla="*/ 1002 w 281"/>
                <a:gd name="T35" fmla="*/ 829 h 124"/>
                <a:gd name="T36" fmla="*/ 2216 w 281"/>
                <a:gd name="T37" fmla="*/ 1456 h 124"/>
                <a:gd name="T38" fmla="*/ 3467 w 281"/>
                <a:gd name="T39" fmla="*/ 1863 h 124"/>
                <a:gd name="T40" fmla="*/ 3479 w 281"/>
                <a:gd name="T41" fmla="*/ 1681 h 124"/>
                <a:gd name="T42" fmla="*/ 396 w 281"/>
                <a:gd name="T43" fmla="*/ 494 h 124"/>
                <a:gd name="T44" fmla="*/ 433 w 281"/>
                <a:gd name="T45" fmla="*/ 452 h 124"/>
                <a:gd name="T46" fmla="*/ 359 w 281"/>
                <a:gd name="T47" fmla="*/ 390 h 124"/>
                <a:gd name="T48" fmla="*/ 386 w 281"/>
                <a:gd name="T49" fmla="*/ 439 h 124"/>
                <a:gd name="T50" fmla="*/ 224 w 281"/>
                <a:gd name="T51" fmla="*/ 407 h 124"/>
                <a:gd name="T52" fmla="*/ 0 w 281"/>
                <a:gd name="T53" fmla="*/ 225 h 124"/>
                <a:gd name="T54" fmla="*/ 301 w 281"/>
                <a:gd name="T55" fmla="*/ 452 h 124"/>
                <a:gd name="T56" fmla="*/ 396 w 281"/>
                <a:gd name="T57" fmla="*/ 494 h 12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81" h="124">
                  <a:moveTo>
                    <a:pt x="26" y="23"/>
                  </a:moveTo>
                  <a:cubicBezTo>
                    <a:pt x="30" y="24"/>
                    <a:pt x="30" y="24"/>
                    <a:pt x="30" y="24"/>
                  </a:cubicBezTo>
                  <a:cubicBezTo>
                    <a:pt x="30" y="24"/>
                    <a:pt x="29" y="22"/>
                    <a:pt x="27" y="19"/>
                  </a:cubicBezTo>
                  <a:cubicBezTo>
                    <a:pt x="20" y="9"/>
                    <a:pt x="19" y="0"/>
                    <a:pt x="19" y="0"/>
                  </a:cubicBezTo>
                  <a:cubicBezTo>
                    <a:pt x="20" y="10"/>
                    <a:pt x="23" y="18"/>
                    <a:pt x="26" y="23"/>
                  </a:cubicBezTo>
                  <a:close/>
                  <a:moveTo>
                    <a:pt x="281" y="112"/>
                  </a:moveTo>
                  <a:cubicBezTo>
                    <a:pt x="281" y="112"/>
                    <a:pt x="281" y="112"/>
                    <a:pt x="281" y="112"/>
                  </a:cubicBezTo>
                  <a:cubicBezTo>
                    <a:pt x="280" y="119"/>
                    <a:pt x="280" y="119"/>
                    <a:pt x="280" y="119"/>
                  </a:cubicBezTo>
                  <a:cubicBezTo>
                    <a:pt x="280" y="119"/>
                    <a:pt x="207" y="117"/>
                    <a:pt x="179" y="92"/>
                  </a:cubicBezTo>
                  <a:cubicBezTo>
                    <a:pt x="151" y="67"/>
                    <a:pt x="104" y="50"/>
                    <a:pt x="81" y="50"/>
                  </a:cubicBezTo>
                  <a:cubicBezTo>
                    <a:pt x="58" y="49"/>
                    <a:pt x="36" y="35"/>
                    <a:pt x="36" y="35"/>
                  </a:cubicBezTo>
                  <a:cubicBezTo>
                    <a:pt x="36" y="35"/>
                    <a:pt x="36" y="35"/>
                    <a:pt x="35" y="35"/>
                  </a:cubicBezTo>
                  <a:cubicBezTo>
                    <a:pt x="35" y="35"/>
                    <a:pt x="36" y="35"/>
                    <a:pt x="36" y="35"/>
                  </a:cubicBezTo>
                  <a:cubicBezTo>
                    <a:pt x="36" y="35"/>
                    <a:pt x="27" y="43"/>
                    <a:pt x="21" y="39"/>
                  </a:cubicBezTo>
                  <a:cubicBezTo>
                    <a:pt x="10" y="34"/>
                    <a:pt x="5" y="38"/>
                    <a:pt x="5" y="38"/>
                  </a:cubicBezTo>
                  <a:cubicBezTo>
                    <a:pt x="13" y="36"/>
                    <a:pt x="20" y="45"/>
                    <a:pt x="28" y="42"/>
                  </a:cubicBezTo>
                  <a:cubicBezTo>
                    <a:pt x="34" y="40"/>
                    <a:pt x="37" y="40"/>
                    <a:pt x="37" y="40"/>
                  </a:cubicBezTo>
                  <a:cubicBezTo>
                    <a:pt x="37" y="40"/>
                    <a:pt x="58" y="54"/>
                    <a:pt x="81" y="55"/>
                  </a:cubicBezTo>
                  <a:cubicBezTo>
                    <a:pt x="104" y="55"/>
                    <a:pt x="152" y="72"/>
                    <a:pt x="179" y="97"/>
                  </a:cubicBezTo>
                  <a:cubicBezTo>
                    <a:pt x="207" y="122"/>
                    <a:pt x="280" y="124"/>
                    <a:pt x="280" y="124"/>
                  </a:cubicBezTo>
                  <a:lnTo>
                    <a:pt x="281" y="112"/>
                  </a:lnTo>
                  <a:close/>
                  <a:moveTo>
                    <a:pt x="32" y="33"/>
                  </a:moveTo>
                  <a:cubicBezTo>
                    <a:pt x="34" y="32"/>
                    <a:pt x="35" y="30"/>
                    <a:pt x="35" y="30"/>
                  </a:cubicBezTo>
                  <a:cubicBezTo>
                    <a:pt x="35" y="30"/>
                    <a:pt x="33" y="28"/>
                    <a:pt x="29" y="26"/>
                  </a:cubicBezTo>
                  <a:cubicBezTo>
                    <a:pt x="30" y="28"/>
                    <a:pt x="31" y="29"/>
                    <a:pt x="31" y="29"/>
                  </a:cubicBezTo>
                  <a:cubicBezTo>
                    <a:pt x="31" y="29"/>
                    <a:pt x="29" y="28"/>
                    <a:pt x="18" y="27"/>
                  </a:cubicBezTo>
                  <a:cubicBezTo>
                    <a:pt x="3" y="26"/>
                    <a:pt x="0" y="15"/>
                    <a:pt x="0" y="15"/>
                  </a:cubicBezTo>
                  <a:cubicBezTo>
                    <a:pt x="3" y="29"/>
                    <a:pt x="17" y="29"/>
                    <a:pt x="24" y="30"/>
                  </a:cubicBezTo>
                  <a:cubicBezTo>
                    <a:pt x="27" y="31"/>
                    <a:pt x="30" y="32"/>
                    <a:pt x="32" y="33"/>
                  </a:cubicBezTo>
                  <a:close/>
                </a:path>
              </a:pathLst>
            </a:custGeom>
            <a:solidFill>
              <a:srgbClr val="9191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51" name="Freeform 244">
              <a:extLst>
                <a:ext uri="{FF2B5EF4-FFF2-40B4-BE49-F238E27FC236}">
                  <a16:creationId xmlns:a16="http://schemas.microsoft.com/office/drawing/2014/main" id="{4FB2A49D-5B87-4276-9710-2A76465ADB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6" y="2948"/>
              <a:ext cx="650" cy="306"/>
            </a:xfrm>
            <a:custGeom>
              <a:avLst/>
              <a:gdLst>
                <a:gd name="T0" fmla="*/ 567 w 281"/>
                <a:gd name="T1" fmla="*/ 523 h 124"/>
                <a:gd name="T2" fmla="*/ 1018 w 281"/>
                <a:gd name="T3" fmla="*/ 676 h 124"/>
                <a:gd name="T4" fmla="*/ 2225 w 281"/>
                <a:gd name="T5" fmla="*/ 1261 h 124"/>
                <a:gd name="T6" fmla="*/ 3479 w 281"/>
                <a:gd name="T7" fmla="*/ 1681 h 124"/>
                <a:gd name="T8" fmla="*/ 3467 w 281"/>
                <a:gd name="T9" fmla="*/ 1863 h 124"/>
                <a:gd name="T10" fmla="*/ 2216 w 281"/>
                <a:gd name="T11" fmla="*/ 1456 h 124"/>
                <a:gd name="T12" fmla="*/ 1002 w 281"/>
                <a:gd name="T13" fmla="*/ 829 h 124"/>
                <a:gd name="T14" fmla="*/ 460 w 281"/>
                <a:gd name="T15" fmla="*/ 602 h 124"/>
                <a:gd name="T16" fmla="*/ 347 w 281"/>
                <a:gd name="T17" fmla="*/ 634 h 124"/>
                <a:gd name="T18" fmla="*/ 65 w 281"/>
                <a:gd name="T19" fmla="*/ 573 h 124"/>
                <a:gd name="T20" fmla="*/ 261 w 281"/>
                <a:gd name="T21" fmla="*/ 585 h 124"/>
                <a:gd name="T22" fmla="*/ 444 w 281"/>
                <a:gd name="T23" fmla="*/ 523 h 124"/>
                <a:gd name="T24" fmla="*/ 301 w 281"/>
                <a:gd name="T25" fmla="*/ 452 h 124"/>
                <a:gd name="T26" fmla="*/ 0 w 281"/>
                <a:gd name="T27" fmla="*/ 225 h 124"/>
                <a:gd name="T28" fmla="*/ 224 w 281"/>
                <a:gd name="T29" fmla="*/ 407 h 124"/>
                <a:gd name="T30" fmla="*/ 386 w 281"/>
                <a:gd name="T31" fmla="*/ 439 h 124"/>
                <a:gd name="T32" fmla="*/ 236 w 281"/>
                <a:gd name="T33" fmla="*/ 0 h 124"/>
                <a:gd name="T34" fmla="*/ 567 w 281"/>
                <a:gd name="T35" fmla="*/ 523 h 12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81" h="124">
                  <a:moveTo>
                    <a:pt x="46" y="35"/>
                  </a:moveTo>
                  <a:cubicBezTo>
                    <a:pt x="46" y="35"/>
                    <a:pt x="59" y="44"/>
                    <a:pt x="82" y="45"/>
                  </a:cubicBezTo>
                  <a:cubicBezTo>
                    <a:pt x="104" y="45"/>
                    <a:pt x="153" y="60"/>
                    <a:pt x="180" y="84"/>
                  </a:cubicBezTo>
                  <a:cubicBezTo>
                    <a:pt x="208" y="109"/>
                    <a:pt x="281" y="112"/>
                    <a:pt x="281" y="112"/>
                  </a:cubicBezTo>
                  <a:cubicBezTo>
                    <a:pt x="280" y="124"/>
                    <a:pt x="280" y="124"/>
                    <a:pt x="280" y="124"/>
                  </a:cubicBezTo>
                  <a:cubicBezTo>
                    <a:pt x="280" y="124"/>
                    <a:pt x="207" y="122"/>
                    <a:pt x="179" y="97"/>
                  </a:cubicBezTo>
                  <a:cubicBezTo>
                    <a:pt x="152" y="72"/>
                    <a:pt x="104" y="55"/>
                    <a:pt x="81" y="55"/>
                  </a:cubicBezTo>
                  <a:cubicBezTo>
                    <a:pt x="58" y="54"/>
                    <a:pt x="37" y="40"/>
                    <a:pt x="37" y="40"/>
                  </a:cubicBezTo>
                  <a:cubicBezTo>
                    <a:pt x="37" y="40"/>
                    <a:pt x="34" y="40"/>
                    <a:pt x="28" y="42"/>
                  </a:cubicBezTo>
                  <a:cubicBezTo>
                    <a:pt x="20" y="45"/>
                    <a:pt x="13" y="36"/>
                    <a:pt x="5" y="38"/>
                  </a:cubicBezTo>
                  <a:cubicBezTo>
                    <a:pt x="5" y="38"/>
                    <a:pt x="10" y="34"/>
                    <a:pt x="21" y="39"/>
                  </a:cubicBezTo>
                  <a:cubicBezTo>
                    <a:pt x="27" y="43"/>
                    <a:pt x="36" y="35"/>
                    <a:pt x="36" y="35"/>
                  </a:cubicBezTo>
                  <a:cubicBezTo>
                    <a:pt x="36" y="35"/>
                    <a:pt x="31" y="31"/>
                    <a:pt x="24" y="30"/>
                  </a:cubicBezTo>
                  <a:cubicBezTo>
                    <a:pt x="17" y="29"/>
                    <a:pt x="3" y="29"/>
                    <a:pt x="0" y="15"/>
                  </a:cubicBezTo>
                  <a:cubicBezTo>
                    <a:pt x="0" y="15"/>
                    <a:pt x="3" y="26"/>
                    <a:pt x="18" y="27"/>
                  </a:cubicBezTo>
                  <a:cubicBezTo>
                    <a:pt x="29" y="28"/>
                    <a:pt x="31" y="29"/>
                    <a:pt x="31" y="29"/>
                  </a:cubicBezTo>
                  <a:cubicBezTo>
                    <a:pt x="31" y="29"/>
                    <a:pt x="20" y="17"/>
                    <a:pt x="19" y="0"/>
                  </a:cubicBezTo>
                  <a:cubicBezTo>
                    <a:pt x="19" y="0"/>
                    <a:pt x="21" y="23"/>
                    <a:pt x="46" y="35"/>
                  </a:cubicBezTo>
                  <a:close/>
                </a:path>
              </a:pathLst>
            </a:custGeom>
            <a:noFill/>
            <a:ln w="7938" cap="rnd">
              <a:solidFill>
                <a:srgbClr val="3434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52" name="Freeform 245">
              <a:extLst>
                <a:ext uri="{FF2B5EF4-FFF2-40B4-BE49-F238E27FC236}">
                  <a16:creationId xmlns:a16="http://schemas.microsoft.com/office/drawing/2014/main" id="{A6418DF2-562B-4378-BFAF-B94FFD5F14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9" y="3224"/>
              <a:ext cx="14" cy="32"/>
            </a:xfrm>
            <a:custGeom>
              <a:avLst/>
              <a:gdLst>
                <a:gd name="T0" fmla="*/ 0 w 6"/>
                <a:gd name="T1" fmla="*/ 91 h 13"/>
                <a:gd name="T2" fmla="*/ 37 w 6"/>
                <a:gd name="T3" fmla="*/ 0 h 13"/>
                <a:gd name="T4" fmla="*/ 77 w 6"/>
                <a:gd name="T5" fmla="*/ 91 h 13"/>
                <a:gd name="T6" fmla="*/ 37 w 6"/>
                <a:gd name="T7" fmla="*/ 194 h 13"/>
                <a:gd name="T8" fmla="*/ 0 w 6"/>
                <a:gd name="T9" fmla="*/ 91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13">
                  <a:moveTo>
                    <a:pt x="0" y="6"/>
                  </a:moveTo>
                  <a:cubicBezTo>
                    <a:pt x="0" y="3"/>
                    <a:pt x="2" y="0"/>
                    <a:pt x="3" y="0"/>
                  </a:cubicBezTo>
                  <a:cubicBezTo>
                    <a:pt x="5" y="0"/>
                    <a:pt x="6" y="3"/>
                    <a:pt x="6" y="6"/>
                  </a:cubicBezTo>
                  <a:cubicBezTo>
                    <a:pt x="6" y="10"/>
                    <a:pt x="4" y="13"/>
                    <a:pt x="3" y="13"/>
                  </a:cubicBezTo>
                  <a:cubicBezTo>
                    <a:pt x="1" y="12"/>
                    <a:pt x="0" y="9"/>
                    <a:pt x="0" y="6"/>
                  </a:cubicBezTo>
                  <a:close/>
                </a:path>
              </a:pathLst>
            </a:custGeom>
            <a:solidFill>
              <a:srgbClr val="CC13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53" name="Freeform 246">
              <a:extLst>
                <a:ext uri="{FF2B5EF4-FFF2-40B4-BE49-F238E27FC236}">
                  <a16:creationId xmlns:a16="http://schemas.microsoft.com/office/drawing/2014/main" id="{093671F2-6E90-46D8-98CF-D9FF334811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9" y="3224"/>
              <a:ext cx="14" cy="32"/>
            </a:xfrm>
            <a:custGeom>
              <a:avLst/>
              <a:gdLst>
                <a:gd name="T0" fmla="*/ 0 w 6"/>
                <a:gd name="T1" fmla="*/ 91 h 13"/>
                <a:gd name="T2" fmla="*/ 37 w 6"/>
                <a:gd name="T3" fmla="*/ 0 h 13"/>
                <a:gd name="T4" fmla="*/ 77 w 6"/>
                <a:gd name="T5" fmla="*/ 91 h 13"/>
                <a:gd name="T6" fmla="*/ 37 w 6"/>
                <a:gd name="T7" fmla="*/ 194 h 13"/>
                <a:gd name="T8" fmla="*/ 0 w 6"/>
                <a:gd name="T9" fmla="*/ 91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13">
                  <a:moveTo>
                    <a:pt x="0" y="6"/>
                  </a:moveTo>
                  <a:cubicBezTo>
                    <a:pt x="0" y="3"/>
                    <a:pt x="2" y="0"/>
                    <a:pt x="3" y="0"/>
                  </a:cubicBezTo>
                  <a:cubicBezTo>
                    <a:pt x="5" y="0"/>
                    <a:pt x="6" y="3"/>
                    <a:pt x="6" y="6"/>
                  </a:cubicBezTo>
                  <a:cubicBezTo>
                    <a:pt x="6" y="10"/>
                    <a:pt x="4" y="13"/>
                    <a:pt x="3" y="13"/>
                  </a:cubicBezTo>
                  <a:cubicBezTo>
                    <a:pt x="1" y="12"/>
                    <a:pt x="0" y="9"/>
                    <a:pt x="0" y="6"/>
                  </a:cubicBezTo>
                  <a:close/>
                </a:path>
              </a:pathLst>
            </a:custGeom>
            <a:solidFill>
              <a:srgbClr val="3B4191"/>
            </a:solidFill>
            <a:ln w="7938" cap="flat">
              <a:solidFill>
                <a:srgbClr val="343434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54" name="Freeform 247">
              <a:extLst>
                <a:ext uri="{FF2B5EF4-FFF2-40B4-BE49-F238E27FC236}">
                  <a16:creationId xmlns:a16="http://schemas.microsoft.com/office/drawing/2014/main" id="{ECD8C23F-AE60-431C-B6CC-D0B52B55C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1" y="3061"/>
              <a:ext cx="139" cy="35"/>
            </a:xfrm>
            <a:custGeom>
              <a:avLst/>
              <a:gdLst>
                <a:gd name="T0" fmla="*/ 0 w 60"/>
                <a:gd name="T1" fmla="*/ 0 h 14"/>
                <a:gd name="T2" fmla="*/ 264 w 60"/>
                <a:gd name="T3" fmla="*/ 50 h 14"/>
                <a:gd name="T4" fmla="*/ 746 w 60"/>
                <a:gd name="T5" fmla="*/ 220 h 14"/>
                <a:gd name="T6" fmla="*/ 264 w 60"/>
                <a:gd name="T7" fmla="*/ 63 h 14"/>
                <a:gd name="T8" fmla="*/ 0 w 60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14">
                  <a:moveTo>
                    <a:pt x="0" y="0"/>
                  </a:moveTo>
                  <a:cubicBezTo>
                    <a:pt x="0" y="0"/>
                    <a:pt x="13" y="3"/>
                    <a:pt x="21" y="3"/>
                  </a:cubicBezTo>
                  <a:cubicBezTo>
                    <a:pt x="29" y="4"/>
                    <a:pt x="53" y="10"/>
                    <a:pt x="60" y="14"/>
                  </a:cubicBezTo>
                  <a:cubicBezTo>
                    <a:pt x="60" y="14"/>
                    <a:pt x="39" y="6"/>
                    <a:pt x="21" y="4"/>
                  </a:cubicBezTo>
                  <a:cubicBezTo>
                    <a:pt x="6" y="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55" name="Freeform 248">
              <a:extLst>
                <a:ext uri="{FF2B5EF4-FFF2-40B4-BE49-F238E27FC236}">
                  <a16:creationId xmlns:a16="http://schemas.microsoft.com/office/drawing/2014/main" id="{D42988A2-4AD1-46D1-9BF7-B241DBD29C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2" y="3197"/>
              <a:ext cx="162" cy="44"/>
            </a:xfrm>
            <a:custGeom>
              <a:avLst/>
              <a:gdLst>
                <a:gd name="T0" fmla="*/ 0 w 70"/>
                <a:gd name="T1" fmla="*/ 0 h 18"/>
                <a:gd name="T2" fmla="*/ 868 w 70"/>
                <a:gd name="T3" fmla="*/ 264 h 18"/>
                <a:gd name="T4" fmla="*/ 0 w 70"/>
                <a:gd name="T5" fmla="*/ 0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0" h="18">
                  <a:moveTo>
                    <a:pt x="0" y="0"/>
                  </a:moveTo>
                  <a:cubicBezTo>
                    <a:pt x="0" y="0"/>
                    <a:pt x="31" y="15"/>
                    <a:pt x="70" y="18"/>
                  </a:cubicBezTo>
                  <a:cubicBezTo>
                    <a:pt x="70" y="18"/>
                    <a:pt x="32" y="13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56" name="Freeform 249">
              <a:extLst>
                <a:ext uri="{FF2B5EF4-FFF2-40B4-BE49-F238E27FC236}">
                  <a16:creationId xmlns:a16="http://schemas.microsoft.com/office/drawing/2014/main" id="{91BD64D3-6961-487E-B6B5-8D1A3C6527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1" y="2930"/>
              <a:ext cx="67" cy="52"/>
            </a:xfrm>
            <a:custGeom>
              <a:avLst/>
              <a:gdLst>
                <a:gd name="T0" fmla="*/ 49 w 29"/>
                <a:gd name="T1" fmla="*/ 215 h 21"/>
                <a:gd name="T2" fmla="*/ 224 w 29"/>
                <a:gd name="T3" fmla="*/ 215 h 21"/>
                <a:gd name="T4" fmla="*/ 330 w 29"/>
                <a:gd name="T5" fmla="*/ 319 h 21"/>
                <a:gd name="T6" fmla="*/ 321 w 29"/>
                <a:gd name="T7" fmla="*/ 228 h 21"/>
                <a:gd name="T8" fmla="*/ 347 w 29"/>
                <a:gd name="T9" fmla="*/ 124 h 21"/>
                <a:gd name="T10" fmla="*/ 261 w 29"/>
                <a:gd name="T11" fmla="*/ 12 h 21"/>
                <a:gd name="T12" fmla="*/ 187 w 29"/>
                <a:gd name="T13" fmla="*/ 42 h 21"/>
                <a:gd name="T14" fmla="*/ 113 w 29"/>
                <a:gd name="T15" fmla="*/ 30 h 21"/>
                <a:gd name="T16" fmla="*/ 74 w 29"/>
                <a:gd name="T17" fmla="*/ 183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" h="21">
                  <a:moveTo>
                    <a:pt x="4" y="14"/>
                  </a:moveTo>
                  <a:cubicBezTo>
                    <a:pt x="8" y="13"/>
                    <a:pt x="14" y="11"/>
                    <a:pt x="18" y="14"/>
                  </a:cubicBezTo>
                  <a:cubicBezTo>
                    <a:pt x="21" y="15"/>
                    <a:pt x="23" y="20"/>
                    <a:pt x="27" y="21"/>
                  </a:cubicBezTo>
                  <a:cubicBezTo>
                    <a:pt x="27" y="19"/>
                    <a:pt x="26" y="17"/>
                    <a:pt x="26" y="15"/>
                  </a:cubicBezTo>
                  <a:cubicBezTo>
                    <a:pt x="25" y="12"/>
                    <a:pt x="27" y="11"/>
                    <a:pt x="28" y="8"/>
                  </a:cubicBezTo>
                  <a:cubicBezTo>
                    <a:pt x="29" y="2"/>
                    <a:pt x="27" y="0"/>
                    <a:pt x="21" y="1"/>
                  </a:cubicBezTo>
                  <a:cubicBezTo>
                    <a:pt x="19" y="1"/>
                    <a:pt x="17" y="3"/>
                    <a:pt x="15" y="3"/>
                  </a:cubicBezTo>
                  <a:cubicBezTo>
                    <a:pt x="13" y="3"/>
                    <a:pt x="11" y="2"/>
                    <a:pt x="9" y="2"/>
                  </a:cubicBezTo>
                  <a:cubicBezTo>
                    <a:pt x="5" y="3"/>
                    <a:pt x="0" y="11"/>
                    <a:pt x="6" y="12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57" name="Freeform 250">
              <a:extLst>
                <a:ext uri="{FF2B5EF4-FFF2-40B4-BE49-F238E27FC236}">
                  <a16:creationId xmlns:a16="http://schemas.microsoft.com/office/drawing/2014/main" id="{1B540702-B59F-4864-ABB3-445C52B8BA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0" y="2977"/>
              <a:ext cx="23" cy="67"/>
            </a:xfrm>
            <a:custGeom>
              <a:avLst/>
              <a:gdLst>
                <a:gd name="T0" fmla="*/ 0 w 10"/>
                <a:gd name="T1" fmla="*/ 104 h 27"/>
                <a:gd name="T2" fmla="*/ 94 w 10"/>
                <a:gd name="T3" fmla="*/ 228 h 27"/>
                <a:gd name="T4" fmla="*/ 12 w 10"/>
                <a:gd name="T5" fmla="*/ 104 h 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27">
                  <a:moveTo>
                    <a:pt x="0" y="7"/>
                  </a:moveTo>
                  <a:cubicBezTo>
                    <a:pt x="0" y="13"/>
                    <a:pt x="3" y="27"/>
                    <a:pt x="8" y="15"/>
                  </a:cubicBezTo>
                  <a:cubicBezTo>
                    <a:pt x="10" y="9"/>
                    <a:pt x="4" y="0"/>
                    <a:pt x="1" y="7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58" name="Freeform 251">
              <a:extLst>
                <a:ext uri="{FF2B5EF4-FFF2-40B4-BE49-F238E27FC236}">
                  <a16:creationId xmlns:a16="http://schemas.microsoft.com/office/drawing/2014/main" id="{F8E5705B-72CB-4811-B1F9-A5082D6323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8" y="3111"/>
              <a:ext cx="23" cy="34"/>
            </a:xfrm>
            <a:custGeom>
              <a:avLst/>
              <a:gdLst>
                <a:gd name="T0" fmla="*/ 110 w 10"/>
                <a:gd name="T1" fmla="*/ 41 h 14"/>
                <a:gd name="T2" fmla="*/ 0 w 10"/>
                <a:gd name="T3" fmla="*/ 100 h 14"/>
                <a:gd name="T4" fmla="*/ 122 w 10"/>
                <a:gd name="T5" fmla="*/ 141 h 14"/>
                <a:gd name="T6" fmla="*/ 94 w 10"/>
                <a:gd name="T7" fmla="*/ 41 h 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14">
                  <a:moveTo>
                    <a:pt x="9" y="3"/>
                  </a:moveTo>
                  <a:cubicBezTo>
                    <a:pt x="5" y="0"/>
                    <a:pt x="0" y="0"/>
                    <a:pt x="0" y="7"/>
                  </a:cubicBezTo>
                  <a:cubicBezTo>
                    <a:pt x="0" y="14"/>
                    <a:pt x="4" y="11"/>
                    <a:pt x="10" y="10"/>
                  </a:cubicBezTo>
                  <a:cubicBezTo>
                    <a:pt x="10" y="8"/>
                    <a:pt x="9" y="5"/>
                    <a:pt x="8" y="3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59" name="Freeform 252">
              <a:extLst>
                <a:ext uri="{FF2B5EF4-FFF2-40B4-BE49-F238E27FC236}">
                  <a16:creationId xmlns:a16="http://schemas.microsoft.com/office/drawing/2014/main" id="{33800EDD-4F60-4BBB-95BA-07E96E3DFF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7" y="3101"/>
              <a:ext cx="32" cy="34"/>
            </a:xfrm>
            <a:custGeom>
              <a:avLst/>
              <a:gdLst>
                <a:gd name="T0" fmla="*/ 0 w 14"/>
                <a:gd name="T1" fmla="*/ 129 h 14"/>
                <a:gd name="T2" fmla="*/ 167 w 14"/>
                <a:gd name="T3" fmla="*/ 129 h 14"/>
                <a:gd name="T4" fmla="*/ 25 w 14"/>
                <a:gd name="T5" fmla="*/ 160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14">
                  <a:moveTo>
                    <a:pt x="0" y="9"/>
                  </a:moveTo>
                  <a:cubicBezTo>
                    <a:pt x="4" y="8"/>
                    <a:pt x="14" y="0"/>
                    <a:pt x="14" y="9"/>
                  </a:cubicBezTo>
                  <a:cubicBezTo>
                    <a:pt x="14" y="14"/>
                    <a:pt x="5" y="13"/>
                    <a:pt x="2" y="11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60" name="Freeform 253">
              <a:extLst>
                <a:ext uri="{FF2B5EF4-FFF2-40B4-BE49-F238E27FC236}">
                  <a16:creationId xmlns:a16="http://schemas.microsoft.com/office/drawing/2014/main" id="{E3CD3BD1-99FB-4CEA-8F42-D85D30F593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5" y="3118"/>
              <a:ext cx="21" cy="15"/>
            </a:xfrm>
            <a:custGeom>
              <a:avLst/>
              <a:gdLst>
                <a:gd name="T0" fmla="*/ 12 w 9"/>
                <a:gd name="T1" fmla="*/ 0 h 6"/>
                <a:gd name="T2" fmla="*/ 0 w 9"/>
                <a:gd name="T3" fmla="*/ 50 h 6"/>
                <a:gd name="T4" fmla="*/ 114 w 9"/>
                <a:gd name="T5" fmla="*/ 95 h 6"/>
                <a:gd name="T6" fmla="*/ 12 w 9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6">
                  <a:moveTo>
                    <a:pt x="1" y="0"/>
                  </a:moveTo>
                  <a:cubicBezTo>
                    <a:pt x="1" y="1"/>
                    <a:pt x="0" y="2"/>
                    <a:pt x="0" y="3"/>
                  </a:cubicBezTo>
                  <a:cubicBezTo>
                    <a:pt x="3" y="5"/>
                    <a:pt x="6" y="6"/>
                    <a:pt x="9" y="6"/>
                  </a:cubicBezTo>
                  <a:cubicBezTo>
                    <a:pt x="9" y="1"/>
                    <a:pt x="5" y="1"/>
                    <a:pt x="1" y="0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61" name="Freeform 254">
              <a:extLst>
                <a:ext uri="{FF2B5EF4-FFF2-40B4-BE49-F238E27FC236}">
                  <a16:creationId xmlns:a16="http://schemas.microsoft.com/office/drawing/2014/main" id="{1E075137-2217-4EFA-818E-6CB7E45E22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1" y="2913"/>
              <a:ext cx="46" cy="32"/>
            </a:xfrm>
            <a:custGeom>
              <a:avLst/>
              <a:gdLst>
                <a:gd name="T0" fmla="*/ 37 w 20"/>
                <a:gd name="T1" fmla="*/ 62 h 13"/>
                <a:gd name="T2" fmla="*/ 195 w 20"/>
                <a:gd name="T3" fmla="*/ 133 h 13"/>
                <a:gd name="T4" fmla="*/ 37 w 20"/>
                <a:gd name="T5" fmla="*/ 74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13">
                  <a:moveTo>
                    <a:pt x="3" y="4"/>
                  </a:moveTo>
                  <a:cubicBezTo>
                    <a:pt x="0" y="12"/>
                    <a:pt x="14" y="13"/>
                    <a:pt x="16" y="9"/>
                  </a:cubicBezTo>
                  <a:cubicBezTo>
                    <a:pt x="20" y="0"/>
                    <a:pt x="6" y="4"/>
                    <a:pt x="3" y="5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62" name="Freeform 255">
              <a:extLst>
                <a:ext uri="{FF2B5EF4-FFF2-40B4-BE49-F238E27FC236}">
                  <a16:creationId xmlns:a16="http://schemas.microsoft.com/office/drawing/2014/main" id="{FD2DB7EA-1F4A-4DA1-B024-7AEEA9A155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3" y="2901"/>
              <a:ext cx="28" cy="24"/>
            </a:xfrm>
            <a:custGeom>
              <a:avLst/>
              <a:gdLst>
                <a:gd name="T0" fmla="*/ 0 w 12"/>
                <a:gd name="T1" fmla="*/ 110 h 10"/>
                <a:gd name="T2" fmla="*/ 126 w 12"/>
                <a:gd name="T3" fmla="*/ 127 h 10"/>
                <a:gd name="T4" fmla="*/ 152 w 12"/>
                <a:gd name="T5" fmla="*/ 41 h 10"/>
                <a:gd name="T6" fmla="*/ 28 w 12"/>
                <a:gd name="T7" fmla="*/ 98 h 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10">
                  <a:moveTo>
                    <a:pt x="0" y="8"/>
                  </a:moveTo>
                  <a:cubicBezTo>
                    <a:pt x="2" y="10"/>
                    <a:pt x="7" y="9"/>
                    <a:pt x="10" y="9"/>
                  </a:cubicBezTo>
                  <a:cubicBezTo>
                    <a:pt x="11" y="7"/>
                    <a:pt x="11" y="5"/>
                    <a:pt x="12" y="3"/>
                  </a:cubicBezTo>
                  <a:cubicBezTo>
                    <a:pt x="8" y="0"/>
                    <a:pt x="4" y="4"/>
                    <a:pt x="2" y="7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63" name="Freeform 256">
              <a:extLst>
                <a:ext uri="{FF2B5EF4-FFF2-40B4-BE49-F238E27FC236}">
                  <a16:creationId xmlns:a16="http://schemas.microsoft.com/office/drawing/2014/main" id="{DAB719F6-A1F1-4BE7-BA57-DAD7CB8777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6" y="2990"/>
              <a:ext cx="41" cy="29"/>
            </a:xfrm>
            <a:custGeom>
              <a:avLst/>
              <a:gdLst>
                <a:gd name="T0" fmla="*/ 36 w 18"/>
                <a:gd name="T1" fmla="*/ 111 h 12"/>
                <a:gd name="T2" fmla="*/ 203 w 18"/>
                <a:gd name="T3" fmla="*/ 140 h 12"/>
                <a:gd name="T4" fmla="*/ 203 w 18"/>
                <a:gd name="T5" fmla="*/ 87 h 12"/>
                <a:gd name="T6" fmla="*/ 187 w 18"/>
                <a:gd name="T7" fmla="*/ 29 h 12"/>
                <a:gd name="T8" fmla="*/ 141 w 18"/>
                <a:gd name="T9" fmla="*/ 29 h 12"/>
                <a:gd name="T10" fmla="*/ 73 w 18"/>
                <a:gd name="T11" fmla="*/ 41 h 12"/>
                <a:gd name="T12" fmla="*/ 48 w 18"/>
                <a:gd name="T13" fmla="*/ 128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" h="12">
                  <a:moveTo>
                    <a:pt x="3" y="8"/>
                  </a:moveTo>
                  <a:cubicBezTo>
                    <a:pt x="5" y="9"/>
                    <a:pt x="15" y="12"/>
                    <a:pt x="17" y="10"/>
                  </a:cubicBezTo>
                  <a:cubicBezTo>
                    <a:pt x="18" y="9"/>
                    <a:pt x="17" y="7"/>
                    <a:pt x="17" y="6"/>
                  </a:cubicBezTo>
                  <a:cubicBezTo>
                    <a:pt x="16" y="5"/>
                    <a:pt x="17" y="3"/>
                    <a:pt x="16" y="2"/>
                  </a:cubicBezTo>
                  <a:cubicBezTo>
                    <a:pt x="15" y="0"/>
                    <a:pt x="14" y="1"/>
                    <a:pt x="12" y="2"/>
                  </a:cubicBezTo>
                  <a:cubicBezTo>
                    <a:pt x="10" y="3"/>
                    <a:pt x="9" y="3"/>
                    <a:pt x="6" y="3"/>
                  </a:cubicBezTo>
                  <a:cubicBezTo>
                    <a:pt x="3" y="3"/>
                    <a:pt x="0" y="7"/>
                    <a:pt x="4" y="9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64" name="Freeform 257">
              <a:extLst>
                <a:ext uri="{FF2B5EF4-FFF2-40B4-BE49-F238E27FC236}">
                  <a16:creationId xmlns:a16="http://schemas.microsoft.com/office/drawing/2014/main" id="{D09C25AA-397C-4E4F-AAB6-AC23BEECEB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2" y="2975"/>
              <a:ext cx="28" cy="25"/>
            </a:xfrm>
            <a:custGeom>
              <a:avLst/>
              <a:gdLst>
                <a:gd name="T0" fmla="*/ 65 w 12"/>
                <a:gd name="T1" fmla="*/ 158 h 10"/>
                <a:gd name="T2" fmla="*/ 142 w 12"/>
                <a:gd name="T3" fmla="*/ 33 h 10"/>
                <a:gd name="T4" fmla="*/ 86 w 12"/>
                <a:gd name="T5" fmla="*/ 0 h 10"/>
                <a:gd name="T6" fmla="*/ 65 w 12"/>
                <a:gd name="T7" fmla="*/ 158 h 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10">
                  <a:moveTo>
                    <a:pt x="5" y="10"/>
                  </a:moveTo>
                  <a:cubicBezTo>
                    <a:pt x="6" y="8"/>
                    <a:pt x="12" y="5"/>
                    <a:pt x="11" y="2"/>
                  </a:cubicBezTo>
                  <a:cubicBezTo>
                    <a:pt x="11" y="0"/>
                    <a:pt x="8" y="0"/>
                    <a:pt x="7" y="0"/>
                  </a:cubicBezTo>
                  <a:cubicBezTo>
                    <a:pt x="3" y="1"/>
                    <a:pt x="0" y="8"/>
                    <a:pt x="5" y="10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65" name="Freeform 258">
              <a:extLst>
                <a:ext uri="{FF2B5EF4-FFF2-40B4-BE49-F238E27FC236}">
                  <a16:creationId xmlns:a16="http://schemas.microsoft.com/office/drawing/2014/main" id="{597CBD7A-A205-455F-9C51-B7DACC8D1A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2" y="3014"/>
              <a:ext cx="14" cy="37"/>
            </a:xfrm>
            <a:custGeom>
              <a:avLst/>
              <a:gdLst>
                <a:gd name="T0" fmla="*/ 12 w 6"/>
                <a:gd name="T1" fmla="*/ 42 h 15"/>
                <a:gd name="T2" fmla="*/ 77 w 6"/>
                <a:gd name="T3" fmla="*/ 62 h 15"/>
                <a:gd name="T4" fmla="*/ 65 w 6"/>
                <a:gd name="T5" fmla="*/ 153 h 15"/>
                <a:gd name="T6" fmla="*/ 77 w 6"/>
                <a:gd name="T7" fmla="*/ 195 h 15"/>
                <a:gd name="T8" fmla="*/ 28 w 6"/>
                <a:gd name="T9" fmla="*/ 183 h 15"/>
                <a:gd name="T10" fmla="*/ 28 w 6"/>
                <a:gd name="T11" fmla="*/ 42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" h="15">
                  <a:moveTo>
                    <a:pt x="1" y="3"/>
                  </a:moveTo>
                  <a:cubicBezTo>
                    <a:pt x="3" y="0"/>
                    <a:pt x="5" y="1"/>
                    <a:pt x="6" y="4"/>
                  </a:cubicBezTo>
                  <a:cubicBezTo>
                    <a:pt x="6" y="6"/>
                    <a:pt x="5" y="8"/>
                    <a:pt x="5" y="10"/>
                  </a:cubicBezTo>
                  <a:cubicBezTo>
                    <a:pt x="5" y="10"/>
                    <a:pt x="6" y="13"/>
                    <a:pt x="6" y="13"/>
                  </a:cubicBezTo>
                  <a:cubicBezTo>
                    <a:pt x="5" y="15"/>
                    <a:pt x="3" y="13"/>
                    <a:pt x="2" y="12"/>
                  </a:cubicBezTo>
                  <a:cubicBezTo>
                    <a:pt x="0" y="9"/>
                    <a:pt x="0" y="6"/>
                    <a:pt x="2" y="3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66" name="Freeform 259">
              <a:extLst>
                <a:ext uri="{FF2B5EF4-FFF2-40B4-BE49-F238E27FC236}">
                  <a16:creationId xmlns:a16="http://schemas.microsoft.com/office/drawing/2014/main" id="{DBD1630F-DAD6-4F33-BD5D-9D9281BB72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8" y="3113"/>
              <a:ext cx="21" cy="17"/>
            </a:xfrm>
            <a:custGeom>
              <a:avLst/>
              <a:gdLst>
                <a:gd name="T0" fmla="*/ 0 w 9"/>
                <a:gd name="T1" fmla="*/ 29 h 7"/>
                <a:gd name="T2" fmla="*/ 49 w 9"/>
                <a:gd name="T3" fmla="*/ 87 h 7"/>
                <a:gd name="T4" fmla="*/ 103 w 9"/>
                <a:gd name="T5" fmla="*/ 41 h 7"/>
                <a:gd name="T6" fmla="*/ 0 w 9"/>
                <a:gd name="T7" fmla="*/ 29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7">
                  <a:moveTo>
                    <a:pt x="0" y="2"/>
                  </a:moveTo>
                  <a:cubicBezTo>
                    <a:pt x="0" y="4"/>
                    <a:pt x="2" y="7"/>
                    <a:pt x="4" y="6"/>
                  </a:cubicBezTo>
                  <a:cubicBezTo>
                    <a:pt x="4" y="6"/>
                    <a:pt x="8" y="4"/>
                    <a:pt x="8" y="3"/>
                  </a:cubicBezTo>
                  <a:cubicBezTo>
                    <a:pt x="9" y="0"/>
                    <a:pt x="2" y="1"/>
                    <a:pt x="0" y="2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67" name="Freeform 260">
              <a:extLst>
                <a:ext uri="{FF2B5EF4-FFF2-40B4-BE49-F238E27FC236}">
                  <a16:creationId xmlns:a16="http://schemas.microsoft.com/office/drawing/2014/main" id="{216A7B59-C05B-47B3-9E82-057C872D19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7" y="3145"/>
              <a:ext cx="32" cy="30"/>
            </a:xfrm>
            <a:custGeom>
              <a:avLst/>
              <a:gdLst>
                <a:gd name="T0" fmla="*/ 11 w 14"/>
                <a:gd name="T1" fmla="*/ 0 h 12"/>
                <a:gd name="T2" fmla="*/ 48 w 14"/>
                <a:gd name="T3" fmla="*/ 188 h 12"/>
                <a:gd name="T4" fmla="*/ 167 w 14"/>
                <a:gd name="T5" fmla="*/ 95 h 12"/>
                <a:gd name="T6" fmla="*/ 25 w 14"/>
                <a:gd name="T7" fmla="*/ 0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12">
                  <a:moveTo>
                    <a:pt x="1" y="0"/>
                  </a:moveTo>
                  <a:cubicBezTo>
                    <a:pt x="0" y="3"/>
                    <a:pt x="1" y="11"/>
                    <a:pt x="4" y="12"/>
                  </a:cubicBezTo>
                  <a:cubicBezTo>
                    <a:pt x="7" y="12"/>
                    <a:pt x="13" y="9"/>
                    <a:pt x="14" y="6"/>
                  </a:cubicBezTo>
                  <a:cubicBezTo>
                    <a:pt x="14" y="2"/>
                    <a:pt x="4" y="1"/>
                    <a:pt x="2" y="0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68" name="Freeform 261">
              <a:extLst>
                <a:ext uri="{FF2B5EF4-FFF2-40B4-BE49-F238E27FC236}">
                  <a16:creationId xmlns:a16="http://schemas.microsoft.com/office/drawing/2014/main" id="{EFE4D4DA-A592-4CF5-A5D3-852B4CEB6A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4" y="3153"/>
              <a:ext cx="21" cy="17"/>
            </a:xfrm>
            <a:custGeom>
              <a:avLst/>
              <a:gdLst>
                <a:gd name="T0" fmla="*/ 114 w 9"/>
                <a:gd name="T1" fmla="*/ 0 h 7"/>
                <a:gd name="T2" fmla="*/ 65 w 9"/>
                <a:gd name="T3" fmla="*/ 87 h 7"/>
                <a:gd name="T4" fmla="*/ 0 w 9"/>
                <a:gd name="T5" fmla="*/ 87 h 7"/>
                <a:gd name="T6" fmla="*/ 103 w 9"/>
                <a:gd name="T7" fmla="*/ 0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7">
                  <a:moveTo>
                    <a:pt x="9" y="0"/>
                  </a:moveTo>
                  <a:cubicBezTo>
                    <a:pt x="7" y="2"/>
                    <a:pt x="7" y="5"/>
                    <a:pt x="5" y="6"/>
                  </a:cubicBezTo>
                  <a:cubicBezTo>
                    <a:pt x="3" y="7"/>
                    <a:pt x="2" y="6"/>
                    <a:pt x="0" y="6"/>
                  </a:cubicBezTo>
                  <a:cubicBezTo>
                    <a:pt x="1" y="3"/>
                    <a:pt x="4" y="0"/>
                    <a:pt x="8" y="0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69" name="Freeform 262">
              <a:extLst>
                <a:ext uri="{FF2B5EF4-FFF2-40B4-BE49-F238E27FC236}">
                  <a16:creationId xmlns:a16="http://schemas.microsoft.com/office/drawing/2014/main" id="{82A255C0-9F33-4510-A947-37D4E33FD9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1" y="2953"/>
              <a:ext cx="27" cy="27"/>
            </a:xfrm>
            <a:custGeom>
              <a:avLst/>
              <a:gdLst>
                <a:gd name="T0" fmla="*/ 0 w 12"/>
                <a:gd name="T1" fmla="*/ 29 h 11"/>
                <a:gd name="T2" fmla="*/ 72 w 12"/>
                <a:gd name="T3" fmla="*/ 150 h 11"/>
                <a:gd name="T4" fmla="*/ 117 w 12"/>
                <a:gd name="T5" fmla="*/ 91 h 11"/>
                <a:gd name="T6" fmla="*/ 92 w 12"/>
                <a:gd name="T7" fmla="*/ 29 h 11"/>
                <a:gd name="T8" fmla="*/ 11 w 12"/>
                <a:gd name="T9" fmla="*/ 29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1">
                  <a:moveTo>
                    <a:pt x="0" y="2"/>
                  </a:moveTo>
                  <a:cubicBezTo>
                    <a:pt x="1" y="4"/>
                    <a:pt x="3" y="10"/>
                    <a:pt x="6" y="10"/>
                  </a:cubicBezTo>
                  <a:cubicBezTo>
                    <a:pt x="8" y="11"/>
                    <a:pt x="9" y="7"/>
                    <a:pt x="10" y="6"/>
                  </a:cubicBezTo>
                  <a:cubicBezTo>
                    <a:pt x="12" y="3"/>
                    <a:pt x="10" y="3"/>
                    <a:pt x="8" y="2"/>
                  </a:cubicBezTo>
                  <a:cubicBezTo>
                    <a:pt x="5" y="0"/>
                    <a:pt x="4" y="0"/>
                    <a:pt x="1" y="2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70" name="Freeform 263">
              <a:extLst>
                <a:ext uri="{FF2B5EF4-FFF2-40B4-BE49-F238E27FC236}">
                  <a16:creationId xmlns:a16="http://schemas.microsoft.com/office/drawing/2014/main" id="{EA73CCAF-094A-4C37-A2B1-32BA31B547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5" y="2945"/>
              <a:ext cx="23" cy="25"/>
            </a:xfrm>
            <a:custGeom>
              <a:avLst/>
              <a:gdLst>
                <a:gd name="T0" fmla="*/ 28 w 10"/>
                <a:gd name="T1" fmla="*/ 50 h 10"/>
                <a:gd name="T2" fmla="*/ 28 w 10"/>
                <a:gd name="T3" fmla="*/ 145 h 10"/>
                <a:gd name="T4" fmla="*/ 122 w 10"/>
                <a:gd name="T5" fmla="*/ 145 h 10"/>
                <a:gd name="T6" fmla="*/ 94 w 10"/>
                <a:gd name="T7" fmla="*/ 50 h 10"/>
                <a:gd name="T8" fmla="*/ 12 w 10"/>
                <a:gd name="T9" fmla="*/ 33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10">
                  <a:moveTo>
                    <a:pt x="2" y="3"/>
                  </a:moveTo>
                  <a:cubicBezTo>
                    <a:pt x="0" y="4"/>
                    <a:pt x="0" y="8"/>
                    <a:pt x="2" y="9"/>
                  </a:cubicBezTo>
                  <a:cubicBezTo>
                    <a:pt x="4" y="10"/>
                    <a:pt x="8" y="9"/>
                    <a:pt x="10" y="9"/>
                  </a:cubicBezTo>
                  <a:cubicBezTo>
                    <a:pt x="10" y="7"/>
                    <a:pt x="10" y="4"/>
                    <a:pt x="8" y="3"/>
                  </a:cubicBezTo>
                  <a:cubicBezTo>
                    <a:pt x="6" y="0"/>
                    <a:pt x="3" y="2"/>
                    <a:pt x="1" y="2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71" name="Freeform 264">
              <a:extLst>
                <a:ext uri="{FF2B5EF4-FFF2-40B4-BE49-F238E27FC236}">
                  <a16:creationId xmlns:a16="http://schemas.microsoft.com/office/drawing/2014/main" id="{D7641C9F-808B-4287-BF07-58BAD68F5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4" y="2891"/>
              <a:ext cx="42" cy="49"/>
            </a:xfrm>
            <a:custGeom>
              <a:avLst/>
              <a:gdLst>
                <a:gd name="T0" fmla="*/ 12 w 18"/>
                <a:gd name="T1" fmla="*/ 0 h 20"/>
                <a:gd name="T2" fmla="*/ 114 w 18"/>
                <a:gd name="T3" fmla="*/ 132 h 20"/>
                <a:gd name="T4" fmla="*/ 201 w 18"/>
                <a:gd name="T5" fmla="*/ 203 h 20"/>
                <a:gd name="T6" fmla="*/ 114 w 18"/>
                <a:gd name="T7" fmla="*/ 282 h 20"/>
                <a:gd name="T8" fmla="*/ 28 w 18"/>
                <a:gd name="T9" fmla="*/ 191 h 20"/>
                <a:gd name="T10" fmla="*/ 28 w 18"/>
                <a:gd name="T11" fmla="*/ 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" h="20">
                  <a:moveTo>
                    <a:pt x="1" y="0"/>
                  </a:moveTo>
                  <a:cubicBezTo>
                    <a:pt x="3" y="4"/>
                    <a:pt x="6" y="7"/>
                    <a:pt x="9" y="9"/>
                  </a:cubicBezTo>
                  <a:cubicBezTo>
                    <a:pt x="11" y="11"/>
                    <a:pt x="14" y="12"/>
                    <a:pt x="16" y="14"/>
                  </a:cubicBezTo>
                  <a:cubicBezTo>
                    <a:pt x="18" y="18"/>
                    <a:pt x="12" y="18"/>
                    <a:pt x="9" y="19"/>
                  </a:cubicBezTo>
                  <a:cubicBezTo>
                    <a:pt x="4" y="20"/>
                    <a:pt x="2" y="18"/>
                    <a:pt x="2" y="13"/>
                  </a:cubicBezTo>
                  <a:cubicBezTo>
                    <a:pt x="1" y="10"/>
                    <a:pt x="0" y="2"/>
                    <a:pt x="2" y="0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72" name="Freeform 265">
              <a:extLst>
                <a:ext uri="{FF2B5EF4-FFF2-40B4-BE49-F238E27FC236}">
                  <a16:creationId xmlns:a16="http://schemas.microsoft.com/office/drawing/2014/main" id="{EA03E5DA-7E6B-46A1-9247-8083125B9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8" y="2935"/>
              <a:ext cx="44" cy="35"/>
            </a:xfrm>
            <a:custGeom>
              <a:avLst/>
              <a:gdLst>
                <a:gd name="T0" fmla="*/ 12 w 19"/>
                <a:gd name="T1" fmla="*/ 0 h 14"/>
                <a:gd name="T2" fmla="*/ 28 w 19"/>
                <a:gd name="T3" fmla="*/ 125 h 14"/>
                <a:gd name="T4" fmla="*/ 86 w 19"/>
                <a:gd name="T5" fmla="*/ 208 h 14"/>
                <a:gd name="T6" fmla="*/ 134 w 19"/>
                <a:gd name="T7" fmla="*/ 175 h 14"/>
                <a:gd name="T8" fmla="*/ 208 w 19"/>
                <a:gd name="T9" fmla="*/ 63 h 14"/>
                <a:gd name="T10" fmla="*/ 151 w 19"/>
                <a:gd name="T11" fmla="*/ 33 h 14"/>
                <a:gd name="T12" fmla="*/ 28 w 19"/>
                <a:gd name="T13" fmla="*/ 0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" h="14">
                  <a:moveTo>
                    <a:pt x="1" y="0"/>
                  </a:moveTo>
                  <a:cubicBezTo>
                    <a:pt x="0" y="3"/>
                    <a:pt x="0" y="6"/>
                    <a:pt x="2" y="8"/>
                  </a:cubicBezTo>
                  <a:cubicBezTo>
                    <a:pt x="3" y="9"/>
                    <a:pt x="5" y="12"/>
                    <a:pt x="7" y="13"/>
                  </a:cubicBezTo>
                  <a:cubicBezTo>
                    <a:pt x="9" y="14"/>
                    <a:pt x="9" y="13"/>
                    <a:pt x="11" y="11"/>
                  </a:cubicBezTo>
                  <a:cubicBezTo>
                    <a:pt x="13" y="9"/>
                    <a:pt x="16" y="7"/>
                    <a:pt x="17" y="4"/>
                  </a:cubicBezTo>
                  <a:cubicBezTo>
                    <a:pt x="19" y="0"/>
                    <a:pt x="15" y="0"/>
                    <a:pt x="12" y="2"/>
                  </a:cubicBezTo>
                  <a:cubicBezTo>
                    <a:pt x="9" y="3"/>
                    <a:pt x="5" y="3"/>
                    <a:pt x="2" y="0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73" name="Freeform 266">
              <a:extLst>
                <a:ext uri="{FF2B5EF4-FFF2-40B4-BE49-F238E27FC236}">
                  <a16:creationId xmlns:a16="http://schemas.microsoft.com/office/drawing/2014/main" id="{7D0491AF-57BD-434A-A90F-31246BB006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9" y="2802"/>
              <a:ext cx="32" cy="30"/>
            </a:xfrm>
            <a:custGeom>
              <a:avLst/>
              <a:gdLst>
                <a:gd name="T0" fmla="*/ 94 w 14"/>
                <a:gd name="T1" fmla="*/ 0 h 12"/>
                <a:gd name="T2" fmla="*/ 94 w 14"/>
                <a:gd name="T3" fmla="*/ 188 h 12"/>
                <a:gd name="T4" fmla="*/ 158 w 14"/>
                <a:gd name="T5" fmla="*/ 113 h 12"/>
                <a:gd name="T6" fmla="*/ 94 w 14"/>
                <a:gd name="T7" fmla="*/ 20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12">
                  <a:moveTo>
                    <a:pt x="8" y="0"/>
                  </a:moveTo>
                  <a:cubicBezTo>
                    <a:pt x="0" y="1"/>
                    <a:pt x="0" y="11"/>
                    <a:pt x="8" y="12"/>
                  </a:cubicBezTo>
                  <a:cubicBezTo>
                    <a:pt x="11" y="12"/>
                    <a:pt x="13" y="10"/>
                    <a:pt x="13" y="7"/>
                  </a:cubicBezTo>
                  <a:cubicBezTo>
                    <a:pt x="14" y="3"/>
                    <a:pt x="11" y="3"/>
                    <a:pt x="8" y="1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74" name="Freeform 267">
              <a:extLst>
                <a:ext uri="{FF2B5EF4-FFF2-40B4-BE49-F238E27FC236}">
                  <a16:creationId xmlns:a16="http://schemas.microsoft.com/office/drawing/2014/main" id="{87E6F2C0-7E6A-40D9-9244-2D854C41E5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1" y="2827"/>
              <a:ext cx="35" cy="24"/>
            </a:xfrm>
            <a:custGeom>
              <a:avLst/>
              <a:gdLst>
                <a:gd name="T0" fmla="*/ 37 w 15"/>
                <a:gd name="T1" fmla="*/ 70 h 10"/>
                <a:gd name="T2" fmla="*/ 114 w 15"/>
                <a:gd name="T3" fmla="*/ 41 h 10"/>
                <a:gd name="T4" fmla="*/ 180 w 15"/>
                <a:gd name="T5" fmla="*/ 110 h 10"/>
                <a:gd name="T6" fmla="*/ 37 w 15"/>
                <a:gd name="T7" fmla="*/ 41 h 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10">
                  <a:moveTo>
                    <a:pt x="3" y="5"/>
                  </a:moveTo>
                  <a:cubicBezTo>
                    <a:pt x="6" y="0"/>
                    <a:pt x="6" y="1"/>
                    <a:pt x="9" y="3"/>
                  </a:cubicBezTo>
                  <a:cubicBezTo>
                    <a:pt x="11" y="3"/>
                    <a:pt x="15" y="6"/>
                    <a:pt x="14" y="8"/>
                  </a:cubicBezTo>
                  <a:cubicBezTo>
                    <a:pt x="13" y="10"/>
                    <a:pt x="0" y="9"/>
                    <a:pt x="3" y="3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75" name="Freeform 268">
              <a:extLst>
                <a:ext uri="{FF2B5EF4-FFF2-40B4-BE49-F238E27FC236}">
                  <a16:creationId xmlns:a16="http://schemas.microsoft.com/office/drawing/2014/main" id="{2E7ED063-4A89-45D3-85C3-60C3DBC29D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8" y="2800"/>
              <a:ext cx="25" cy="47"/>
            </a:xfrm>
            <a:custGeom>
              <a:avLst/>
              <a:gdLst>
                <a:gd name="T0" fmla="*/ 130 w 11"/>
                <a:gd name="T1" fmla="*/ 30 h 19"/>
                <a:gd name="T2" fmla="*/ 36 w 11"/>
                <a:gd name="T3" fmla="*/ 134 h 19"/>
                <a:gd name="T4" fmla="*/ 130 w 11"/>
                <a:gd name="T5" fmla="*/ 12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19">
                  <a:moveTo>
                    <a:pt x="11" y="2"/>
                  </a:moveTo>
                  <a:cubicBezTo>
                    <a:pt x="10" y="3"/>
                    <a:pt x="7" y="19"/>
                    <a:pt x="3" y="9"/>
                  </a:cubicBezTo>
                  <a:cubicBezTo>
                    <a:pt x="0" y="5"/>
                    <a:pt x="7" y="0"/>
                    <a:pt x="11" y="1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76" name="Freeform 269">
              <a:extLst>
                <a:ext uri="{FF2B5EF4-FFF2-40B4-BE49-F238E27FC236}">
                  <a16:creationId xmlns:a16="http://schemas.microsoft.com/office/drawing/2014/main" id="{D482DA67-F195-4391-9AFA-DCB9726EC6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1" y="2943"/>
              <a:ext cx="28" cy="37"/>
            </a:xfrm>
            <a:custGeom>
              <a:avLst/>
              <a:gdLst>
                <a:gd name="T0" fmla="*/ 28 w 12"/>
                <a:gd name="T1" fmla="*/ 0 h 15"/>
                <a:gd name="T2" fmla="*/ 65 w 12"/>
                <a:gd name="T3" fmla="*/ 62 h 15"/>
                <a:gd name="T4" fmla="*/ 126 w 12"/>
                <a:gd name="T5" fmla="*/ 121 h 15"/>
                <a:gd name="T6" fmla="*/ 103 w 12"/>
                <a:gd name="T7" fmla="*/ 212 h 15"/>
                <a:gd name="T8" fmla="*/ 37 w 12"/>
                <a:gd name="T9" fmla="*/ 3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5">
                  <a:moveTo>
                    <a:pt x="2" y="0"/>
                  </a:moveTo>
                  <a:cubicBezTo>
                    <a:pt x="4" y="1"/>
                    <a:pt x="4" y="3"/>
                    <a:pt x="5" y="4"/>
                  </a:cubicBezTo>
                  <a:cubicBezTo>
                    <a:pt x="7" y="6"/>
                    <a:pt x="10" y="7"/>
                    <a:pt x="10" y="8"/>
                  </a:cubicBezTo>
                  <a:cubicBezTo>
                    <a:pt x="12" y="10"/>
                    <a:pt x="12" y="14"/>
                    <a:pt x="8" y="14"/>
                  </a:cubicBezTo>
                  <a:cubicBezTo>
                    <a:pt x="2" y="15"/>
                    <a:pt x="0" y="6"/>
                    <a:pt x="3" y="2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77" name="Freeform 270">
              <a:extLst>
                <a:ext uri="{FF2B5EF4-FFF2-40B4-BE49-F238E27FC236}">
                  <a16:creationId xmlns:a16="http://schemas.microsoft.com/office/drawing/2014/main" id="{2B85942F-CEB8-4462-9FC4-7FF97F64BC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7" y="2982"/>
              <a:ext cx="23" cy="25"/>
            </a:xfrm>
            <a:custGeom>
              <a:avLst/>
              <a:gdLst>
                <a:gd name="T0" fmla="*/ 74 w 10"/>
                <a:gd name="T1" fmla="*/ 0 h 10"/>
                <a:gd name="T2" fmla="*/ 0 w 10"/>
                <a:gd name="T3" fmla="*/ 63 h 10"/>
                <a:gd name="T4" fmla="*/ 48 w 10"/>
                <a:gd name="T5" fmla="*/ 158 h 10"/>
                <a:gd name="T6" fmla="*/ 74 w 10"/>
                <a:gd name="T7" fmla="*/ 20 h 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10">
                  <a:moveTo>
                    <a:pt x="6" y="0"/>
                  </a:moveTo>
                  <a:cubicBezTo>
                    <a:pt x="4" y="0"/>
                    <a:pt x="0" y="1"/>
                    <a:pt x="0" y="4"/>
                  </a:cubicBezTo>
                  <a:cubicBezTo>
                    <a:pt x="0" y="5"/>
                    <a:pt x="2" y="10"/>
                    <a:pt x="4" y="10"/>
                  </a:cubicBezTo>
                  <a:cubicBezTo>
                    <a:pt x="10" y="10"/>
                    <a:pt x="9" y="3"/>
                    <a:pt x="6" y="1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78" name="Freeform 271">
              <a:extLst>
                <a:ext uri="{FF2B5EF4-FFF2-40B4-BE49-F238E27FC236}">
                  <a16:creationId xmlns:a16="http://schemas.microsoft.com/office/drawing/2014/main" id="{2B6DCE99-5C58-4175-865E-DF915278FA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8" y="2960"/>
              <a:ext cx="30" cy="22"/>
            </a:xfrm>
            <a:custGeom>
              <a:avLst/>
              <a:gdLst>
                <a:gd name="T0" fmla="*/ 0 w 13"/>
                <a:gd name="T1" fmla="*/ 90 h 9"/>
                <a:gd name="T2" fmla="*/ 159 w 13"/>
                <a:gd name="T3" fmla="*/ 12 h 9"/>
                <a:gd name="T4" fmla="*/ 12 w 13"/>
                <a:gd name="T5" fmla="*/ 71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9">
                  <a:moveTo>
                    <a:pt x="0" y="6"/>
                  </a:moveTo>
                  <a:cubicBezTo>
                    <a:pt x="4" y="9"/>
                    <a:pt x="12" y="7"/>
                    <a:pt x="13" y="1"/>
                  </a:cubicBezTo>
                  <a:cubicBezTo>
                    <a:pt x="8" y="0"/>
                    <a:pt x="5" y="6"/>
                    <a:pt x="1" y="5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79" name="Freeform 272">
              <a:extLst>
                <a:ext uri="{FF2B5EF4-FFF2-40B4-BE49-F238E27FC236}">
                  <a16:creationId xmlns:a16="http://schemas.microsoft.com/office/drawing/2014/main" id="{DC71BD8B-C1C7-462D-AA8E-61794B8834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5" y="2901"/>
              <a:ext cx="14" cy="37"/>
            </a:xfrm>
            <a:custGeom>
              <a:avLst/>
              <a:gdLst>
                <a:gd name="T0" fmla="*/ 0 w 6"/>
                <a:gd name="T1" fmla="*/ 12 h 15"/>
                <a:gd name="T2" fmla="*/ 12 w 6"/>
                <a:gd name="T3" fmla="*/ 0 h 15"/>
                <a:gd name="T4" fmla="*/ 77 w 6"/>
                <a:gd name="T5" fmla="*/ 165 h 15"/>
                <a:gd name="T6" fmla="*/ 12 w 6"/>
                <a:gd name="T7" fmla="*/ 12 h 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15">
                  <a:moveTo>
                    <a:pt x="0" y="1"/>
                  </a:moveTo>
                  <a:cubicBezTo>
                    <a:pt x="0" y="1"/>
                    <a:pt x="1" y="0"/>
                    <a:pt x="1" y="0"/>
                  </a:cubicBezTo>
                  <a:cubicBezTo>
                    <a:pt x="3" y="2"/>
                    <a:pt x="5" y="8"/>
                    <a:pt x="6" y="11"/>
                  </a:cubicBezTo>
                  <a:cubicBezTo>
                    <a:pt x="1" y="15"/>
                    <a:pt x="0" y="5"/>
                    <a:pt x="1" y="1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80" name="Freeform 273">
              <a:extLst>
                <a:ext uri="{FF2B5EF4-FFF2-40B4-BE49-F238E27FC236}">
                  <a16:creationId xmlns:a16="http://schemas.microsoft.com/office/drawing/2014/main" id="{ABC4E0F8-43CF-4471-9451-FA9EE221A3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9" y="2925"/>
              <a:ext cx="23" cy="28"/>
            </a:xfrm>
            <a:custGeom>
              <a:avLst/>
              <a:gdLst>
                <a:gd name="T0" fmla="*/ 28 w 10"/>
                <a:gd name="T1" fmla="*/ 181 h 11"/>
                <a:gd name="T2" fmla="*/ 122 w 10"/>
                <a:gd name="T3" fmla="*/ 97 h 11"/>
                <a:gd name="T4" fmla="*/ 85 w 10"/>
                <a:gd name="T5" fmla="*/ 0 h 11"/>
                <a:gd name="T6" fmla="*/ 37 w 10"/>
                <a:gd name="T7" fmla="*/ 97 h 11"/>
                <a:gd name="T8" fmla="*/ 28 w 10"/>
                <a:gd name="T9" fmla="*/ 15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11">
                  <a:moveTo>
                    <a:pt x="2" y="11"/>
                  </a:moveTo>
                  <a:cubicBezTo>
                    <a:pt x="4" y="8"/>
                    <a:pt x="9" y="9"/>
                    <a:pt x="10" y="6"/>
                  </a:cubicBezTo>
                  <a:cubicBezTo>
                    <a:pt x="10" y="5"/>
                    <a:pt x="9" y="0"/>
                    <a:pt x="7" y="0"/>
                  </a:cubicBezTo>
                  <a:cubicBezTo>
                    <a:pt x="6" y="0"/>
                    <a:pt x="4" y="5"/>
                    <a:pt x="3" y="6"/>
                  </a:cubicBezTo>
                  <a:cubicBezTo>
                    <a:pt x="2" y="7"/>
                    <a:pt x="0" y="9"/>
                    <a:pt x="2" y="9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81" name="Freeform 274">
              <a:extLst>
                <a:ext uri="{FF2B5EF4-FFF2-40B4-BE49-F238E27FC236}">
                  <a16:creationId xmlns:a16="http://schemas.microsoft.com/office/drawing/2014/main" id="{34AFFF71-277E-490E-8823-56964AE7E6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0" y="2925"/>
              <a:ext cx="37" cy="20"/>
            </a:xfrm>
            <a:custGeom>
              <a:avLst/>
              <a:gdLst>
                <a:gd name="T0" fmla="*/ 199 w 16"/>
                <a:gd name="T1" fmla="*/ 83 h 8"/>
                <a:gd name="T2" fmla="*/ 28 w 16"/>
                <a:gd name="T3" fmla="*/ 33 h 8"/>
                <a:gd name="T4" fmla="*/ 123 w 16"/>
                <a:gd name="T5" fmla="*/ 0 h 8"/>
                <a:gd name="T6" fmla="*/ 187 w 16"/>
                <a:gd name="T7" fmla="*/ 83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8">
                  <a:moveTo>
                    <a:pt x="16" y="5"/>
                  </a:moveTo>
                  <a:cubicBezTo>
                    <a:pt x="14" y="7"/>
                    <a:pt x="0" y="8"/>
                    <a:pt x="2" y="2"/>
                  </a:cubicBezTo>
                  <a:cubicBezTo>
                    <a:pt x="3" y="0"/>
                    <a:pt x="8" y="0"/>
                    <a:pt x="10" y="0"/>
                  </a:cubicBezTo>
                  <a:cubicBezTo>
                    <a:pt x="12" y="1"/>
                    <a:pt x="14" y="4"/>
                    <a:pt x="15" y="5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82" name="Freeform 275">
              <a:extLst>
                <a:ext uri="{FF2B5EF4-FFF2-40B4-BE49-F238E27FC236}">
                  <a16:creationId xmlns:a16="http://schemas.microsoft.com/office/drawing/2014/main" id="{08FC7655-F1AE-4AC9-A2A5-C0DF103B65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6" y="2903"/>
              <a:ext cx="30" cy="20"/>
            </a:xfrm>
            <a:custGeom>
              <a:avLst/>
              <a:gdLst>
                <a:gd name="T0" fmla="*/ 134 w 13"/>
                <a:gd name="T1" fmla="*/ 113 h 8"/>
                <a:gd name="T2" fmla="*/ 12 w 13"/>
                <a:gd name="T3" fmla="*/ 113 h 8"/>
                <a:gd name="T4" fmla="*/ 0 w 13"/>
                <a:gd name="T5" fmla="*/ 95 h 8"/>
                <a:gd name="T6" fmla="*/ 28 w 13"/>
                <a:gd name="T7" fmla="*/ 33 h 8"/>
                <a:gd name="T8" fmla="*/ 134 w 13"/>
                <a:gd name="T9" fmla="*/ 95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8">
                  <a:moveTo>
                    <a:pt x="11" y="7"/>
                  </a:moveTo>
                  <a:cubicBezTo>
                    <a:pt x="8" y="8"/>
                    <a:pt x="3" y="8"/>
                    <a:pt x="1" y="7"/>
                  </a:cubicBezTo>
                  <a:cubicBezTo>
                    <a:pt x="0" y="6"/>
                    <a:pt x="0" y="7"/>
                    <a:pt x="0" y="6"/>
                  </a:cubicBezTo>
                  <a:cubicBezTo>
                    <a:pt x="0" y="5"/>
                    <a:pt x="2" y="2"/>
                    <a:pt x="2" y="2"/>
                  </a:cubicBezTo>
                  <a:cubicBezTo>
                    <a:pt x="5" y="0"/>
                    <a:pt x="13" y="2"/>
                    <a:pt x="11" y="6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83" name="Freeform 276">
              <a:extLst>
                <a:ext uri="{FF2B5EF4-FFF2-40B4-BE49-F238E27FC236}">
                  <a16:creationId xmlns:a16="http://schemas.microsoft.com/office/drawing/2014/main" id="{4CF7B4D7-02C4-4862-A3D0-072C6AE72A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0" y="2901"/>
              <a:ext cx="19" cy="17"/>
            </a:xfrm>
            <a:custGeom>
              <a:avLst/>
              <a:gdLst>
                <a:gd name="T0" fmla="*/ 29 w 8"/>
                <a:gd name="T1" fmla="*/ 12 h 7"/>
                <a:gd name="T2" fmla="*/ 12 w 8"/>
                <a:gd name="T3" fmla="*/ 87 h 7"/>
                <a:gd name="T4" fmla="*/ 78 w 8"/>
                <a:gd name="T5" fmla="*/ 87 h 7"/>
                <a:gd name="T6" fmla="*/ 29 w 8"/>
                <a:gd name="T7" fmla="*/ 12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7">
                  <a:moveTo>
                    <a:pt x="2" y="1"/>
                  </a:moveTo>
                  <a:cubicBezTo>
                    <a:pt x="0" y="2"/>
                    <a:pt x="0" y="5"/>
                    <a:pt x="1" y="6"/>
                  </a:cubicBezTo>
                  <a:cubicBezTo>
                    <a:pt x="3" y="7"/>
                    <a:pt x="5" y="7"/>
                    <a:pt x="6" y="6"/>
                  </a:cubicBezTo>
                  <a:cubicBezTo>
                    <a:pt x="8" y="3"/>
                    <a:pt x="5" y="0"/>
                    <a:pt x="2" y="1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557" name="Group 277">
            <a:extLst>
              <a:ext uri="{FF2B5EF4-FFF2-40B4-BE49-F238E27FC236}">
                <a16:creationId xmlns:a16="http://schemas.microsoft.com/office/drawing/2014/main" id="{85ADEE5D-78E5-4F3F-A28C-3FA209F8C008}"/>
              </a:ext>
            </a:extLst>
          </p:cNvPr>
          <p:cNvGrpSpPr>
            <a:grpSpLocks/>
          </p:cNvGrpSpPr>
          <p:nvPr/>
        </p:nvGrpSpPr>
        <p:grpSpPr bwMode="auto">
          <a:xfrm>
            <a:off x="7089775" y="1139825"/>
            <a:ext cx="2921000" cy="5505450"/>
            <a:chOff x="3506" y="718"/>
            <a:chExt cx="1840" cy="3468"/>
          </a:xfrm>
        </p:grpSpPr>
        <p:grpSp>
          <p:nvGrpSpPr>
            <p:cNvPr id="23558" name="Group 278">
              <a:extLst>
                <a:ext uri="{FF2B5EF4-FFF2-40B4-BE49-F238E27FC236}">
                  <a16:creationId xmlns:a16="http://schemas.microsoft.com/office/drawing/2014/main" id="{808900C2-6DAF-473C-8424-7B6D380927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45" y="718"/>
              <a:ext cx="1120" cy="3468"/>
              <a:chOff x="3745" y="718"/>
              <a:chExt cx="1120" cy="3468"/>
            </a:xfrm>
          </p:grpSpPr>
          <p:sp>
            <p:nvSpPr>
              <p:cNvPr id="23741" name="Freeform 279">
                <a:extLst>
                  <a:ext uri="{FF2B5EF4-FFF2-40B4-BE49-F238E27FC236}">
                    <a16:creationId xmlns:a16="http://schemas.microsoft.com/office/drawing/2014/main" id="{5A6C3E5A-3681-414F-BBE3-FB927A7295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5" y="718"/>
                <a:ext cx="1120" cy="3468"/>
              </a:xfrm>
              <a:custGeom>
                <a:avLst/>
                <a:gdLst>
                  <a:gd name="T0" fmla="*/ 1699 w 484"/>
                  <a:gd name="T1" fmla="*/ 62 h 1405"/>
                  <a:gd name="T2" fmla="*/ 3309 w 484"/>
                  <a:gd name="T3" fmla="*/ 439 h 1405"/>
                  <a:gd name="T4" fmla="*/ 5140 w 484"/>
                  <a:gd name="T5" fmla="*/ 195 h 1405"/>
                  <a:gd name="T6" fmla="*/ 5922 w 484"/>
                  <a:gd name="T7" fmla="*/ 2286 h 1405"/>
                  <a:gd name="T8" fmla="*/ 5922 w 484"/>
                  <a:gd name="T9" fmla="*/ 16091 h 1405"/>
                  <a:gd name="T10" fmla="*/ 5875 w 484"/>
                  <a:gd name="T11" fmla="*/ 16693 h 1405"/>
                  <a:gd name="T12" fmla="*/ 4744 w 484"/>
                  <a:gd name="T13" fmla="*/ 18651 h 1405"/>
                  <a:gd name="T14" fmla="*/ 1462 w 484"/>
                  <a:gd name="T15" fmla="*/ 20137 h 1405"/>
                  <a:gd name="T16" fmla="*/ 285 w 484"/>
                  <a:gd name="T17" fmla="*/ 16950 h 1405"/>
                  <a:gd name="T18" fmla="*/ 1113 w 484"/>
                  <a:gd name="T19" fmla="*/ 4979 h 1405"/>
                  <a:gd name="T20" fmla="*/ 567 w 484"/>
                  <a:gd name="T21" fmla="*/ 3295 h 1405"/>
                  <a:gd name="T22" fmla="*/ 1699 w 484"/>
                  <a:gd name="T23" fmla="*/ 62 h 140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84" h="1405">
                    <a:moveTo>
                      <a:pt x="137" y="4"/>
                    </a:moveTo>
                    <a:cubicBezTo>
                      <a:pt x="189" y="0"/>
                      <a:pt x="207" y="29"/>
                      <a:pt x="267" y="29"/>
                    </a:cubicBezTo>
                    <a:cubicBezTo>
                      <a:pt x="327" y="29"/>
                      <a:pt x="347" y="13"/>
                      <a:pt x="415" y="13"/>
                    </a:cubicBezTo>
                    <a:cubicBezTo>
                      <a:pt x="482" y="13"/>
                      <a:pt x="478" y="152"/>
                      <a:pt x="478" y="152"/>
                    </a:cubicBezTo>
                    <a:cubicBezTo>
                      <a:pt x="478" y="152"/>
                      <a:pt x="255" y="583"/>
                      <a:pt x="478" y="1070"/>
                    </a:cubicBezTo>
                    <a:cubicBezTo>
                      <a:pt x="478" y="1070"/>
                      <a:pt x="484" y="1087"/>
                      <a:pt x="474" y="1110"/>
                    </a:cubicBezTo>
                    <a:cubicBezTo>
                      <a:pt x="463" y="1133"/>
                      <a:pt x="454" y="1220"/>
                      <a:pt x="383" y="1240"/>
                    </a:cubicBezTo>
                    <a:cubicBezTo>
                      <a:pt x="219" y="1287"/>
                      <a:pt x="185" y="1405"/>
                      <a:pt x="118" y="1339"/>
                    </a:cubicBezTo>
                    <a:cubicBezTo>
                      <a:pt x="50" y="1274"/>
                      <a:pt x="0" y="1183"/>
                      <a:pt x="23" y="1127"/>
                    </a:cubicBezTo>
                    <a:cubicBezTo>
                      <a:pt x="161" y="780"/>
                      <a:pt x="107" y="422"/>
                      <a:pt x="90" y="331"/>
                    </a:cubicBezTo>
                    <a:cubicBezTo>
                      <a:pt x="84" y="295"/>
                      <a:pt x="84" y="276"/>
                      <a:pt x="46" y="219"/>
                    </a:cubicBezTo>
                    <a:cubicBezTo>
                      <a:pt x="8" y="162"/>
                      <a:pt x="33" y="13"/>
                      <a:pt x="137" y="4"/>
                    </a:cubicBezTo>
                    <a:close/>
                  </a:path>
                </a:pathLst>
              </a:custGeom>
              <a:solidFill>
                <a:srgbClr val="F9D7BA"/>
              </a:solidFill>
              <a:ln w="4763" cap="flat">
                <a:solidFill>
                  <a:srgbClr val="D1AA84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42" name="Freeform 280">
                <a:extLst>
                  <a:ext uri="{FF2B5EF4-FFF2-40B4-BE49-F238E27FC236}">
                    <a16:creationId xmlns:a16="http://schemas.microsoft.com/office/drawing/2014/main" id="{0490CA82-D3CE-4439-9FFB-27C392A830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5" y="3352"/>
                <a:ext cx="1100" cy="834"/>
              </a:xfrm>
              <a:custGeom>
                <a:avLst/>
                <a:gdLst>
                  <a:gd name="T0" fmla="*/ 5824 w 475"/>
                  <a:gd name="T1" fmla="*/ 42 h 338"/>
                  <a:gd name="T2" fmla="*/ 5813 w 475"/>
                  <a:gd name="T3" fmla="*/ 0 h 338"/>
                  <a:gd name="T4" fmla="*/ 5776 w 475"/>
                  <a:gd name="T5" fmla="*/ 133 h 338"/>
                  <a:gd name="T6" fmla="*/ 4643 w 475"/>
                  <a:gd name="T7" fmla="*/ 2087 h 338"/>
                  <a:gd name="T8" fmla="*/ 1352 w 475"/>
                  <a:gd name="T9" fmla="*/ 3573 h 338"/>
                  <a:gd name="T10" fmla="*/ 123 w 475"/>
                  <a:gd name="T11" fmla="*/ 1115 h 338"/>
                  <a:gd name="T12" fmla="*/ 1352 w 475"/>
                  <a:gd name="T13" fmla="*/ 4086 h 338"/>
                  <a:gd name="T14" fmla="*/ 4643 w 475"/>
                  <a:gd name="T15" fmla="*/ 2601 h 338"/>
                  <a:gd name="T16" fmla="*/ 5776 w 475"/>
                  <a:gd name="T17" fmla="*/ 646 h 338"/>
                  <a:gd name="T18" fmla="*/ 5824 w 475"/>
                  <a:gd name="T19" fmla="*/ 42 h 33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75" h="338">
                    <a:moveTo>
                      <a:pt x="469" y="3"/>
                    </a:moveTo>
                    <a:cubicBezTo>
                      <a:pt x="468" y="2"/>
                      <a:pt x="468" y="1"/>
                      <a:pt x="468" y="0"/>
                    </a:cubicBezTo>
                    <a:cubicBezTo>
                      <a:pt x="467" y="3"/>
                      <a:pt x="466" y="6"/>
                      <a:pt x="465" y="9"/>
                    </a:cubicBezTo>
                    <a:cubicBezTo>
                      <a:pt x="454" y="32"/>
                      <a:pt x="445" y="119"/>
                      <a:pt x="374" y="139"/>
                    </a:cubicBezTo>
                    <a:cubicBezTo>
                      <a:pt x="210" y="186"/>
                      <a:pt x="176" y="304"/>
                      <a:pt x="109" y="238"/>
                    </a:cubicBezTo>
                    <a:cubicBezTo>
                      <a:pt x="58" y="189"/>
                      <a:pt x="18" y="126"/>
                      <a:pt x="10" y="74"/>
                    </a:cubicBezTo>
                    <a:cubicBezTo>
                      <a:pt x="0" y="131"/>
                      <a:pt x="47" y="212"/>
                      <a:pt x="109" y="272"/>
                    </a:cubicBezTo>
                    <a:cubicBezTo>
                      <a:pt x="176" y="338"/>
                      <a:pt x="210" y="220"/>
                      <a:pt x="374" y="173"/>
                    </a:cubicBezTo>
                    <a:cubicBezTo>
                      <a:pt x="445" y="153"/>
                      <a:pt x="454" y="66"/>
                      <a:pt x="465" y="43"/>
                    </a:cubicBezTo>
                    <a:cubicBezTo>
                      <a:pt x="475" y="20"/>
                      <a:pt x="469" y="3"/>
                      <a:pt x="469" y="3"/>
                    </a:cubicBezTo>
                    <a:close/>
                  </a:path>
                </a:pathLst>
              </a:custGeom>
              <a:solidFill>
                <a:srgbClr val="E5EC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43" name="Freeform 281">
                <a:extLst>
                  <a:ext uri="{FF2B5EF4-FFF2-40B4-BE49-F238E27FC236}">
                    <a16:creationId xmlns:a16="http://schemas.microsoft.com/office/drawing/2014/main" id="{EBD0A272-5AB9-4BDA-B2AF-9CB73003E0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5" y="3352"/>
                <a:ext cx="1100" cy="834"/>
              </a:xfrm>
              <a:custGeom>
                <a:avLst/>
                <a:gdLst>
                  <a:gd name="T0" fmla="*/ 5824 w 475"/>
                  <a:gd name="T1" fmla="*/ 42 h 338"/>
                  <a:gd name="T2" fmla="*/ 5813 w 475"/>
                  <a:gd name="T3" fmla="*/ 0 h 338"/>
                  <a:gd name="T4" fmla="*/ 5776 w 475"/>
                  <a:gd name="T5" fmla="*/ 133 h 338"/>
                  <a:gd name="T6" fmla="*/ 4643 w 475"/>
                  <a:gd name="T7" fmla="*/ 2087 h 338"/>
                  <a:gd name="T8" fmla="*/ 1352 w 475"/>
                  <a:gd name="T9" fmla="*/ 3573 h 338"/>
                  <a:gd name="T10" fmla="*/ 123 w 475"/>
                  <a:gd name="T11" fmla="*/ 1115 h 338"/>
                  <a:gd name="T12" fmla="*/ 1352 w 475"/>
                  <a:gd name="T13" fmla="*/ 4086 h 338"/>
                  <a:gd name="T14" fmla="*/ 4643 w 475"/>
                  <a:gd name="T15" fmla="*/ 2601 h 338"/>
                  <a:gd name="T16" fmla="*/ 5776 w 475"/>
                  <a:gd name="T17" fmla="*/ 646 h 338"/>
                  <a:gd name="T18" fmla="*/ 5824 w 475"/>
                  <a:gd name="T19" fmla="*/ 42 h 33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75" h="338">
                    <a:moveTo>
                      <a:pt x="469" y="3"/>
                    </a:moveTo>
                    <a:cubicBezTo>
                      <a:pt x="468" y="2"/>
                      <a:pt x="468" y="1"/>
                      <a:pt x="468" y="0"/>
                    </a:cubicBezTo>
                    <a:cubicBezTo>
                      <a:pt x="467" y="3"/>
                      <a:pt x="466" y="6"/>
                      <a:pt x="465" y="9"/>
                    </a:cubicBezTo>
                    <a:cubicBezTo>
                      <a:pt x="454" y="32"/>
                      <a:pt x="445" y="119"/>
                      <a:pt x="374" y="139"/>
                    </a:cubicBezTo>
                    <a:cubicBezTo>
                      <a:pt x="210" y="186"/>
                      <a:pt x="176" y="304"/>
                      <a:pt x="109" y="238"/>
                    </a:cubicBezTo>
                    <a:cubicBezTo>
                      <a:pt x="58" y="189"/>
                      <a:pt x="18" y="126"/>
                      <a:pt x="10" y="74"/>
                    </a:cubicBezTo>
                    <a:cubicBezTo>
                      <a:pt x="0" y="131"/>
                      <a:pt x="47" y="212"/>
                      <a:pt x="109" y="272"/>
                    </a:cubicBezTo>
                    <a:cubicBezTo>
                      <a:pt x="176" y="338"/>
                      <a:pt x="210" y="220"/>
                      <a:pt x="374" y="173"/>
                    </a:cubicBezTo>
                    <a:cubicBezTo>
                      <a:pt x="445" y="153"/>
                      <a:pt x="454" y="66"/>
                      <a:pt x="465" y="43"/>
                    </a:cubicBezTo>
                    <a:cubicBezTo>
                      <a:pt x="475" y="20"/>
                      <a:pt x="469" y="3"/>
                      <a:pt x="469" y="3"/>
                    </a:cubicBezTo>
                    <a:close/>
                  </a:path>
                </a:pathLst>
              </a:custGeom>
              <a:noFill/>
              <a:ln w="4763" cap="flat">
                <a:solidFill>
                  <a:srgbClr val="576E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44" name="Freeform 282">
                <a:extLst>
                  <a:ext uri="{FF2B5EF4-FFF2-40B4-BE49-F238E27FC236}">
                    <a16:creationId xmlns:a16="http://schemas.microsoft.com/office/drawing/2014/main" id="{7AD1198D-0A00-48DE-A94F-2F305B2F82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3" y="718"/>
                <a:ext cx="1057" cy="404"/>
              </a:xfrm>
              <a:custGeom>
                <a:avLst/>
                <a:gdLst>
                  <a:gd name="T0" fmla="*/ 5590 w 457"/>
                  <a:gd name="T1" fmla="*/ 2289 h 164"/>
                  <a:gd name="T2" fmla="*/ 5606 w 457"/>
                  <a:gd name="T3" fmla="*/ 2269 h 164"/>
                  <a:gd name="T4" fmla="*/ 4825 w 457"/>
                  <a:gd name="T5" fmla="*/ 195 h 164"/>
                  <a:gd name="T6" fmla="*/ 2995 w 457"/>
                  <a:gd name="T7" fmla="*/ 431 h 164"/>
                  <a:gd name="T8" fmla="*/ 1385 w 457"/>
                  <a:gd name="T9" fmla="*/ 62 h 164"/>
                  <a:gd name="T10" fmla="*/ 65 w 457"/>
                  <a:gd name="T11" fmla="*/ 2451 h 164"/>
                  <a:gd name="T12" fmla="*/ 1385 w 457"/>
                  <a:gd name="T13" fmla="*/ 431 h 164"/>
                  <a:gd name="T14" fmla="*/ 2995 w 457"/>
                  <a:gd name="T15" fmla="*/ 820 h 164"/>
                  <a:gd name="T16" fmla="*/ 4825 w 457"/>
                  <a:gd name="T17" fmla="*/ 572 h 164"/>
                  <a:gd name="T18" fmla="*/ 5590 w 457"/>
                  <a:gd name="T19" fmla="*/ 2289 h 1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57" h="164">
                    <a:moveTo>
                      <a:pt x="452" y="153"/>
                    </a:moveTo>
                    <a:cubicBezTo>
                      <a:pt x="453" y="152"/>
                      <a:pt x="453" y="152"/>
                      <a:pt x="453" y="152"/>
                    </a:cubicBezTo>
                    <a:cubicBezTo>
                      <a:pt x="453" y="152"/>
                      <a:pt x="457" y="13"/>
                      <a:pt x="390" y="13"/>
                    </a:cubicBezTo>
                    <a:cubicBezTo>
                      <a:pt x="322" y="13"/>
                      <a:pt x="302" y="29"/>
                      <a:pt x="242" y="29"/>
                    </a:cubicBezTo>
                    <a:cubicBezTo>
                      <a:pt x="182" y="29"/>
                      <a:pt x="164" y="0"/>
                      <a:pt x="112" y="4"/>
                    </a:cubicBezTo>
                    <a:cubicBezTo>
                      <a:pt x="34" y="11"/>
                      <a:pt x="0" y="98"/>
                      <a:pt x="5" y="164"/>
                    </a:cubicBezTo>
                    <a:cubicBezTo>
                      <a:pt x="9" y="103"/>
                      <a:pt x="43" y="35"/>
                      <a:pt x="112" y="29"/>
                    </a:cubicBezTo>
                    <a:cubicBezTo>
                      <a:pt x="164" y="25"/>
                      <a:pt x="182" y="55"/>
                      <a:pt x="242" y="55"/>
                    </a:cubicBezTo>
                    <a:cubicBezTo>
                      <a:pt x="302" y="55"/>
                      <a:pt x="322" y="38"/>
                      <a:pt x="390" y="38"/>
                    </a:cubicBezTo>
                    <a:cubicBezTo>
                      <a:pt x="439" y="38"/>
                      <a:pt x="450" y="113"/>
                      <a:pt x="452" y="153"/>
                    </a:cubicBezTo>
                    <a:close/>
                  </a:path>
                </a:pathLst>
              </a:custGeom>
              <a:solidFill>
                <a:srgbClr val="E5EC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45" name="Freeform 283">
                <a:extLst>
                  <a:ext uri="{FF2B5EF4-FFF2-40B4-BE49-F238E27FC236}">
                    <a16:creationId xmlns:a16="http://schemas.microsoft.com/office/drawing/2014/main" id="{10C8BD8A-4E69-4831-9D95-BAAA01E852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3" y="718"/>
                <a:ext cx="1057" cy="404"/>
              </a:xfrm>
              <a:custGeom>
                <a:avLst/>
                <a:gdLst>
                  <a:gd name="T0" fmla="*/ 5590 w 457"/>
                  <a:gd name="T1" fmla="*/ 2289 h 164"/>
                  <a:gd name="T2" fmla="*/ 5606 w 457"/>
                  <a:gd name="T3" fmla="*/ 2269 h 164"/>
                  <a:gd name="T4" fmla="*/ 4825 w 457"/>
                  <a:gd name="T5" fmla="*/ 195 h 164"/>
                  <a:gd name="T6" fmla="*/ 2995 w 457"/>
                  <a:gd name="T7" fmla="*/ 431 h 164"/>
                  <a:gd name="T8" fmla="*/ 1385 w 457"/>
                  <a:gd name="T9" fmla="*/ 62 h 164"/>
                  <a:gd name="T10" fmla="*/ 65 w 457"/>
                  <a:gd name="T11" fmla="*/ 2451 h 164"/>
                  <a:gd name="T12" fmla="*/ 1385 w 457"/>
                  <a:gd name="T13" fmla="*/ 431 h 164"/>
                  <a:gd name="T14" fmla="*/ 2995 w 457"/>
                  <a:gd name="T15" fmla="*/ 820 h 164"/>
                  <a:gd name="T16" fmla="*/ 4825 w 457"/>
                  <a:gd name="T17" fmla="*/ 572 h 164"/>
                  <a:gd name="T18" fmla="*/ 5590 w 457"/>
                  <a:gd name="T19" fmla="*/ 2289 h 1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57" h="164">
                    <a:moveTo>
                      <a:pt x="452" y="153"/>
                    </a:moveTo>
                    <a:cubicBezTo>
                      <a:pt x="453" y="152"/>
                      <a:pt x="453" y="152"/>
                      <a:pt x="453" y="152"/>
                    </a:cubicBezTo>
                    <a:cubicBezTo>
                      <a:pt x="453" y="152"/>
                      <a:pt x="457" y="13"/>
                      <a:pt x="390" y="13"/>
                    </a:cubicBezTo>
                    <a:cubicBezTo>
                      <a:pt x="322" y="13"/>
                      <a:pt x="302" y="29"/>
                      <a:pt x="242" y="29"/>
                    </a:cubicBezTo>
                    <a:cubicBezTo>
                      <a:pt x="182" y="29"/>
                      <a:pt x="164" y="0"/>
                      <a:pt x="112" y="4"/>
                    </a:cubicBezTo>
                    <a:cubicBezTo>
                      <a:pt x="34" y="11"/>
                      <a:pt x="0" y="98"/>
                      <a:pt x="5" y="164"/>
                    </a:cubicBezTo>
                    <a:cubicBezTo>
                      <a:pt x="9" y="103"/>
                      <a:pt x="43" y="35"/>
                      <a:pt x="112" y="29"/>
                    </a:cubicBezTo>
                    <a:cubicBezTo>
                      <a:pt x="164" y="25"/>
                      <a:pt x="182" y="55"/>
                      <a:pt x="242" y="55"/>
                    </a:cubicBezTo>
                    <a:cubicBezTo>
                      <a:pt x="302" y="55"/>
                      <a:pt x="322" y="38"/>
                      <a:pt x="390" y="38"/>
                    </a:cubicBezTo>
                    <a:cubicBezTo>
                      <a:pt x="439" y="38"/>
                      <a:pt x="450" y="113"/>
                      <a:pt x="452" y="153"/>
                    </a:cubicBezTo>
                    <a:close/>
                  </a:path>
                </a:pathLst>
              </a:custGeom>
              <a:noFill/>
              <a:ln w="4763" cap="flat">
                <a:solidFill>
                  <a:srgbClr val="576E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46" name="Freeform 284">
                <a:extLst>
                  <a:ext uri="{FF2B5EF4-FFF2-40B4-BE49-F238E27FC236}">
                    <a16:creationId xmlns:a16="http://schemas.microsoft.com/office/drawing/2014/main" id="{1B1EB3AA-C8AF-423D-8EE0-AACF130777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3" y="1604"/>
                <a:ext cx="537" cy="1708"/>
              </a:xfrm>
              <a:custGeom>
                <a:avLst/>
                <a:gdLst>
                  <a:gd name="T0" fmla="*/ 333 w 232"/>
                  <a:gd name="T1" fmla="*/ 634 h 692"/>
                  <a:gd name="T2" fmla="*/ 387 w 232"/>
                  <a:gd name="T3" fmla="*/ 133 h 692"/>
                  <a:gd name="T4" fmla="*/ 660 w 232"/>
                  <a:gd name="T5" fmla="*/ 348 h 692"/>
                  <a:gd name="T6" fmla="*/ 819 w 232"/>
                  <a:gd name="T7" fmla="*/ 348 h 692"/>
                  <a:gd name="T8" fmla="*/ 856 w 232"/>
                  <a:gd name="T9" fmla="*/ 585 h 692"/>
                  <a:gd name="T10" fmla="*/ 981 w 232"/>
                  <a:gd name="T11" fmla="*/ 921 h 692"/>
                  <a:gd name="T12" fmla="*/ 1067 w 232"/>
                  <a:gd name="T13" fmla="*/ 1037 h 692"/>
                  <a:gd name="T14" fmla="*/ 1349 w 232"/>
                  <a:gd name="T15" fmla="*/ 634 h 692"/>
                  <a:gd name="T16" fmla="*/ 1442 w 232"/>
                  <a:gd name="T17" fmla="*/ 121 h 692"/>
                  <a:gd name="T18" fmla="*/ 1699 w 232"/>
                  <a:gd name="T19" fmla="*/ 810 h 692"/>
                  <a:gd name="T20" fmla="*/ 1859 w 232"/>
                  <a:gd name="T21" fmla="*/ 573 h 692"/>
                  <a:gd name="T22" fmla="*/ 1998 w 232"/>
                  <a:gd name="T23" fmla="*/ 871 h 692"/>
                  <a:gd name="T24" fmla="*/ 2319 w 232"/>
                  <a:gd name="T25" fmla="*/ 439 h 692"/>
                  <a:gd name="T26" fmla="*/ 2470 w 232"/>
                  <a:gd name="T27" fmla="*/ 573 h 692"/>
                  <a:gd name="T28" fmla="*/ 2653 w 232"/>
                  <a:gd name="T29" fmla="*/ 523 h 692"/>
                  <a:gd name="T30" fmla="*/ 2629 w 232"/>
                  <a:gd name="T31" fmla="*/ 1518 h 692"/>
                  <a:gd name="T32" fmla="*/ 2829 w 232"/>
                  <a:gd name="T33" fmla="*/ 8498 h 692"/>
                  <a:gd name="T34" fmla="*/ 2829 w 232"/>
                  <a:gd name="T35" fmla="*/ 9066 h 692"/>
                  <a:gd name="T36" fmla="*/ 2530 w 232"/>
                  <a:gd name="T37" fmla="*/ 9443 h 692"/>
                  <a:gd name="T38" fmla="*/ 2132 w 232"/>
                  <a:gd name="T39" fmla="*/ 9626 h 692"/>
                  <a:gd name="T40" fmla="*/ 1998 w 232"/>
                  <a:gd name="T41" fmla="*/ 10179 h 692"/>
                  <a:gd name="T42" fmla="*/ 1838 w 232"/>
                  <a:gd name="T43" fmla="*/ 9668 h 692"/>
                  <a:gd name="T44" fmla="*/ 1671 w 232"/>
                  <a:gd name="T45" fmla="*/ 9113 h 692"/>
                  <a:gd name="T46" fmla="*/ 1639 w 232"/>
                  <a:gd name="T47" fmla="*/ 9547 h 692"/>
                  <a:gd name="T48" fmla="*/ 1549 w 232"/>
                  <a:gd name="T49" fmla="*/ 9730 h 692"/>
                  <a:gd name="T50" fmla="*/ 1488 w 232"/>
                  <a:gd name="T51" fmla="*/ 9984 h 692"/>
                  <a:gd name="T52" fmla="*/ 1093 w 232"/>
                  <a:gd name="T53" fmla="*/ 9759 h 692"/>
                  <a:gd name="T54" fmla="*/ 794 w 232"/>
                  <a:gd name="T55" fmla="*/ 10075 h 692"/>
                  <a:gd name="T56" fmla="*/ 643 w 232"/>
                  <a:gd name="T57" fmla="*/ 9742 h 692"/>
                  <a:gd name="T58" fmla="*/ 359 w 232"/>
                  <a:gd name="T59" fmla="*/ 9759 h 692"/>
                  <a:gd name="T60" fmla="*/ 150 w 232"/>
                  <a:gd name="T61" fmla="*/ 9125 h 692"/>
                  <a:gd name="T62" fmla="*/ 333 w 232"/>
                  <a:gd name="T63" fmla="*/ 634 h 69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32" h="692">
                    <a:moveTo>
                      <a:pt x="27" y="42"/>
                    </a:moveTo>
                    <a:cubicBezTo>
                      <a:pt x="27" y="35"/>
                      <a:pt x="24" y="14"/>
                      <a:pt x="31" y="9"/>
                    </a:cubicBezTo>
                    <a:cubicBezTo>
                      <a:pt x="43" y="0"/>
                      <a:pt x="47" y="20"/>
                      <a:pt x="53" y="23"/>
                    </a:cubicBezTo>
                    <a:cubicBezTo>
                      <a:pt x="58" y="25"/>
                      <a:pt x="64" y="21"/>
                      <a:pt x="66" y="23"/>
                    </a:cubicBezTo>
                    <a:cubicBezTo>
                      <a:pt x="72" y="27"/>
                      <a:pt x="66" y="34"/>
                      <a:pt x="69" y="39"/>
                    </a:cubicBezTo>
                    <a:cubicBezTo>
                      <a:pt x="74" y="50"/>
                      <a:pt x="81" y="47"/>
                      <a:pt x="79" y="61"/>
                    </a:cubicBezTo>
                    <a:cubicBezTo>
                      <a:pt x="79" y="69"/>
                      <a:pt x="75" y="84"/>
                      <a:pt x="86" y="69"/>
                    </a:cubicBezTo>
                    <a:cubicBezTo>
                      <a:pt x="92" y="61"/>
                      <a:pt x="91" y="1"/>
                      <a:pt x="109" y="42"/>
                    </a:cubicBezTo>
                    <a:cubicBezTo>
                      <a:pt x="124" y="34"/>
                      <a:pt x="101" y="18"/>
                      <a:pt x="116" y="8"/>
                    </a:cubicBezTo>
                    <a:cubicBezTo>
                      <a:pt x="128" y="15"/>
                      <a:pt x="125" y="62"/>
                      <a:pt x="137" y="54"/>
                    </a:cubicBezTo>
                    <a:cubicBezTo>
                      <a:pt x="143" y="50"/>
                      <a:pt x="138" y="30"/>
                      <a:pt x="150" y="38"/>
                    </a:cubicBezTo>
                    <a:cubicBezTo>
                      <a:pt x="156" y="41"/>
                      <a:pt x="153" y="54"/>
                      <a:pt x="161" y="58"/>
                    </a:cubicBezTo>
                    <a:cubicBezTo>
                      <a:pt x="172" y="49"/>
                      <a:pt x="168" y="12"/>
                      <a:pt x="187" y="29"/>
                    </a:cubicBezTo>
                    <a:cubicBezTo>
                      <a:pt x="195" y="37"/>
                      <a:pt x="189" y="39"/>
                      <a:pt x="199" y="38"/>
                    </a:cubicBezTo>
                    <a:cubicBezTo>
                      <a:pt x="206" y="37"/>
                      <a:pt x="204" y="26"/>
                      <a:pt x="214" y="35"/>
                    </a:cubicBezTo>
                    <a:cubicBezTo>
                      <a:pt x="224" y="47"/>
                      <a:pt x="214" y="87"/>
                      <a:pt x="212" y="101"/>
                    </a:cubicBezTo>
                    <a:cubicBezTo>
                      <a:pt x="191" y="366"/>
                      <a:pt x="227" y="545"/>
                      <a:pt x="228" y="565"/>
                    </a:cubicBezTo>
                    <a:cubicBezTo>
                      <a:pt x="229" y="577"/>
                      <a:pt x="232" y="591"/>
                      <a:pt x="228" y="603"/>
                    </a:cubicBezTo>
                    <a:cubicBezTo>
                      <a:pt x="225" y="614"/>
                      <a:pt x="216" y="623"/>
                      <a:pt x="204" y="628"/>
                    </a:cubicBezTo>
                    <a:cubicBezTo>
                      <a:pt x="196" y="632"/>
                      <a:pt x="179" y="634"/>
                      <a:pt x="172" y="640"/>
                    </a:cubicBezTo>
                    <a:cubicBezTo>
                      <a:pt x="164" y="648"/>
                      <a:pt x="172" y="672"/>
                      <a:pt x="161" y="677"/>
                    </a:cubicBezTo>
                    <a:cubicBezTo>
                      <a:pt x="139" y="687"/>
                      <a:pt x="147" y="649"/>
                      <a:pt x="148" y="643"/>
                    </a:cubicBezTo>
                    <a:cubicBezTo>
                      <a:pt x="148" y="637"/>
                      <a:pt x="142" y="608"/>
                      <a:pt x="135" y="606"/>
                    </a:cubicBezTo>
                    <a:cubicBezTo>
                      <a:pt x="115" y="602"/>
                      <a:pt x="131" y="631"/>
                      <a:pt x="132" y="635"/>
                    </a:cubicBezTo>
                    <a:cubicBezTo>
                      <a:pt x="134" y="647"/>
                      <a:pt x="128" y="642"/>
                      <a:pt x="125" y="647"/>
                    </a:cubicBezTo>
                    <a:cubicBezTo>
                      <a:pt x="121" y="653"/>
                      <a:pt x="123" y="658"/>
                      <a:pt x="120" y="664"/>
                    </a:cubicBezTo>
                    <a:cubicBezTo>
                      <a:pt x="110" y="692"/>
                      <a:pt x="98" y="652"/>
                      <a:pt x="88" y="649"/>
                    </a:cubicBezTo>
                    <a:cubicBezTo>
                      <a:pt x="72" y="646"/>
                      <a:pt x="85" y="678"/>
                      <a:pt x="64" y="670"/>
                    </a:cubicBezTo>
                    <a:cubicBezTo>
                      <a:pt x="54" y="667"/>
                      <a:pt x="58" y="653"/>
                      <a:pt x="52" y="648"/>
                    </a:cubicBezTo>
                    <a:cubicBezTo>
                      <a:pt x="44" y="643"/>
                      <a:pt x="37" y="648"/>
                      <a:pt x="29" y="649"/>
                    </a:cubicBezTo>
                    <a:cubicBezTo>
                      <a:pt x="0" y="654"/>
                      <a:pt x="9" y="625"/>
                      <a:pt x="12" y="607"/>
                    </a:cubicBezTo>
                    <a:cubicBezTo>
                      <a:pt x="48" y="360"/>
                      <a:pt x="27" y="55"/>
                      <a:pt x="27" y="42"/>
                    </a:cubicBezTo>
                    <a:close/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47" name="Freeform 285">
                <a:extLst>
                  <a:ext uri="{FF2B5EF4-FFF2-40B4-BE49-F238E27FC236}">
                    <a16:creationId xmlns:a16="http://schemas.microsoft.com/office/drawing/2014/main" id="{E0E11C8F-3089-45C1-9B5F-F404ACDD6F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3" y="1604"/>
                <a:ext cx="537" cy="1708"/>
              </a:xfrm>
              <a:custGeom>
                <a:avLst/>
                <a:gdLst>
                  <a:gd name="T0" fmla="*/ 333 w 232"/>
                  <a:gd name="T1" fmla="*/ 634 h 692"/>
                  <a:gd name="T2" fmla="*/ 387 w 232"/>
                  <a:gd name="T3" fmla="*/ 133 h 692"/>
                  <a:gd name="T4" fmla="*/ 660 w 232"/>
                  <a:gd name="T5" fmla="*/ 348 h 692"/>
                  <a:gd name="T6" fmla="*/ 819 w 232"/>
                  <a:gd name="T7" fmla="*/ 348 h 692"/>
                  <a:gd name="T8" fmla="*/ 856 w 232"/>
                  <a:gd name="T9" fmla="*/ 585 h 692"/>
                  <a:gd name="T10" fmla="*/ 981 w 232"/>
                  <a:gd name="T11" fmla="*/ 921 h 692"/>
                  <a:gd name="T12" fmla="*/ 1067 w 232"/>
                  <a:gd name="T13" fmla="*/ 1037 h 692"/>
                  <a:gd name="T14" fmla="*/ 1349 w 232"/>
                  <a:gd name="T15" fmla="*/ 634 h 692"/>
                  <a:gd name="T16" fmla="*/ 1442 w 232"/>
                  <a:gd name="T17" fmla="*/ 121 h 692"/>
                  <a:gd name="T18" fmla="*/ 1699 w 232"/>
                  <a:gd name="T19" fmla="*/ 810 h 692"/>
                  <a:gd name="T20" fmla="*/ 1859 w 232"/>
                  <a:gd name="T21" fmla="*/ 573 h 692"/>
                  <a:gd name="T22" fmla="*/ 1998 w 232"/>
                  <a:gd name="T23" fmla="*/ 871 h 692"/>
                  <a:gd name="T24" fmla="*/ 2319 w 232"/>
                  <a:gd name="T25" fmla="*/ 439 h 692"/>
                  <a:gd name="T26" fmla="*/ 2470 w 232"/>
                  <a:gd name="T27" fmla="*/ 573 h 692"/>
                  <a:gd name="T28" fmla="*/ 2653 w 232"/>
                  <a:gd name="T29" fmla="*/ 523 h 692"/>
                  <a:gd name="T30" fmla="*/ 2629 w 232"/>
                  <a:gd name="T31" fmla="*/ 1518 h 692"/>
                  <a:gd name="T32" fmla="*/ 2829 w 232"/>
                  <a:gd name="T33" fmla="*/ 8498 h 692"/>
                  <a:gd name="T34" fmla="*/ 2829 w 232"/>
                  <a:gd name="T35" fmla="*/ 9066 h 692"/>
                  <a:gd name="T36" fmla="*/ 2530 w 232"/>
                  <a:gd name="T37" fmla="*/ 9443 h 692"/>
                  <a:gd name="T38" fmla="*/ 2132 w 232"/>
                  <a:gd name="T39" fmla="*/ 9626 h 692"/>
                  <a:gd name="T40" fmla="*/ 1998 w 232"/>
                  <a:gd name="T41" fmla="*/ 10179 h 692"/>
                  <a:gd name="T42" fmla="*/ 1838 w 232"/>
                  <a:gd name="T43" fmla="*/ 9668 h 692"/>
                  <a:gd name="T44" fmla="*/ 1671 w 232"/>
                  <a:gd name="T45" fmla="*/ 9113 h 692"/>
                  <a:gd name="T46" fmla="*/ 1639 w 232"/>
                  <a:gd name="T47" fmla="*/ 9547 h 692"/>
                  <a:gd name="T48" fmla="*/ 1549 w 232"/>
                  <a:gd name="T49" fmla="*/ 9730 h 692"/>
                  <a:gd name="T50" fmla="*/ 1488 w 232"/>
                  <a:gd name="T51" fmla="*/ 9984 h 692"/>
                  <a:gd name="T52" fmla="*/ 1093 w 232"/>
                  <a:gd name="T53" fmla="*/ 9759 h 692"/>
                  <a:gd name="T54" fmla="*/ 794 w 232"/>
                  <a:gd name="T55" fmla="*/ 10075 h 692"/>
                  <a:gd name="T56" fmla="*/ 643 w 232"/>
                  <a:gd name="T57" fmla="*/ 9742 h 692"/>
                  <a:gd name="T58" fmla="*/ 359 w 232"/>
                  <a:gd name="T59" fmla="*/ 9759 h 692"/>
                  <a:gd name="T60" fmla="*/ 150 w 232"/>
                  <a:gd name="T61" fmla="*/ 9125 h 692"/>
                  <a:gd name="T62" fmla="*/ 333 w 232"/>
                  <a:gd name="T63" fmla="*/ 634 h 69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32" h="692">
                    <a:moveTo>
                      <a:pt x="27" y="42"/>
                    </a:moveTo>
                    <a:cubicBezTo>
                      <a:pt x="27" y="35"/>
                      <a:pt x="24" y="14"/>
                      <a:pt x="31" y="9"/>
                    </a:cubicBezTo>
                    <a:cubicBezTo>
                      <a:pt x="43" y="0"/>
                      <a:pt x="47" y="20"/>
                      <a:pt x="53" y="23"/>
                    </a:cubicBezTo>
                    <a:cubicBezTo>
                      <a:pt x="58" y="25"/>
                      <a:pt x="64" y="21"/>
                      <a:pt x="66" y="23"/>
                    </a:cubicBezTo>
                    <a:cubicBezTo>
                      <a:pt x="72" y="27"/>
                      <a:pt x="66" y="34"/>
                      <a:pt x="69" y="39"/>
                    </a:cubicBezTo>
                    <a:cubicBezTo>
                      <a:pt x="74" y="50"/>
                      <a:pt x="81" y="47"/>
                      <a:pt x="79" y="61"/>
                    </a:cubicBezTo>
                    <a:cubicBezTo>
                      <a:pt x="79" y="69"/>
                      <a:pt x="75" y="84"/>
                      <a:pt x="86" y="69"/>
                    </a:cubicBezTo>
                    <a:cubicBezTo>
                      <a:pt x="92" y="61"/>
                      <a:pt x="91" y="1"/>
                      <a:pt x="109" y="42"/>
                    </a:cubicBezTo>
                    <a:cubicBezTo>
                      <a:pt x="124" y="34"/>
                      <a:pt x="101" y="18"/>
                      <a:pt x="116" y="8"/>
                    </a:cubicBezTo>
                    <a:cubicBezTo>
                      <a:pt x="128" y="15"/>
                      <a:pt x="125" y="62"/>
                      <a:pt x="137" y="54"/>
                    </a:cubicBezTo>
                    <a:cubicBezTo>
                      <a:pt x="143" y="50"/>
                      <a:pt x="138" y="30"/>
                      <a:pt x="150" y="38"/>
                    </a:cubicBezTo>
                    <a:cubicBezTo>
                      <a:pt x="156" y="41"/>
                      <a:pt x="153" y="54"/>
                      <a:pt x="161" y="58"/>
                    </a:cubicBezTo>
                    <a:cubicBezTo>
                      <a:pt x="172" y="49"/>
                      <a:pt x="168" y="12"/>
                      <a:pt x="187" y="29"/>
                    </a:cubicBezTo>
                    <a:cubicBezTo>
                      <a:pt x="195" y="37"/>
                      <a:pt x="189" y="39"/>
                      <a:pt x="199" y="38"/>
                    </a:cubicBezTo>
                    <a:cubicBezTo>
                      <a:pt x="206" y="37"/>
                      <a:pt x="204" y="26"/>
                      <a:pt x="214" y="35"/>
                    </a:cubicBezTo>
                    <a:cubicBezTo>
                      <a:pt x="224" y="47"/>
                      <a:pt x="214" y="87"/>
                      <a:pt x="212" y="101"/>
                    </a:cubicBezTo>
                    <a:cubicBezTo>
                      <a:pt x="191" y="366"/>
                      <a:pt x="227" y="545"/>
                      <a:pt x="228" y="565"/>
                    </a:cubicBezTo>
                    <a:cubicBezTo>
                      <a:pt x="229" y="577"/>
                      <a:pt x="232" y="591"/>
                      <a:pt x="228" y="603"/>
                    </a:cubicBezTo>
                    <a:cubicBezTo>
                      <a:pt x="225" y="614"/>
                      <a:pt x="216" y="623"/>
                      <a:pt x="204" y="628"/>
                    </a:cubicBezTo>
                    <a:cubicBezTo>
                      <a:pt x="196" y="632"/>
                      <a:pt x="179" y="634"/>
                      <a:pt x="172" y="640"/>
                    </a:cubicBezTo>
                    <a:cubicBezTo>
                      <a:pt x="164" y="648"/>
                      <a:pt x="172" y="672"/>
                      <a:pt x="161" y="677"/>
                    </a:cubicBezTo>
                    <a:cubicBezTo>
                      <a:pt x="139" y="687"/>
                      <a:pt x="147" y="649"/>
                      <a:pt x="148" y="643"/>
                    </a:cubicBezTo>
                    <a:cubicBezTo>
                      <a:pt x="148" y="637"/>
                      <a:pt x="142" y="608"/>
                      <a:pt x="135" y="606"/>
                    </a:cubicBezTo>
                    <a:cubicBezTo>
                      <a:pt x="115" y="602"/>
                      <a:pt x="131" y="631"/>
                      <a:pt x="132" y="635"/>
                    </a:cubicBezTo>
                    <a:cubicBezTo>
                      <a:pt x="134" y="647"/>
                      <a:pt x="128" y="642"/>
                      <a:pt x="125" y="647"/>
                    </a:cubicBezTo>
                    <a:cubicBezTo>
                      <a:pt x="121" y="653"/>
                      <a:pt x="123" y="658"/>
                      <a:pt x="120" y="664"/>
                    </a:cubicBezTo>
                    <a:cubicBezTo>
                      <a:pt x="110" y="692"/>
                      <a:pt x="98" y="652"/>
                      <a:pt x="88" y="649"/>
                    </a:cubicBezTo>
                    <a:cubicBezTo>
                      <a:pt x="72" y="646"/>
                      <a:pt x="85" y="678"/>
                      <a:pt x="64" y="670"/>
                    </a:cubicBezTo>
                    <a:cubicBezTo>
                      <a:pt x="54" y="667"/>
                      <a:pt x="58" y="653"/>
                      <a:pt x="52" y="648"/>
                    </a:cubicBezTo>
                    <a:cubicBezTo>
                      <a:pt x="44" y="643"/>
                      <a:pt x="37" y="648"/>
                      <a:pt x="29" y="649"/>
                    </a:cubicBezTo>
                    <a:cubicBezTo>
                      <a:pt x="0" y="654"/>
                      <a:pt x="9" y="625"/>
                      <a:pt x="12" y="607"/>
                    </a:cubicBezTo>
                    <a:cubicBezTo>
                      <a:pt x="48" y="360"/>
                      <a:pt x="27" y="55"/>
                      <a:pt x="27" y="42"/>
                    </a:cubicBezTo>
                    <a:close/>
                  </a:path>
                </a:pathLst>
              </a:custGeom>
              <a:noFill/>
              <a:ln w="7938" cap="flat">
                <a:solidFill>
                  <a:srgbClr val="844A2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48" name="Freeform 286">
                <a:extLst>
                  <a:ext uri="{FF2B5EF4-FFF2-40B4-BE49-F238E27FC236}">
                    <a16:creationId xmlns:a16="http://schemas.microsoft.com/office/drawing/2014/main" id="{B5E846DF-E6C0-4B88-A62A-5C2DEED5E9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3" y="1066"/>
                <a:ext cx="157" cy="138"/>
              </a:xfrm>
              <a:custGeom>
                <a:avLst/>
                <a:gdLst>
                  <a:gd name="T0" fmla="*/ 554 w 68"/>
                  <a:gd name="T1" fmla="*/ 74 h 56"/>
                  <a:gd name="T2" fmla="*/ 224 w 68"/>
                  <a:gd name="T3" fmla="*/ 104 h 56"/>
                  <a:gd name="T4" fmla="*/ 48 w 68"/>
                  <a:gd name="T5" fmla="*/ 461 h 56"/>
                  <a:gd name="T6" fmla="*/ 150 w 68"/>
                  <a:gd name="T7" fmla="*/ 826 h 56"/>
                  <a:gd name="T8" fmla="*/ 309 w 68"/>
                  <a:gd name="T9" fmla="*/ 796 h 56"/>
                  <a:gd name="T10" fmla="*/ 489 w 68"/>
                  <a:gd name="T11" fmla="*/ 776 h 56"/>
                  <a:gd name="T12" fmla="*/ 554 w 68"/>
                  <a:gd name="T13" fmla="*/ 74 h 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" h="56">
                    <a:moveTo>
                      <a:pt x="45" y="5"/>
                    </a:moveTo>
                    <a:cubicBezTo>
                      <a:pt x="39" y="0"/>
                      <a:pt x="24" y="2"/>
                      <a:pt x="18" y="7"/>
                    </a:cubicBezTo>
                    <a:cubicBezTo>
                      <a:pt x="11" y="11"/>
                      <a:pt x="7" y="24"/>
                      <a:pt x="4" y="31"/>
                    </a:cubicBezTo>
                    <a:cubicBezTo>
                      <a:pt x="0" y="40"/>
                      <a:pt x="0" y="52"/>
                      <a:pt x="12" y="55"/>
                    </a:cubicBezTo>
                    <a:cubicBezTo>
                      <a:pt x="16" y="56"/>
                      <a:pt x="21" y="53"/>
                      <a:pt x="25" y="53"/>
                    </a:cubicBezTo>
                    <a:cubicBezTo>
                      <a:pt x="30" y="52"/>
                      <a:pt x="35" y="52"/>
                      <a:pt x="40" y="52"/>
                    </a:cubicBezTo>
                    <a:cubicBezTo>
                      <a:pt x="60" y="48"/>
                      <a:pt x="68" y="10"/>
                      <a:pt x="45" y="5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49" name="Freeform 287">
                <a:extLst>
                  <a:ext uri="{FF2B5EF4-FFF2-40B4-BE49-F238E27FC236}">
                    <a16:creationId xmlns:a16="http://schemas.microsoft.com/office/drawing/2014/main" id="{CB5380E7-455E-4F08-8278-16E2CBC3AF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9" y="1041"/>
                <a:ext cx="166" cy="121"/>
              </a:xfrm>
              <a:custGeom>
                <a:avLst/>
                <a:gdLst>
                  <a:gd name="T0" fmla="*/ 0 w 72"/>
                  <a:gd name="T1" fmla="*/ 183 h 49"/>
                  <a:gd name="T2" fmla="*/ 244 w 72"/>
                  <a:gd name="T3" fmla="*/ 647 h 49"/>
                  <a:gd name="T4" fmla="*/ 611 w 72"/>
                  <a:gd name="T5" fmla="*/ 726 h 49"/>
                  <a:gd name="T6" fmla="*/ 724 w 72"/>
                  <a:gd name="T7" fmla="*/ 183 h 49"/>
                  <a:gd name="T8" fmla="*/ 256 w 72"/>
                  <a:gd name="T9" fmla="*/ 12 h 49"/>
                  <a:gd name="T10" fmla="*/ 12 w 72"/>
                  <a:gd name="T11" fmla="*/ 183 h 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2" h="49">
                    <a:moveTo>
                      <a:pt x="0" y="12"/>
                    </a:moveTo>
                    <a:cubicBezTo>
                      <a:pt x="6" y="23"/>
                      <a:pt x="11" y="36"/>
                      <a:pt x="20" y="43"/>
                    </a:cubicBezTo>
                    <a:cubicBezTo>
                      <a:pt x="28" y="49"/>
                      <a:pt x="40" y="49"/>
                      <a:pt x="50" y="48"/>
                    </a:cubicBezTo>
                    <a:cubicBezTo>
                      <a:pt x="70" y="46"/>
                      <a:pt x="72" y="24"/>
                      <a:pt x="59" y="12"/>
                    </a:cubicBezTo>
                    <a:cubicBezTo>
                      <a:pt x="50" y="3"/>
                      <a:pt x="33" y="0"/>
                      <a:pt x="21" y="1"/>
                    </a:cubicBezTo>
                    <a:cubicBezTo>
                      <a:pt x="15" y="2"/>
                      <a:pt x="2" y="5"/>
                      <a:pt x="1" y="12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50" name="Freeform 288">
                <a:extLst>
                  <a:ext uri="{FF2B5EF4-FFF2-40B4-BE49-F238E27FC236}">
                    <a16:creationId xmlns:a16="http://schemas.microsoft.com/office/drawing/2014/main" id="{A22BDDEF-63C5-481E-83DF-A92807170D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7" y="1142"/>
                <a:ext cx="160" cy="161"/>
              </a:xfrm>
              <a:custGeom>
                <a:avLst/>
                <a:gdLst>
                  <a:gd name="T0" fmla="*/ 689 w 69"/>
                  <a:gd name="T1" fmla="*/ 183 h 65"/>
                  <a:gd name="T2" fmla="*/ 359 w 69"/>
                  <a:gd name="T3" fmla="*/ 183 h 65"/>
                  <a:gd name="T4" fmla="*/ 248 w 69"/>
                  <a:gd name="T5" fmla="*/ 835 h 65"/>
                  <a:gd name="T6" fmla="*/ 612 w 69"/>
                  <a:gd name="T7" fmla="*/ 944 h 65"/>
                  <a:gd name="T8" fmla="*/ 795 w 69"/>
                  <a:gd name="T9" fmla="*/ 627 h 65"/>
                  <a:gd name="T10" fmla="*/ 849 w 69"/>
                  <a:gd name="T11" fmla="*/ 381 h 65"/>
                  <a:gd name="T12" fmla="*/ 710 w 69"/>
                  <a:gd name="T13" fmla="*/ 228 h 6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9" h="65">
                    <a:moveTo>
                      <a:pt x="55" y="12"/>
                    </a:moveTo>
                    <a:cubicBezTo>
                      <a:pt x="45" y="5"/>
                      <a:pt x="36" y="0"/>
                      <a:pt x="29" y="12"/>
                    </a:cubicBezTo>
                    <a:cubicBezTo>
                      <a:pt x="22" y="24"/>
                      <a:pt x="0" y="44"/>
                      <a:pt x="20" y="55"/>
                    </a:cubicBezTo>
                    <a:cubicBezTo>
                      <a:pt x="26" y="58"/>
                      <a:pt x="42" y="65"/>
                      <a:pt x="49" y="62"/>
                    </a:cubicBezTo>
                    <a:cubicBezTo>
                      <a:pt x="57" y="59"/>
                      <a:pt x="61" y="48"/>
                      <a:pt x="64" y="41"/>
                    </a:cubicBezTo>
                    <a:cubicBezTo>
                      <a:pt x="65" y="37"/>
                      <a:pt x="69" y="29"/>
                      <a:pt x="68" y="25"/>
                    </a:cubicBezTo>
                    <a:cubicBezTo>
                      <a:pt x="66" y="21"/>
                      <a:pt x="59" y="18"/>
                      <a:pt x="57" y="15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51" name="Freeform 289">
                <a:extLst>
                  <a:ext uri="{FF2B5EF4-FFF2-40B4-BE49-F238E27FC236}">
                    <a16:creationId xmlns:a16="http://schemas.microsoft.com/office/drawing/2014/main" id="{BC301DC2-09A9-4E1A-A7FF-0930D00412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9" y="1214"/>
                <a:ext cx="137" cy="128"/>
              </a:xfrm>
              <a:custGeom>
                <a:avLst/>
                <a:gdLst>
                  <a:gd name="T0" fmla="*/ 713 w 59"/>
                  <a:gd name="T1" fmla="*/ 74 h 52"/>
                  <a:gd name="T2" fmla="*/ 513 w 59"/>
                  <a:gd name="T3" fmla="*/ 62 h 52"/>
                  <a:gd name="T4" fmla="*/ 237 w 59"/>
                  <a:gd name="T5" fmla="*/ 133 h 52"/>
                  <a:gd name="T6" fmla="*/ 248 w 59"/>
                  <a:gd name="T7" fmla="*/ 613 h 52"/>
                  <a:gd name="T8" fmla="*/ 490 w 59"/>
                  <a:gd name="T9" fmla="*/ 704 h 52"/>
                  <a:gd name="T10" fmla="*/ 636 w 59"/>
                  <a:gd name="T11" fmla="*/ 431 h 52"/>
                  <a:gd name="T12" fmla="*/ 713 w 59"/>
                  <a:gd name="T13" fmla="*/ 91 h 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9" h="52">
                    <a:moveTo>
                      <a:pt x="57" y="5"/>
                    </a:moveTo>
                    <a:cubicBezTo>
                      <a:pt x="53" y="0"/>
                      <a:pt x="47" y="2"/>
                      <a:pt x="41" y="4"/>
                    </a:cubicBezTo>
                    <a:cubicBezTo>
                      <a:pt x="34" y="6"/>
                      <a:pt x="26" y="6"/>
                      <a:pt x="19" y="9"/>
                    </a:cubicBezTo>
                    <a:cubicBezTo>
                      <a:pt x="0" y="15"/>
                      <a:pt x="8" y="32"/>
                      <a:pt x="20" y="41"/>
                    </a:cubicBezTo>
                    <a:cubicBezTo>
                      <a:pt x="26" y="45"/>
                      <a:pt x="31" y="52"/>
                      <a:pt x="39" y="47"/>
                    </a:cubicBezTo>
                    <a:cubicBezTo>
                      <a:pt x="44" y="44"/>
                      <a:pt x="48" y="35"/>
                      <a:pt x="51" y="29"/>
                    </a:cubicBezTo>
                    <a:cubicBezTo>
                      <a:pt x="54" y="23"/>
                      <a:pt x="59" y="12"/>
                      <a:pt x="57" y="6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52" name="Freeform 290">
                <a:extLst>
                  <a:ext uri="{FF2B5EF4-FFF2-40B4-BE49-F238E27FC236}">
                    <a16:creationId xmlns:a16="http://schemas.microsoft.com/office/drawing/2014/main" id="{ECCFFDA2-A2BF-40AA-9241-0881341702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8" y="992"/>
                <a:ext cx="113" cy="64"/>
              </a:xfrm>
              <a:custGeom>
                <a:avLst/>
                <a:gdLst>
                  <a:gd name="T0" fmla="*/ 28 w 49"/>
                  <a:gd name="T1" fmla="*/ 224 h 26"/>
                  <a:gd name="T2" fmla="*/ 431 w 49"/>
                  <a:gd name="T3" fmla="*/ 327 h 26"/>
                  <a:gd name="T4" fmla="*/ 553 w 49"/>
                  <a:gd name="T5" fmla="*/ 74 h 26"/>
                  <a:gd name="T6" fmla="*/ 224 w 49"/>
                  <a:gd name="T7" fmla="*/ 133 h 26"/>
                  <a:gd name="T8" fmla="*/ 0 w 49"/>
                  <a:gd name="T9" fmla="*/ 194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" h="26">
                    <a:moveTo>
                      <a:pt x="2" y="15"/>
                    </a:moveTo>
                    <a:cubicBezTo>
                      <a:pt x="8" y="22"/>
                      <a:pt x="26" y="26"/>
                      <a:pt x="35" y="22"/>
                    </a:cubicBezTo>
                    <a:cubicBezTo>
                      <a:pt x="39" y="20"/>
                      <a:pt x="49" y="9"/>
                      <a:pt x="45" y="5"/>
                    </a:cubicBezTo>
                    <a:cubicBezTo>
                      <a:pt x="40" y="0"/>
                      <a:pt x="23" y="8"/>
                      <a:pt x="18" y="9"/>
                    </a:cubicBezTo>
                    <a:cubicBezTo>
                      <a:pt x="13" y="9"/>
                      <a:pt x="0" y="5"/>
                      <a:pt x="0" y="13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53" name="Freeform 291">
                <a:extLst>
                  <a:ext uri="{FF2B5EF4-FFF2-40B4-BE49-F238E27FC236}">
                    <a16:creationId xmlns:a16="http://schemas.microsoft.com/office/drawing/2014/main" id="{54DD11A7-2329-4795-994D-AB951D7AC8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0" y="1157"/>
                <a:ext cx="118" cy="121"/>
              </a:xfrm>
              <a:custGeom>
                <a:avLst/>
                <a:gdLst>
                  <a:gd name="T0" fmla="*/ 497 w 51"/>
                  <a:gd name="T1" fmla="*/ 121 h 49"/>
                  <a:gd name="T2" fmla="*/ 37 w 51"/>
                  <a:gd name="T3" fmla="*/ 299 h 49"/>
                  <a:gd name="T4" fmla="*/ 187 w 51"/>
                  <a:gd name="T5" fmla="*/ 0 h 49"/>
                  <a:gd name="T6" fmla="*/ 497 w 51"/>
                  <a:gd name="T7" fmla="*/ 165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1" h="49">
                    <a:moveTo>
                      <a:pt x="40" y="8"/>
                    </a:moveTo>
                    <a:cubicBezTo>
                      <a:pt x="51" y="23"/>
                      <a:pt x="12" y="49"/>
                      <a:pt x="3" y="20"/>
                    </a:cubicBezTo>
                    <a:cubicBezTo>
                      <a:pt x="0" y="10"/>
                      <a:pt x="4" y="0"/>
                      <a:pt x="15" y="0"/>
                    </a:cubicBezTo>
                    <a:cubicBezTo>
                      <a:pt x="25" y="0"/>
                      <a:pt x="32" y="7"/>
                      <a:pt x="40" y="11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54" name="Freeform 292">
                <a:extLst>
                  <a:ext uri="{FF2B5EF4-FFF2-40B4-BE49-F238E27FC236}">
                    <a16:creationId xmlns:a16="http://schemas.microsoft.com/office/drawing/2014/main" id="{5CFBB9A9-6555-481F-A2D1-59B87A854B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7" y="1041"/>
                <a:ext cx="101" cy="104"/>
              </a:xfrm>
              <a:custGeom>
                <a:avLst/>
                <a:gdLst>
                  <a:gd name="T0" fmla="*/ 0 w 44"/>
                  <a:gd name="T1" fmla="*/ 332 h 42"/>
                  <a:gd name="T2" fmla="*/ 399 w 44"/>
                  <a:gd name="T3" fmla="*/ 503 h 42"/>
                  <a:gd name="T4" fmla="*/ 475 w 44"/>
                  <a:gd name="T5" fmla="*/ 183 h 42"/>
                  <a:gd name="T6" fmla="*/ 179 w 44"/>
                  <a:gd name="T7" fmla="*/ 12 h 42"/>
                  <a:gd name="T8" fmla="*/ 0 w 44"/>
                  <a:gd name="T9" fmla="*/ 275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4" h="42">
                    <a:moveTo>
                      <a:pt x="0" y="22"/>
                    </a:moveTo>
                    <a:cubicBezTo>
                      <a:pt x="9" y="30"/>
                      <a:pt x="23" y="42"/>
                      <a:pt x="33" y="33"/>
                    </a:cubicBezTo>
                    <a:cubicBezTo>
                      <a:pt x="38" y="27"/>
                      <a:pt x="44" y="19"/>
                      <a:pt x="39" y="12"/>
                    </a:cubicBezTo>
                    <a:cubicBezTo>
                      <a:pt x="35" y="7"/>
                      <a:pt x="22" y="0"/>
                      <a:pt x="15" y="1"/>
                    </a:cubicBezTo>
                    <a:cubicBezTo>
                      <a:pt x="6" y="1"/>
                      <a:pt x="2" y="9"/>
                      <a:pt x="0" y="18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55" name="Freeform 293">
                <a:extLst>
                  <a:ext uri="{FF2B5EF4-FFF2-40B4-BE49-F238E27FC236}">
                    <a16:creationId xmlns:a16="http://schemas.microsoft.com/office/drawing/2014/main" id="{20F2D173-EE43-4908-B5D4-3DBC200EFC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4" y="1167"/>
                <a:ext cx="102" cy="138"/>
              </a:xfrm>
              <a:custGeom>
                <a:avLst/>
                <a:gdLst>
                  <a:gd name="T0" fmla="*/ 387 w 44"/>
                  <a:gd name="T1" fmla="*/ 12 h 56"/>
                  <a:gd name="T2" fmla="*/ 114 w 44"/>
                  <a:gd name="T3" fmla="*/ 286 h 56"/>
                  <a:gd name="T4" fmla="*/ 188 w 44"/>
                  <a:gd name="T5" fmla="*/ 685 h 56"/>
                  <a:gd name="T6" fmla="*/ 301 w 44"/>
                  <a:gd name="T7" fmla="*/ 584 h 56"/>
                  <a:gd name="T8" fmla="*/ 424 w 44"/>
                  <a:gd name="T9" fmla="*/ 540 h 56"/>
                  <a:gd name="T10" fmla="*/ 547 w 44"/>
                  <a:gd name="T11" fmla="*/ 298 h 56"/>
                  <a:gd name="T12" fmla="*/ 399 w 44"/>
                  <a:gd name="T13" fmla="*/ 42 h 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4" h="56">
                    <a:moveTo>
                      <a:pt x="31" y="1"/>
                    </a:moveTo>
                    <a:cubicBezTo>
                      <a:pt x="18" y="0"/>
                      <a:pt x="11" y="7"/>
                      <a:pt x="9" y="19"/>
                    </a:cubicBezTo>
                    <a:cubicBezTo>
                      <a:pt x="7" y="27"/>
                      <a:pt x="0" y="56"/>
                      <a:pt x="15" y="46"/>
                    </a:cubicBezTo>
                    <a:cubicBezTo>
                      <a:pt x="19" y="44"/>
                      <a:pt x="20" y="41"/>
                      <a:pt x="24" y="39"/>
                    </a:cubicBezTo>
                    <a:cubicBezTo>
                      <a:pt x="27" y="38"/>
                      <a:pt x="31" y="38"/>
                      <a:pt x="34" y="36"/>
                    </a:cubicBezTo>
                    <a:cubicBezTo>
                      <a:pt x="39" y="33"/>
                      <a:pt x="44" y="26"/>
                      <a:pt x="44" y="20"/>
                    </a:cubicBezTo>
                    <a:cubicBezTo>
                      <a:pt x="44" y="14"/>
                      <a:pt x="39" y="3"/>
                      <a:pt x="32" y="3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56" name="Freeform 294">
                <a:extLst>
                  <a:ext uri="{FF2B5EF4-FFF2-40B4-BE49-F238E27FC236}">
                    <a16:creationId xmlns:a16="http://schemas.microsoft.com/office/drawing/2014/main" id="{8D927B8D-5AEA-4598-9281-324DE53398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0" y="1290"/>
                <a:ext cx="114" cy="79"/>
              </a:xfrm>
              <a:custGeom>
                <a:avLst/>
                <a:gdLst>
                  <a:gd name="T0" fmla="*/ 237 w 49"/>
                  <a:gd name="T1" fmla="*/ 42 h 32"/>
                  <a:gd name="T2" fmla="*/ 12 w 49"/>
                  <a:gd name="T3" fmla="*/ 390 h 32"/>
                  <a:gd name="T4" fmla="*/ 86 w 49"/>
                  <a:gd name="T5" fmla="*/ 481 h 32"/>
                  <a:gd name="T6" fmla="*/ 391 w 49"/>
                  <a:gd name="T7" fmla="*/ 390 h 32"/>
                  <a:gd name="T8" fmla="*/ 542 w 49"/>
                  <a:gd name="T9" fmla="*/ 121 h 32"/>
                  <a:gd name="T10" fmla="*/ 200 w 49"/>
                  <a:gd name="T11" fmla="*/ 12 h 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9" h="32">
                    <a:moveTo>
                      <a:pt x="19" y="3"/>
                    </a:moveTo>
                    <a:cubicBezTo>
                      <a:pt x="8" y="0"/>
                      <a:pt x="1" y="16"/>
                      <a:pt x="1" y="26"/>
                    </a:cubicBezTo>
                    <a:cubicBezTo>
                      <a:pt x="1" y="32"/>
                      <a:pt x="0" y="31"/>
                      <a:pt x="7" y="32"/>
                    </a:cubicBezTo>
                    <a:cubicBezTo>
                      <a:pt x="13" y="32"/>
                      <a:pt x="25" y="29"/>
                      <a:pt x="31" y="26"/>
                    </a:cubicBezTo>
                    <a:cubicBezTo>
                      <a:pt x="36" y="24"/>
                      <a:pt x="49" y="15"/>
                      <a:pt x="43" y="8"/>
                    </a:cubicBezTo>
                    <a:cubicBezTo>
                      <a:pt x="38" y="2"/>
                      <a:pt x="22" y="4"/>
                      <a:pt x="16" y="1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57" name="Freeform 295">
                <a:extLst>
                  <a:ext uri="{FF2B5EF4-FFF2-40B4-BE49-F238E27FC236}">
                    <a16:creationId xmlns:a16="http://schemas.microsoft.com/office/drawing/2014/main" id="{4A549806-7A1B-446F-B5E4-85BE98FC05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6" y="942"/>
                <a:ext cx="143" cy="109"/>
              </a:xfrm>
              <a:custGeom>
                <a:avLst/>
                <a:gdLst>
                  <a:gd name="T0" fmla="*/ 761 w 62"/>
                  <a:gd name="T1" fmla="*/ 287 h 44"/>
                  <a:gd name="T2" fmla="*/ 602 w 62"/>
                  <a:gd name="T3" fmla="*/ 595 h 44"/>
                  <a:gd name="T4" fmla="*/ 171 w 62"/>
                  <a:gd name="T5" fmla="*/ 441 h 44"/>
                  <a:gd name="T6" fmla="*/ 28 w 62"/>
                  <a:gd name="T7" fmla="*/ 258 h 44"/>
                  <a:gd name="T8" fmla="*/ 318 w 62"/>
                  <a:gd name="T9" fmla="*/ 30 h 44"/>
                  <a:gd name="T10" fmla="*/ 590 w 62"/>
                  <a:gd name="T11" fmla="*/ 62 h 44"/>
                  <a:gd name="T12" fmla="*/ 648 w 62"/>
                  <a:gd name="T13" fmla="*/ 307 h 4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2" h="44">
                    <a:moveTo>
                      <a:pt x="62" y="19"/>
                    </a:moveTo>
                    <a:cubicBezTo>
                      <a:pt x="46" y="19"/>
                      <a:pt x="56" y="34"/>
                      <a:pt x="49" y="39"/>
                    </a:cubicBezTo>
                    <a:cubicBezTo>
                      <a:pt x="42" y="44"/>
                      <a:pt x="20" y="31"/>
                      <a:pt x="14" y="29"/>
                    </a:cubicBezTo>
                    <a:cubicBezTo>
                      <a:pt x="9" y="28"/>
                      <a:pt x="0" y="24"/>
                      <a:pt x="2" y="17"/>
                    </a:cubicBezTo>
                    <a:cubicBezTo>
                      <a:pt x="3" y="11"/>
                      <a:pt x="20" y="4"/>
                      <a:pt x="26" y="2"/>
                    </a:cubicBezTo>
                    <a:cubicBezTo>
                      <a:pt x="32" y="1"/>
                      <a:pt x="42" y="0"/>
                      <a:pt x="48" y="4"/>
                    </a:cubicBezTo>
                    <a:cubicBezTo>
                      <a:pt x="54" y="7"/>
                      <a:pt x="53" y="13"/>
                      <a:pt x="53" y="20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58" name="Freeform 296">
                <a:extLst>
                  <a:ext uri="{FF2B5EF4-FFF2-40B4-BE49-F238E27FC236}">
                    <a16:creationId xmlns:a16="http://schemas.microsoft.com/office/drawing/2014/main" id="{9FBB5777-46A7-41BE-BA26-23B672C767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6" y="962"/>
                <a:ext cx="134" cy="79"/>
              </a:xfrm>
              <a:custGeom>
                <a:avLst/>
                <a:gdLst>
                  <a:gd name="T0" fmla="*/ 273 w 58"/>
                  <a:gd name="T1" fmla="*/ 121 h 32"/>
                  <a:gd name="T2" fmla="*/ 716 w 58"/>
                  <a:gd name="T3" fmla="*/ 328 h 32"/>
                  <a:gd name="T4" fmla="*/ 640 w 58"/>
                  <a:gd name="T5" fmla="*/ 74 h 32"/>
                  <a:gd name="T6" fmla="*/ 529 w 58"/>
                  <a:gd name="T7" fmla="*/ 12 h 32"/>
                  <a:gd name="T8" fmla="*/ 282 w 58"/>
                  <a:gd name="T9" fmla="*/ 91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32">
                    <a:moveTo>
                      <a:pt x="22" y="8"/>
                    </a:moveTo>
                    <a:cubicBezTo>
                      <a:pt x="0" y="28"/>
                      <a:pt x="54" y="32"/>
                      <a:pt x="58" y="22"/>
                    </a:cubicBezTo>
                    <a:cubicBezTo>
                      <a:pt x="58" y="21"/>
                      <a:pt x="54" y="7"/>
                      <a:pt x="52" y="5"/>
                    </a:cubicBezTo>
                    <a:cubicBezTo>
                      <a:pt x="50" y="1"/>
                      <a:pt x="47" y="1"/>
                      <a:pt x="43" y="1"/>
                    </a:cubicBezTo>
                    <a:cubicBezTo>
                      <a:pt x="34" y="0"/>
                      <a:pt x="31" y="5"/>
                      <a:pt x="23" y="6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59" name="Freeform 297">
                <a:extLst>
                  <a:ext uri="{FF2B5EF4-FFF2-40B4-BE49-F238E27FC236}">
                    <a16:creationId xmlns:a16="http://schemas.microsoft.com/office/drawing/2014/main" id="{5047A14C-D00A-49A9-98CF-B19DDE9176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1" y="898"/>
                <a:ext cx="116" cy="101"/>
              </a:xfrm>
              <a:custGeom>
                <a:avLst/>
                <a:gdLst>
                  <a:gd name="T0" fmla="*/ 123 w 50"/>
                  <a:gd name="T1" fmla="*/ 389 h 41"/>
                  <a:gd name="T2" fmla="*/ 376 w 50"/>
                  <a:gd name="T3" fmla="*/ 510 h 41"/>
                  <a:gd name="T4" fmla="*/ 624 w 50"/>
                  <a:gd name="T5" fmla="*/ 286 h 41"/>
                  <a:gd name="T6" fmla="*/ 86 w 50"/>
                  <a:gd name="T7" fmla="*/ 406 h 4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0" h="41">
                    <a:moveTo>
                      <a:pt x="10" y="26"/>
                    </a:moveTo>
                    <a:cubicBezTo>
                      <a:pt x="0" y="41"/>
                      <a:pt x="24" y="36"/>
                      <a:pt x="30" y="34"/>
                    </a:cubicBezTo>
                    <a:cubicBezTo>
                      <a:pt x="38" y="32"/>
                      <a:pt x="50" y="29"/>
                      <a:pt x="50" y="19"/>
                    </a:cubicBezTo>
                    <a:cubicBezTo>
                      <a:pt x="49" y="0"/>
                      <a:pt x="13" y="20"/>
                      <a:pt x="7" y="27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60" name="Freeform 298">
                <a:extLst>
                  <a:ext uri="{FF2B5EF4-FFF2-40B4-BE49-F238E27FC236}">
                    <a16:creationId xmlns:a16="http://schemas.microsoft.com/office/drawing/2014/main" id="{C1AA22B4-F498-462F-838A-DADE6A5F04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9" y="1056"/>
                <a:ext cx="62" cy="116"/>
              </a:xfrm>
              <a:custGeom>
                <a:avLst/>
                <a:gdLst>
                  <a:gd name="T0" fmla="*/ 0 w 27"/>
                  <a:gd name="T1" fmla="*/ 12 h 47"/>
                  <a:gd name="T2" fmla="*/ 73 w 27"/>
                  <a:gd name="T3" fmla="*/ 523 h 47"/>
                  <a:gd name="T4" fmla="*/ 280 w 27"/>
                  <a:gd name="T5" fmla="*/ 706 h 47"/>
                  <a:gd name="T6" fmla="*/ 289 w 27"/>
                  <a:gd name="T7" fmla="*/ 133 h 47"/>
                  <a:gd name="T8" fmla="*/ 37 w 27"/>
                  <a:gd name="T9" fmla="*/ 30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" h="47">
                    <a:moveTo>
                      <a:pt x="0" y="1"/>
                    </a:moveTo>
                    <a:cubicBezTo>
                      <a:pt x="7" y="12"/>
                      <a:pt x="3" y="24"/>
                      <a:pt x="6" y="35"/>
                    </a:cubicBezTo>
                    <a:cubicBezTo>
                      <a:pt x="9" y="43"/>
                      <a:pt x="16" y="44"/>
                      <a:pt x="23" y="47"/>
                    </a:cubicBezTo>
                    <a:cubicBezTo>
                      <a:pt x="26" y="41"/>
                      <a:pt x="27" y="15"/>
                      <a:pt x="24" y="9"/>
                    </a:cubicBezTo>
                    <a:cubicBezTo>
                      <a:pt x="21" y="2"/>
                      <a:pt x="9" y="0"/>
                      <a:pt x="3" y="2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61" name="Freeform 299">
                <a:extLst>
                  <a:ext uri="{FF2B5EF4-FFF2-40B4-BE49-F238E27FC236}">
                    <a16:creationId xmlns:a16="http://schemas.microsoft.com/office/drawing/2014/main" id="{222D8741-451C-4F4C-9A12-1F802C125A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7" y="1293"/>
                <a:ext cx="123" cy="74"/>
              </a:xfrm>
              <a:custGeom>
                <a:avLst/>
                <a:gdLst>
                  <a:gd name="T0" fmla="*/ 388 w 53"/>
                  <a:gd name="T1" fmla="*/ 42 h 30"/>
                  <a:gd name="T2" fmla="*/ 151 w 53"/>
                  <a:gd name="T3" fmla="*/ 183 h 30"/>
                  <a:gd name="T4" fmla="*/ 151 w 53"/>
                  <a:gd name="T5" fmla="*/ 439 h 30"/>
                  <a:gd name="T6" fmla="*/ 399 w 53"/>
                  <a:gd name="T7" fmla="*/ 42 h 3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3" h="30">
                    <a:moveTo>
                      <a:pt x="31" y="3"/>
                    </a:moveTo>
                    <a:cubicBezTo>
                      <a:pt x="21" y="0"/>
                      <a:pt x="17" y="4"/>
                      <a:pt x="12" y="12"/>
                    </a:cubicBezTo>
                    <a:cubicBezTo>
                      <a:pt x="8" y="17"/>
                      <a:pt x="0" y="29"/>
                      <a:pt x="12" y="29"/>
                    </a:cubicBezTo>
                    <a:cubicBezTo>
                      <a:pt x="23" y="30"/>
                      <a:pt x="53" y="10"/>
                      <a:pt x="32" y="3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62" name="Freeform 300">
                <a:extLst>
                  <a:ext uri="{FF2B5EF4-FFF2-40B4-BE49-F238E27FC236}">
                    <a16:creationId xmlns:a16="http://schemas.microsoft.com/office/drawing/2014/main" id="{F2C37E3D-F7F8-4469-8AA6-0D35CCB887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6" y="1340"/>
                <a:ext cx="102" cy="84"/>
              </a:xfrm>
              <a:custGeom>
                <a:avLst/>
                <a:gdLst>
                  <a:gd name="T0" fmla="*/ 501 w 44"/>
                  <a:gd name="T1" fmla="*/ 104 h 34"/>
                  <a:gd name="T2" fmla="*/ 188 w 44"/>
                  <a:gd name="T3" fmla="*/ 329 h 34"/>
                  <a:gd name="T4" fmla="*/ 522 w 44"/>
                  <a:gd name="T5" fmla="*/ 121 h 3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4" h="34">
                    <a:moveTo>
                      <a:pt x="40" y="7"/>
                    </a:moveTo>
                    <a:cubicBezTo>
                      <a:pt x="29" y="0"/>
                      <a:pt x="0" y="9"/>
                      <a:pt x="15" y="22"/>
                    </a:cubicBezTo>
                    <a:cubicBezTo>
                      <a:pt x="30" y="34"/>
                      <a:pt x="44" y="27"/>
                      <a:pt x="42" y="8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63" name="Freeform 301">
                <a:extLst>
                  <a:ext uri="{FF2B5EF4-FFF2-40B4-BE49-F238E27FC236}">
                    <a16:creationId xmlns:a16="http://schemas.microsoft.com/office/drawing/2014/main" id="{1A40FEEB-ABBC-404B-9641-CC15537050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6" y="1248"/>
                <a:ext cx="72" cy="72"/>
              </a:xfrm>
              <a:custGeom>
                <a:avLst/>
                <a:gdLst>
                  <a:gd name="T0" fmla="*/ 0 w 31"/>
                  <a:gd name="T1" fmla="*/ 104 h 29"/>
                  <a:gd name="T2" fmla="*/ 265 w 31"/>
                  <a:gd name="T3" fmla="*/ 74 h 29"/>
                  <a:gd name="T4" fmla="*/ 379 w 31"/>
                  <a:gd name="T5" fmla="*/ 370 h 29"/>
                  <a:gd name="T6" fmla="*/ 28 w 31"/>
                  <a:gd name="T7" fmla="*/ 137 h 2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" h="29">
                    <a:moveTo>
                      <a:pt x="0" y="7"/>
                    </a:moveTo>
                    <a:cubicBezTo>
                      <a:pt x="6" y="2"/>
                      <a:pt x="15" y="0"/>
                      <a:pt x="21" y="5"/>
                    </a:cubicBezTo>
                    <a:cubicBezTo>
                      <a:pt x="23" y="7"/>
                      <a:pt x="31" y="22"/>
                      <a:pt x="30" y="24"/>
                    </a:cubicBezTo>
                    <a:cubicBezTo>
                      <a:pt x="28" y="29"/>
                      <a:pt x="6" y="12"/>
                      <a:pt x="2" y="9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64" name="Freeform 302">
                <a:extLst>
                  <a:ext uri="{FF2B5EF4-FFF2-40B4-BE49-F238E27FC236}">
                    <a16:creationId xmlns:a16="http://schemas.microsoft.com/office/drawing/2014/main" id="{515418B0-2252-4EF9-BDE6-C943A9ECB9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0" y="1120"/>
                <a:ext cx="132" cy="128"/>
              </a:xfrm>
              <a:custGeom>
                <a:avLst/>
                <a:gdLst>
                  <a:gd name="T0" fmla="*/ 574 w 57"/>
                  <a:gd name="T1" fmla="*/ 194 h 52"/>
                  <a:gd name="T2" fmla="*/ 584 w 57"/>
                  <a:gd name="T3" fmla="*/ 655 h 52"/>
                  <a:gd name="T4" fmla="*/ 86 w 57"/>
                  <a:gd name="T5" fmla="*/ 672 h 52"/>
                  <a:gd name="T6" fmla="*/ 160 w 57"/>
                  <a:gd name="T7" fmla="*/ 162 h 52"/>
                  <a:gd name="T8" fmla="*/ 547 w 57"/>
                  <a:gd name="T9" fmla="*/ 162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7" h="52">
                    <a:moveTo>
                      <a:pt x="46" y="13"/>
                    </a:moveTo>
                    <a:cubicBezTo>
                      <a:pt x="47" y="22"/>
                      <a:pt x="57" y="36"/>
                      <a:pt x="47" y="44"/>
                    </a:cubicBezTo>
                    <a:cubicBezTo>
                      <a:pt x="40" y="50"/>
                      <a:pt x="13" y="52"/>
                      <a:pt x="7" y="45"/>
                    </a:cubicBezTo>
                    <a:cubicBezTo>
                      <a:pt x="0" y="37"/>
                      <a:pt x="7" y="18"/>
                      <a:pt x="13" y="11"/>
                    </a:cubicBezTo>
                    <a:cubicBezTo>
                      <a:pt x="23" y="0"/>
                      <a:pt x="33" y="10"/>
                      <a:pt x="44" y="11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65" name="Freeform 303">
                <a:extLst>
                  <a:ext uri="{FF2B5EF4-FFF2-40B4-BE49-F238E27FC236}">
                    <a16:creationId xmlns:a16="http://schemas.microsoft.com/office/drawing/2014/main" id="{6156733A-8ABF-4B99-BA32-BAEF28FB93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6" y="994"/>
                <a:ext cx="128" cy="141"/>
              </a:xfrm>
              <a:custGeom>
                <a:avLst/>
                <a:gdLst>
                  <a:gd name="T0" fmla="*/ 28 w 55"/>
                  <a:gd name="T1" fmla="*/ 544 h 57"/>
                  <a:gd name="T2" fmla="*/ 503 w 55"/>
                  <a:gd name="T3" fmla="*/ 863 h 57"/>
                  <a:gd name="T4" fmla="*/ 656 w 55"/>
                  <a:gd name="T5" fmla="*/ 801 h 57"/>
                  <a:gd name="T6" fmla="*/ 591 w 55"/>
                  <a:gd name="T7" fmla="*/ 564 h 57"/>
                  <a:gd name="T8" fmla="*/ 477 w 55"/>
                  <a:gd name="T9" fmla="*/ 12 h 57"/>
                  <a:gd name="T10" fmla="*/ 163 w 55"/>
                  <a:gd name="T11" fmla="*/ 153 h 57"/>
                  <a:gd name="T12" fmla="*/ 0 w 55"/>
                  <a:gd name="T13" fmla="*/ 470 h 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5" h="57">
                    <a:moveTo>
                      <a:pt x="2" y="36"/>
                    </a:moveTo>
                    <a:cubicBezTo>
                      <a:pt x="16" y="40"/>
                      <a:pt x="26" y="55"/>
                      <a:pt x="40" y="57"/>
                    </a:cubicBezTo>
                    <a:cubicBezTo>
                      <a:pt x="44" y="57"/>
                      <a:pt x="51" y="56"/>
                      <a:pt x="52" y="53"/>
                    </a:cubicBezTo>
                    <a:cubicBezTo>
                      <a:pt x="55" y="47"/>
                      <a:pt x="49" y="42"/>
                      <a:pt x="47" y="37"/>
                    </a:cubicBezTo>
                    <a:cubicBezTo>
                      <a:pt x="44" y="28"/>
                      <a:pt x="53" y="3"/>
                      <a:pt x="38" y="1"/>
                    </a:cubicBezTo>
                    <a:cubicBezTo>
                      <a:pt x="31" y="0"/>
                      <a:pt x="18" y="6"/>
                      <a:pt x="13" y="10"/>
                    </a:cubicBezTo>
                    <a:cubicBezTo>
                      <a:pt x="6" y="16"/>
                      <a:pt x="3" y="23"/>
                      <a:pt x="0" y="31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66" name="Freeform 304">
                <a:extLst>
                  <a:ext uri="{FF2B5EF4-FFF2-40B4-BE49-F238E27FC236}">
                    <a16:creationId xmlns:a16="http://schemas.microsoft.com/office/drawing/2014/main" id="{BF145FA7-41BB-4069-9047-B3222C7F5F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2" y="923"/>
                <a:ext cx="85" cy="69"/>
              </a:xfrm>
              <a:custGeom>
                <a:avLst/>
                <a:gdLst>
                  <a:gd name="T0" fmla="*/ 0 w 37"/>
                  <a:gd name="T1" fmla="*/ 377 h 28"/>
                  <a:gd name="T2" fmla="*/ 338 w 37"/>
                  <a:gd name="T3" fmla="*/ 419 h 28"/>
                  <a:gd name="T4" fmla="*/ 402 w 37"/>
                  <a:gd name="T5" fmla="*/ 104 h 28"/>
                  <a:gd name="T6" fmla="*/ 11 w 37"/>
                  <a:gd name="T7" fmla="*/ 298 h 2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" h="28">
                    <a:moveTo>
                      <a:pt x="0" y="25"/>
                    </a:moveTo>
                    <a:cubicBezTo>
                      <a:pt x="10" y="25"/>
                      <a:pt x="19" y="26"/>
                      <a:pt x="28" y="28"/>
                    </a:cubicBezTo>
                    <a:cubicBezTo>
                      <a:pt x="29" y="22"/>
                      <a:pt x="37" y="11"/>
                      <a:pt x="33" y="7"/>
                    </a:cubicBezTo>
                    <a:cubicBezTo>
                      <a:pt x="26" y="0"/>
                      <a:pt x="4" y="13"/>
                      <a:pt x="1" y="20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67" name="Freeform 305">
                <a:extLst>
                  <a:ext uri="{FF2B5EF4-FFF2-40B4-BE49-F238E27FC236}">
                    <a16:creationId xmlns:a16="http://schemas.microsoft.com/office/drawing/2014/main" id="{8A79C804-7D06-4317-828B-718D298273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8" y="997"/>
                <a:ext cx="67" cy="74"/>
              </a:xfrm>
              <a:custGeom>
                <a:avLst/>
                <a:gdLst>
                  <a:gd name="T0" fmla="*/ 273 w 29"/>
                  <a:gd name="T1" fmla="*/ 0 h 30"/>
                  <a:gd name="T2" fmla="*/ 224 w 29"/>
                  <a:gd name="T3" fmla="*/ 165 h 30"/>
                  <a:gd name="T4" fmla="*/ 85 w 29"/>
                  <a:gd name="T5" fmla="*/ 451 h 30"/>
                  <a:gd name="T6" fmla="*/ 65 w 29"/>
                  <a:gd name="T7" fmla="*/ 133 h 30"/>
                  <a:gd name="T8" fmla="*/ 261 w 29"/>
                  <a:gd name="T9" fmla="*/ 12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" h="30">
                    <a:moveTo>
                      <a:pt x="22" y="0"/>
                    </a:moveTo>
                    <a:cubicBezTo>
                      <a:pt x="29" y="3"/>
                      <a:pt x="21" y="8"/>
                      <a:pt x="18" y="11"/>
                    </a:cubicBezTo>
                    <a:cubicBezTo>
                      <a:pt x="14" y="17"/>
                      <a:pt x="12" y="25"/>
                      <a:pt x="7" y="30"/>
                    </a:cubicBezTo>
                    <a:cubicBezTo>
                      <a:pt x="0" y="27"/>
                      <a:pt x="2" y="14"/>
                      <a:pt x="5" y="9"/>
                    </a:cubicBezTo>
                    <a:cubicBezTo>
                      <a:pt x="8" y="2"/>
                      <a:pt x="13" y="0"/>
                      <a:pt x="21" y="1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68" name="Freeform 306">
                <a:extLst>
                  <a:ext uri="{FF2B5EF4-FFF2-40B4-BE49-F238E27FC236}">
                    <a16:creationId xmlns:a16="http://schemas.microsoft.com/office/drawing/2014/main" id="{66933F36-9971-4920-8BDF-BE2CCCB7E5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5" y="1100"/>
                <a:ext cx="70" cy="79"/>
              </a:xfrm>
              <a:custGeom>
                <a:avLst/>
                <a:gdLst>
                  <a:gd name="T0" fmla="*/ 77 w 30"/>
                  <a:gd name="T1" fmla="*/ 121 h 32"/>
                  <a:gd name="T2" fmla="*/ 306 w 30"/>
                  <a:gd name="T3" fmla="*/ 12 h 32"/>
                  <a:gd name="T4" fmla="*/ 229 w 30"/>
                  <a:gd name="T5" fmla="*/ 286 h 32"/>
                  <a:gd name="T6" fmla="*/ 103 w 30"/>
                  <a:gd name="T7" fmla="*/ 481 h 32"/>
                  <a:gd name="T8" fmla="*/ 49 w 30"/>
                  <a:gd name="T9" fmla="*/ 165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" h="32">
                    <a:moveTo>
                      <a:pt x="6" y="8"/>
                    </a:moveTo>
                    <a:cubicBezTo>
                      <a:pt x="9" y="6"/>
                      <a:pt x="21" y="0"/>
                      <a:pt x="24" y="1"/>
                    </a:cubicBezTo>
                    <a:cubicBezTo>
                      <a:pt x="30" y="4"/>
                      <a:pt x="20" y="14"/>
                      <a:pt x="18" y="19"/>
                    </a:cubicBezTo>
                    <a:cubicBezTo>
                      <a:pt x="16" y="22"/>
                      <a:pt x="12" y="32"/>
                      <a:pt x="8" y="32"/>
                    </a:cubicBezTo>
                    <a:cubicBezTo>
                      <a:pt x="0" y="32"/>
                      <a:pt x="2" y="15"/>
                      <a:pt x="4" y="11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69" name="Freeform 307">
                <a:extLst>
                  <a:ext uri="{FF2B5EF4-FFF2-40B4-BE49-F238E27FC236}">
                    <a16:creationId xmlns:a16="http://schemas.microsoft.com/office/drawing/2014/main" id="{41D16117-D167-4D7B-869D-044EB57F62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7" y="1261"/>
                <a:ext cx="90" cy="69"/>
              </a:xfrm>
              <a:custGeom>
                <a:avLst/>
                <a:gdLst>
                  <a:gd name="T0" fmla="*/ 85 w 39"/>
                  <a:gd name="T1" fmla="*/ 345 h 28"/>
                  <a:gd name="T2" fmla="*/ 367 w 39"/>
                  <a:gd name="T3" fmla="*/ 104 h 28"/>
                  <a:gd name="T4" fmla="*/ 48 w 39"/>
                  <a:gd name="T5" fmla="*/ 407 h 2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9" h="28">
                    <a:moveTo>
                      <a:pt x="7" y="23"/>
                    </a:moveTo>
                    <a:cubicBezTo>
                      <a:pt x="0" y="19"/>
                      <a:pt x="26" y="0"/>
                      <a:pt x="30" y="7"/>
                    </a:cubicBezTo>
                    <a:cubicBezTo>
                      <a:pt x="39" y="19"/>
                      <a:pt x="11" y="28"/>
                      <a:pt x="4" y="27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70" name="Freeform 308">
                <a:extLst>
                  <a:ext uri="{FF2B5EF4-FFF2-40B4-BE49-F238E27FC236}">
                    <a16:creationId xmlns:a16="http://schemas.microsoft.com/office/drawing/2014/main" id="{3C94F593-1836-4B46-931B-1D4C9114FC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7" y="1345"/>
                <a:ext cx="83" cy="84"/>
              </a:xfrm>
              <a:custGeom>
                <a:avLst/>
                <a:gdLst>
                  <a:gd name="T0" fmla="*/ 346 w 36"/>
                  <a:gd name="T1" fmla="*/ 121 h 34"/>
                  <a:gd name="T2" fmla="*/ 85 w 36"/>
                  <a:gd name="T3" fmla="*/ 440 h 34"/>
                  <a:gd name="T4" fmla="*/ 330 w 36"/>
                  <a:gd name="T5" fmla="*/ 153 h 3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" h="34">
                    <a:moveTo>
                      <a:pt x="28" y="8"/>
                    </a:moveTo>
                    <a:cubicBezTo>
                      <a:pt x="18" y="0"/>
                      <a:pt x="0" y="24"/>
                      <a:pt x="7" y="29"/>
                    </a:cubicBezTo>
                    <a:cubicBezTo>
                      <a:pt x="14" y="34"/>
                      <a:pt x="36" y="18"/>
                      <a:pt x="27" y="10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71" name="Freeform 309">
                <a:extLst>
                  <a:ext uri="{FF2B5EF4-FFF2-40B4-BE49-F238E27FC236}">
                    <a16:creationId xmlns:a16="http://schemas.microsoft.com/office/drawing/2014/main" id="{92C534D3-6417-418E-AAA3-AE7CF51169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9" y="1372"/>
                <a:ext cx="71" cy="42"/>
              </a:xfrm>
              <a:custGeom>
                <a:avLst/>
                <a:gdLst>
                  <a:gd name="T0" fmla="*/ 0 w 31"/>
                  <a:gd name="T1" fmla="*/ 183 h 17"/>
                  <a:gd name="T2" fmla="*/ 240 w 31"/>
                  <a:gd name="T3" fmla="*/ 42 h 17"/>
                  <a:gd name="T4" fmla="*/ 373 w 31"/>
                  <a:gd name="T5" fmla="*/ 225 h 17"/>
                  <a:gd name="T6" fmla="*/ 48 w 31"/>
                  <a:gd name="T7" fmla="*/ 195 h 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" h="17">
                    <a:moveTo>
                      <a:pt x="0" y="12"/>
                    </a:moveTo>
                    <a:cubicBezTo>
                      <a:pt x="5" y="8"/>
                      <a:pt x="12" y="0"/>
                      <a:pt x="20" y="3"/>
                    </a:cubicBezTo>
                    <a:cubicBezTo>
                      <a:pt x="24" y="5"/>
                      <a:pt x="27" y="12"/>
                      <a:pt x="31" y="15"/>
                    </a:cubicBezTo>
                    <a:cubicBezTo>
                      <a:pt x="21" y="17"/>
                      <a:pt x="13" y="17"/>
                      <a:pt x="4" y="13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72" name="Freeform 310">
                <a:extLst>
                  <a:ext uri="{FF2B5EF4-FFF2-40B4-BE49-F238E27FC236}">
                    <a16:creationId xmlns:a16="http://schemas.microsoft.com/office/drawing/2014/main" id="{976168F9-84D7-4620-B77E-D59C6CB23F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3" y="1160"/>
                <a:ext cx="67" cy="120"/>
              </a:xfrm>
              <a:custGeom>
                <a:avLst/>
                <a:gdLst>
                  <a:gd name="T0" fmla="*/ 134 w 29"/>
                  <a:gd name="T1" fmla="*/ 120 h 49"/>
                  <a:gd name="T2" fmla="*/ 12 w 29"/>
                  <a:gd name="T3" fmla="*/ 438 h 49"/>
                  <a:gd name="T4" fmla="*/ 171 w 29"/>
                  <a:gd name="T5" fmla="*/ 546 h 49"/>
                  <a:gd name="T6" fmla="*/ 321 w 29"/>
                  <a:gd name="T7" fmla="*/ 91 h 49"/>
                  <a:gd name="T8" fmla="*/ 122 w 29"/>
                  <a:gd name="T9" fmla="*/ 132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" h="49">
                    <a:moveTo>
                      <a:pt x="11" y="8"/>
                    </a:moveTo>
                    <a:cubicBezTo>
                      <a:pt x="0" y="6"/>
                      <a:pt x="0" y="22"/>
                      <a:pt x="1" y="30"/>
                    </a:cubicBezTo>
                    <a:cubicBezTo>
                      <a:pt x="1" y="43"/>
                      <a:pt x="5" y="49"/>
                      <a:pt x="14" y="37"/>
                    </a:cubicBezTo>
                    <a:cubicBezTo>
                      <a:pt x="18" y="32"/>
                      <a:pt x="29" y="12"/>
                      <a:pt x="26" y="6"/>
                    </a:cubicBezTo>
                    <a:cubicBezTo>
                      <a:pt x="23" y="0"/>
                      <a:pt x="12" y="5"/>
                      <a:pt x="10" y="9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73" name="Freeform 311">
                <a:extLst>
                  <a:ext uri="{FF2B5EF4-FFF2-40B4-BE49-F238E27FC236}">
                    <a16:creationId xmlns:a16="http://schemas.microsoft.com/office/drawing/2014/main" id="{F5BE47D5-3B7B-4D0F-994B-568C5257D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0" y="1053"/>
                <a:ext cx="90" cy="92"/>
              </a:xfrm>
              <a:custGeom>
                <a:avLst/>
                <a:gdLst>
                  <a:gd name="T0" fmla="*/ 0 w 39"/>
                  <a:gd name="T1" fmla="*/ 104 h 37"/>
                  <a:gd name="T2" fmla="*/ 48 w 39"/>
                  <a:gd name="T3" fmla="*/ 259 h 37"/>
                  <a:gd name="T4" fmla="*/ 134 w 39"/>
                  <a:gd name="T5" fmla="*/ 525 h 37"/>
                  <a:gd name="T6" fmla="*/ 443 w 39"/>
                  <a:gd name="T7" fmla="*/ 403 h 37"/>
                  <a:gd name="T8" fmla="*/ 346 w 39"/>
                  <a:gd name="T9" fmla="*/ 12 h 37"/>
                  <a:gd name="T10" fmla="*/ 187 w 39"/>
                  <a:gd name="T11" fmla="*/ 0 h 37"/>
                  <a:gd name="T12" fmla="*/ 48 w 39"/>
                  <a:gd name="T13" fmla="*/ 137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9" h="37">
                    <a:moveTo>
                      <a:pt x="0" y="7"/>
                    </a:moveTo>
                    <a:cubicBezTo>
                      <a:pt x="2" y="5"/>
                      <a:pt x="3" y="14"/>
                      <a:pt x="4" y="17"/>
                    </a:cubicBezTo>
                    <a:cubicBezTo>
                      <a:pt x="5" y="22"/>
                      <a:pt x="5" y="32"/>
                      <a:pt x="11" y="34"/>
                    </a:cubicBezTo>
                    <a:cubicBezTo>
                      <a:pt x="17" y="37"/>
                      <a:pt x="33" y="31"/>
                      <a:pt x="36" y="26"/>
                    </a:cubicBezTo>
                    <a:cubicBezTo>
                      <a:pt x="39" y="18"/>
                      <a:pt x="36" y="4"/>
                      <a:pt x="28" y="1"/>
                    </a:cubicBezTo>
                    <a:cubicBezTo>
                      <a:pt x="27" y="0"/>
                      <a:pt x="17" y="0"/>
                      <a:pt x="15" y="0"/>
                    </a:cubicBezTo>
                    <a:cubicBezTo>
                      <a:pt x="10" y="1"/>
                      <a:pt x="9" y="6"/>
                      <a:pt x="4" y="9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74" name="Freeform 312">
                <a:extLst>
                  <a:ext uri="{FF2B5EF4-FFF2-40B4-BE49-F238E27FC236}">
                    <a16:creationId xmlns:a16="http://schemas.microsoft.com/office/drawing/2014/main" id="{D48B888E-5F03-40DE-B559-4CDBE7FD5D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4" y="942"/>
                <a:ext cx="102" cy="92"/>
              </a:xfrm>
              <a:custGeom>
                <a:avLst/>
                <a:gdLst>
                  <a:gd name="T0" fmla="*/ 139 w 44"/>
                  <a:gd name="T1" fmla="*/ 62 h 37"/>
                  <a:gd name="T2" fmla="*/ 151 w 44"/>
                  <a:gd name="T3" fmla="*/ 525 h 37"/>
                  <a:gd name="T4" fmla="*/ 473 w 44"/>
                  <a:gd name="T5" fmla="*/ 462 h 37"/>
                  <a:gd name="T6" fmla="*/ 436 w 44"/>
                  <a:gd name="T7" fmla="*/ 62 h 37"/>
                  <a:gd name="T8" fmla="*/ 139 w 44"/>
                  <a:gd name="T9" fmla="*/ 42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4" h="37">
                    <a:moveTo>
                      <a:pt x="11" y="4"/>
                    </a:moveTo>
                    <a:cubicBezTo>
                      <a:pt x="0" y="7"/>
                      <a:pt x="4" y="29"/>
                      <a:pt x="12" y="34"/>
                    </a:cubicBezTo>
                    <a:cubicBezTo>
                      <a:pt x="17" y="37"/>
                      <a:pt x="34" y="34"/>
                      <a:pt x="38" y="30"/>
                    </a:cubicBezTo>
                    <a:cubicBezTo>
                      <a:pt x="44" y="23"/>
                      <a:pt x="42" y="8"/>
                      <a:pt x="35" y="4"/>
                    </a:cubicBezTo>
                    <a:cubicBezTo>
                      <a:pt x="28" y="0"/>
                      <a:pt x="18" y="2"/>
                      <a:pt x="11" y="3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75" name="Freeform 313">
                <a:extLst>
                  <a:ext uri="{FF2B5EF4-FFF2-40B4-BE49-F238E27FC236}">
                    <a16:creationId xmlns:a16="http://schemas.microsoft.com/office/drawing/2014/main" id="{886F632A-51F0-4EE7-95F5-93E7B79CBF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7" y="905"/>
                <a:ext cx="77" cy="50"/>
              </a:xfrm>
              <a:custGeom>
                <a:avLst/>
                <a:gdLst>
                  <a:gd name="T0" fmla="*/ 0 w 33"/>
                  <a:gd name="T1" fmla="*/ 95 h 20"/>
                  <a:gd name="T2" fmla="*/ 86 w 33"/>
                  <a:gd name="T3" fmla="*/ 283 h 20"/>
                  <a:gd name="T4" fmla="*/ 315 w 33"/>
                  <a:gd name="T5" fmla="*/ 250 h 20"/>
                  <a:gd name="T6" fmla="*/ 408 w 33"/>
                  <a:gd name="T7" fmla="*/ 33 h 20"/>
                  <a:gd name="T8" fmla="*/ 86 w 33"/>
                  <a:gd name="T9" fmla="*/ 95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3" h="20">
                    <a:moveTo>
                      <a:pt x="0" y="6"/>
                    </a:moveTo>
                    <a:cubicBezTo>
                      <a:pt x="2" y="10"/>
                      <a:pt x="3" y="16"/>
                      <a:pt x="7" y="18"/>
                    </a:cubicBezTo>
                    <a:cubicBezTo>
                      <a:pt x="11" y="20"/>
                      <a:pt x="21" y="17"/>
                      <a:pt x="25" y="16"/>
                    </a:cubicBezTo>
                    <a:cubicBezTo>
                      <a:pt x="33" y="14"/>
                      <a:pt x="32" y="10"/>
                      <a:pt x="32" y="2"/>
                    </a:cubicBezTo>
                    <a:cubicBezTo>
                      <a:pt x="23" y="0"/>
                      <a:pt x="16" y="3"/>
                      <a:pt x="7" y="6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76" name="Freeform 314">
                <a:extLst>
                  <a:ext uri="{FF2B5EF4-FFF2-40B4-BE49-F238E27FC236}">
                    <a16:creationId xmlns:a16="http://schemas.microsoft.com/office/drawing/2014/main" id="{04240675-0176-422D-8E3B-6B52BF1A73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905"/>
                <a:ext cx="93" cy="77"/>
              </a:xfrm>
              <a:custGeom>
                <a:avLst/>
                <a:gdLst>
                  <a:gd name="T0" fmla="*/ 216 w 40"/>
                  <a:gd name="T1" fmla="*/ 0 h 31"/>
                  <a:gd name="T2" fmla="*/ 351 w 40"/>
                  <a:gd name="T3" fmla="*/ 353 h 31"/>
                  <a:gd name="T4" fmla="*/ 216 w 40"/>
                  <a:gd name="T5" fmla="*/ 0 h 3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0" h="31">
                    <a:moveTo>
                      <a:pt x="17" y="0"/>
                    </a:moveTo>
                    <a:cubicBezTo>
                      <a:pt x="0" y="9"/>
                      <a:pt x="18" y="31"/>
                      <a:pt x="28" y="23"/>
                    </a:cubicBezTo>
                    <a:cubicBezTo>
                      <a:pt x="40" y="15"/>
                      <a:pt x="28" y="3"/>
                      <a:pt x="17" y="0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77" name="Freeform 315">
                <a:extLst>
                  <a:ext uri="{FF2B5EF4-FFF2-40B4-BE49-F238E27FC236}">
                    <a16:creationId xmlns:a16="http://schemas.microsoft.com/office/drawing/2014/main" id="{78885385-5E09-459E-A099-F4AB8C8596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6" y="967"/>
                <a:ext cx="92" cy="64"/>
              </a:xfrm>
              <a:custGeom>
                <a:avLst/>
                <a:gdLst>
                  <a:gd name="T0" fmla="*/ 301 w 40"/>
                  <a:gd name="T1" fmla="*/ 62 h 26"/>
                  <a:gd name="T2" fmla="*/ 110 w 40"/>
                  <a:gd name="T3" fmla="*/ 207 h 26"/>
                  <a:gd name="T4" fmla="*/ 122 w 40"/>
                  <a:gd name="T5" fmla="*/ 377 h 26"/>
                  <a:gd name="T6" fmla="*/ 412 w 40"/>
                  <a:gd name="T7" fmla="*/ 298 h 26"/>
                  <a:gd name="T8" fmla="*/ 317 w 40"/>
                  <a:gd name="T9" fmla="*/ 30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0" h="26">
                    <a:moveTo>
                      <a:pt x="25" y="4"/>
                    </a:moveTo>
                    <a:cubicBezTo>
                      <a:pt x="17" y="0"/>
                      <a:pt x="13" y="8"/>
                      <a:pt x="9" y="14"/>
                    </a:cubicBezTo>
                    <a:cubicBezTo>
                      <a:pt x="5" y="19"/>
                      <a:pt x="0" y="24"/>
                      <a:pt x="10" y="25"/>
                    </a:cubicBezTo>
                    <a:cubicBezTo>
                      <a:pt x="13" y="26"/>
                      <a:pt x="31" y="23"/>
                      <a:pt x="34" y="20"/>
                    </a:cubicBezTo>
                    <a:cubicBezTo>
                      <a:pt x="40" y="14"/>
                      <a:pt x="30" y="6"/>
                      <a:pt x="26" y="2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78" name="Freeform 316">
                <a:extLst>
                  <a:ext uri="{FF2B5EF4-FFF2-40B4-BE49-F238E27FC236}">
                    <a16:creationId xmlns:a16="http://schemas.microsoft.com/office/drawing/2014/main" id="{515D9849-B0F6-4064-905F-97FBC5DD0E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2" y="1137"/>
                <a:ext cx="56" cy="94"/>
              </a:xfrm>
              <a:custGeom>
                <a:avLst/>
                <a:gdLst>
                  <a:gd name="T0" fmla="*/ 306 w 24"/>
                  <a:gd name="T1" fmla="*/ 0 h 38"/>
                  <a:gd name="T2" fmla="*/ 77 w 24"/>
                  <a:gd name="T3" fmla="*/ 134 h 38"/>
                  <a:gd name="T4" fmla="*/ 37 w 24"/>
                  <a:gd name="T5" fmla="*/ 502 h 38"/>
                  <a:gd name="T6" fmla="*/ 266 w 24"/>
                  <a:gd name="T7" fmla="*/ 319 h 38"/>
                  <a:gd name="T8" fmla="*/ 294 w 24"/>
                  <a:gd name="T9" fmla="*/ 12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38">
                    <a:moveTo>
                      <a:pt x="24" y="0"/>
                    </a:moveTo>
                    <a:cubicBezTo>
                      <a:pt x="19" y="1"/>
                      <a:pt x="9" y="4"/>
                      <a:pt x="6" y="9"/>
                    </a:cubicBezTo>
                    <a:cubicBezTo>
                      <a:pt x="3" y="12"/>
                      <a:pt x="0" y="29"/>
                      <a:pt x="3" y="33"/>
                    </a:cubicBezTo>
                    <a:cubicBezTo>
                      <a:pt x="7" y="38"/>
                      <a:pt x="18" y="26"/>
                      <a:pt x="21" y="21"/>
                    </a:cubicBezTo>
                    <a:cubicBezTo>
                      <a:pt x="24" y="15"/>
                      <a:pt x="23" y="7"/>
                      <a:pt x="23" y="1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79" name="Freeform 317">
                <a:extLst>
                  <a:ext uri="{FF2B5EF4-FFF2-40B4-BE49-F238E27FC236}">
                    <a16:creationId xmlns:a16="http://schemas.microsoft.com/office/drawing/2014/main" id="{BD6A74E1-0866-411F-89E6-7DDD1A5BFB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9" y="1137"/>
                <a:ext cx="32" cy="72"/>
              </a:xfrm>
              <a:custGeom>
                <a:avLst/>
                <a:gdLst>
                  <a:gd name="T0" fmla="*/ 94 w 14"/>
                  <a:gd name="T1" fmla="*/ 62 h 29"/>
                  <a:gd name="T2" fmla="*/ 130 w 14"/>
                  <a:gd name="T3" fmla="*/ 444 h 29"/>
                  <a:gd name="T4" fmla="*/ 158 w 14"/>
                  <a:gd name="T5" fmla="*/ 92 h 29"/>
                  <a:gd name="T6" fmla="*/ 110 w 14"/>
                  <a:gd name="T7" fmla="*/ 42 h 2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" h="29">
                    <a:moveTo>
                      <a:pt x="8" y="4"/>
                    </a:moveTo>
                    <a:cubicBezTo>
                      <a:pt x="0" y="0"/>
                      <a:pt x="2" y="25"/>
                      <a:pt x="11" y="29"/>
                    </a:cubicBezTo>
                    <a:cubicBezTo>
                      <a:pt x="14" y="23"/>
                      <a:pt x="13" y="13"/>
                      <a:pt x="13" y="6"/>
                    </a:cubicBezTo>
                    <a:cubicBezTo>
                      <a:pt x="11" y="6"/>
                      <a:pt x="10" y="4"/>
                      <a:pt x="9" y="3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80" name="Freeform 318">
                <a:extLst>
                  <a:ext uri="{FF2B5EF4-FFF2-40B4-BE49-F238E27FC236}">
                    <a16:creationId xmlns:a16="http://schemas.microsoft.com/office/drawing/2014/main" id="{33610B44-0F90-476D-8CCC-F001AEC11B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7" y="1219"/>
                <a:ext cx="67" cy="79"/>
              </a:xfrm>
              <a:custGeom>
                <a:avLst/>
                <a:gdLst>
                  <a:gd name="T0" fmla="*/ 171 w 29"/>
                  <a:gd name="T1" fmla="*/ 62 h 32"/>
                  <a:gd name="T2" fmla="*/ 65 w 29"/>
                  <a:gd name="T3" fmla="*/ 481 h 32"/>
                  <a:gd name="T4" fmla="*/ 187 w 29"/>
                  <a:gd name="T5" fmla="*/ 299 h 32"/>
                  <a:gd name="T6" fmla="*/ 321 w 29"/>
                  <a:gd name="T7" fmla="*/ 133 h 32"/>
                  <a:gd name="T8" fmla="*/ 171 w 29"/>
                  <a:gd name="T9" fmla="*/ 62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" h="32">
                    <a:moveTo>
                      <a:pt x="14" y="4"/>
                    </a:moveTo>
                    <a:cubicBezTo>
                      <a:pt x="1" y="5"/>
                      <a:pt x="0" y="22"/>
                      <a:pt x="5" y="32"/>
                    </a:cubicBezTo>
                    <a:cubicBezTo>
                      <a:pt x="9" y="32"/>
                      <a:pt x="12" y="24"/>
                      <a:pt x="15" y="20"/>
                    </a:cubicBezTo>
                    <a:cubicBezTo>
                      <a:pt x="18" y="17"/>
                      <a:pt x="24" y="13"/>
                      <a:pt x="26" y="9"/>
                    </a:cubicBezTo>
                    <a:cubicBezTo>
                      <a:pt x="29" y="1"/>
                      <a:pt x="19" y="0"/>
                      <a:pt x="14" y="4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81" name="Freeform 319">
                <a:extLst>
                  <a:ext uri="{FF2B5EF4-FFF2-40B4-BE49-F238E27FC236}">
                    <a16:creationId xmlns:a16="http://schemas.microsoft.com/office/drawing/2014/main" id="{EED6407E-AEFF-4A29-8BCE-C76C027DFD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0" y="1239"/>
                <a:ext cx="30" cy="113"/>
              </a:xfrm>
              <a:custGeom>
                <a:avLst/>
                <a:gdLst>
                  <a:gd name="T0" fmla="*/ 28 w 13"/>
                  <a:gd name="T1" fmla="*/ 236 h 46"/>
                  <a:gd name="T2" fmla="*/ 111 w 13"/>
                  <a:gd name="T3" fmla="*/ 162 h 46"/>
                  <a:gd name="T4" fmla="*/ 134 w 13"/>
                  <a:gd name="T5" fmla="*/ 368 h 46"/>
                  <a:gd name="T6" fmla="*/ 150 w 13"/>
                  <a:gd name="T7" fmla="*/ 531 h 46"/>
                  <a:gd name="T8" fmla="*/ 12 w 13"/>
                  <a:gd name="T9" fmla="*/ 253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46">
                    <a:moveTo>
                      <a:pt x="2" y="16"/>
                    </a:moveTo>
                    <a:cubicBezTo>
                      <a:pt x="0" y="13"/>
                      <a:pt x="6" y="0"/>
                      <a:pt x="9" y="11"/>
                    </a:cubicBezTo>
                    <a:cubicBezTo>
                      <a:pt x="11" y="15"/>
                      <a:pt x="10" y="21"/>
                      <a:pt x="11" y="25"/>
                    </a:cubicBezTo>
                    <a:cubicBezTo>
                      <a:pt x="11" y="27"/>
                      <a:pt x="13" y="34"/>
                      <a:pt x="12" y="36"/>
                    </a:cubicBezTo>
                    <a:cubicBezTo>
                      <a:pt x="6" y="46"/>
                      <a:pt x="2" y="20"/>
                      <a:pt x="1" y="17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82" name="Freeform 320">
                <a:extLst>
                  <a:ext uri="{FF2B5EF4-FFF2-40B4-BE49-F238E27FC236}">
                    <a16:creationId xmlns:a16="http://schemas.microsoft.com/office/drawing/2014/main" id="{09AE674F-0AF1-47C4-87AA-FA76461C78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2" y="1298"/>
                <a:ext cx="46" cy="71"/>
              </a:xfrm>
              <a:custGeom>
                <a:avLst/>
                <a:gdLst>
                  <a:gd name="T0" fmla="*/ 195 w 20"/>
                  <a:gd name="T1" fmla="*/ 0 h 29"/>
                  <a:gd name="T2" fmla="*/ 64 w 20"/>
                  <a:gd name="T3" fmla="*/ 252 h 29"/>
                  <a:gd name="T4" fmla="*/ 131 w 20"/>
                  <a:gd name="T5" fmla="*/ 414 h 29"/>
                  <a:gd name="T6" fmla="*/ 232 w 20"/>
                  <a:gd name="T7" fmla="*/ 223 h 29"/>
                  <a:gd name="T8" fmla="*/ 195 w 20"/>
                  <a:gd name="T9" fmla="*/ 0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29">
                    <a:moveTo>
                      <a:pt x="16" y="0"/>
                    </a:moveTo>
                    <a:cubicBezTo>
                      <a:pt x="8" y="1"/>
                      <a:pt x="8" y="10"/>
                      <a:pt x="5" y="17"/>
                    </a:cubicBezTo>
                    <a:cubicBezTo>
                      <a:pt x="3" y="26"/>
                      <a:pt x="0" y="29"/>
                      <a:pt x="11" y="28"/>
                    </a:cubicBezTo>
                    <a:cubicBezTo>
                      <a:pt x="20" y="27"/>
                      <a:pt x="18" y="24"/>
                      <a:pt x="19" y="15"/>
                    </a:cubicBezTo>
                    <a:cubicBezTo>
                      <a:pt x="19" y="11"/>
                      <a:pt x="20" y="4"/>
                      <a:pt x="16" y="0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83" name="Freeform 321">
                <a:extLst>
                  <a:ext uri="{FF2B5EF4-FFF2-40B4-BE49-F238E27FC236}">
                    <a16:creationId xmlns:a16="http://schemas.microsoft.com/office/drawing/2014/main" id="{EA6DAF39-F384-4FB7-BE5E-D3048BEE52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5" y="1335"/>
                <a:ext cx="33" cy="59"/>
              </a:xfrm>
              <a:custGeom>
                <a:avLst/>
                <a:gdLst>
                  <a:gd name="T0" fmla="*/ 134 w 14"/>
                  <a:gd name="T1" fmla="*/ 42 h 24"/>
                  <a:gd name="T2" fmla="*/ 144 w 14"/>
                  <a:gd name="T3" fmla="*/ 356 h 24"/>
                  <a:gd name="T4" fmla="*/ 156 w 14"/>
                  <a:gd name="T5" fmla="*/ 91 h 2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" h="24">
                    <a:moveTo>
                      <a:pt x="10" y="3"/>
                    </a:moveTo>
                    <a:cubicBezTo>
                      <a:pt x="0" y="0"/>
                      <a:pt x="8" y="21"/>
                      <a:pt x="11" y="24"/>
                    </a:cubicBezTo>
                    <a:cubicBezTo>
                      <a:pt x="14" y="19"/>
                      <a:pt x="13" y="11"/>
                      <a:pt x="12" y="6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84" name="Freeform 322">
                <a:extLst>
                  <a:ext uri="{FF2B5EF4-FFF2-40B4-BE49-F238E27FC236}">
                    <a16:creationId xmlns:a16="http://schemas.microsoft.com/office/drawing/2014/main" id="{DB98DD5E-844B-4865-9BEE-707BDDA925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7" y="1239"/>
                <a:ext cx="77" cy="86"/>
              </a:xfrm>
              <a:custGeom>
                <a:avLst/>
                <a:gdLst>
                  <a:gd name="T0" fmla="*/ 0 w 33"/>
                  <a:gd name="T1" fmla="*/ 150 h 35"/>
                  <a:gd name="T2" fmla="*/ 180 w 33"/>
                  <a:gd name="T3" fmla="*/ 91 h 35"/>
                  <a:gd name="T4" fmla="*/ 278 w 33"/>
                  <a:gd name="T5" fmla="*/ 12 h 35"/>
                  <a:gd name="T6" fmla="*/ 331 w 33"/>
                  <a:gd name="T7" fmla="*/ 162 h 35"/>
                  <a:gd name="T8" fmla="*/ 380 w 33"/>
                  <a:gd name="T9" fmla="*/ 344 h 35"/>
                  <a:gd name="T10" fmla="*/ 240 w 33"/>
                  <a:gd name="T11" fmla="*/ 295 h 35"/>
                  <a:gd name="T12" fmla="*/ 37 w 33"/>
                  <a:gd name="T13" fmla="*/ 174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3" h="35">
                    <a:moveTo>
                      <a:pt x="0" y="10"/>
                    </a:moveTo>
                    <a:cubicBezTo>
                      <a:pt x="4" y="7"/>
                      <a:pt x="10" y="8"/>
                      <a:pt x="14" y="6"/>
                    </a:cubicBezTo>
                    <a:cubicBezTo>
                      <a:pt x="16" y="5"/>
                      <a:pt x="19" y="0"/>
                      <a:pt x="22" y="1"/>
                    </a:cubicBezTo>
                    <a:cubicBezTo>
                      <a:pt x="26" y="2"/>
                      <a:pt x="25" y="7"/>
                      <a:pt x="26" y="11"/>
                    </a:cubicBezTo>
                    <a:cubicBezTo>
                      <a:pt x="27" y="15"/>
                      <a:pt x="30" y="18"/>
                      <a:pt x="30" y="23"/>
                    </a:cubicBezTo>
                    <a:cubicBezTo>
                      <a:pt x="33" y="35"/>
                      <a:pt x="24" y="24"/>
                      <a:pt x="19" y="20"/>
                    </a:cubicBezTo>
                    <a:cubicBezTo>
                      <a:pt x="14" y="16"/>
                      <a:pt x="7" y="17"/>
                      <a:pt x="3" y="12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85" name="Freeform 323">
                <a:extLst>
                  <a:ext uri="{FF2B5EF4-FFF2-40B4-BE49-F238E27FC236}">
                    <a16:creationId xmlns:a16="http://schemas.microsoft.com/office/drawing/2014/main" id="{0594FD28-1E53-4BA2-A25B-BDA3660753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0" y="1308"/>
                <a:ext cx="67" cy="49"/>
              </a:xfrm>
              <a:custGeom>
                <a:avLst/>
                <a:gdLst>
                  <a:gd name="T0" fmla="*/ 12 w 29"/>
                  <a:gd name="T1" fmla="*/ 120 h 20"/>
                  <a:gd name="T2" fmla="*/ 49 w 29"/>
                  <a:gd name="T3" fmla="*/ 12 h 20"/>
                  <a:gd name="T4" fmla="*/ 134 w 29"/>
                  <a:gd name="T5" fmla="*/ 29 h 20"/>
                  <a:gd name="T6" fmla="*/ 293 w 29"/>
                  <a:gd name="T7" fmla="*/ 132 h 20"/>
                  <a:gd name="T8" fmla="*/ 358 w 29"/>
                  <a:gd name="T9" fmla="*/ 223 h 20"/>
                  <a:gd name="T10" fmla="*/ 293 w 29"/>
                  <a:gd name="T11" fmla="*/ 282 h 20"/>
                  <a:gd name="T12" fmla="*/ 85 w 29"/>
                  <a:gd name="T13" fmla="*/ 191 h 20"/>
                  <a:gd name="T14" fmla="*/ 12 w 29"/>
                  <a:gd name="T15" fmla="*/ 120 h 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9" h="20">
                    <a:moveTo>
                      <a:pt x="1" y="8"/>
                    </a:moveTo>
                    <a:cubicBezTo>
                      <a:pt x="1" y="6"/>
                      <a:pt x="2" y="3"/>
                      <a:pt x="4" y="1"/>
                    </a:cubicBezTo>
                    <a:cubicBezTo>
                      <a:pt x="6" y="0"/>
                      <a:pt x="9" y="1"/>
                      <a:pt x="11" y="2"/>
                    </a:cubicBezTo>
                    <a:cubicBezTo>
                      <a:pt x="15" y="3"/>
                      <a:pt x="20" y="7"/>
                      <a:pt x="24" y="9"/>
                    </a:cubicBezTo>
                    <a:cubicBezTo>
                      <a:pt x="27" y="10"/>
                      <a:pt x="28" y="12"/>
                      <a:pt x="29" y="15"/>
                    </a:cubicBezTo>
                    <a:cubicBezTo>
                      <a:pt x="29" y="18"/>
                      <a:pt x="28" y="20"/>
                      <a:pt x="24" y="19"/>
                    </a:cubicBezTo>
                    <a:cubicBezTo>
                      <a:pt x="18" y="19"/>
                      <a:pt x="12" y="15"/>
                      <a:pt x="7" y="13"/>
                    </a:cubicBezTo>
                    <a:cubicBezTo>
                      <a:pt x="4" y="12"/>
                      <a:pt x="0" y="12"/>
                      <a:pt x="1" y="8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86" name="Freeform 324">
                <a:extLst>
                  <a:ext uri="{FF2B5EF4-FFF2-40B4-BE49-F238E27FC236}">
                    <a16:creationId xmlns:a16="http://schemas.microsoft.com/office/drawing/2014/main" id="{6069EC33-6C95-4948-B12C-A4B684F50D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5" y="1359"/>
                <a:ext cx="70" cy="67"/>
              </a:xfrm>
              <a:custGeom>
                <a:avLst/>
                <a:gdLst>
                  <a:gd name="T0" fmla="*/ 142 w 30"/>
                  <a:gd name="T1" fmla="*/ 42 h 27"/>
                  <a:gd name="T2" fmla="*/ 229 w 30"/>
                  <a:gd name="T3" fmla="*/ 42 h 27"/>
                  <a:gd name="T4" fmla="*/ 343 w 30"/>
                  <a:gd name="T5" fmla="*/ 12 h 27"/>
                  <a:gd name="T6" fmla="*/ 355 w 30"/>
                  <a:gd name="T7" fmla="*/ 216 h 27"/>
                  <a:gd name="T8" fmla="*/ 266 w 30"/>
                  <a:gd name="T9" fmla="*/ 370 h 27"/>
                  <a:gd name="T10" fmla="*/ 180 w 30"/>
                  <a:gd name="T11" fmla="*/ 320 h 27"/>
                  <a:gd name="T12" fmla="*/ 28 w 30"/>
                  <a:gd name="T13" fmla="*/ 184 h 27"/>
                  <a:gd name="T14" fmla="*/ 126 w 30"/>
                  <a:gd name="T15" fmla="*/ 42 h 2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0" h="27">
                    <a:moveTo>
                      <a:pt x="11" y="3"/>
                    </a:moveTo>
                    <a:cubicBezTo>
                      <a:pt x="13" y="3"/>
                      <a:pt x="15" y="4"/>
                      <a:pt x="18" y="3"/>
                    </a:cubicBezTo>
                    <a:cubicBezTo>
                      <a:pt x="20" y="3"/>
                      <a:pt x="25" y="0"/>
                      <a:pt x="27" y="1"/>
                    </a:cubicBezTo>
                    <a:cubicBezTo>
                      <a:pt x="30" y="3"/>
                      <a:pt x="29" y="11"/>
                      <a:pt x="28" y="14"/>
                    </a:cubicBezTo>
                    <a:cubicBezTo>
                      <a:pt x="27" y="17"/>
                      <a:pt x="25" y="22"/>
                      <a:pt x="21" y="24"/>
                    </a:cubicBezTo>
                    <a:cubicBezTo>
                      <a:pt x="17" y="27"/>
                      <a:pt x="16" y="23"/>
                      <a:pt x="14" y="21"/>
                    </a:cubicBezTo>
                    <a:cubicBezTo>
                      <a:pt x="11" y="17"/>
                      <a:pt x="0" y="20"/>
                      <a:pt x="2" y="12"/>
                    </a:cubicBezTo>
                    <a:cubicBezTo>
                      <a:pt x="3" y="8"/>
                      <a:pt x="7" y="4"/>
                      <a:pt x="10" y="3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87" name="Freeform 325">
                <a:extLst>
                  <a:ext uri="{FF2B5EF4-FFF2-40B4-BE49-F238E27FC236}">
                    <a16:creationId xmlns:a16="http://schemas.microsoft.com/office/drawing/2014/main" id="{47CF866B-A532-4E10-B86E-A9C1BE2879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3" y="1305"/>
                <a:ext cx="61" cy="82"/>
              </a:xfrm>
              <a:custGeom>
                <a:avLst/>
                <a:gdLst>
                  <a:gd name="T0" fmla="*/ 106 w 26"/>
                  <a:gd name="T1" fmla="*/ 12 h 33"/>
                  <a:gd name="T2" fmla="*/ 181 w 26"/>
                  <a:gd name="T3" fmla="*/ 42 h 33"/>
                  <a:gd name="T4" fmla="*/ 298 w 26"/>
                  <a:gd name="T5" fmla="*/ 92 h 33"/>
                  <a:gd name="T6" fmla="*/ 270 w 26"/>
                  <a:gd name="T7" fmla="*/ 229 h 33"/>
                  <a:gd name="T8" fmla="*/ 66 w 26"/>
                  <a:gd name="T9" fmla="*/ 445 h 33"/>
                  <a:gd name="T10" fmla="*/ 77 w 26"/>
                  <a:gd name="T11" fmla="*/ 199 h 33"/>
                  <a:gd name="T12" fmla="*/ 49 w 26"/>
                  <a:gd name="T13" fmla="*/ 166 h 33"/>
                  <a:gd name="T14" fmla="*/ 49 w 26"/>
                  <a:gd name="T15" fmla="*/ 62 h 33"/>
                  <a:gd name="T16" fmla="*/ 89 w 26"/>
                  <a:gd name="T17" fmla="*/ 0 h 3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6" h="33">
                    <a:moveTo>
                      <a:pt x="8" y="1"/>
                    </a:moveTo>
                    <a:cubicBezTo>
                      <a:pt x="10" y="1"/>
                      <a:pt x="12" y="2"/>
                      <a:pt x="14" y="3"/>
                    </a:cubicBezTo>
                    <a:cubicBezTo>
                      <a:pt x="16" y="4"/>
                      <a:pt x="21" y="4"/>
                      <a:pt x="23" y="6"/>
                    </a:cubicBezTo>
                    <a:cubicBezTo>
                      <a:pt x="26" y="8"/>
                      <a:pt x="23" y="12"/>
                      <a:pt x="21" y="15"/>
                    </a:cubicBezTo>
                    <a:cubicBezTo>
                      <a:pt x="19" y="18"/>
                      <a:pt x="11" y="33"/>
                      <a:pt x="5" y="29"/>
                    </a:cubicBezTo>
                    <a:cubicBezTo>
                      <a:pt x="0" y="25"/>
                      <a:pt x="7" y="18"/>
                      <a:pt x="6" y="13"/>
                    </a:cubicBezTo>
                    <a:cubicBezTo>
                      <a:pt x="6" y="12"/>
                      <a:pt x="4" y="12"/>
                      <a:pt x="4" y="11"/>
                    </a:cubicBezTo>
                    <a:cubicBezTo>
                      <a:pt x="3" y="9"/>
                      <a:pt x="3" y="6"/>
                      <a:pt x="4" y="4"/>
                    </a:cubicBezTo>
                    <a:cubicBezTo>
                      <a:pt x="4" y="3"/>
                      <a:pt x="5" y="0"/>
                      <a:pt x="7" y="0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88" name="Freeform 326">
                <a:extLst>
                  <a:ext uri="{FF2B5EF4-FFF2-40B4-BE49-F238E27FC236}">
                    <a16:creationId xmlns:a16="http://schemas.microsoft.com/office/drawing/2014/main" id="{E6D78E72-7A4C-47B4-A6A1-9648159886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5" y="1248"/>
                <a:ext cx="61" cy="74"/>
              </a:xfrm>
              <a:custGeom>
                <a:avLst/>
                <a:gdLst>
                  <a:gd name="T0" fmla="*/ 143 w 26"/>
                  <a:gd name="T1" fmla="*/ 12 h 30"/>
                  <a:gd name="T2" fmla="*/ 286 w 26"/>
                  <a:gd name="T3" fmla="*/ 121 h 30"/>
                  <a:gd name="T4" fmla="*/ 232 w 26"/>
                  <a:gd name="T5" fmla="*/ 316 h 30"/>
                  <a:gd name="T6" fmla="*/ 155 w 26"/>
                  <a:gd name="T7" fmla="*/ 439 h 30"/>
                  <a:gd name="T8" fmla="*/ 38 w 26"/>
                  <a:gd name="T9" fmla="*/ 390 h 30"/>
                  <a:gd name="T10" fmla="*/ 28 w 26"/>
                  <a:gd name="T11" fmla="*/ 195 h 30"/>
                  <a:gd name="T12" fmla="*/ 115 w 26"/>
                  <a:gd name="T13" fmla="*/ 0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" h="30">
                    <a:moveTo>
                      <a:pt x="11" y="1"/>
                    </a:moveTo>
                    <a:cubicBezTo>
                      <a:pt x="16" y="2"/>
                      <a:pt x="26" y="0"/>
                      <a:pt x="22" y="8"/>
                    </a:cubicBezTo>
                    <a:cubicBezTo>
                      <a:pt x="20" y="12"/>
                      <a:pt x="19" y="16"/>
                      <a:pt x="18" y="21"/>
                    </a:cubicBezTo>
                    <a:cubicBezTo>
                      <a:pt x="17" y="24"/>
                      <a:pt x="16" y="28"/>
                      <a:pt x="12" y="29"/>
                    </a:cubicBezTo>
                    <a:cubicBezTo>
                      <a:pt x="9" y="30"/>
                      <a:pt x="5" y="28"/>
                      <a:pt x="3" y="26"/>
                    </a:cubicBezTo>
                    <a:cubicBezTo>
                      <a:pt x="0" y="22"/>
                      <a:pt x="1" y="17"/>
                      <a:pt x="2" y="13"/>
                    </a:cubicBezTo>
                    <a:cubicBezTo>
                      <a:pt x="3" y="7"/>
                      <a:pt x="5" y="5"/>
                      <a:pt x="9" y="0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89" name="Freeform 327">
                <a:extLst>
                  <a:ext uri="{FF2B5EF4-FFF2-40B4-BE49-F238E27FC236}">
                    <a16:creationId xmlns:a16="http://schemas.microsoft.com/office/drawing/2014/main" id="{B958AD1C-7330-480F-B991-FC4708C366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1" y="1194"/>
                <a:ext cx="54" cy="49"/>
              </a:xfrm>
              <a:custGeom>
                <a:avLst/>
                <a:gdLst>
                  <a:gd name="T0" fmla="*/ 221 w 23"/>
                  <a:gd name="T1" fmla="*/ 0 h 20"/>
                  <a:gd name="T2" fmla="*/ 258 w 23"/>
                  <a:gd name="T3" fmla="*/ 223 h 20"/>
                  <a:gd name="T4" fmla="*/ 143 w 23"/>
                  <a:gd name="T5" fmla="*/ 252 h 20"/>
                  <a:gd name="T6" fmla="*/ 38 w 23"/>
                  <a:gd name="T7" fmla="*/ 282 h 20"/>
                  <a:gd name="T8" fmla="*/ 77 w 23"/>
                  <a:gd name="T9" fmla="*/ 103 h 20"/>
                  <a:gd name="T10" fmla="*/ 181 w 23"/>
                  <a:gd name="T11" fmla="*/ 0 h 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3" h="20">
                    <a:moveTo>
                      <a:pt x="17" y="0"/>
                    </a:moveTo>
                    <a:cubicBezTo>
                      <a:pt x="18" y="3"/>
                      <a:pt x="23" y="13"/>
                      <a:pt x="20" y="15"/>
                    </a:cubicBezTo>
                    <a:cubicBezTo>
                      <a:pt x="18" y="17"/>
                      <a:pt x="13" y="17"/>
                      <a:pt x="11" y="17"/>
                    </a:cubicBezTo>
                    <a:cubicBezTo>
                      <a:pt x="9" y="18"/>
                      <a:pt x="5" y="20"/>
                      <a:pt x="3" y="19"/>
                    </a:cubicBezTo>
                    <a:cubicBezTo>
                      <a:pt x="0" y="17"/>
                      <a:pt x="5" y="9"/>
                      <a:pt x="6" y="7"/>
                    </a:cubicBezTo>
                    <a:cubicBezTo>
                      <a:pt x="8" y="2"/>
                      <a:pt x="11" y="2"/>
                      <a:pt x="14" y="0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90" name="Freeform 328">
                <a:extLst>
                  <a:ext uri="{FF2B5EF4-FFF2-40B4-BE49-F238E27FC236}">
                    <a16:creationId xmlns:a16="http://schemas.microsoft.com/office/drawing/2014/main" id="{0F572AA6-22E4-405A-8CA2-9A1FA67017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5" y="873"/>
                <a:ext cx="68" cy="74"/>
              </a:xfrm>
              <a:custGeom>
                <a:avLst/>
                <a:gdLst>
                  <a:gd name="T0" fmla="*/ 106 w 29"/>
                  <a:gd name="T1" fmla="*/ 439 h 30"/>
                  <a:gd name="T2" fmla="*/ 347 w 29"/>
                  <a:gd name="T3" fmla="*/ 133 h 30"/>
                  <a:gd name="T4" fmla="*/ 347 w 29"/>
                  <a:gd name="T5" fmla="*/ 30 h 30"/>
                  <a:gd name="T6" fmla="*/ 298 w 29"/>
                  <a:gd name="T7" fmla="*/ 104 h 30"/>
                  <a:gd name="T8" fmla="*/ 143 w 29"/>
                  <a:gd name="T9" fmla="*/ 298 h 30"/>
                  <a:gd name="T10" fmla="*/ 66 w 29"/>
                  <a:gd name="T11" fmla="*/ 439 h 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9" h="30">
                    <a:moveTo>
                      <a:pt x="8" y="29"/>
                    </a:moveTo>
                    <a:cubicBezTo>
                      <a:pt x="18" y="30"/>
                      <a:pt x="25" y="17"/>
                      <a:pt x="27" y="9"/>
                    </a:cubicBezTo>
                    <a:cubicBezTo>
                      <a:pt x="27" y="8"/>
                      <a:pt x="29" y="3"/>
                      <a:pt x="27" y="2"/>
                    </a:cubicBezTo>
                    <a:cubicBezTo>
                      <a:pt x="25" y="0"/>
                      <a:pt x="23" y="6"/>
                      <a:pt x="23" y="7"/>
                    </a:cubicBezTo>
                    <a:cubicBezTo>
                      <a:pt x="20" y="14"/>
                      <a:pt x="18" y="17"/>
                      <a:pt x="11" y="20"/>
                    </a:cubicBezTo>
                    <a:cubicBezTo>
                      <a:pt x="7" y="22"/>
                      <a:pt x="0" y="23"/>
                      <a:pt x="5" y="29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91" name="Freeform 329">
                <a:extLst>
                  <a:ext uri="{FF2B5EF4-FFF2-40B4-BE49-F238E27FC236}">
                    <a16:creationId xmlns:a16="http://schemas.microsoft.com/office/drawing/2014/main" id="{8E637D84-AB69-4935-AF3C-0D2AF9B606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3" y="890"/>
                <a:ext cx="46" cy="47"/>
              </a:xfrm>
              <a:custGeom>
                <a:avLst/>
                <a:gdLst>
                  <a:gd name="T0" fmla="*/ 0 w 20"/>
                  <a:gd name="T1" fmla="*/ 228 h 19"/>
                  <a:gd name="T2" fmla="*/ 186 w 20"/>
                  <a:gd name="T3" fmla="*/ 0 h 19"/>
                  <a:gd name="T4" fmla="*/ 207 w 20"/>
                  <a:gd name="T5" fmla="*/ 166 h 19"/>
                  <a:gd name="T6" fmla="*/ 147 w 20"/>
                  <a:gd name="T7" fmla="*/ 287 h 19"/>
                  <a:gd name="T8" fmla="*/ 12 w 20"/>
                  <a:gd name="T9" fmla="*/ 245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19">
                    <a:moveTo>
                      <a:pt x="0" y="15"/>
                    </a:moveTo>
                    <a:cubicBezTo>
                      <a:pt x="3" y="15"/>
                      <a:pt x="9" y="1"/>
                      <a:pt x="15" y="0"/>
                    </a:cubicBezTo>
                    <a:cubicBezTo>
                      <a:pt x="20" y="0"/>
                      <a:pt x="18" y="8"/>
                      <a:pt x="17" y="11"/>
                    </a:cubicBezTo>
                    <a:cubicBezTo>
                      <a:pt x="17" y="14"/>
                      <a:pt x="16" y="18"/>
                      <a:pt x="12" y="19"/>
                    </a:cubicBezTo>
                    <a:cubicBezTo>
                      <a:pt x="8" y="19"/>
                      <a:pt x="4" y="16"/>
                      <a:pt x="1" y="16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92" name="Freeform 330">
                <a:extLst>
                  <a:ext uri="{FF2B5EF4-FFF2-40B4-BE49-F238E27FC236}">
                    <a16:creationId xmlns:a16="http://schemas.microsoft.com/office/drawing/2014/main" id="{3B994F81-86AB-42E3-8B74-AF498429A3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7" y="1051"/>
                <a:ext cx="48" cy="101"/>
              </a:xfrm>
              <a:custGeom>
                <a:avLst/>
                <a:gdLst>
                  <a:gd name="T0" fmla="*/ 94 w 21"/>
                  <a:gd name="T1" fmla="*/ 0 h 41"/>
                  <a:gd name="T2" fmla="*/ 11 w 21"/>
                  <a:gd name="T3" fmla="*/ 165 h 41"/>
                  <a:gd name="T4" fmla="*/ 37 w 21"/>
                  <a:gd name="T5" fmla="*/ 357 h 41"/>
                  <a:gd name="T6" fmla="*/ 142 w 21"/>
                  <a:gd name="T7" fmla="*/ 480 h 41"/>
                  <a:gd name="T8" fmla="*/ 240 w 21"/>
                  <a:gd name="T9" fmla="*/ 613 h 41"/>
                  <a:gd name="T10" fmla="*/ 194 w 21"/>
                  <a:gd name="T11" fmla="*/ 389 h 41"/>
                  <a:gd name="T12" fmla="*/ 130 w 21"/>
                  <a:gd name="T13" fmla="*/ 195 h 41"/>
                  <a:gd name="T14" fmla="*/ 110 w 21"/>
                  <a:gd name="T15" fmla="*/ 12 h 4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1" h="41">
                    <a:moveTo>
                      <a:pt x="8" y="0"/>
                    </a:moveTo>
                    <a:cubicBezTo>
                      <a:pt x="4" y="0"/>
                      <a:pt x="1" y="8"/>
                      <a:pt x="1" y="11"/>
                    </a:cubicBezTo>
                    <a:cubicBezTo>
                      <a:pt x="0" y="15"/>
                      <a:pt x="1" y="20"/>
                      <a:pt x="3" y="24"/>
                    </a:cubicBezTo>
                    <a:cubicBezTo>
                      <a:pt x="5" y="29"/>
                      <a:pt x="8" y="29"/>
                      <a:pt x="12" y="32"/>
                    </a:cubicBezTo>
                    <a:cubicBezTo>
                      <a:pt x="14" y="34"/>
                      <a:pt x="18" y="41"/>
                      <a:pt x="20" y="41"/>
                    </a:cubicBezTo>
                    <a:cubicBezTo>
                      <a:pt x="21" y="36"/>
                      <a:pt x="19" y="30"/>
                      <a:pt x="16" y="26"/>
                    </a:cubicBezTo>
                    <a:cubicBezTo>
                      <a:pt x="13" y="22"/>
                      <a:pt x="12" y="18"/>
                      <a:pt x="11" y="13"/>
                    </a:cubicBezTo>
                    <a:cubicBezTo>
                      <a:pt x="11" y="9"/>
                      <a:pt x="12" y="4"/>
                      <a:pt x="9" y="1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93" name="Freeform 331">
                <a:extLst>
                  <a:ext uri="{FF2B5EF4-FFF2-40B4-BE49-F238E27FC236}">
                    <a16:creationId xmlns:a16="http://schemas.microsoft.com/office/drawing/2014/main" id="{E908A06C-B34F-4F8D-963F-21DB20B749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0" y="1078"/>
                <a:ext cx="88" cy="74"/>
              </a:xfrm>
              <a:custGeom>
                <a:avLst/>
                <a:gdLst>
                  <a:gd name="T0" fmla="*/ 461 w 38"/>
                  <a:gd name="T1" fmla="*/ 104 h 30"/>
                  <a:gd name="T2" fmla="*/ 188 w 38"/>
                  <a:gd name="T3" fmla="*/ 407 h 30"/>
                  <a:gd name="T4" fmla="*/ 37 w 38"/>
                  <a:gd name="T5" fmla="*/ 328 h 30"/>
                  <a:gd name="T6" fmla="*/ 102 w 38"/>
                  <a:gd name="T7" fmla="*/ 224 h 30"/>
                  <a:gd name="T8" fmla="*/ 322 w 38"/>
                  <a:gd name="T9" fmla="*/ 42 h 30"/>
                  <a:gd name="T10" fmla="*/ 472 w 38"/>
                  <a:gd name="T11" fmla="*/ 104 h 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8" h="30">
                    <a:moveTo>
                      <a:pt x="37" y="7"/>
                    </a:moveTo>
                    <a:cubicBezTo>
                      <a:pt x="25" y="7"/>
                      <a:pt x="28" y="30"/>
                      <a:pt x="15" y="27"/>
                    </a:cubicBezTo>
                    <a:cubicBezTo>
                      <a:pt x="11" y="26"/>
                      <a:pt x="5" y="25"/>
                      <a:pt x="3" y="22"/>
                    </a:cubicBezTo>
                    <a:cubicBezTo>
                      <a:pt x="0" y="19"/>
                      <a:pt x="5" y="16"/>
                      <a:pt x="8" y="15"/>
                    </a:cubicBezTo>
                    <a:cubicBezTo>
                      <a:pt x="14" y="11"/>
                      <a:pt x="19" y="4"/>
                      <a:pt x="26" y="3"/>
                    </a:cubicBezTo>
                    <a:cubicBezTo>
                      <a:pt x="31" y="1"/>
                      <a:pt x="37" y="0"/>
                      <a:pt x="38" y="7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94" name="Freeform 332">
                <a:extLst>
                  <a:ext uri="{FF2B5EF4-FFF2-40B4-BE49-F238E27FC236}">
                    <a16:creationId xmlns:a16="http://schemas.microsoft.com/office/drawing/2014/main" id="{60CEC029-1EFB-45D7-8AF5-EAE6BD5897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0" y="890"/>
                <a:ext cx="93" cy="94"/>
              </a:xfrm>
              <a:custGeom>
                <a:avLst/>
                <a:gdLst>
                  <a:gd name="T0" fmla="*/ 502 w 40"/>
                  <a:gd name="T1" fmla="*/ 275 h 38"/>
                  <a:gd name="T2" fmla="*/ 216 w 40"/>
                  <a:gd name="T3" fmla="*/ 453 h 38"/>
                  <a:gd name="T4" fmla="*/ 102 w 40"/>
                  <a:gd name="T5" fmla="*/ 245 h 38"/>
                  <a:gd name="T6" fmla="*/ 28 w 40"/>
                  <a:gd name="T7" fmla="*/ 0 h 38"/>
                  <a:gd name="T8" fmla="*/ 277 w 40"/>
                  <a:gd name="T9" fmla="*/ 195 h 38"/>
                  <a:gd name="T10" fmla="*/ 502 w 40"/>
                  <a:gd name="T11" fmla="*/ 245 h 3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" h="38">
                    <a:moveTo>
                      <a:pt x="40" y="18"/>
                    </a:moveTo>
                    <a:cubicBezTo>
                      <a:pt x="29" y="18"/>
                      <a:pt x="25" y="38"/>
                      <a:pt x="17" y="30"/>
                    </a:cubicBezTo>
                    <a:cubicBezTo>
                      <a:pt x="13" y="26"/>
                      <a:pt x="11" y="21"/>
                      <a:pt x="8" y="16"/>
                    </a:cubicBezTo>
                    <a:cubicBezTo>
                      <a:pt x="5" y="11"/>
                      <a:pt x="0" y="6"/>
                      <a:pt x="2" y="0"/>
                    </a:cubicBezTo>
                    <a:cubicBezTo>
                      <a:pt x="10" y="0"/>
                      <a:pt x="15" y="11"/>
                      <a:pt x="22" y="13"/>
                    </a:cubicBezTo>
                    <a:cubicBezTo>
                      <a:pt x="28" y="15"/>
                      <a:pt x="36" y="9"/>
                      <a:pt x="40" y="16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95" name="Freeform 333">
                <a:extLst>
                  <a:ext uri="{FF2B5EF4-FFF2-40B4-BE49-F238E27FC236}">
                    <a16:creationId xmlns:a16="http://schemas.microsoft.com/office/drawing/2014/main" id="{7CD45115-7D40-4CA1-8B5E-117F75C9C2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9" y="878"/>
                <a:ext cx="58" cy="30"/>
              </a:xfrm>
              <a:custGeom>
                <a:avLst/>
                <a:gdLst>
                  <a:gd name="T0" fmla="*/ 0 w 25"/>
                  <a:gd name="T1" fmla="*/ 63 h 12"/>
                  <a:gd name="T2" fmla="*/ 188 w 25"/>
                  <a:gd name="T3" fmla="*/ 188 h 12"/>
                  <a:gd name="T4" fmla="*/ 285 w 25"/>
                  <a:gd name="T5" fmla="*/ 113 h 12"/>
                  <a:gd name="T6" fmla="*/ 28 w 25"/>
                  <a:gd name="T7" fmla="*/ 20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5" h="12">
                    <a:moveTo>
                      <a:pt x="0" y="4"/>
                    </a:moveTo>
                    <a:cubicBezTo>
                      <a:pt x="5" y="9"/>
                      <a:pt x="7" y="11"/>
                      <a:pt x="15" y="12"/>
                    </a:cubicBezTo>
                    <a:cubicBezTo>
                      <a:pt x="19" y="12"/>
                      <a:pt x="25" y="12"/>
                      <a:pt x="23" y="7"/>
                    </a:cubicBezTo>
                    <a:cubicBezTo>
                      <a:pt x="21" y="3"/>
                      <a:pt x="5" y="0"/>
                      <a:pt x="2" y="1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96" name="Freeform 334">
                <a:extLst>
                  <a:ext uri="{FF2B5EF4-FFF2-40B4-BE49-F238E27FC236}">
                    <a16:creationId xmlns:a16="http://schemas.microsoft.com/office/drawing/2014/main" id="{2572CDA9-69C1-4002-B63F-CAD6E2C80C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3" y="1068"/>
                <a:ext cx="90" cy="133"/>
              </a:xfrm>
              <a:custGeom>
                <a:avLst/>
                <a:gdLst>
                  <a:gd name="T0" fmla="*/ 171 w 39"/>
                  <a:gd name="T1" fmla="*/ 448 h 54"/>
                  <a:gd name="T2" fmla="*/ 330 w 39"/>
                  <a:gd name="T3" fmla="*/ 91 h 54"/>
                  <a:gd name="T4" fmla="*/ 480 w 39"/>
                  <a:gd name="T5" fmla="*/ 30 h 54"/>
                  <a:gd name="T6" fmla="*/ 224 w 39"/>
                  <a:gd name="T7" fmla="*/ 91 h 54"/>
                  <a:gd name="T8" fmla="*/ 48 w 39"/>
                  <a:gd name="T9" fmla="*/ 448 h 54"/>
                  <a:gd name="T10" fmla="*/ 150 w 39"/>
                  <a:gd name="T11" fmla="*/ 808 h 54"/>
                  <a:gd name="T12" fmla="*/ 235 w 39"/>
                  <a:gd name="T13" fmla="*/ 796 h 54"/>
                  <a:gd name="T14" fmla="*/ 171 w 39"/>
                  <a:gd name="T15" fmla="*/ 448 h 5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9" h="54">
                    <a:moveTo>
                      <a:pt x="14" y="30"/>
                    </a:moveTo>
                    <a:cubicBezTo>
                      <a:pt x="17" y="23"/>
                      <a:pt x="21" y="10"/>
                      <a:pt x="27" y="6"/>
                    </a:cubicBezTo>
                    <a:cubicBezTo>
                      <a:pt x="30" y="4"/>
                      <a:pt x="34" y="2"/>
                      <a:pt x="39" y="2"/>
                    </a:cubicBezTo>
                    <a:cubicBezTo>
                      <a:pt x="32" y="0"/>
                      <a:pt x="22" y="2"/>
                      <a:pt x="18" y="6"/>
                    </a:cubicBezTo>
                    <a:cubicBezTo>
                      <a:pt x="11" y="10"/>
                      <a:pt x="7" y="23"/>
                      <a:pt x="4" y="30"/>
                    </a:cubicBezTo>
                    <a:cubicBezTo>
                      <a:pt x="0" y="39"/>
                      <a:pt x="0" y="51"/>
                      <a:pt x="12" y="54"/>
                    </a:cubicBezTo>
                    <a:cubicBezTo>
                      <a:pt x="14" y="54"/>
                      <a:pt x="17" y="54"/>
                      <a:pt x="19" y="53"/>
                    </a:cubicBezTo>
                    <a:cubicBezTo>
                      <a:pt x="10" y="50"/>
                      <a:pt x="10" y="38"/>
                      <a:pt x="14" y="30"/>
                    </a:cubicBezTo>
                    <a:close/>
                  </a:path>
                </a:pathLst>
              </a:custGeom>
              <a:solidFill>
                <a:srgbClr val="B37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97" name="Freeform 335">
                <a:extLst>
                  <a:ext uri="{FF2B5EF4-FFF2-40B4-BE49-F238E27FC236}">
                    <a16:creationId xmlns:a16="http://schemas.microsoft.com/office/drawing/2014/main" id="{2D08173E-269E-4ABE-8DB2-085EAB335B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9" y="1043"/>
                <a:ext cx="106" cy="119"/>
              </a:xfrm>
              <a:custGeom>
                <a:avLst/>
                <a:gdLst>
                  <a:gd name="T0" fmla="*/ 366 w 46"/>
                  <a:gd name="T1" fmla="*/ 640 h 48"/>
                  <a:gd name="T2" fmla="*/ 122 w 46"/>
                  <a:gd name="T3" fmla="*/ 166 h 48"/>
                  <a:gd name="T4" fmla="*/ 134 w 46"/>
                  <a:gd name="T5" fmla="*/ 166 h 48"/>
                  <a:gd name="T6" fmla="*/ 366 w 46"/>
                  <a:gd name="T7" fmla="*/ 0 h 48"/>
                  <a:gd name="T8" fmla="*/ 378 w 46"/>
                  <a:gd name="T9" fmla="*/ 0 h 48"/>
                  <a:gd name="T10" fmla="*/ 256 w 46"/>
                  <a:gd name="T11" fmla="*/ 0 h 48"/>
                  <a:gd name="T12" fmla="*/ 12 w 46"/>
                  <a:gd name="T13" fmla="*/ 166 h 48"/>
                  <a:gd name="T14" fmla="*/ 0 w 46"/>
                  <a:gd name="T15" fmla="*/ 166 h 48"/>
                  <a:gd name="T16" fmla="*/ 244 w 46"/>
                  <a:gd name="T17" fmla="*/ 640 h 48"/>
                  <a:gd name="T18" fmla="*/ 562 w 46"/>
                  <a:gd name="T19" fmla="*/ 719 h 48"/>
                  <a:gd name="T20" fmla="*/ 366 w 46"/>
                  <a:gd name="T21" fmla="*/ 640 h 4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6" h="48">
                    <a:moveTo>
                      <a:pt x="30" y="42"/>
                    </a:moveTo>
                    <a:cubicBezTo>
                      <a:pt x="20" y="35"/>
                      <a:pt x="15" y="22"/>
                      <a:pt x="10" y="11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2" y="4"/>
                      <a:pt x="25" y="1"/>
                      <a:pt x="30" y="0"/>
                    </a:cubicBezTo>
                    <a:cubicBezTo>
                      <a:pt x="30" y="0"/>
                      <a:pt x="31" y="0"/>
                      <a:pt x="31" y="0"/>
                    </a:cubicBezTo>
                    <a:cubicBezTo>
                      <a:pt x="28" y="0"/>
                      <a:pt x="24" y="0"/>
                      <a:pt x="21" y="0"/>
                    </a:cubicBezTo>
                    <a:cubicBezTo>
                      <a:pt x="15" y="1"/>
                      <a:pt x="2" y="4"/>
                      <a:pt x="1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6" y="22"/>
                      <a:pt x="11" y="35"/>
                      <a:pt x="20" y="42"/>
                    </a:cubicBezTo>
                    <a:cubicBezTo>
                      <a:pt x="27" y="47"/>
                      <a:pt x="37" y="48"/>
                      <a:pt x="46" y="47"/>
                    </a:cubicBezTo>
                    <a:cubicBezTo>
                      <a:pt x="40" y="47"/>
                      <a:pt x="35" y="46"/>
                      <a:pt x="30" y="42"/>
                    </a:cubicBezTo>
                    <a:close/>
                  </a:path>
                </a:pathLst>
              </a:custGeom>
              <a:solidFill>
                <a:srgbClr val="B37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98" name="Freeform 336">
                <a:extLst>
                  <a:ext uri="{FF2B5EF4-FFF2-40B4-BE49-F238E27FC236}">
                    <a16:creationId xmlns:a16="http://schemas.microsoft.com/office/drawing/2014/main" id="{E38E0CF3-5829-4FEA-A5F3-A3023B68EC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7" y="1152"/>
                <a:ext cx="114" cy="151"/>
              </a:xfrm>
              <a:custGeom>
                <a:avLst/>
                <a:gdLst>
                  <a:gd name="T0" fmla="*/ 379 w 49"/>
                  <a:gd name="T1" fmla="*/ 772 h 61"/>
                  <a:gd name="T2" fmla="*/ 493 w 49"/>
                  <a:gd name="T3" fmla="*/ 124 h 61"/>
                  <a:gd name="T4" fmla="*/ 568 w 49"/>
                  <a:gd name="T5" fmla="*/ 30 h 61"/>
                  <a:gd name="T6" fmla="*/ 363 w 49"/>
                  <a:gd name="T7" fmla="*/ 124 h 61"/>
                  <a:gd name="T8" fmla="*/ 254 w 49"/>
                  <a:gd name="T9" fmla="*/ 772 h 61"/>
                  <a:gd name="T10" fmla="*/ 617 w 49"/>
                  <a:gd name="T11" fmla="*/ 881 h 61"/>
                  <a:gd name="T12" fmla="*/ 617 w 49"/>
                  <a:gd name="T13" fmla="*/ 881 h 61"/>
                  <a:gd name="T14" fmla="*/ 379 w 49"/>
                  <a:gd name="T15" fmla="*/ 772 h 6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9" h="61">
                    <a:moveTo>
                      <a:pt x="30" y="51"/>
                    </a:moveTo>
                    <a:cubicBezTo>
                      <a:pt x="9" y="40"/>
                      <a:pt x="32" y="20"/>
                      <a:pt x="39" y="8"/>
                    </a:cubicBezTo>
                    <a:cubicBezTo>
                      <a:pt x="41" y="5"/>
                      <a:pt x="43" y="3"/>
                      <a:pt x="45" y="2"/>
                    </a:cubicBezTo>
                    <a:cubicBezTo>
                      <a:pt x="39" y="0"/>
                      <a:pt x="34" y="1"/>
                      <a:pt x="29" y="8"/>
                    </a:cubicBezTo>
                    <a:cubicBezTo>
                      <a:pt x="22" y="20"/>
                      <a:pt x="0" y="40"/>
                      <a:pt x="20" y="51"/>
                    </a:cubicBezTo>
                    <a:cubicBezTo>
                      <a:pt x="26" y="54"/>
                      <a:pt x="42" y="61"/>
                      <a:pt x="49" y="58"/>
                    </a:cubicBezTo>
                    <a:cubicBezTo>
                      <a:pt x="49" y="58"/>
                      <a:pt x="49" y="58"/>
                      <a:pt x="49" y="58"/>
                    </a:cubicBezTo>
                    <a:cubicBezTo>
                      <a:pt x="42" y="57"/>
                      <a:pt x="34" y="53"/>
                      <a:pt x="30" y="51"/>
                    </a:cubicBezTo>
                    <a:close/>
                  </a:path>
                </a:pathLst>
              </a:custGeom>
              <a:solidFill>
                <a:srgbClr val="B37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99" name="Freeform 337">
                <a:extLst>
                  <a:ext uri="{FF2B5EF4-FFF2-40B4-BE49-F238E27FC236}">
                    <a16:creationId xmlns:a16="http://schemas.microsoft.com/office/drawing/2014/main" id="{7163506A-93B9-483C-97A8-F9493ACDF8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9" y="1216"/>
                <a:ext cx="127" cy="126"/>
              </a:xfrm>
              <a:custGeom>
                <a:avLst/>
                <a:gdLst>
                  <a:gd name="T0" fmla="*/ 367 w 55"/>
                  <a:gd name="T1" fmla="*/ 605 h 51"/>
                  <a:gd name="T2" fmla="*/ 358 w 55"/>
                  <a:gd name="T3" fmla="*/ 121 h 51"/>
                  <a:gd name="T4" fmla="*/ 628 w 55"/>
                  <a:gd name="T5" fmla="*/ 42 h 51"/>
                  <a:gd name="T6" fmla="*/ 677 w 55"/>
                  <a:gd name="T7" fmla="*/ 30 h 51"/>
                  <a:gd name="T8" fmla="*/ 506 w 55"/>
                  <a:gd name="T9" fmla="*/ 42 h 51"/>
                  <a:gd name="T10" fmla="*/ 236 w 55"/>
                  <a:gd name="T11" fmla="*/ 121 h 51"/>
                  <a:gd name="T12" fmla="*/ 245 w 55"/>
                  <a:gd name="T13" fmla="*/ 605 h 51"/>
                  <a:gd name="T14" fmla="*/ 480 w 55"/>
                  <a:gd name="T15" fmla="*/ 709 h 51"/>
                  <a:gd name="T16" fmla="*/ 367 w 55"/>
                  <a:gd name="T17" fmla="*/ 605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5" h="51">
                    <a:moveTo>
                      <a:pt x="30" y="40"/>
                    </a:moveTo>
                    <a:cubicBezTo>
                      <a:pt x="18" y="31"/>
                      <a:pt x="9" y="14"/>
                      <a:pt x="29" y="8"/>
                    </a:cubicBezTo>
                    <a:cubicBezTo>
                      <a:pt x="36" y="5"/>
                      <a:pt x="44" y="5"/>
                      <a:pt x="51" y="3"/>
                    </a:cubicBezTo>
                    <a:cubicBezTo>
                      <a:pt x="52" y="3"/>
                      <a:pt x="53" y="2"/>
                      <a:pt x="55" y="2"/>
                    </a:cubicBezTo>
                    <a:cubicBezTo>
                      <a:pt x="51" y="0"/>
                      <a:pt x="46" y="2"/>
                      <a:pt x="41" y="3"/>
                    </a:cubicBezTo>
                    <a:cubicBezTo>
                      <a:pt x="34" y="5"/>
                      <a:pt x="26" y="5"/>
                      <a:pt x="19" y="8"/>
                    </a:cubicBezTo>
                    <a:cubicBezTo>
                      <a:pt x="0" y="14"/>
                      <a:pt x="8" y="31"/>
                      <a:pt x="20" y="40"/>
                    </a:cubicBezTo>
                    <a:cubicBezTo>
                      <a:pt x="26" y="44"/>
                      <a:pt x="31" y="51"/>
                      <a:pt x="39" y="47"/>
                    </a:cubicBezTo>
                    <a:cubicBezTo>
                      <a:pt x="36" y="45"/>
                      <a:pt x="33" y="42"/>
                      <a:pt x="30" y="40"/>
                    </a:cubicBezTo>
                    <a:close/>
                  </a:path>
                </a:pathLst>
              </a:custGeom>
              <a:solidFill>
                <a:srgbClr val="B37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00" name="Freeform 338">
                <a:extLst>
                  <a:ext uri="{FF2B5EF4-FFF2-40B4-BE49-F238E27FC236}">
                    <a16:creationId xmlns:a16="http://schemas.microsoft.com/office/drawing/2014/main" id="{860AD3CA-E211-463D-A1B8-F27D4E562B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8" y="992"/>
                <a:ext cx="106" cy="56"/>
              </a:xfrm>
              <a:custGeom>
                <a:avLst/>
                <a:gdLst>
                  <a:gd name="T0" fmla="*/ 122 w 46"/>
                  <a:gd name="T1" fmla="*/ 261 h 23"/>
                  <a:gd name="T2" fmla="*/ 111 w 46"/>
                  <a:gd name="T3" fmla="*/ 231 h 23"/>
                  <a:gd name="T4" fmla="*/ 318 w 46"/>
                  <a:gd name="T5" fmla="*/ 161 h 23"/>
                  <a:gd name="T6" fmla="*/ 562 w 46"/>
                  <a:gd name="T7" fmla="*/ 90 h 23"/>
                  <a:gd name="T8" fmla="*/ 553 w 46"/>
                  <a:gd name="T9" fmla="*/ 71 h 23"/>
                  <a:gd name="T10" fmla="*/ 217 w 46"/>
                  <a:gd name="T11" fmla="*/ 131 h 23"/>
                  <a:gd name="T12" fmla="*/ 0 w 46"/>
                  <a:gd name="T13" fmla="*/ 190 h 23"/>
                  <a:gd name="T14" fmla="*/ 28 w 46"/>
                  <a:gd name="T15" fmla="*/ 219 h 23"/>
                  <a:gd name="T16" fmla="*/ 233 w 46"/>
                  <a:gd name="T17" fmla="*/ 331 h 23"/>
                  <a:gd name="T18" fmla="*/ 122 w 46"/>
                  <a:gd name="T19" fmla="*/ 261 h 2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6" h="23">
                    <a:moveTo>
                      <a:pt x="10" y="18"/>
                    </a:moveTo>
                    <a:cubicBezTo>
                      <a:pt x="9" y="16"/>
                      <a:pt x="9" y="16"/>
                      <a:pt x="9" y="16"/>
                    </a:cubicBezTo>
                    <a:cubicBezTo>
                      <a:pt x="9" y="7"/>
                      <a:pt x="22" y="11"/>
                      <a:pt x="26" y="11"/>
                    </a:cubicBezTo>
                    <a:cubicBezTo>
                      <a:pt x="30" y="11"/>
                      <a:pt x="39" y="7"/>
                      <a:pt x="46" y="6"/>
                    </a:cubicBezTo>
                    <a:cubicBezTo>
                      <a:pt x="46" y="6"/>
                      <a:pt x="45" y="5"/>
                      <a:pt x="45" y="5"/>
                    </a:cubicBezTo>
                    <a:cubicBezTo>
                      <a:pt x="40" y="0"/>
                      <a:pt x="23" y="8"/>
                      <a:pt x="18" y="9"/>
                    </a:cubicBezTo>
                    <a:cubicBezTo>
                      <a:pt x="13" y="9"/>
                      <a:pt x="0" y="5"/>
                      <a:pt x="0" y="13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5" y="19"/>
                      <a:pt x="12" y="22"/>
                      <a:pt x="19" y="23"/>
                    </a:cubicBezTo>
                    <a:cubicBezTo>
                      <a:pt x="15" y="22"/>
                      <a:pt x="12" y="20"/>
                      <a:pt x="10" y="18"/>
                    </a:cubicBezTo>
                    <a:close/>
                  </a:path>
                </a:pathLst>
              </a:custGeom>
              <a:solidFill>
                <a:srgbClr val="B37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01" name="Freeform 339">
                <a:extLst>
                  <a:ext uri="{FF2B5EF4-FFF2-40B4-BE49-F238E27FC236}">
                    <a16:creationId xmlns:a16="http://schemas.microsoft.com/office/drawing/2014/main" id="{E1CBFEDA-5C1A-4ABA-B039-0DB86CB4C8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0" y="1157"/>
                <a:ext cx="51" cy="84"/>
              </a:xfrm>
              <a:custGeom>
                <a:avLst/>
                <a:gdLst>
                  <a:gd name="T0" fmla="*/ 123 w 22"/>
                  <a:gd name="T1" fmla="*/ 299 h 34"/>
                  <a:gd name="T2" fmla="*/ 225 w 22"/>
                  <a:gd name="T3" fmla="*/ 0 h 34"/>
                  <a:gd name="T4" fmla="*/ 188 w 22"/>
                  <a:gd name="T5" fmla="*/ 0 h 34"/>
                  <a:gd name="T6" fmla="*/ 37 w 22"/>
                  <a:gd name="T7" fmla="*/ 299 h 34"/>
                  <a:gd name="T8" fmla="*/ 274 w 22"/>
                  <a:gd name="T9" fmla="*/ 502 h 34"/>
                  <a:gd name="T10" fmla="*/ 123 w 22"/>
                  <a:gd name="T11" fmla="*/ 299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2" h="34">
                    <a:moveTo>
                      <a:pt x="10" y="20"/>
                    </a:moveTo>
                    <a:cubicBezTo>
                      <a:pt x="7" y="11"/>
                      <a:pt x="9" y="2"/>
                      <a:pt x="18" y="0"/>
                    </a:cubicBezTo>
                    <a:cubicBezTo>
                      <a:pt x="17" y="0"/>
                      <a:pt x="16" y="0"/>
                      <a:pt x="15" y="0"/>
                    </a:cubicBezTo>
                    <a:cubicBezTo>
                      <a:pt x="4" y="0"/>
                      <a:pt x="0" y="10"/>
                      <a:pt x="3" y="20"/>
                    </a:cubicBezTo>
                    <a:cubicBezTo>
                      <a:pt x="7" y="31"/>
                      <a:pt x="15" y="34"/>
                      <a:pt x="22" y="33"/>
                    </a:cubicBezTo>
                    <a:cubicBezTo>
                      <a:pt x="17" y="32"/>
                      <a:pt x="12" y="28"/>
                      <a:pt x="10" y="20"/>
                    </a:cubicBezTo>
                    <a:close/>
                  </a:path>
                </a:pathLst>
              </a:custGeom>
              <a:solidFill>
                <a:srgbClr val="B37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02" name="Freeform 340">
                <a:extLst>
                  <a:ext uri="{FF2B5EF4-FFF2-40B4-BE49-F238E27FC236}">
                    <a16:creationId xmlns:a16="http://schemas.microsoft.com/office/drawing/2014/main" id="{021DE35E-3729-4F4E-AC9B-3AAD87FA60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7" y="1041"/>
                <a:ext cx="67" cy="96"/>
              </a:xfrm>
              <a:custGeom>
                <a:avLst/>
                <a:gdLst>
                  <a:gd name="T0" fmla="*/ 122 w 29"/>
                  <a:gd name="T1" fmla="*/ 327 h 39"/>
                  <a:gd name="T2" fmla="*/ 113 w 29"/>
                  <a:gd name="T3" fmla="*/ 266 h 39"/>
                  <a:gd name="T4" fmla="*/ 261 w 29"/>
                  <a:gd name="T5" fmla="*/ 12 h 39"/>
                  <a:gd name="T6" fmla="*/ 187 w 29"/>
                  <a:gd name="T7" fmla="*/ 12 h 39"/>
                  <a:gd name="T8" fmla="*/ 0 w 29"/>
                  <a:gd name="T9" fmla="*/ 266 h 39"/>
                  <a:gd name="T10" fmla="*/ 0 w 29"/>
                  <a:gd name="T11" fmla="*/ 327 h 39"/>
                  <a:gd name="T12" fmla="*/ 358 w 29"/>
                  <a:gd name="T13" fmla="*/ 522 h 39"/>
                  <a:gd name="T14" fmla="*/ 122 w 29"/>
                  <a:gd name="T15" fmla="*/ 327 h 3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9" h="39">
                    <a:moveTo>
                      <a:pt x="10" y="22"/>
                    </a:moveTo>
                    <a:cubicBezTo>
                      <a:pt x="9" y="18"/>
                      <a:pt x="9" y="18"/>
                      <a:pt x="9" y="18"/>
                    </a:cubicBezTo>
                    <a:cubicBezTo>
                      <a:pt x="11" y="11"/>
                      <a:pt x="14" y="4"/>
                      <a:pt x="21" y="1"/>
                    </a:cubicBezTo>
                    <a:cubicBezTo>
                      <a:pt x="19" y="1"/>
                      <a:pt x="17" y="0"/>
                      <a:pt x="15" y="1"/>
                    </a:cubicBezTo>
                    <a:cubicBezTo>
                      <a:pt x="6" y="1"/>
                      <a:pt x="2" y="9"/>
                      <a:pt x="0" y="18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8" y="29"/>
                      <a:pt x="20" y="39"/>
                      <a:pt x="29" y="35"/>
                    </a:cubicBezTo>
                    <a:cubicBezTo>
                      <a:pt x="22" y="33"/>
                      <a:pt x="15" y="27"/>
                      <a:pt x="10" y="22"/>
                    </a:cubicBezTo>
                    <a:close/>
                  </a:path>
                </a:pathLst>
              </a:custGeom>
              <a:solidFill>
                <a:srgbClr val="B37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03" name="Freeform 341">
                <a:extLst>
                  <a:ext uri="{FF2B5EF4-FFF2-40B4-BE49-F238E27FC236}">
                    <a16:creationId xmlns:a16="http://schemas.microsoft.com/office/drawing/2014/main" id="{2A3307A5-7676-4079-8E51-ED1A07C9A8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4" y="1167"/>
                <a:ext cx="72" cy="138"/>
              </a:xfrm>
              <a:custGeom>
                <a:avLst/>
                <a:gdLst>
                  <a:gd name="T0" fmla="*/ 228 w 31"/>
                  <a:gd name="T1" fmla="*/ 286 h 56"/>
                  <a:gd name="T2" fmla="*/ 388 w 31"/>
                  <a:gd name="T3" fmla="*/ 30 h 56"/>
                  <a:gd name="T4" fmla="*/ 388 w 31"/>
                  <a:gd name="T5" fmla="*/ 12 h 56"/>
                  <a:gd name="T6" fmla="*/ 114 w 31"/>
                  <a:gd name="T7" fmla="*/ 286 h 56"/>
                  <a:gd name="T8" fmla="*/ 188 w 31"/>
                  <a:gd name="T9" fmla="*/ 685 h 56"/>
                  <a:gd name="T10" fmla="*/ 200 w 31"/>
                  <a:gd name="T11" fmla="*/ 685 h 56"/>
                  <a:gd name="T12" fmla="*/ 228 w 31"/>
                  <a:gd name="T13" fmla="*/ 286 h 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" h="56">
                    <a:moveTo>
                      <a:pt x="18" y="19"/>
                    </a:moveTo>
                    <a:cubicBezTo>
                      <a:pt x="20" y="10"/>
                      <a:pt x="24" y="4"/>
                      <a:pt x="31" y="2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18" y="0"/>
                      <a:pt x="11" y="7"/>
                      <a:pt x="9" y="19"/>
                    </a:cubicBezTo>
                    <a:cubicBezTo>
                      <a:pt x="7" y="27"/>
                      <a:pt x="0" y="56"/>
                      <a:pt x="15" y="46"/>
                    </a:cubicBezTo>
                    <a:cubicBezTo>
                      <a:pt x="15" y="46"/>
                      <a:pt x="16" y="46"/>
                      <a:pt x="16" y="46"/>
                    </a:cubicBezTo>
                    <a:cubicBezTo>
                      <a:pt x="13" y="40"/>
                      <a:pt x="17" y="24"/>
                      <a:pt x="18" y="19"/>
                    </a:cubicBezTo>
                    <a:close/>
                  </a:path>
                </a:pathLst>
              </a:custGeom>
              <a:solidFill>
                <a:srgbClr val="B37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04" name="Freeform 342">
                <a:extLst>
                  <a:ext uri="{FF2B5EF4-FFF2-40B4-BE49-F238E27FC236}">
                    <a16:creationId xmlns:a16="http://schemas.microsoft.com/office/drawing/2014/main" id="{248FFFA4-D5BC-4754-AB0D-C1FBABE63B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0" y="1290"/>
                <a:ext cx="56" cy="79"/>
              </a:xfrm>
              <a:custGeom>
                <a:avLst/>
                <a:gdLst>
                  <a:gd name="T0" fmla="*/ 126 w 24"/>
                  <a:gd name="T1" fmla="*/ 390 h 32"/>
                  <a:gd name="T2" fmla="*/ 306 w 24"/>
                  <a:gd name="T3" fmla="*/ 42 h 32"/>
                  <a:gd name="T4" fmla="*/ 201 w 24"/>
                  <a:gd name="T5" fmla="*/ 12 h 32"/>
                  <a:gd name="T6" fmla="*/ 240 w 24"/>
                  <a:gd name="T7" fmla="*/ 42 h 32"/>
                  <a:gd name="T8" fmla="*/ 12 w 24"/>
                  <a:gd name="T9" fmla="*/ 390 h 32"/>
                  <a:gd name="T10" fmla="*/ 86 w 24"/>
                  <a:gd name="T11" fmla="*/ 481 h 32"/>
                  <a:gd name="T12" fmla="*/ 152 w 24"/>
                  <a:gd name="T13" fmla="*/ 469 h 32"/>
                  <a:gd name="T14" fmla="*/ 126 w 24"/>
                  <a:gd name="T15" fmla="*/ 390 h 3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" h="32">
                    <a:moveTo>
                      <a:pt x="10" y="26"/>
                    </a:moveTo>
                    <a:cubicBezTo>
                      <a:pt x="10" y="17"/>
                      <a:pt x="16" y="5"/>
                      <a:pt x="24" y="3"/>
                    </a:cubicBezTo>
                    <a:cubicBezTo>
                      <a:pt x="21" y="2"/>
                      <a:pt x="18" y="2"/>
                      <a:pt x="16" y="1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8" y="0"/>
                      <a:pt x="1" y="16"/>
                      <a:pt x="1" y="26"/>
                    </a:cubicBezTo>
                    <a:cubicBezTo>
                      <a:pt x="1" y="32"/>
                      <a:pt x="0" y="31"/>
                      <a:pt x="7" y="32"/>
                    </a:cubicBezTo>
                    <a:cubicBezTo>
                      <a:pt x="8" y="32"/>
                      <a:pt x="10" y="32"/>
                      <a:pt x="12" y="31"/>
                    </a:cubicBezTo>
                    <a:cubicBezTo>
                      <a:pt x="10" y="31"/>
                      <a:pt x="10" y="30"/>
                      <a:pt x="10" y="26"/>
                    </a:cubicBezTo>
                    <a:close/>
                  </a:path>
                </a:pathLst>
              </a:custGeom>
              <a:solidFill>
                <a:srgbClr val="B37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05" name="Freeform 343">
                <a:extLst>
                  <a:ext uri="{FF2B5EF4-FFF2-40B4-BE49-F238E27FC236}">
                    <a16:creationId xmlns:a16="http://schemas.microsoft.com/office/drawing/2014/main" id="{E98BCA4D-C2B3-424C-96C8-EC6217246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6" y="945"/>
                <a:ext cx="113" cy="106"/>
              </a:xfrm>
              <a:custGeom>
                <a:avLst/>
                <a:gdLst>
                  <a:gd name="T0" fmla="*/ 281 w 49"/>
                  <a:gd name="T1" fmla="*/ 419 h 43"/>
                  <a:gd name="T2" fmla="*/ 134 w 49"/>
                  <a:gd name="T3" fmla="*/ 237 h 43"/>
                  <a:gd name="T4" fmla="*/ 440 w 49"/>
                  <a:gd name="T5" fmla="*/ 12 h 43"/>
                  <a:gd name="T6" fmla="*/ 505 w 49"/>
                  <a:gd name="T7" fmla="*/ 12 h 43"/>
                  <a:gd name="T8" fmla="*/ 318 w 49"/>
                  <a:gd name="T9" fmla="*/ 12 h 43"/>
                  <a:gd name="T10" fmla="*/ 28 w 49"/>
                  <a:gd name="T11" fmla="*/ 237 h 43"/>
                  <a:gd name="T12" fmla="*/ 171 w 49"/>
                  <a:gd name="T13" fmla="*/ 419 h 43"/>
                  <a:gd name="T14" fmla="*/ 602 w 49"/>
                  <a:gd name="T15" fmla="*/ 584 h 43"/>
                  <a:gd name="T16" fmla="*/ 281 w 49"/>
                  <a:gd name="T17" fmla="*/ 419 h 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9" h="43">
                    <a:moveTo>
                      <a:pt x="23" y="28"/>
                    </a:moveTo>
                    <a:cubicBezTo>
                      <a:pt x="18" y="27"/>
                      <a:pt x="9" y="23"/>
                      <a:pt x="11" y="16"/>
                    </a:cubicBezTo>
                    <a:cubicBezTo>
                      <a:pt x="13" y="10"/>
                      <a:pt x="30" y="3"/>
                      <a:pt x="36" y="1"/>
                    </a:cubicBezTo>
                    <a:cubicBezTo>
                      <a:pt x="37" y="1"/>
                      <a:pt x="39" y="1"/>
                      <a:pt x="41" y="1"/>
                    </a:cubicBezTo>
                    <a:cubicBezTo>
                      <a:pt x="36" y="0"/>
                      <a:pt x="30" y="1"/>
                      <a:pt x="26" y="1"/>
                    </a:cubicBezTo>
                    <a:cubicBezTo>
                      <a:pt x="20" y="3"/>
                      <a:pt x="3" y="10"/>
                      <a:pt x="2" y="16"/>
                    </a:cubicBezTo>
                    <a:cubicBezTo>
                      <a:pt x="0" y="23"/>
                      <a:pt x="9" y="27"/>
                      <a:pt x="14" y="28"/>
                    </a:cubicBezTo>
                    <a:cubicBezTo>
                      <a:pt x="20" y="30"/>
                      <a:pt x="41" y="43"/>
                      <a:pt x="49" y="39"/>
                    </a:cubicBezTo>
                    <a:cubicBezTo>
                      <a:pt x="39" y="36"/>
                      <a:pt x="27" y="30"/>
                      <a:pt x="23" y="28"/>
                    </a:cubicBezTo>
                    <a:close/>
                  </a:path>
                </a:pathLst>
              </a:custGeom>
              <a:solidFill>
                <a:srgbClr val="B37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06" name="Freeform 344">
                <a:extLst>
                  <a:ext uri="{FF2B5EF4-FFF2-40B4-BE49-F238E27FC236}">
                    <a16:creationId xmlns:a16="http://schemas.microsoft.com/office/drawing/2014/main" id="{1155FEE0-718F-40C7-87C3-0F4B6EEB2E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0" y="962"/>
                <a:ext cx="92" cy="72"/>
              </a:xfrm>
              <a:custGeom>
                <a:avLst/>
                <a:gdLst>
                  <a:gd name="T0" fmla="*/ 301 w 40"/>
                  <a:gd name="T1" fmla="*/ 124 h 29"/>
                  <a:gd name="T2" fmla="*/ 329 w 40"/>
                  <a:gd name="T3" fmla="*/ 92 h 29"/>
                  <a:gd name="T4" fmla="*/ 488 w 40"/>
                  <a:gd name="T5" fmla="*/ 12 h 29"/>
                  <a:gd name="T6" fmla="*/ 448 w 40"/>
                  <a:gd name="T7" fmla="*/ 12 h 29"/>
                  <a:gd name="T8" fmla="*/ 207 w 40"/>
                  <a:gd name="T9" fmla="*/ 92 h 29"/>
                  <a:gd name="T10" fmla="*/ 195 w 40"/>
                  <a:gd name="T11" fmla="*/ 124 h 29"/>
                  <a:gd name="T12" fmla="*/ 488 w 40"/>
                  <a:gd name="T13" fmla="*/ 412 h 29"/>
                  <a:gd name="T14" fmla="*/ 301 w 40"/>
                  <a:gd name="T15" fmla="*/ 124 h 2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0" h="29">
                    <a:moveTo>
                      <a:pt x="25" y="8"/>
                    </a:moveTo>
                    <a:cubicBezTo>
                      <a:pt x="27" y="6"/>
                      <a:pt x="27" y="6"/>
                      <a:pt x="27" y="6"/>
                    </a:cubicBezTo>
                    <a:cubicBezTo>
                      <a:pt x="32" y="5"/>
                      <a:pt x="36" y="2"/>
                      <a:pt x="40" y="1"/>
                    </a:cubicBezTo>
                    <a:cubicBezTo>
                      <a:pt x="39" y="1"/>
                      <a:pt x="38" y="1"/>
                      <a:pt x="37" y="1"/>
                    </a:cubicBezTo>
                    <a:cubicBezTo>
                      <a:pt x="28" y="0"/>
                      <a:pt x="25" y="5"/>
                      <a:pt x="17" y="6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0" y="23"/>
                      <a:pt x="24" y="29"/>
                      <a:pt x="40" y="27"/>
                    </a:cubicBezTo>
                    <a:cubicBezTo>
                      <a:pt x="26" y="26"/>
                      <a:pt x="13" y="20"/>
                      <a:pt x="25" y="8"/>
                    </a:cubicBezTo>
                    <a:close/>
                  </a:path>
                </a:pathLst>
              </a:custGeom>
              <a:solidFill>
                <a:srgbClr val="B37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07" name="Freeform 345">
                <a:extLst>
                  <a:ext uri="{FF2B5EF4-FFF2-40B4-BE49-F238E27FC236}">
                    <a16:creationId xmlns:a16="http://schemas.microsoft.com/office/drawing/2014/main" id="{A59A9D12-99B1-49BA-B24E-4A3BADA414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8" y="915"/>
                <a:ext cx="97" cy="74"/>
              </a:xfrm>
              <a:custGeom>
                <a:avLst/>
                <a:gdLst>
                  <a:gd name="T0" fmla="*/ 208 w 42"/>
                  <a:gd name="T1" fmla="*/ 286 h 30"/>
                  <a:gd name="T2" fmla="*/ 171 w 42"/>
                  <a:gd name="T3" fmla="*/ 298 h 30"/>
                  <a:gd name="T4" fmla="*/ 517 w 42"/>
                  <a:gd name="T5" fmla="*/ 62 h 30"/>
                  <a:gd name="T6" fmla="*/ 48 w 42"/>
                  <a:gd name="T7" fmla="*/ 298 h 30"/>
                  <a:gd name="T8" fmla="*/ 85 w 42"/>
                  <a:gd name="T9" fmla="*/ 286 h 30"/>
                  <a:gd name="T10" fmla="*/ 224 w 42"/>
                  <a:gd name="T11" fmla="*/ 439 h 30"/>
                  <a:gd name="T12" fmla="*/ 208 w 42"/>
                  <a:gd name="T13" fmla="*/ 286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2" h="30">
                    <a:moveTo>
                      <a:pt x="17" y="19"/>
                    </a:moveTo>
                    <a:cubicBezTo>
                      <a:pt x="14" y="20"/>
                      <a:pt x="14" y="20"/>
                      <a:pt x="14" y="20"/>
                    </a:cubicBezTo>
                    <a:cubicBezTo>
                      <a:pt x="17" y="16"/>
                      <a:pt x="32" y="7"/>
                      <a:pt x="42" y="4"/>
                    </a:cubicBezTo>
                    <a:cubicBezTo>
                      <a:pt x="33" y="0"/>
                      <a:pt x="9" y="14"/>
                      <a:pt x="4" y="20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0" y="29"/>
                      <a:pt x="10" y="30"/>
                      <a:pt x="18" y="29"/>
                    </a:cubicBezTo>
                    <a:cubicBezTo>
                      <a:pt x="14" y="28"/>
                      <a:pt x="12" y="25"/>
                      <a:pt x="17" y="19"/>
                    </a:cubicBezTo>
                    <a:close/>
                  </a:path>
                </a:pathLst>
              </a:custGeom>
              <a:solidFill>
                <a:srgbClr val="B37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08" name="Freeform 346">
                <a:extLst>
                  <a:ext uri="{FF2B5EF4-FFF2-40B4-BE49-F238E27FC236}">
                    <a16:creationId xmlns:a16="http://schemas.microsoft.com/office/drawing/2014/main" id="{253A5834-BACE-4428-8F3C-881EDDEDFF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9" y="1058"/>
                <a:ext cx="55" cy="114"/>
              </a:xfrm>
              <a:custGeom>
                <a:avLst/>
                <a:gdLst>
                  <a:gd name="T0" fmla="*/ 195 w 24"/>
                  <a:gd name="T1" fmla="*/ 515 h 46"/>
                  <a:gd name="T2" fmla="*/ 110 w 24"/>
                  <a:gd name="T3" fmla="*/ 0 h 46"/>
                  <a:gd name="T4" fmla="*/ 147 w 24"/>
                  <a:gd name="T5" fmla="*/ 12 h 46"/>
                  <a:gd name="T6" fmla="*/ 167 w 24"/>
                  <a:gd name="T7" fmla="*/ 12 h 46"/>
                  <a:gd name="T8" fmla="*/ 37 w 24"/>
                  <a:gd name="T9" fmla="*/ 12 h 46"/>
                  <a:gd name="T10" fmla="*/ 0 w 24"/>
                  <a:gd name="T11" fmla="*/ 0 h 46"/>
                  <a:gd name="T12" fmla="*/ 73 w 24"/>
                  <a:gd name="T13" fmla="*/ 515 h 46"/>
                  <a:gd name="T14" fmla="*/ 277 w 24"/>
                  <a:gd name="T15" fmla="*/ 701 h 46"/>
                  <a:gd name="T16" fmla="*/ 289 w 24"/>
                  <a:gd name="T17" fmla="*/ 639 h 46"/>
                  <a:gd name="T18" fmla="*/ 195 w 24"/>
                  <a:gd name="T19" fmla="*/ 515 h 4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4" h="46">
                    <a:moveTo>
                      <a:pt x="16" y="34"/>
                    </a:moveTo>
                    <a:cubicBezTo>
                      <a:pt x="13" y="23"/>
                      <a:pt x="16" y="11"/>
                      <a:pt x="9" y="0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3" y="1"/>
                      <a:pt x="13" y="1"/>
                      <a:pt x="14" y="1"/>
                    </a:cubicBezTo>
                    <a:cubicBezTo>
                      <a:pt x="10" y="0"/>
                      <a:pt x="6" y="0"/>
                      <a:pt x="3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" y="11"/>
                      <a:pt x="3" y="23"/>
                      <a:pt x="6" y="34"/>
                    </a:cubicBezTo>
                    <a:cubicBezTo>
                      <a:pt x="9" y="42"/>
                      <a:pt x="16" y="43"/>
                      <a:pt x="23" y="46"/>
                    </a:cubicBezTo>
                    <a:cubicBezTo>
                      <a:pt x="23" y="45"/>
                      <a:pt x="24" y="44"/>
                      <a:pt x="24" y="42"/>
                    </a:cubicBezTo>
                    <a:cubicBezTo>
                      <a:pt x="20" y="41"/>
                      <a:pt x="17" y="38"/>
                      <a:pt x="16" y="34"/>
                    </a:cubicBezTo>
                    <a:close/>
                  </a:path>
                </a:pathLst>
              </a:custGeom>
              <a:solidFill>
                <a:srgbClr val="B37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09" name="Freeform 347">
                <a:extLst>
                  <a:ext uri="{FF2B5EF4-FFF2-40B4-BE49-F238E27FC236}">
                    <a16:creationId xmlns:a16="http://schemas.microsoft.com/office/drawing/2014/main" id="{9A07528E-57EE-47C8-9724-64E380E268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7" y="1293"/>
                <a:ext cx="70" cy="71"/>
              </a:xfrm>
              <a:custGeom>
                <a:avLst/>
                <a:gdLst>
                  <a:gd name="T0" fmla="*/ 266 w 30"/>
                  <a:gd name="T1" fmla="*/ 174 h 29"/>
                  <a:gd name="T2" fmla="*/ 380 w 30"/>
                  <a:gd name="T3" fmla="*/ 42 h 29"/>
                  <a:gd name="T4" fmla="*/ 152 w 30"/>
                  <a:gd name="T5" fmla="*/ 174 h 29"/>
                  <a:gd name="T6" fmla="*/ 152 w 30"/>
                  <a:gd name="T7" fmla="*/ 426 h 29"/>
                  <a:gd name="T8" fmla="*/ 217 w 30"/>
                  <a:gd name="T9" fmla="*/ 414 h 29"/>
                  <a:gd name="T10" fmla="*/ 266 w 30"/>
                  <a:gd name="T11" fmla="*/ 174 h 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0" h="29">
                    <a:moveTo>
                      <a:pt x="21" y="12"/>
                    </a:moveTo>
                    <a:cubicBezTo>
                      <a:pt x="24" y="8"/>
                      <a:pt x="26" y="5"/>
                      <a:pt x="30" y="3"/>
                    </a:cubicBezTo>
                    <a:cubicBezTo>
                      <a:pt x="21" y="0"/>
                      <a:pt x="17" y="5"/>
                      <a:pt x="12" y="12"/>
                    </a:cubicBezTo>
                    <a:cubicBezTo>
                      <a:pt x="8" y="17"/>
                      <a:pt x="0" y="29"/>
                      <a:pt x="12" y="29"/>
                    </a:cubicBezTo>
                    <a:cubicBezTo>
                      <a:pt x="13" y="29"/>
                      <a:pt x="15" y="29"/>
                      <a:pt x="17" y="28"/>
                    </a:cubicBezTo>
                    <a:cubicBezTo>
                      <a:pt x="12" y="26"/>
                      <a:pt x="18" y="17"/>
                      <a:pt x="21" y="12"/>
                    </a:cubicBezTo>
                    <a:close/>
                  </a:path>
                </a:pathLst>
              </a:custGeom>
              <a:solidFill>
                <a:srgbClr val="B37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10" name="Freeform 348">
                <a:extLst>
                  <a:ext uri="{FF2B5EF4-FFF2-40B4-BE49-F238E27FC236}">
                    <a16:creationId xmlns:a16="http://schemas.microsoft.com/office/drawing/2014/main" id="{1D09AA6A-2A8C-4F57-A0F6-D7D4712142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1" y="1345"/>
                <a:ext cx="76" cy="66"/>
              </a:xfrm>
              <a:custGeom>
                <a:avLst/>
                <a:gdLst>
                  <a:gd name="T0" fmla="*/ 281 w 33"/>
                  <a:gd name="T1" fmla="*/ 293 h 27"/>
                  <a:gd name="T2" fmla="*/ 403 w 33"/>
                  <a:gd name="T3" fmla="*/ 42 h 27"/>
                  <a:gd name="T4" fmla="*/ 159 w 33"/>
                  <a:gd name="T5" fmla="*/ 293 h 27"/>
                  <a:gd name="T6" fmla="*/ 392 w 33"/>
                  <a:gd name="T7" fmla="*/ 364 h 27"/>
                  <a:gd name="T8" fmla="*/ 281 w 33"/>
                  <a:gd name="T9" fmla="*/ 293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3" h="27">
                    <a:moveTo>
                      <a:pt x="23" y="20"/>
                    </a:moveTo>
                    <a:cubicBezTo>
                      <a:pt x="13" y="11"/>
                      <a:pt x="22" y="5"/>
                      <a:pt x="33" y="3"/>
                    </a:cubicBezTo>
                    <a:cubicBezTo>
                      <a:pt x="21" y="0"/>
                      <a:pt x="0" y="9"/>
                      <a:pt x="13" y="20"/>
                    </a:cubicBezTo>
                    <a:cubicBezTo>
                      <a:pt x="20" y="25"/>
                      <a:pt x="27" y="27"/>
                      <a:pt x="32" y="25"/>
                    </a:cubicBezTo>
                    <a:cubicBezTo>
                      <a:pt x="29" y="24"/>
                      <a:pt x="26" y="22"/>
                      <a:pt x="23" y="20"/>
                    </a:cubicBezTo>
                    <a:close/>
                  </a:path>
                </a:pathLst>
              </a:custGeom>
              <a:solidFill>
                <a:srgbClr val="B37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11" name="Freeform 349">
                <a:extLst>
                  <a:ext uri="{FF2B5EF4-FFF2-40B4-BE49-F238E27FC236}">
                    <a16:creationId xmlns:a16="http://schemas.microsoft.com/office/drawing/2014/main" id="{4F40974C-0147-450F-BF34-315417FE5D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6" y="1251"/>
                <a:ext cx="69" cy="69"/>
              </a:xfrm>
              <a:custGeom>
                <a:avLst/>
                <a:gdLst>
                  <a:gd name="T0" fmla="*/ 147 w 30"/>
                  <a:gd name="T1" fmla="*/ 121 h 28"/>
                  <a:gd name="T2" fmla="*/ 110 w 30"/>
                  <a:gd name="T3" fmla="*/ 91 h 28"/>
                  <a:gd name="T4" fmla="*/ 207 w 30"/>
                  <a:gd name="T5" fmla="*/ 30 h 28"/>
                  <a:gd name="T6" fmla="*/ 0 w 30"/>
                  <a:gd name="T7" fmla="*/ 91 h 28"/>
                  <a:gd name="T8" fmla="*/ 28 w 30"/>
                  <a:gd name="T9" fmla="*/ 121 h 28"/>
                  <a:gd name="T10" fmla="*/ 366 w 30"/>
                  <a:gd name="T11" fmla="*/ 345 h 28"/>
                  <a:gd name="T12" fmla="*/ 366 w 30"/>
                  <a:gd name="T13" fmla="*/ 315 h 28"/>
                  <a:gd name="T14" fmla="*/ 147 w 30"/>
                  <a:gd name="T15" fmla="*/ 121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0" h="28">
                    <a:moveTo>
                      <a:pt x="12" y="8"/>
                    </a:moveTo>
                    <a:cubicBezTo>
                      <a:pt x="9" y="6"/>
                      <a:pt x="9" y="6"/>
                      <a:pt x="9" y="6"/>
                    </a:cubicBezTo>
                    <a:cubicBezTo>
                      <a:pt x="12" y="4"/>
                      <a:pt x="14" y="3"/>
                      <a:pt x="17" y="2"/>
                    </a:cubicBezTo>
                    <a:cubicBezTo>
                      <a:pt x="11" y="0"/>
                      <a:pt x="5" y="2"/>
                      <a:pt x="0" y="6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6" y="11"/>
                      <a:pt x="28" y="28"/>
                      <a:pt x="30" y="23"/>
                    </a:cubicBezTo>
                    <a:cubicBezTo>
                      <a:pt x="30" y="23"/>
                      <a:pt x="30" y="22"/>
                      <a:pt x="30" y="21"/>
                    </a:cubicBezTo>
                    <a:cubicBezTo>
                      <a:pt x="23" y="17"/>
                      <a:pt x="14" y="10"/>
                      <a:pt x="12" y="8"/>
                    </a:cubicBezTo>
                    <a:close/>
                  </a:path>
                </a:pathLst>
              </a:custGeom>
              <a:solidFill>
                <a:srgbClr val="B37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12" name="Freeform 350">
                <a:extLst>
                  <a:ext uri="{FF2B5EF4-FFF2-40B4-BE49-F238E27FC236}">
                    <a16:creationId xmlns:a16="http://schemas.microsoft.com/office/drawing/2014/main" id="{A879E1E1-9734-46C5-9206-247351460E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0" y="1132"/>
                <a:ext cx="67" cy="111"/>
              </a:xfrm>
              <a:custGeom>
                <a:avLst/>
                <a:gdLst>
                  <a:gd name="T0" fmla="*/ 208 w 29"/>
                  <a:gd name="T1" fmla="*/ 602 h 45"/>
                  <a:gd name="T2" fmla="*/ 282 w 29"/>
                  <a:gd name="T3" fmla="*/ 91 h 45"/>
                  <a:gd name="T4" fmla="*/ 358 w 29"/>
                  <a:gd name="T5" fmla="*/ 30 h 45"/>
                  <a:gd name="T6" fmla="*/ 159 w 29"/>
                  <a:gd name="T7" fmla="*/ 91 h 45"/>
                  <a:gd name="T8" fmla="*/ 85 w 29"/>
                  <a:gd name="T9" fmla="*/ 602 h 45"/>
                  <a:gd name="T10" fmla="*/ 358 w 29"/>
                  <a:gd name="T11" fmla="*/ 664 h 45"/>
                  <a:gd name="T12" fmla="*/ 208 w 29"/>
                  <a:gd name="T13" fmla="*/ 602 h 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9" h="45">
                    <a:moveTo>
                      <a:pt x="17" y="40"/>
                    </a:moveTo>
                    <a:cubicBezTo>
                      <a:pt x="10" y="32"/>
                      <a:pt x="16" y="13"/>
                      <a:pt x="23" y="6"/>
                    </a:cubicBezTo>
                    <a:cubicBezTo>
                      <a:pt x="25" y="4"/>
                      <a:pt x="27" y="3"/>
                      <a:pt x="29" y="2"/>
                    </a:cubicBezTo>
                    <a:cubicBezTo>
                      <a:pt x="23" y="0"/>
                      <a:pt x="18" y="0"/>
                      <a:pt x="13" y="6"/>
                    </a:cubicBezTo>
                    <a:cubicBezTo>
                      <a:pt x="7" y="13"/>
                      <a:pt x="0" y="32"/>
                      <a:pt x="7" y="40"/>
                    </a:cubicBezTo>
                    <a:cubicBezTo>
                      <a:pt x="10" y="44"/>
                      <a:pt x="20" y="45"/>
                      <a:pt x="29" y="44"/>
                    </a:cubicBezTo>
                    <a:cubicBezTo>
                      <a:pt x="24" y="44"/>
                      <a:pt x="19" y="43"/>
                      <a:pt x="17" y="40"/>
                    </a:cubicBezTo>
                    <a:close/>
                  </a:path>
                </a:pathLst>
              </a:custGeom>
              <a:solidFill>
                <a:srgbClr val="B37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13" name="Freeform 351">
                <a:extLst>
                  <a:ext uri="{FF2B5EF4-FFF2-40B4-BE49-F238E27FC236}">
                    <a16:creationId xmlns:a16="http://schemas.microsoft.com/office/drawing/2014/main" id="{090D4FBE-ABF2-422F-A93F-ABC58E0EB9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6" y="994"/>
                <a:ext cx="109" cy="141"/>
              </a:xfrm>
              <a:custGeom>
                <a:avLst/>
                <a:gdLst>
                  <a:gd name="T0" fmla="*/ 139 w 47"/>
                  <a:gd name="T1" fmla="*/ 544 h 57"/>
                  <a:gd name="T2" fmla="*/ 123 w 47"/>
                  <a:gd name="T3" fmla="*/ 470 h 57"/>
                  <a:gd name="T4" fmla="*/ 285 w 47"/>
                  <a:gd name="T5" fmla="*/ 153 h 57"/>
                  <a:gd name="T6" fmla="*/ 510 w 47"/>
                  <a:gd name="T7" fmla="*/ 30 h 57"/>
                  <a:gd name="T8" fmla="*/ 473 w 47"/>
                  <a:gd name="T9" fmla="*/ 12 h 57"/>
                  <a:gd name="T10" fmla="*/ 162 w 47"/>
                  <a:gd name="T11" fmla="*/ 153 h 57"/>
                  <a:gd name="T12" fmla="*/ 0 w 47"/>
                  <a:gd name="T13" fmla="*/ 470 h 57"/>
                  <a:gd name="T14" fmla="*/ 28 w 47"/>
                  <a:gd name="T15" fmla="*/ 544 h 57"/>
                  <a:gd name="T16" fmla="*/ 501 w 47"/>
                  <a:gd name="T17" fmla="*/ 863 h 57"/>
                  <a:gd name="T18" fmla="*/ 587 w 47"/>
                  <a:gd name="T19" fmla="*/ 851 h 57"/>
                  <a:gd name="T20" fmla="*/ 139 w 47"/>
                  <a:gd name="T21" fmla="*/ 544 h 5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7" h="57">
                    <a:moveTo>
                      <a:pt x="11" y="36"/>
                    </a:moveTo>
                    <a:cubicBezTo>
                      <a:pt x="10" y="31"/>
                      <a:pt x="10" y="31"/>
                      <a:pt x="10" y="31"/>
                    </a:cubicBezTo>
                    <a:cubicBezTo>
                      <a:pt x="13" y="23"/>
                      <a:pt x="16" y="16"/>
                      <a:pt x="23" y="10"/>
                    </a:cubicBezTo>
                    <a:cubicBezTo>
                      <a:pt x="26" y="7"/>
                      <a:pt x="34" y="3"/>
                      <a:pt x="41" y="2"/>
                    </a:cubicBezTo>
                    <a:cubicBezTo>
                      <a:pt x="40" y="1"/>
                      <a:pt x="39" y="1"/>
                      <a:pt x="38" y="1"/>
                    </a:cubicBezTo>
                    <a:cubicBezTo>
                      <a:pt x="31" y="0"/>
                      <a:pt x="18" y="6"/>
                      <a:pt x="13" y="10"/>
                    </a:cubicBezTo>
                    <a:cubicBezTo>
                      <a:pt x="6" y="16"/>
                      <a:pt x="3" y="23"/>
                      <a:pt x="0" y="31"/>
                    </a:cubicBezTo>
                    <a:cubicBezTo>
                      <a:pt x="2" y="36"/>
                      <a:pt x="2" y="36"/>
                      <a:pt x="2" y="36"/>
                    </a:cubicBezTo>
                    <a:cubicBezTo>
                      <a:pt x="16" y="40"/>
                      <a:pt x="26" y="55"/>
                      <a:pt x="40" y="57"/>
                    </a:cubicBezTo>
                    <a:cubicBezTo>
                      <a:pt x="42" y="57"/>
                      <a:pt x="45" y="57"/>
                      <a:pt x="47" y="56"/>
                    </a:cubicBezTo>
                    <a:cubicBezTo>
                      <a:pt x="34" y="53"/>
                      <a:pt x="24" y="40"/>
                      <a:pt x="11" y="36"/>
                    </a:cubicBezTo>
                    <a:close/>
                  </a:path>
                </a:pathLst>
              </a:custGeom>
              <a:solidFill>
                <a:srgbClr val="B37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14" name="Freeform 352">
                <a:extLst>
                  <a:ext uri="{FF2B5EF4-FFF2-40B4-BE49-F238E27FC236}">
                    <a16:creationId xmlns:a16="http://schemas.microsoft.com/office/drawing/2014/main" id="{809CB3A0-7804-4DDB-AD82-2CA360A176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2" y="927"/>
                <a:ext cx="72" cy="65"/>
              </a:xfrm>
              <a:custGeom>
                <a:avLst/>
                <a:gdLst>
                  <a:gd name="T0" fmla="*/ 114 w 31"/>
                  <a:gd name="T1" fmla="*/ 363 h 26"/>
                  <a:gd name="T2" fmla="*/ 139 w 31"/>
                  <a:gd name="T3" fmla="*/ 283 h 26"/>
                  <a:gd name="T4" fmla="*/ 388 w 31"/>
                  <a:gd name="T5" fmla="*/ 63 h 26"/>
                  <a:gd name="T6" fmla="*/ 12 w 31"/>
                  <a:gd name="T7" fmla="*/ 283 h 26"/>
                  <a:gd name="T8" fmla="*/ 0 w 31"/>
                  <a:gd name="T9" fmla="*/ 363 h 26"/>
                  <a:gd name="T10" fmla="*/ 351 w 31"/>
                  <a:gd name="T11" fmla="*/ 408 h 26"/>
                  <a:gd name="T12" fmla="*/ 362 w 31"/>
                  <a:gd name="T13" fmla="*/ 375 h 26"/>
                  <a:gd name="T14" fmla="*/ 114 w 31"/>
                  <a:gd name="T15" fmla="*/ 363 h 2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1" h="26">
                    <a:moveTo>
                      <a:pt x="9" y="23"/>
                    </a:moveTo>
                    <a:cubicBezTo>
                      <a:pt x="11" y="18"/>
                      <a:pt x="11" y="18"/>
                      <a:pt x="11" y="18"/>
                    </a:cubicBezTo>
                    <a:cubicBezTo>
                      <a:pt x="13" y="13"/>
                      <a:pt x="23" y="6"/>
                      <a:pt x="31" y="4"/>
                    </a:cubicBezTo>
                    <a:cubicBezTo>
                      <a:pt x="23" y="0"/>
                      <a:pt x="4" y="11"/>
                      <a:pt x="1" y="18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10" y="23"/>
                      <a:pt x="19" y="24"/>
                      <a:pt x="28" y="26"/>
                    </a:cubicBezTo>
                    <a:cubicBezTo>
                      <a:pt x="28" y="26"/>
                      <a:pt x="29" y="25"/>
                      <a:pt x="29" y="24"/>
                    </a:cubicBezTo>
                    <a:cubicBezTo>
                      <a:pt x="23" y="23"/>
                      <a:pt x="16" y="23"/>
                      <a:pt x="9" y="23"/>
                    </a:cubicBezTo>
                    <a:close/>
                  </a:path>
                </a:pathLst>
              </a:custGeom>
              <a:solidFill>
                <a:srgbClr val="B37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15" name="Freeform 353">
                <a:extLst>
                  <a:ext uri="{FF2B5EF4-FFF2-40B4-BE49-F238E27FC236}">
                    <a16:creationId xmlns:a16="http://schemas.microsoft.com/office/drawing/2014/main" id="{2EC41017-7597-4EB0-AD14-1406D8DD8D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8" y="997"/>
                <a:ext cx="58" cy="74"/>
              </a:xfrm>
              <a:custGeom>
                <a:avLst/>
                <a:gdLst>
                  <a:gd name="T0" fmla="*/ 102 w 25"/>
                  <a:gd name="T1" fmla="*/ 165 h 30"/>
                  <a:gd name="T2" fmla="*/ 313 w 25"/>
                  <a:gd name="T3" fmla="*/ 42 h 30"/>
                  <a:gd name="T4" fmla="*/ 313 w 25"/>
                  <a:gd name="T5" fmla="*/ 42 h 30"/>
                  <a:gd name="T6" fmla="*/ 274 w 25"/>
                  <a:gd name="T7" fmla="*/ 0 h 30"/>
                  <a:gd name="T8" fmla="*/ 264 w 25"/>
                  <a:gd name="T9" fmla="*/ 12 h 30"/>
                  <a:gd name="T10" fmla="*/ 65 w 25"/>
                  <a:gd name="T11" fmla="*/ 133 h 30"/>
                  <a:gd name="T12" fmla="*/ 86 w 25"/>
                  <a:gd name="T13" fmla="*/ 451 h 30"/>
                  <a:gd name="T14" fmla="*/ 102 w 25"/>
                  <a:gd name="T15" fmla="*/ 439 h 30"/>
                  <a:gd name="T16" fmla="*/ 102 w 25"/>
                  <a:gd name="T17" fmla="*/ 165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" h="30">
                    <a:moveTo>
                      <a:pt x="8" y="11"/>
                    </a:moveTo>
                    <a:cubicBezTo>
                      <a:pt x="12" y="4"/>
                      <a:pt x="17" y="3"/>
                      <a:pt x="25" y="3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2"/>
                      <a:pt x="24" y="1"/>
                      <a:pt x="22" y="0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13" y="0"/>
                      <a:pt x="8" y="2"/>
                      <a:pt x="5" y="9"/>
                    </a:cubicBezTo>
                    <a:cubicBezTo>
                      <a:pt x="2" y="14"/>
                      <a:pt x="0" y="27"/>
                      <a:pt x="7" y="30"/>
                    </a:cubicBezTo>
                    <a:cubicBezTo>
                      <a:pt x="7" y="29"/>
                      <a:pt x="7" y="29"/>
                      <a:pt x="8" y="29"/>
                    </a:cubicBezTo>
                    <a:cubicBezTo>
                      <a:pt x="5" y="24"/>
                      <a:pt x="7" y="15"/>
                      <a:pt x="8" y="11"/>
                    </a:cubicBezTo>
                    <a:close/>
                  </a:path>
                </a:pathLst>
              </a:custGeom>
              <a:solidFill>
                <a:srgbClr val="B37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16" name="Freeform 354">
                <a:extLst>
                  <a:ext uri="{FF2B5EF4-FFF2-40B4-BE49-F238E27FC236}">
                    <a16:creationId xmlns:a16="http://schemas.microsoft.com/office/drawing/2014/main" id="{ACA2300E-639A-403A-9226-681CF54402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5" y="1100"/>
                <a:ext cx="58" cy="79"/>
              </a:xfrm>
              <a:custGeom>
                <a:avLst/>
                <a:gdLst>
                  <a:gd name="T0" fmla="*/ 102 w 25"/>
                  <a:gd name="T1" fmla="*/ 195 h 32"/>
                  <a:gd name="T2" fmla="*/ 139 w 25"/>
                  <a:gd name="T3" fmla="*/ 133 h 32"/>
                  <a:gd name="T4" fmla="*/ 313 w 25"/>
                  <a:gd name="T5" fmla="*/ 42 h 32"/>
                  <a:gd name="T6" fmla="*/ 302 w 25"/>
                  <a:gd name="T7" fmla="*/ 12 h 32"/>
                  <a:gd name="T8" fmla="*/ 74 w 25"/>
                  <a:gd name="T9" fmla="*/ 121 h 32"/>
                  <a:gd name="T10" fmla="*/ 49 w 25"/>
                  <a:gd name="T11" fmla="*/ 165 h 32"/>
                  <a:gd name="T12" fmla="*/ 102 w 25"/>
                  <a:gd name="T13" fmla="*/ 481 h 32"/>
                  <a:gd name="T14" fmla="*/ 114 w 25"/>
                  <a:gd name="T15" fmla="*/ 481 h 32"/>
                  <a:gd name="T16" fmla="*/ 102 w 25"/>
                  <a:gd name="T17" fmla="*/ 195 h 3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" h="32">
                    <a:moveTo>
                      <a:pt x="8" y="13"/>
                    </a:moveTo>
                    <a:cubicBezTo>
                      <a:pt x="11" y="9"/>
                      <a:pt x="11" y="9"/>
                      <a:pt x="11" y="9"/>
                    </a:cubicBezTo>
                    <a:cubicBezTo>
                      <a:pt x="13" y="8"/>
                      <a:pt x="21" y="4"/>
                      <a:pt x="25" y="3"/>
                    </a:cubicBezTo>
                    <a:cubicBezTo>
                      <a:pt x="25" y="2"/>
                      <a:pt x="25" y="1"/>
                      <a:pt x="24" y="1"/>
                    </a:cubicBezTo>
                    <a:cubicBezTo>
                      <a:pt x="21" y="0"/>
                      <a:pt x="9" y="6"/>
                      <a:pt x="6" y="8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2" y="15"/>
                      <a:pt x="0" y="32"/>
                      <a:pt x="8" y="32"/>
                    </a:cubicBezTo>
                    <a:cubicBezTo>
                      <a:pt x="8" y="32"/>
                      <a:pt x="9" y="32"/>
                      <a:pt x="9" y="32"/>
                    </a:cubicBezTo>
                    <a:cubicBezTo>
                      <a:pt x="6" y="27"/>
                      <a:pt x="7" y="16"/>
                      <a:pt x="8" y="13"/>
                    </a:cubicBezTo>
                    <a:close/>
                  </a:path>
                </a:pathLst>
              </a:custGeom>
              <a:solidFill>
                <a:srgbClr val="B37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17" name="Freeform 355">
                <a:extLst>
                  <a:ext uri="{FF2B5EF4-FFF2-40B4-BE49-F238E27FC236}">
                    <a16:creationId xmlns:a16="http://schemas.microsoft.com/office/drawing/2014/main" id="{0308EA2A-F0AF-4C2B-AF05-08C37ACEF1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7" y="1261"/>
                <a:ext cx="69" cy="69"/>
              </a:xfrm>
              <a:custGeom>
                <a:avLst/>
                <a:gdLst>
                  <a:gd name="T0" fmla="*/ 195 w 30"/>
                  <a:gd name="T1" fmla="*/ 345 h 28"/>
                  <a:gd name="T2" fmla="*/ 366 w 30"/>
                  <a:gd name="T3" fmla="*/ 104 h 28"/>
                  <a:gd name="T4" fmla="*/ 366 w 30"/>
                  <a:gd name="T5" fmla="*/ 104 h 28"/>
                  <a:gd name="T6" fmla="*/ 85 w 30"/>
                  <a:gd name="T7" fmla="*/ 345 h 28"/>
                  <a:gd name="T8" fmla="*/ 48 w 30"/>
                  <a:gd name="T9" fmla="*/ 407 h 28"/>
                  <a:gd name="T10" fmla="*/ 186 w 30"/>
                  <a:gd name="T11" fmla="*/ 389 h 28"/>
                  <a:gd name="T12" fmla="*/ 195 w 30"/>
                  <a:gd name="T13" fmla="*/ 345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28">
                    <a:moveTo>
                      <a:pt x="16" y="23"/>
                    </a:moveTo>
                    <a:cubicBezTo>
                      <a:pt x="11" y="20"/>
                      <a:pt x="22" y="11"/>
                      <a:pt x="30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26" y="0"/>
                      <a:pt x="0" y="19"/>
                      <a:pt x="7" y="23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6" y="28"/>
                      <a:pt x="10" y="27"/>
                      <a:pt x="15" y="26"/>
                    </a:cubicBezTo>
                    <a:lnTo>
                      <a:pt x="16" y="23"/>
                    </a:lnTo>
                    <a:close/>
                  </a:path>
                </a:pathLst>
              </a:custGeom>
              <a:solidFill>
                <a:srgbClr val="B37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18" name="Freeform 356">
                <a:extLst>
                  <a:ext uri="{FF2B5EF4-FFF2-40B4-BE49-F238E27FC236}">
                    <a16:creationId xmlns:a16="http://schemas.microsoft.com/office/drawing/2014/main" id="{F9613053-D8D1-4ADF-B5E8-374D8BAA6A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9" y="1347"/>
                <a:ext cx="63" cy="74"/>
              </a:xfrm>
              <a:custGeom>
                <a:avLst/>
                <a:gdLst>
                  <a:gd name="T0" fmla="*/ 343 w 27"/>
                  <a:gd name="T1" fmla="*/ 104 h 30"/>
                  <a:gd name="T2" fmla="*/ 77 w 27"/>
                  <a:gd name="T3" fmla="*/ 419 h 30"/>
                  <a:gd name="T4" fmla="*/ 191 w 27"/>
                  <a:gd name="T5" fmla="*/ 419 h 30"/>
                  <a:gd name="T6" fmla="*/ 343 w 27"/>
                  <a:gd name="T7" fmla="*/ 104 h 3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" h="30">
                    <a:moveTo>
                      <a:pt x="27" y="7"/>
                    </a:moveTo>
                    <a:cubicBezTo>
                      <a:pt x="17" y="0"/>
                      <a:pt x="0" y="23"/>
                      <a:pt x="6" y="28"/>
                    </a:cubicBezTo>
                    <a:cubicBezTo>
                      <a:pt x="8" y="30"/>
                      <a:pt x="12" y="29"/>
                      <a:pt x="15" y="28"/>
                    </a:cubicBezTo>
                    <a:cubicBezTo>
                      <a:pt x="12" y="23"/>
                      <a:pt x="19" y="11"/>
                      <a:pt x="27" y="7"/>
                    </a:cubicBezTo>
                    <a:close/>
                  </a:path>
                </a:pathLst>
              </a:custGeom>
              <a:solidFill>
                <a:srgbClr val="B37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19" name="Freeform 357">
                <a:extLst>
                  <a:ext uri="{FF2B5EF4-FFF2-40B4-BE49-F238E27FC236}">
                    <a16:creationId xmlns:a16="http://schemas.microsoft.com/office/drawing/2014/main" id="{45FBA41F-5A94-48A0-9A23-D46C0596B6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9" y="1372"/>
                <a:ext cx="58" cy="42"/>
              </a:xfrm>
              <a:custGeom>
                <a:avLst/>
                <a:gdLst>
                  <a:gd name="T0" fmla="*/ 172 w 25"/>
                  <a:gd name="T1" fmla="*/ 195 h 17"/>
                  <a:gd name="T2" fmla="*/ 114 w 25"/>
                  <a:gd name="T3" fmla="*/ 183 h 17"/>
                  <a:gd name="T4" fmla="*/ 248 w 25"/>
                  <a:gd name="T5" fmla="*/ 62 h 17"/>
                  <a:gd name="T6" fmla="*/ 248 w 25"/>
                  <a:gd name="T7" fmla="*/ 42 h 17"/>
                  <a:gd name="T8" fmla="*/ 0 w 25"/>
                  <a:gd name="T9" fmla="*/ 183 h 17"/>
                  <a:gd name="T10" fmla="*/ 49 w 25"/>
                  <a:gd name="T11" fmla="*/ 195 h 17"/>
                  <a:gd name="T12" fmla="*/ 313 w 25"/>
                  <a:gd name="T13" fmla="*/ 245 h 17"/>
                  <a:gd name="T14" fmla="*/ 172 w 25"/>
                  <a:gd name="T15" fmla="*/ 195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5" h="17">
                    <a:moveTo>
                      <a:pt x="14" y="13"/>
                    </a:moveTo>
                    <a:cubicBezTo>
                      <a:pt x="9" y="12"/>
                      <a:pt x="9" y="12"/>
                      <a:pt x="9" y="12"/>
                    </a:cubicBezTo>
                    <a:cubicBezTo>
                      <a:pt x="12" y="10"/>
                      <a:pt x="16" y="6"/>
                      <a:pt x="20" y="4"/>
                    </a:cubicBezTo>
                    <a:cubicBezTo>
                      <a:pt x="20" y="4"/>
                      <a:pt x="20" y="3"/>
                      <a:pt x="20" y="3"/>
                    </a:cubicBezTo>
                    <a:cubicBezTo>
                      <a:pt x="12" y="0"/>
                      <a:pt x="5" y="8"/>
                      <a:pt x="0" y="12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11" y="16"/>
                      <a:pt x="18" y="17"/>
                      <a:pt x="25" y="16"/>
                    </a:cubicBezTo>
                    <a:cubicBezTo>
                      <a:pt x="21" y="16"/>
                      <a:pt x="17" y="15"/>
                      <a:pt x="14" y="13"/>
                    </a:cubicBezTo>
                    <a:close/>
                  </a:path>
                </a:pathLst>
              </a:custGeom>
              <a:solidFill>
                <a:srgbClr val="B37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20" name="Freeform 358">
                <a:extLst>
                  <a:ext uri="{FF2B5EF4-FFF2-40B4-BE49-F238E27FC236}">
                    <a16:creationId xmlns:a16="http://schemas.microsoft.com/office/drawing/2014/main" id="{5996ECC3-EA9E-480E-A208-BFF4F157EE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3" y="1164"/>
                <a:ext cx="53" cy="109"/>
              </a:xfrm>
              <a:custGeom>
                <a:avLst/>
                <a:gdLst>
                  <a:gd name="T0" fmla="*/ 85 w 23"/>
                  <a:gd name="T1" fmla="*/ 424 h 44"/>
                  <a:gd name="T2" fmla="*/ 207 w 23"/>
                  <a:gd name="T3" fmla="*/ 92 h 44"/>
                  <a:gd name="T4" fmla="*/ 281 w 23"/>
                  <a:gd name="T5" fmla="*/ 30 h 44"/>
                  <a:gd name="T6" fmla="*/ 134 w 23"/>
                  <a:gd name="T7" fmla="*/ 92 h 44"/>
                  <a:gd name="T8" fmla="*/ 12 w 23"/>
                  <a:gd name="T9" fmla="*/ 424 h 44"/>
                  <a:gd name="T10" fmla="*/ 122 w 23"/>
                  <a:gd name="T11" fmla="*/ 607 h 44"/>
                  <a:gd name="T12" fmla="*/ 85 w 23"/>
                  <a:gd name="T13" fmla="*/ 424 h 4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3" h="44">
                    <a:moveTo>
                      <a:pt x="7" y="28"/>
                    </a:moveTo>
                    <a:cubicBezTo>
                      <a:pt x="6" y="21"/>
                      <a:pt x="6" y="5"/>
                      <a:pt x="17" y="6"/>
                    </a:cubicBezTo>
                    <a:cubicBezTo>
                      <a:pt x="18" y="4"/>
                      <a:pt x="21" y="2"/>
                      <a:pt x="23" y="2"/>
                    </a:cubicBezTo>
                    <a:cubicBezTo>
                      <a:pt x="20" y="0"/>
                      <a:pt x="13" y="3"/>
                      <a:pt x="11" y="6"/>
                    </a:cubicBezTo>
                    <a:cubicBezTo>
                      <a:pt x="0" y="5"/>
                      <a:pt x="0" y="21"/>
                      <a:pt x="1" y="28"/>
                    </a:cubicBezTo>
                    <a:cubicBezTo>
                      <a:pt x="1" y="39"/>
                      <a:pt x="4" y="44"/>
                      <a:pt x="10" y="40"/>
                    </a:cubicBezTo>
                    <a:cubicBezTo>
                      <a:pt x="8" y="38"/>
                      <a:pt x="7" y="34"/>
                      <a:pt x="7" y="28"/>
                    </a:cubicBezTo>
                    <a:close/>
                  </a:path>
                </a:pathLst>
              </a:custGeom>
              <a:solidFill>
                <a:srgbClr val="B37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21" name="Freeform 359">
                <a:extLst>
                  <a:ext uri="{FF2B5EF4-FFF2-40B4-BE49-F238E27FC236}">
                    <a16:creationId xmlns:a16="http://schemas.microsoft.com/office/drawing/2014/main" id="{31FD71BE-5E02-4509-A99C-F156F6CD8D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0" y="1053"/>
                <a:ext cx="55" cy="87"/>
              </a:xfrm>
              <a:custGeom>
                <a:avLst/>
                <a:gdLst>
                  <a:gd name="T0" fmla="*/ 158 w 24"/>
                  <a:gd name="T1" fmla="*/ 259 h 35"/>
                  <a:gd name="T2" fmla="*/ 131 w 24"/>
                  <a:gd name="T3" fmla="*/ 104 h 35"/>
                  <a:gd name="T4" fmla="*/ 121 w 24"/>
                  <a:gd name="T5" fmla="*/ 104 h 35"/>
                  <a:gd name="T6" fmla="*/ 131 w 24"/>
                  <a:gd name="T7" fmla="*/ 104 h 35"/>
                  <a:gd name="T8" fmla="*/ 167 w 24"/>
                  <a:gd name="T9" fmla="*/ 137 h 35"/>
                  <a:gd name="T10" fmla="*/ 289 w 24"/>
                  <a:gd name="T11" fmla="*/ 0 h 35"/>
                  <a:gd name="T12" fmla="*/ 179 w 24"/>
                  <a:gd name="T13" fmla="*/ 0 h 35"/>
                  <a:gd name="T14" fmla="*/ 48 w 24"/>
                  <a:gd name="T15" fmla="*/ 137 h 35"/>
                  <a:gd name="T16" fmla="*/ 25 w 24"/>
                  <a:gd name="T17" fmla="*/ 104 h 35"/>
                  <a:gd name="T18" fmla="*/ 48 w 24"/>
                  <a:gd name="T19" fmla="*/ 259 h 35"/>
                  <a:gd name="T20" fmla="*/ 131 w 24"/>
                  <a:gd name="T21" fmla="*/ 524 h 35"/>
                  <a:gd name="T22" fmla="*/ 241 w 24"/>
                  <a:gd name="T23" fmla="*/ 524 h 35"/>
                  <a:gd name="T24" fmla="*/ 158 w 24"/>
                  <a:gd name="T25" fmla="*/ 259 h 35"/>
                  <a:gd name="T26" fmla="*/ 0 w 24"/>
                  <a:gd name="T27" fmla="*/ 104 h 35"/>
                  <a:gd name="T28" fmla="*/ 25 w 24"/>
                  <a:gd name="T29" fmla="*/ 104 h 35"/>
                  <a:gd name="T30" fmla="*/ 0 w 24"/>
                  <a:gd name="T31" fmla="*/ 104 h 3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4" h="35">
                    <a:moveTo>
                      <a:pt x="13" y="17"/>
                    </a:moveTo>
                    <a:cubicBezTo>
                      <a:pt x="13" y="15"/>
                      <a:pt x="12" y="10"/>
                      <a:pt x="11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6"/>
                      <a:pt x="11" y="7"/>
                      <a:pt x="11" y="7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8" y="6"/>
                      <a:pt x="19" y="1"/>
                      <a:pt x="24" y="0"/>
                    </a:cubicBezTo>
                    <a:cubicBezTo>
                      <a:pt x="21" y="0"/>
                      <a:pt x="16" y="0"/>
                      <a:pt x="15" y="0"/>
                    </a:cubicBezTo>
                    <a:cubicBezTo>
                      <a:pt x="10" y="1"/>
                      <a:pt x="9" y="6"/>
                      <a:pt x="4" y="9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3" y="10"/>
                      <a:pt x="3" y="15"/>
                      <a:pt x="4" y="17"/>
                    </a:cubicBezTo>
                    <a:cubicBezTo>
                      <a:pt x="5" y="22"/>
                      <a:pt x="5" y="32"/>
                      <a:pt x="11" y="34"/>
                    </a:cubicBezTo>
                    <a:cubicBezTo>
                      <a:pt x="13" y="35"/>
                      <a:pt x="16" y="35"/>
                      <a:pt x="20" y="34"/>
                    </a:cubicBezTo>
                    <a:cubicBezTo>
                      <a:pt x="15" y="32"/>
                      <a:pt x="15" y="22"/>
                      <a:pt x="13" y="17"/>
                    </a:cubicBezTo>
                    <a:close/>
                    <a:moveTo>
                      <a:pt x="0" y="7"/>
                    </a:moveTo>
                    <a:cubicBezTo>
                      <a:pt x="2" y="7"/>
                      <a:pt x="2" y="7"/>
                      <a:pt x="2" y="7"/>
                    </a:cubicBezTo>
                    <a:cubicBezTo>
                      <a:pt x="1" y="7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B37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22" name="Freeform 360">
                <a:extLst>
                  <a:ext uri="{FF2B5EF4-FFF2-40B4-BE49-F238E27FC236}">
                    <a16:creationId xmlns:a16="http://schemas.microsoft.com/office/drawing/2014/main" id="{CEFE1B53-E92D-4954-9649-CE7B8FA4C6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4" y="945"/>
                <a:ext cx="67" cy="84"/>
              </a:xfrm>
              <a:custGeom>
                <a:avLst/>
                <a:gdLst>
                  <a:gd name="T0" fmla="*/ 273 w 29"/>
                  <a:gd name="T1" fmla="*/ 502 h 34"/>
                  <a:gd name="T2" fmla="*/ 245 w 29"/>
                  <a:gd name="T3" fmla="*/ 42 h 34"/>
                  <a:gd name="T4" fmla="*/ 245 w 29"/>
                  <a:gd name="T5" fmla="*/ 30 h 34"/>
                  <a:gd name="T6" fmla="*/ 358 w 29"/>
                  <a:gd name="T7" fmla="*/ 12 h 34"/>
                  <a:gd name="T8" fmla="*/ 134 w 29"/>
                  <a:gd name="T9" fmla="*/ 30 h 34"/>
                  <a:gd name="T10" fmla="*/ 134 w 29"/>
                  <a:gd name="T11" fmla="*/ 42 h 34"/>
                  <a:gd name="T12" fmla="*/ 150 w 29"/>
                  <a:gd name="T13" fmla="*/ 502 h 34"/>
                  <a:gd name="T14" fmla="*/ 293 w 29"/>
                  <a:gd name="T15" fmla="*/ 514 h 34"/>
                  <a:gd name="T16" fmla="*/ 273 w 29"/>
                  <a:gd name="T17" fmla="*/ 502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9" h="34">
                    <a:moveTo>
                      <a:pt x="22" y="33"/>
                    </a:moveTo>
                    <a:cubicBezTo>
                      <a:pt x="14" y="28"/>
                      <a:pt x="9" y="6"/>
                      <a:pt x="20" y="3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3" y="2"/>
                      <a:pt x="26" y="1"/>
                      <a:pt x="29" y="1"/>
                    </a:cubicBezTo>
                    <a:cubicBezTo>
                      <a:pt x="23" y="0"/>
                      <a:pt x="16" y="1"/>
                      <a:pt x="11" y="2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0" y="6"/>
                      <a:pt x="4" y="28"/>
                      <a:pt x="12" y="33"/>
                    </a:cubicBezTo>
                    <a:cubicBezTo>
                      <a:pt x="15" y="34"/>
                      <a:pt x="19" y="34"/>
                      <a:pt x="24" y="34"/>
                    </a:cubicBezTo>
                    <a:cubicBezTo>
                      <a:pt x="23" y="34"/>
                      <a:pt x="22" y="33"/>
                      <a:pt x="22" y="33"/>
                    </a:cubicBezTo>
                    <a:close/>
                  </a:path>
                </a:pathLst>
              </a:custGeom>
              <a:solidFill>
                <a:srgbClr val="B37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23" name="Freeform 361">
                <a:extLst>
                  <a:ext uri="{FF2B5EF4-FFF2-40B4-BE49-F238E27FC236}">
                    <a16:creationId xmlns:a16="http://schemas.microsoft.com/office/drawing/2014/main" id="{995C8564-D740-4E15-8D26-1A044954AC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7" y="908"/>
                <a:ext cx="70" cy="44"/>
              </a:xfrm>
              <a:custGeom>
                <a:avLst/>
                <a:gdLst>
                  <a:gd name="T0" fmla="*/ 217 w 30"/>
                  <a:gd name="T1" fmla="*/ 252 h 18"/>
                  <a:gd name="T2" fmla="*/ 126 w 30"/>
                  <a:gd name="T3" fmla="*/ 71 h 18"/>
                  <a:gd name="T4" fmla="*/ 201 w 30"/>
                  <a:gd name="T5" fmla="*/ 71 h 18"/>
                  <a:gd name="T6" fmla="*/ 380 w 30"/>
                  <a:gd name="T7" fmla="*/ 12 h 18"/>
                  <a:gd name="T8" fmla="*/ 86 w 30"/>
                  <a:gd name="T9" fmla="*/ 71 h 18"/>
                  <a:gd name="T10" fmla="*/ 0 w 30"/>
                  <a:gd name="T11" fmla="*/ 71 h 18"/>
                  <a:gd name="T12" fmla="*/ 86 w 30"/>
                  <a:gd name="T13" fmla="*/ 252 h 18"/>
                  <a:gd name="T14" fmla="*/ 217 w 30"/>
                  <a:gd name="T15" fmla="*/ 252 h 18"/>
                  <a:gd name="T16" fmla="*/ 217 w 30"/>
                  <a:gd name="T17" fmla="*/ 252 h 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0" h="18">
                    <a:moveTo>
                      <a:pt x="17" y="17"/>
                    </a:moveTo>
                    <a:cubicBezTo>
                      <a:pt x="12" y="15"/>
                      <a:pt x="12" y="9"/>
                      <a:pt x="10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21" y="3"/>
                      <a:pt x="26" y="2"/>
                      <a:pt x="30" y="1"/>
                    </a:cubicBezTo>
                    <a:cubicBezTo>
                      <a:pt x="22" y="0"/>
                      <a:pt x="15" y="2"/>
                      <a:pt x="7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2" y="9"/>
                      <a:pt x="3" y="15"/>
                      <a:pt x="7" y="17"/>
                    </a:cubicBezTo>
                    <a:cubicBezTo>
                      <a:pt x="9" y="18"/>
                      <a:pt x="13" y="18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lose/>
                  </a:path>
                </a:pathLst>
              </a:custGeom>
              <a:solidFill>
                <a:srgbClr val="B37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24" name="Freeform 362">
                <a:extLst>
                  <a:ext uri="{FF2B5EF4-FFF2-40B4-BE49-F238E27FC236}">
                    <a16:creationId xmlns:a16="http://schemas.microsoft.com/office/drawing/2014/main" id="{2DF3F33D-1251-4B55-89D7-ED66F38DB1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0" y="905"/>
                <a:ext cx="60" cy="72"/>
              </a:xfrm>
              <a:custGeom>
                <a:avLst/>
                <a:gdLst>
                  <a:gd name="T0" fmla="*/ 245 w 26"/>
                  <a:gd name="T1" fmla="*/ 12 h 29"/>
                  <a:gd name="T2" fmla="*/ 196 w 26"/>
                  <a:gd name="T3" fmla="*/ 0 h 29"/>
                  <a:gd name="T4" fmla="*/ 318 w 26"/>
                  <a:gd name="T5" fmla="*/ 370 h 29"/>
                  <a:gd name="T6" fmla="*/ 245 w 26"/>
                  <a:gd name="T7" fmla="*/ 12 h 2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" h="29">
                    <a:moveTo>
                      <a:pt x="20" y="1"/>
                    </a:moveTo>
                    <a:cubicBezTo>
                      <a:pt x="18" y="1"/>
                      <a:pt x="17" y="0"/>
                      <a:pt x="16" y="0"/>
                    </a:cubicBezTo>
                    <a:cubicBezTo>
                      <a:pt x="0" y="8"/>
                      <a:pt x="16" y="29"/>
                      <a:pt x="26" y="24"/>
                    </a:cubicBezTo>
                    <a:cubicBezTo>
                      <a:pt x="18" y="21"/>
                      <a:pt x="10" y="9"/>
                      <a:pt x="20" y="1"/>
                    </a:cubicBezTo>
                    <a:close/>
                  </a:path>
                </a:pathLst>
              </a:custGeom>
              <a:solidFill>
                <a:srgbClr val="B37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25" name="Freeform 363">
                <a:extLst>
                  <a:ext uri="{FF2B5EF4-FFF2-40B4-BE49-F238E27FC236}">
                    <a16:creationId xmlns:a16="http://schemas.microsoft.com/office/drawing/2014/main" id="{4655CAD9-DA9C-4D0C-8F0B-85E0ECF910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6" y="967"/>
                <a:ext cx="65" cy="62"/>
              </a:xfrm>
              <a:custGeom>
                <a:avLst/>
                <a:gdLst>
                  <a:gd name="T0" fmla="*/ 237 w 28"/>
                  <a:gd name="T1" fmla="*/ 216 h 25"/>
                  <a:gd name="T2" fmla="*/ 351 w 28"/>
                  <a:gd name="T3" fmla="*/ 42 h 25"/>
                  <a:gd name="T4" fmla="*/ 323 w 28"/>
                  <a:gd name="T5" fmla="*/ 30 h 25"/>
                  <a:gd name="T6" fmla="*/ 313 w 28"/>
                  <a:gd name="T7" fmla="*/ 62 h 25"/>
                  <a:gd name="T8" fmla="*/ 114 w 28"/>
                  <a:gd name="T9" fmla="*/ 216 h 25"/>
                  <a:gd name="T10" fmla="*/ 123 w 28"/>
                  <a:gd name="T11" fmla="*/ 382 h 25"/>
                  <a:gd name="T12" fmla="*/ 200 w 28"/>
                  <a:gd name="T13" fmla="*/ 382 h 25"/>
                  <a:gd name="T14" fmla="*/ 237 w 28"/>
                  <a:gd name="T15" fmla="*/ 216 h 2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8" h="25">
                    <a:moveTo>
                      <a:pt x="19" y="14"/>
                    </a:moveTo>
                    <a:cubicBezTo>
                      <a:pt x="21" y="10"/>
                      <a:pt x="24" y="5"/>
                      <a:pt x="28" y="3"/>
                    </a:cubicBezTo>
                    <a:cubicBezTo>
                      <a:pt x="27" y="3"/>
                      <a:pt x="27" y="2"/>
                      <a:pt x="26" y="2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17" y="0"/>
                      <a:pt x="13" y="8"/>
                      <a:pt x="9" y="14"/>
                    </a:cubicBezTo>
                    <a:cubicBezTo>
                      <a:pt x="5" y="19"/>
                      <a:pt x="0" y="24"/>
                      <a:pt x="10" y="25"/>
                    </a:cubicBezTo>
                    <a:cubicBezTo>
                      <a:pt x="11" y="25"/>
                      <a:pt x="13" y="25"/>
                      <a:pt x="16" y="25"/>
                    </a:cubicBezTo>
                    <a:cubicBezTo>
                      <a:pt x="11" y="23"/>
                      <a:pt x="15" y="19"/>
                      <a:pt x="19" y="14"/>
                    </a:cubicBezTo>
                    <a:close/>
                  </a:path>
                </a:pathLst>
              </a:custGeom>
              <a:solidFill>
                <a:srgbClr val="B37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26" name="Freeform 364">
                <a:extLst>
                  <a:ext uri="{FF2B5EF4-FFF2-40B4-BE49-F238E27FC236}">
                    <a16:creationId xmlns:a16="http://schemas.microsoft.com/office/drawing/2014/main" id="{09175173-80E8-4D3B-BD5C-DECF510B81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2" y="1137"/>
                <a:ext cx="56" cy="84"/>
              </a:xfrm>
              <a:custGeom>
                <a:avLst/>
                <a:gdLst>
                  <a:gd name="T0" fmla="*/ 152 w 24"/>
                  <a:gd name="T1" fmla="*/ 133 h 34"/>
                  <a:gd name="T2" fmla="*/ 294 w 24"/>
                  <a:gd name="T3" fmla="*/ 42 h 34"/>
                  <a:gd name="T4" fmla="*/ 294 w 24"/>
                  <a:gd name="T5" fmla="*/ 12 h 34"/>
                  <a:gd name="T6" fmla="*/ 306 w 24"/>
                  <a:gd name="T7" fmla="*/ 0 h 34"/>
                  <a:gd name="T8" fmla="*/ 77 w 24"/>
                  <a:gd name="T9" fmla="*/ 133 h 34"/>
                  <a:gd name="T10" fmla="*/ 37 w 24"/>
                  <a:gd name="T11" fmla="*/ 502 h 34"/>
                  <a:gd name="T12" fmla="*/ 114 w 24"/>
                  <a:gd name="T13" fmla="*/ 502 h 34"/>
                  <a:gd name="T14" fmla="*/ 152 w 24"/>
                  <a:gd name="T15" fmla="*/ 133 h 3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" h="34">
                    <a:moveTo>
                      <a:pt x="12" y="9"/>
                    </a:moveTo>
                    <a:cubicBezTo>
                      <a:pt x="14" y="6"/>
                      <a:pt x="19" y="4"/>
                      <a:pt x="23" y="3"/>
                    </a:cubicBezTo>
                    <a:cubicBezTo>
                      <a:pt x="23" y="2"/>
                      <a:pt x="23" y="2"/>
                      <a:pt x="23" y="1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9" y="1"/>
                      <a:pt x="9" y="4"/>
                      <a:pt x="6" y="9"/>
                    </a:cubicBezTo>
                    <a:cubicBezTo>
                      <a:pt x="3" y="12"/>
                      <a:pt x="0" y="29"/>
                      <a:pt x="3" y="33"/>
                    </a:cubicBezTo>
                    <a:cubicBezTo>
                      <a:pt x="4" y="34"/>
                      <a:pt x="6" y="34"/>
                      <a:pt x="9" y="33"/>
                    </a:cubicBezTo>
                    <a:cubicBezTo>
                      <a:pt x="7" y="28"/>
                      <a:pt x="9" y="12"/>
                      <a:pt x="12" y="9"/>
                    </a:cubicBezTo>
                    <a:close/>
                  </a:path>
                </a:pathLst>
              </a:custGeom>
              <a:solidFill>
                <a:srgbClr val="B37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27" name="Freeform 365">
                <a:extLst>
                  <a:ext uri="{FF2B5EF4-FFF2-40B4-BE49-F238E27FC236}">
                    <a16:creationId xmlns:a16="http://schemas.microsoft.com/office/drawing/2014/main" id="{DD24C8F5-2C47-40AE-AE71-44612EA416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9" y="1137"/>
                <a:ext cx="28" cy="72"/>
              </a:xfrm>
              <a:custGeom>
                <a:avLst/>
                <a:gdLst>
                  <a:gd name="T0" fmla="*/ 142 w 12"/>
                  <a:gd name="T1" fmla="*/ 74 h 29"/>
                  <a:gd name="T2" fmla="*/ 114 w 12"/>
                  <a:gd name="T3" fmla="*/ 42 h 29"/>
                  <a:gd name="T4" fmla="*/ 103 w 12"/>
                  <a:gd name="T5" fmla="*/ 62 h 29"/>
                  <a:gd name="T6" fmla="*/ 142 w 12"/>
                  <a:gd name="T7" fmla="*/ 444 h 29"/>
                  <a:gd name="T8" fmla="*/ 152 w 12"/>
                  <a:gd name="T9" fmla="*/ 412 h 29"/>
                  <a:gd name="T10" fmla="*/ 142 w 12"/>
                  <a:gd name="T11" fmla="*/ 74 h 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9">
                    <a:moveTo>
                      <a:pt x="11" y="5"/>
                    </a:moveTo>
                    <a:cubicBezTo>
                      <a:pt x="10" y="4"/>
                      <a:pt x="10" y="4"/>
                      <a:pt x="9" y="3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0" y="0"/>
                      <a:pt x="2" y="25"/>
                      <a:pt x="11" y="29"/>
                    </a:cubicBezTo>
                    <a:cubicBezTo>
                      <a:pt x="11" y="28"/>
                      <a:pt x="12" y="28"/>
                      <a:pt x="12" y="27"/>
                    </a:cubicBezTo>
                    <a:cubicBezTo>
                      <a:pt x="7" y="20"/>
                      <a:pt x="7" y="6"/>
                      <a:pt x="11" y="5"/>
                    </a:cubicBezTo>
                    <a:close/>
                  </a:path>
                </a:pathLst>
              </a:custGeom>
              <a:solidFill>
                <a:srgbClr val="B37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28" name="Freeform 366">
                <a:extLst>
                  <a:ext uri="{FF2B5EF4-FFF2-40B4-BE49-F238E27FC236}">
                    <a16:creationId xmlns:a16="http://schemas.microsoft.com/office/drawing/2014/main" id="{3341609D-68F5-448A-815D-25B8140171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7" y="1219"/>
                <a:ext cx="60" cy="79"/>
              </a:xfrm>
              <a:custGeom>
                <a:avLst/>
                <a:gdLst>
                  <a:gd name="T0" fmla="*/ 208 w 26"/>
                  <a:gd name="T1" fmla="*/ 91 h 32"/>
                  <a:gd name="T2" fmla="*/ 318 w 26"/>
                  <a:gd name="T3" fmla="*/ 62 h 32"/>
                  <a:gd name="T4" fmla="*/ 171 w 26"/>
                  <a:gd name="T5" fmla="*/ 62 h 32"/>
                  <a:gd name="T6" fmla="*/ 65 w 26"/>
                  <a:gd name="T7" fmla="*/ 481 h 32"/>
                  <a:gd name="T8" fmla="*/ 74 w 26"/>
                  <a:gd name="T9" fmla="*/ 481 h 32"/>
                  <a:gd name="T10" fmla="*/ 208 w 26"/>
                  <a:gd name="T11" fmla="*/ 91 h 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6" h="32">
                    <a:moveTo>
                      <a:pt x="17" y="6"/>
                    </a:moveTo>
                    <a:cubicBezTo>
                      <a:pt x="20" y="4"/>
                      <a:pt x="23" y="3"/>
                      <a:pt x="26" y="4"/>
                    </a:cubicBezTo>
                    <a:cubicBezTo>
                      <a:pt x="24" y="0"/>
                      <a:pt x="18" y="1"/>
                      <a:pt x="14" y="4"/>
                    </a:cubicBezTo>
                    <a:cubicBezTo>
                      <a:pt x="1" y="5"/>
                      <a:pt x="0" y="22"/>
                      <a:pt x="5" y="32"/>
                    </a:cubicBezTo>
                    <a:cubicBezTo>
                      <a:pt x="5" y="32"/>
                      <a:pt x="6" y="32"/>
                      <a:pt x="6" y="32"/>
                    </a:cubicBezTo>
                    <a:cubicBezTo>
                      <a:pt x="3" y="21"/>
                      <a:pt x="5" y="7"/>
                      <a:pt x="17" y="6"/>
                    </a:cubicBezTo>
                    <a:close/>
                  </a:path>
                </a:pathLst>
              </a:custGeom>
              <a:solidFill>
                <a:srgbClr val="B37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29" name="Freeform 367">
                <a:extLst>
                  <a:ext uri="{FF2B5EF4-FFF2-40B4-BE49-F238E27FC236}">
                    <a16:creationId xmlns:a16="http://schemas.microsoft.com/office/drawing/2014/main" id="{6611F70F-53B2-4DB0-A6FC-F04EBA4FDE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0" y="1248"/>
                <a:ext cx="27" cy="99"/>
              </a:xfrm>
              <a:custGeom>
                <a:avLst/>
                <a:gdLst>
                  <a:gd name="T0" fmla="*/ 56 w 12"/>
                  <a:gd name="T1" fmla="*/ 196 h 40"/>
                  <a:gd name="T2" fmla="*/ 72 w 12"/>
                  <a:gd name="T3" fmla="*/ 183 h 40"/>
                  <a:gd name="T4" fmla="*/ 92 w 12"/>
                  <a:gd name="T5" fmla="*/ 42 h 40"/>
                  <a:gd name="T6" fmla="*/ 25 w 12"/>
                  <a:gd name="T7" fmla="*/ 183 h 40"/>
                  <a:gd name="T8" fmla="*/ 11 w 12"/>
                  <a:gd name="T9" fmla="*/ 196 h 40"/>
                  <a:gd name="T10" fmla="*/ 137 w 12"/>
                  <a:gd name="T11" fmla="*/ 502 h 40"/>
                  <a:gd name="T12" fmla="*/ 56 w 12"/>
                  <a:gd name="T13" fmla="*/ 196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" h="40">
                    <a:moveTo>
                      <a:pt x="5" y="13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5" y="10"/>
                      <a:pt x="6" y="6"/>
                      <a:pt x="8" y="3"/>
                    </a:cubicBezTo>
                    <a:cubicBezTo>
                      <a:pt x="4" y="0"/>
                      <a:pt x="0" y="9"/>
                      <a:pt x="2" y="12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2" y="16"/>
                      <a:pt x="6" y="40"/>
                      <a:pt x="12" y="33"/>
                    </a:cubicBezTo>
                    <a:cubicBezTo>
                      <a:pt x="8" y="29"/>
                      <a:pt x="5" y="15"/>
                      <a:pt x="5" y="13"/>
                    </a:cubicBezTo>
                    <a:close/>
                  </a:path>
                </a:pathLst>
              </a:custGeom>
              <a:solidFill>
                <a:srgbClr val="B37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30" name="Freeform 368">
                <a:extLst>
                  <a:ext uri="{FF2B5EF4-FFF2-40B4-BE49-F238E27FC236}">
                    <a16:creationId xmlns:a16="http://schemas.microsoft.com/office/drawing/2014/main" id="{CEB7491A-9DF7-4D01-8D92-4FE0FACF22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4" y="1298"/>
                <a:ext cx="39" cy="71"/>
              </a:xfrm>
              <a:custGeom>
                <a:avLst/>
                <a:gdLst>
                  <a:gd name="T0" fmla="*/ 110 w 17"/>
                  <a:gd name="T1" fmla="*/ 264 h 29"/>
                  <a:gd name="T2" fmla="*/ 204 w 17"/>
                  <a:gd name="T3" fmla="*/ 12 h 29"/>
                  <a:gd name="T4" fmla="*/ 179 w 17"/>
                  <a:gd name="T5" fmla="*/ 0 h 29"/>
                  <a:gd name="T6" fmla="*/ 48 w 17"/>
                  <a:gd name="T7" fmla="*/ 252 h 29"/>
                  <a:gd name="T8" fmla="*/ 94 w 17"/>
                  <a:gd name="T9" fmla="*/ 414 h 29"/>
                  <a:gd name="T10" fmla="*/ 110 w 17"/>
                  <a:gd name="T11" fmla="*/ 264 h 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7" h="29">
                    <a:moveTo>
                      <a:pt x="9" y="18"/>
                    </a:moveTo>
                    <a:cubicBezTo>
                      <a:pt x="11" y="12"/>
                      <a:pt x="11" y="4"/>
                      <a:pt x="17" y="1"/>
                    </a:cubicBezTo>
                    <a:cubicBezTo>
                      <a:pt x="16" y="1"/>
                      <a:pt x="16" y="0"/>
                      <a:pt x="15" y="0"/>
                    </a:cubicBezTo>
                    <a:cubicBezTo>
                      <a:pt x="7" y="1"/>
                      <a:pt x="7" y="10"/>
                      <a:pt x="4" y="17"/>
                    </a:cubicBezTo>
                    <a:cubicBezTo>
                      <a:pt x="2" y="25"/>
                      <a:pt x="0" y="29"/>
                      <a:pt x="8" y="28"/>
                    </a:cubicBezTo>
                    <a:cubicBezTo>
                      <a:pt x="5" y="27"/>
                      <a:pt x="7" y="23"/>
                      <a:pt x="9" y="18"/>
                    </a:cubicBezTo>
                    <a:close/>
                  </a:path>
                </a:pathLst>
              </a:custGeom>
              <a:solidFill>
                <a:srgbClr val="B37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31" name="Freeform 369">
                <a:extLst>
                  <a:ext uri="{FF2B5EF4-FFF2-40B4-BE49-F238E27FC236}">
                    <a16:creationId xmlns:a16="http://schemas.microsoft.com/office/drawing/2014/main" id="{0C009196-F410-4436-86AB-A39AB943E8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5" y="1335"/>
                <a:ext cx="30" cy="59"/>
              </a:xfrm>
              <a:custGeom>
                <a:avLst/>
                <a:gdLst>
                  <a:gd name="T0" fmla="*/ 122 w 13"/>
                  <a:gd name="T1" fmla="*/ 42 h 24"/>
                  <a:gd name="T2" fmla="*/ 122 w 13"/>
                  <a:gd name="T3" fmla="*/ 42 h 24"/>
                  <a:gd name="T4" fmla="*/ 134 w 13"/>
                  <a:gd name="T5" fmla="*/ 356 h 24"/>
                  <a:gd name="T6" fmla="*/ 159 w 13"/>
                  <a:gd name="T7" fmla="*/ 315 h 24"/>
                  <a:gd name="T8" fmla="*/ 122 w 13"/>
                  <a:gd name="T9" fmla="*/ 42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24">
                    <a:moveTo>
                      <a:pt x="10" y="3"/>
                    </a:moveTo>
                    <a:cubicBezTo>
                      <a:pt x="10" y="3"/>
                      <a:pt x="10" y="3"/>
                      <a:pt x="10" y="3"/>
                    </a:cubicBezTo>
                    <a:cubicBezTo>
                      <a:pt x="0" y="0"/>
                      <a:pt x="8" y="21"/>
                      <a:pt x="11" y="24"/>
                    </a:cubicBezTo>
                    <a:cubicBezTo>
                      <a:pt x="12" y="23"/>
                      <a:pt x="12" y="22"/>
                      <a:pt x="13" y="21"/>
                    </a:cubicBezTo>
                    <a:cubicBezTo>
                      <a:pt x="10" y="15"/>
                      <a:pt x="7" y="5"/>
                      <a:pt x="10" y="3"/>
                    </a:cubicBezTo>
                    <a:close/>
                  </a:path>
                </a:pathLst>
              </a:custGeom>
              <a:solidFill>
                <a:srgbClr val="B37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32" name="Freeform 370">
                <a:extLst>
                  <a:ext uri="{FF2B5EF4-FFF2-40B4-BE49-F238E27FC236}">
                    <a16:creationId xmlns:a16="http://schemas.microsoft.com/office/drawing/2014/main" id="{B69C1049-922B-47F5-9428-94CAA512FC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7" y="1239"/>
                <a:ext cx="77" cy="86"/>
              </a:xfrm>
              <a:custGeom>
                <a:avLst/>
                <a:gdLst>
                  <a:gd name="T0" fmla="*/ 380 w 33"/>
                  <a:gd name="T1" fmla="*/ 315 h 35"/>
                  <a:gd name="T2" fmla="*/ 371 w 33"/>
                  <a:gd name="T3" fmla="*/ 295 h 35"/>
                  <a:gd name="T4" fmla="*/ 152 w 33"/>
                  <a:gd name="T5" fmla="*/ 174 h 35"/>
                  <a:gd name="T6" fmla="*/ 126 w 33"/>
                  <a:gd name="T7" fmla="*/ 150 h 35"/>
                  <a:gd name="T8" fmla="*/ 306 w 33"/>
                  <a:gd name="T9" fmla="*/ 91 h 35"/>
                  <a:gd name="T10" fmla="*/ 315 w 33"/>
                  <a:gd name="T11" fmla="*/ 71 h 35"/>
                  <a:gd name="T12" fmla="*/ 278 w 33"/>
                  <a:gd name="T13" fmla="*/ 12 h 35"/>
                  <a:gd name="T14" fmla="*/ 180 w 33"/>
                  <a:gd name="T15" fmla="*/ 91 h 35"/>
                  <a:gd name="T16" fmla="*/ 0 w 33"/>
                  <a:gd name="T17" fmla="*/ 150 h 35"/>
                  <a:gd name="T18" fmla="*/ 37 w 33"/>
                  <a:gd name="T19" fmla="*/ 174 h 35"/>
                  <a:gd name="T20" fmla="*/ 240 w 33"/>
                  <a:gd name="T21" fmla="*/ 295 h 35"/>
                  <a:gd name="T22" fmla="*/ 380 w 33"/>
                  <a:gd name="T23" fmla="*/ 344 h 35"/>
                  <a:gd name="T24" fmla="*/ 380 w 33"/>
                  <a:gd name="T25" fmla="*/ 315 h 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3" h="35">
                    <a:moveTo>
                      <a:pt x="30" y="21"/>
                    </a:moveTo>
                    <a:cubicBezTo>
                      <a:pt x="29" y="21"/>
                      <a:pt x="29" y="20"/>
                      <a:pt x="29" y="20"/>
                    </a:cubicBezTo>
                    <a:cubicBezTo>
                      <a:pt x="24" y="16"/>
                      <a:pt x="17" y="17"/>
                      <a:pt x="12" y="12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3" y="7"/>
                      <a:pt x="19" y="8"/>
                      <a:pt x="24" y="6"/>
                    </a:cubicBezTo>
                    <a:cubicBezTo>
                      <a:pt x="24" y="6"/>
                      <a:pt x="24" y="5"/>
                      <a:pt x="25" y="5"/>
                    </a:cubicBezTo>
                    <a:cubicBezTo>
                      <a:pt x="25" y="3"/>
                      <a:pt x="24" y="1"/>
                      <a:pt x="22" y="1"/>
                    </a:cubicBezTo>
                    <a:cubicBezTo>
                      <a:pt x="19" y="0"/>
                      <a:pt x="16" y="5"/>
                      <a:pt x="14" y="6"/>
                    </a:cubicBezTo>
                    <a:cubicBezTo>
                      <a:pt x="10" y="8"/>
                      <a:pt x="4" y="7"/>
                      <a:pt x="0" y="10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7" y="17"/>
                      <a:pt x="14" y="16"/>
                      <a:pt x="19" y="20"/>
                    </a:cubicBezTo>
                    <a:cubicBezTo>
                      <a:pt x="24" y="24"/>
                      <a:pt x="33" y="35"/>
                      <a:pt x="30" y="23"/>
                    </a:cubicBezTo>
                    <a:cubicBezTo>
                      <a:pt x="30" y="22"/>
                      <a:pt x="30" y="22"/>
                      <a:pt x="30" y="21"/>
                    </a:cubicBezTo>
                    <a:close/>
                  </a:path>
                </a:pathLst>
              </a:custGeom>
              <a:solidFill>
                <a:srgbClr val="B37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33" name="Freeform 371">
                <a:extLst>
                  <a:ext uri="{FF2B5EF4-FFF2-40B4-BE49-F238E27FC236}">
                    <a16:creationId xmlns:a16="http://schemas.microsoft.com/office/drawing/2014/main" id="{D9178883-0958-418F-9F3D-72D304E90C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0" y="1308"/>
                <a:ext cx="65" cy="47"/>
              </a:xfrm>
              <a:custGeom>
                <a:avLst/>
                <a:gdLst>
                  <a:gd name="T0" fmla="*/ 200 w 28"/>
                  <a:gd name="T1" fmla="*/ 195 h 19"/>
                  <a:gd name="T2" fmla="*/ 139 w 28"/>
                  <a:gd name="T3" fmla="*/ 121 h 19"/>
                  <a:gd name="T4" fmla="*/ 139 w 28"/>
                  <a:gd name="T5" fmla="*/ 121 h 19"/>
                  <a:gd name="T6" fmla="*/ 151 w 28"/>
                  <a:gd name="T7" fmla="*/ 30 h 19"/>
                  <a:gd name="T8" fmla="*/ 139 w 28"/>
                  <a:gd name="T9" fmla="*/ 30 h 19"/>
                  <a:gd name="T10" fmla="*/ 49 w 28"/>
                  <a:gd name="T11" fmla="*/ 12 h 19"/>
                  <a:gd name="T12" fmla="*/ 12 w 28"/>
                  <a:gd name="T13" fmla="*/ 121 h 19"/>
                  <a:gd name="T14" fmla="*/ 12 w 28"/>
                  <a:gd name="T15" fmla="*/ 121 h 19"/>
                  <a:gd name="T16" fmla="*/ 86 w 28"/>
                  <a:gd name="T17" fmla="*/ 195 h 19"/>
                  <a:gd name="T18" fmla="*/ 302 w 28"/>
                  <a:gd name="T19" fmla="*/ 287 h 19"/>
                  <a:gd name="T20" fmla="*/ 351 w 28"/>
                  <a:gd name="T21" fmla="*/ 275 h 19"/>
                  <a:gd name="T22" fmla="*/ 200 w 28"/>
                  <a:gd name="T23" fmla="*/ 195 h 1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8" h="19">
                    <a:moveTo>
                      <a:pt x="16" y="13"/>
                    </a:moveTo>
                    <a:cubicBezTo>
                      <a:pt x="14" y="12"/>
                      <a:pt x="10" y="12"/>
                      <a:pt x="11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6"/>
                      <a:pt x="11" y="4"/>
                      <a:pt x="12" y="2"/>
                    </a:cubicBezTo>
                    <a:cubicBezTo>
                      <a:pt x="12" y="2"/>
                      <a:pt x="11" y="2"/>
                      <a:pt x="11" y="2"/>
                    </a:cubicBezTo>
                    <a:cubicBezTo>
                      <a:pt x="9" y="1"/>
                      <a:pt x="6" y="0"/>
                      <a:pt x="4" y="1"/>
                    </a:cubicBezTo>
                    <a:cubicBezTo>
                      <a:pt x="2" y="3"/>
                      <a:pt x="1" y="6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0" y="12"/>
                      <a:pt x="4" y="12"/>
                      <a:pt x="7" y="13"/>
                    </a:cubicBezTo>
                    <a:cubicBezTo>
                      <a:pt x="12" y="15"/>
                      <a:pt x="18" y="19"/>
                      <a:pt x="24" y="19"/>
                    </a:cubicBezTo>
                    <a:cubicBezTo>
                      <a:pt x="26" y="19"/>
                      <a:pt x="27" y="19"/>
                      <a:pt x="28" y="18"/>
                    </a:cubicBezTo>
                    <a:cubicBezTo>
                      <a:pt x="24" y="17"/>
                      <a:pt x="20" y="14"/>
                      <a:pt x="16" y="13"/>
                    </a:cubicBezTo>
                    <a:close/>
                  </a:path>
                </a:pathLst>
              </a:custGeom>
              <a:solidFill>
                <a:srgbClr val="B37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34" name="Freeform 372">
                <a:extLst>
                  <a:ext uri="{FF2B5EF4-FFF2-40B4-BE49-F238E27FC236}">
                    <a16:creationId xmlns:a16="http://schemas.microsoft.com/office/drawing/2014/main" id="{8918E4EE-0F00-414E-A46D-7FFF5B5D55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5" y="1359"/>
                <a:ext cx="67" cy="67"/>
              </a:xfrm>
              <a:custGeom>
                <a:avLst/>
                <a:gdLst>
                  <a:gd name="T0" fmla="*/ 282 w 29"/>
                  <a:gd name="T1" fmla="*/ 350 h 27"/>
                  <a:gd name="T2" fmla="*/ 134 w 29"/>
                  <a:gd name="T3" fmla="*/ 216 h 27"/>
                  <a:gd name="T4" fmla="*/ 236 w 29"/>
                  <a:gd name="T5" fmla="*/ 74 h 27"/>
                  <a:gd name="T6" fmla="*/ 245 w 29"/>
                  <a:gd name="T7" fmla="*/ 74 h 27"/>
                  <a:gd name="T8" fmla="*/ 330 w 29"/>
                  <a:gd name="T9" fmla="*/ 74 h 27"/>
                  <a:gd name="T10" fmla="*/ 358 w 29"/>
                  <a:gd name="T11" fmla="*/ 74 h 27"/>
                  <a:gd name="T12" fmla="*/ 330 w 29"/>
                  <a:gd name="T13" fmla="*/ 12 h 27"/>
                  <a:gd name="T14" fmla="*/ 224 w 29"/>
                  <a:gd name="T15" fmla="*/ 42 h 27"/>
                  <a:gd name="T16" fmla="*/ 134 w 29"/>
                  <a:gd name="T17" fmla="*/ 42 h 27"/>
                  <a:gd name="T18" fmla="*/ 122 w 29"/>
                  <a:gd name="T19" fmla="*/ 42 h 27"/>
                  <a:gd name="T20" fmla="*/ 28 w 29"/>
                  <a:gd name="T21" fmla="*/ 184 h 27"/>
                  <a:gd name="T22" fmla="*/ 171 w 29"/>
                  <a:gd name="T23" fmla="*/ 320 h 27"/>
                  <a:gd name="T24" fmla="*/ 261 w 29"/>
                  <a:gd name="T25" fmla="*/ 370 h 27"/>
                  <a:gd name="T26" fmla="*/ 282 w 29"/>
                  <a:gd name="T27" fmla="*/ 350 h 27"/>
                  <a:gd name="T28" fmla="*/ 282 w 29"/>
                  <a:gd name="T29" fmla="*/ 350 h 2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9" h="27">
                    <a:moveTo>
                      <a:pt x="23" y="23"/>
                    </a:moveTo>
                    <a:cubicBezTo>
                      <a:pt x="20" y="19"/>
                      <a:pt x="9" y="22"/>
                      <a:pt x="11" y="14"/>
                    </a:cubicBezTo>
                    <a:cubicBezTo>
                      <a:pt x="12" y="10"/>
                      <a:pt x="16" y="6"/>
                      <a:pt x="19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2" y="5"/>
                      <a:pt x="24" y="6"/>
                      <a:pt x="27" y="5"/>
                    </a:cubicBezTo>
                    <a:cubicBezTo>
                      <a:pt x="27" y="5"/>
                      <a:pt x="28" y="5"/>
                      <a:pt x="29" y="5"/>
                    </a:cubicBezTo>
                    <a:cubicBezTo>
                      <a:pt x="28" y="3"/>
                      <a:pt x="28" y="2"/>
                      <a:pt x="27" y="1"/>
                    </a:cubicBezTo>
                    <a:cubicBezTo>
                      <a:pt x="25" y="0"/>
                      <a:pt x="20" y="3"/>
                      <a:pt x="18" y="3"/>
                    </a:cubicBezTo>
                    <a:cubicBezTo>
                      <a:pt x="15" y="4"/>
                      <a:pt x="13" y="3"/>
                      <a:pt x="11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7" y="4"/>
                      <a:pt x="3" y="8"/>
                      <a:pt x="2" y="12"/>
                    </a:cubicBezTo>
                    <a:cubicBezTo>
                      <a:pt x="0" y="20"/>
                      <a:pt x="11" y="17"/>
                      <a:pt x="14" y="21"/>
                    </a:cubicBezTo>
                    <a:cubicBezTo>
                      <a:pt x="16" y="23"/>
                      <a:pt x="17" y="27"/>
                      <a:pt x="21" y="24"/>
                    </a:cubicBezTo>
                    <a:cubicBezTo>
                      <a:pt x="22" y="24"/>
                      <a:pt x="23" y="23"/>
                      <a:pt x="23" y="23"/>
                    </a:cubicBezTo>
                    <a:cubicBezTo>
                      <a:pt x="23" y="23"/>
                      <a:pt x="23" y="23"/>
                      <a:pt x="23" y="23"/>
                    </a:cubicBezTo>
                    <a:close/>
                  </a:path>
                </a:pathLst>
              </a:custGeom>
              <a:solidFill>
                <a:srgbClr val="B37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35" name="Freeform 373">
                <a:extLst>
                  <a:ext uri="{FF2B5EF4-FFF2-40B4-BE49-F238E27FC236}">
                    <a16:creationId xmlns:a16="http://schemas.microsoft.com/office/drawing/2014/main" id="{2C75F58B-B0DF-4A75-98AC-3D0A3A7471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3" y="1305"/>
                <a:ext cx="40" cy="74"/>
              </a:xfrm>
              <a:custGeom>
                <a:avLst/>
                <a:gdLst>
                  <a:gd name="T0" fmla="*/ 193 w 17"/>
                  <a:gd name="T1" fmla="*/ 195 h 30"/>
                  <a:gd name="T2" fmla="*/ 184 w 17"/>
                  <a:gd name="T3" fmla="*/ 165 h 30"/>
                  <a:gd name="T4" fmla="*/ 172 w 17"/>
                  <a:gd name="T5" fmla="*/ 62 h 30"/>
                  <a:gd name="T6" fmla="*/ 184 w 17"/>
                  <a:gd name="T7" fmla="*/ 42 h 30"/>
                  <a:gd name="T8" fmla="*/ 184 w 17"/>
                  <a:gd name="T9" fmla="*/ 42 h 30"/>
                  <a:gd name="T10" fmla="*/ 106 w 17"/>
                  <a:gd name="T11" fmla="*/ 12 h 30"/>
                  <a:gd name="T12" fmla="*/ 89 w 17"/>
                  <a:gd name="T13" fmla="*/ 0 h 30"/>
                  <a:gd name="T14" fmla="*/ 49 w 17"/>
                  <a:gd name="T15" fmla="*/ 62 h 30"/>
                  <a:gd name="T16" fmla="*/ 49 w 17"/>
                  <a:gd name="T17" fmla="*/ 165 h 30"/>
                  <a:gd name="T18" fmla="*/ 78 w 17"/>
                  <a:gd name="T19" fmla="*/ 195 h 30"/>
                  <a:gd name="T20" fmla="*/ 66 w 17"/>
                  <a:gd name="T21" fmla="*/ 439 h 30"/>
                  <a:gd name="T22" fmla="*/ 172 w 17"/>
                  <a:gd name="T23" fmla="*/ 390 h 30"/>
                  <a:gd name="T24" fmla="*/ 193 w 17"/>
                  <a:gd name="T25" fmla="*/ 195 h 3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" h="30">
                    <a:moveTo>
                      <a:pt x="15" y="13"/>
                    </a:moveTo>
                    <a:cubicBezTo>
                      <a:pt x="15" y="12"/>
                      <a:pt x="14" y="12"/>
                      <a:pt x="14" y="11"/>
                    </a:cubicBezTo>
                    <a:cubicBezTo>
                      <a:pt x="13" y="9"/>
                      <a:pt x="13" y="6"/>
                      <a:pt x="13" y="4"/>
                    </a:cubicBezTo>
                    <a:cubicBezTo>
                      <a:pt x="14" y="4"/>
                      <a:pt x="14" y="3"/>
                      <a:pt x="14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2" y="2"/>
                      <a:pt x="10" y="1"/>
                      <a:pt x="8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5" y="0"/>
                      <a:pt x="4" y="3"/>
                      <a:pt x="4" y="4"/>
                    </a:cubicBezTo>
                    <a:cubicBezTo>
                      <a:pt x="3" y="6"/>
                      <a:pt x="3" y="9"/>
                      <a:pt x="4" y="11"/>
                    </a:cubicBezTo>
                    <a:cubicBezTo>
                      <a:pt x="4" y="12"/>
                      <a:pt x="6" y="12"/>
                      <a:pt x="6" y="13"/>
                    </a:cubicBezTo>
                    <a:cubicBezTo>
                      <a:pt x="7" y="18"/>
                      <a:pt x="0" y="25"/>
                      <a:pt x="5" y="29"/>
                    </a:cubicBezTo>
                    <a:cubicBezTo>
                      <a:pt x="7" y="30"/>
                      <a:pt x="10" y="29"/>
                      <a:pt x="13" y="26"/>
                    </a:cubicBezTo>
                    <a:cubicBezTo>
                      <a:pt x="12" y="23"/>
                      <a:pt x="17" y="17"/>
                      <a:pt x="15" y="13"/>
                    </a:cubicBezTo>
                    <a:close/>
                  </a:path>
                </a:pathLst>
              </a:custGeom>
              <a:solidFill>
                <a:srgbClr val="B37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36" name="Freeform 374">
                <a:extLst>
                  <a:ext uri="{FF2B5EF4-FFF2-40B4-BE49-F238E27FC236}">
                    <a16:creationId xmlns:a16="http://schemas.microsoft.com/office/drawing/2014/main" id="{43DF878E-8EA4-40DD-B59C-76F29B4AC8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5" y="1248"/>
                <a:ext cx="51" cy="74"/>
              </a:xfrm>
              <a:custGeom>
                <a:avLst/>
                <a:gdLst>
                  <a:gd name="T0" fmla="*/ 114 w 22"/>
                  <a:gd name="T1" fmla="*/ 407 h 30"/>
                  <a:gd name="T2" fmla="*/ 102 w 22"/>
                  <a:gd name="T3" fmla="*/ 212 h 30"/>
                  <a:gd name="T4" fmla="*/ 188 w 22"/>
                  <a:gd name="T5" fmla="*/ 12 h 30"/>
                  <a:gd name="T6" fmla="*/ 225 w 22"/>
                  <a:gd name="T7" fmla="*/ 30 h 30"/>
                  <a:gd name="T8" fmla="*/ 274 w 22"/>
                  <a:gd name="T9" fmla="*/ 30 h 30"/>
                  <a:gd name="T10" fmla="*/ 139 w 22"/>
                  <a:gd name="T11" fmla="*/ 12 h 30"/>
                  <a:gd name="T12" fmla="*/ 114 w 22"/>
                  <a:gd name="T13" fmla="*/ 0 h 30"/>
                  <a:gd name="T14" fmla="*/ 28 w 22"/>
                  <a:gd name="T15" fmla="*/ 195 h 30"/>
                  <a:gd name="T16" fmla="*/ 37 w 22"/>
                  <a:gd name="T17" fmla="*/ 390 h 30"/>
                  <a:gd name="T18" fmla="*/ 151 w 22"/>
                  <a:gd name="T19" fmla="*/ 439 h 30"/>
                  <a:gd name="T20" fmla="*/ 151 w 22"/>
                  <a:gd name="T21" fmla="*/ 439 h 30"/>
                  <a:gd name="T22" fmla="*/ 114 w 22"/>
                  <a:gd name="T23" fmla="*/ 407 h 3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2" h="30">
                    <a:moveTo>
                      <a:pt x="9" y="27"/>
                    </a:moveTo>
                    <a:cubicBezTo>
                      <a:pt x="7" y="23"/>
                      <a:pt x="7" y="18"/>
                      <a:pt x="8" y="14"/>
                    </a:cubicBezTo>
                    <a:cubicBezTo>
                      <a:pt x="9" y="8"/>
                      <a:pt x="12" y="6"/>
                      <a:pt x="15" y="1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9" y="2"/>
                      <a:pt x="20" y="2"/>
                      <a:pt x="22" y="2"/>
                    </a:cubicBezTo>
                    <a:cubicBezTo>
                      <a:pt x="19" y="1"/>
                      <a:pt x="14" y="1"/>
                      <a:pt x="11" y="1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5" y="5"/>
                      <a:pt x="3" y="7"/>
                      <a:pt x="2" y="13"/>
                    </a:cubicBezTo>
                    <a:cubicBezTo>
                      <a:pt x="1" y="17"/>
                      <a:pt x="0" y="22"/>
                      <a:pt x="3" y="26"/>
                    </a:cubicBezTo>
                    <a:cubicBezTo>
                      <a:pt x="5" y="28"/>
                      <a:pt x="9" y="30"/>
                      <a:pt x="12" y="29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11" y="28"/>
                      <a:pt x="10" y="28"/>
                      <a:pt x="9" y="27"/>
                    </a:cubicBezTo>
                    <a:close/>
                  </a:path>
                </a:pathLst>
              </a:custGeom>
              <a:solidFill>
                <a:srgbClr val="B37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37" name="Freeform 375">
                <a:extLst>
                  <a:ext uri="{FF2B5EF4-FFF2-40B4-BE49-F238E27FC236}">
                    <a16:creationId xmlns:a16="http://schemas.microsoft.com/office/drawing/2014/main" id="{ECACC928-3BC9-47EC-BFF4-99184FCA38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1" y="1194"/>
                <a:ext cx="42" cy="47"/>
              </a:xfrm>
              <a:custGeom>
                <a:avLst/>
                <a:gdLst>
                  <a:gd name="T0" fmla="*/ 142 w 18"/>
                  <a:gd name="T1" fmla="*/ 121 h 19"/>
                  <a:gd name="T2" fmla="*/ 229 w 18"/>
                  <a:gd name="T3" fmla="*/ 30 h 19"/>
                  <a:gd name="T4" fmla="*/ 217 w 18"/>
                  <a:gd name="T5" fmla="*/ 0 h 19"/>
                  <a:gd name="T6" fmla="*/ 180 w 18"/>
                  <a:gd name="T7" fmla="*/ 0 h 19"/>
                  <a:gd name="T8" fmla="*/ 77 w 18"/>
                  <a:gd name="T9" fmla="*/ 104 h 19"/>
                  <a:gd name="T10" fmla="*/ 37 w 18"/>
                  <a:gd name="T11" fmla="*/ 287 h 19"/>
                  <a:gd name="T12" fmla="*/ 86 w 18"/>
                  <a:gd name="T13" fmla="*/ 287 h 19"/>
                  <a:gd name="T14" fmla="*/ 142 w 18"/>
                  <a:gd name="T15" fmla="*/ 121 h 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8" h="19">
                    <a:moveTo>
                      <a:pt x="11" y="8"/>
                    </a:moveTo>
                    <a:cubicBezTo>
                      <a:pt x="13" y="4"/>
                      <a:pt x="15" y="3"/>
                      <a:pt x="18" y="2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1" y="2"/>
                      <a:pt x="8" y="2"/>
                      <a:pt x="6" y="7"/>
                    </a:cubicBezTo>
                    <a:cubicBezTo>
                      <a:pt x="5" y="9"/>
                      <a:pt x="0" y="17"/>
                      <a:pt x="3" y="19"/>
                    </a:cubicBezTo>
                    <a:cubicBezTo>
                      <a:pt x="4" y="19"/>
                      <a:pt x="6" y="19"/>
                      <a:pt x="7" y="19"/>
                    </a:cubicBezTo>
                    <a:cubicBezTo>
                      <a:pt x="6" y="16"/>
                      <a:pt x="10" y="10"/>
                      <a:pt x="11" y="8"/>
                    </a:cubicBezTo>
                    <a:close/>
                  </a:path>
                </a:pathLst>
              </a:custGeom>
              <a:solidFill>
                <a:srgbClr val="B37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38" name="Freeform 376">
                <a:extLst>
                  <a:ext uri="{FF2B5EF4-FFF2-40B4-BE49-F238E27FC236}">
                    <a16:creationId xmlns:a16="http://schemas.microsoft.com/office/drawing/2014/main" id="{799D8CC9-4828-4291-A899-E4C3F5091E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5" y="873"/>
                <a:ext cx="65" cy="72"/>
              </a:xfrm>
              <a:custGeom>
                <a:avLst/>
                <a:gdLst>
                  <a:gd name="T0" fmla="*/ 179 w 28"/>
                  <a:gd name="T1" fmla="*/ 340 h 29"/>
                  <a:gd name="T2" fmla="*/ 323 w 28"/>
                  <a:gd name="T3" fmla="*/ 137 h 29"/>
                  <a:gd name="T4" fmla="*/ 351 w 28"/>
                  <a:gd name="T5" fmla="*/ 62 h 29"/>
                  <a:gd name="T6" fmla="*/ 339 w 28"/>
                  <a:gd name="T7" fmla="*/ 30 h 29"/>
                  <a:gd name="T8" fmla="*/ 286 w 28"/>
                  <a:gd name="T9" fmla="*/ 104 h 29"/>
                  <a:gd name="T10" fmla="*/ 139 w 28"/>
                  <a:gd name="T11" fmla="*/ 308 h 29"/>
                  <a:gd name="T12" fmla="*/ 65 w 28"/>
                  <a:gd name="T13" fmla="*/ 444 h 29"/>
                  <a:gd name="T14" fmla="*/ 86 w 28"/>
                  <a:gd name="T15" fmla="*/ 444 h 29"/>
                  <a:gd name="T16" fmla="*/ 179 w 28"/>
                  <a:gd name="T17" fmla="*/ 340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8" h="29">
                    <a:moveTo>
                      <a:pt x="14" y="22"/>
                    </a:moveTo>
                    <a:cubicBezTo>
                      <a:pt x="21" y="19"/>
                      <a:pt x="22" y="16"/>
                      <a:pt x="26" y="9"/>
                    </a:cubicBezTo>
                    <a:cubicBezTo>
                      <a:pt x="26" y="8"/>
                      <a:pt x="27" y="5"/>
                      <a:pt x="28" y="4"/>
                    </a:cubicBezTo>
                    <a:cubicBezTo>
                      <a:pt x="28" y="3"/>
                      <a:pt x="28" y="2"/>
                      <a:pt x="27" y="2"/>
                    </a:cubicBezTo>
                    <a:cubicBezTo>
                      <a:pt x="25" y="0"/>
                      <a:pt x="23" y="6"/>
                      <a:pt x="23" y="7"/>
                    </a:cubicBezTo>
                    <a:cubicBezTo>
                      <a:pt x="20" y="14"/>
                      <a:pt x="18" y="17"/>
                      <a:pt x="11" y="20"/>
                    </a:cubicBezTo>
                    <a:cubicBezTo>
                      <a:pt x="7" y="22"/>
                      <a:pt x="0" y="23"/>
                      <a:pt x="5" y="29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5" y="25"/>
                      <a:pt x="11" y="23"/>
                      <a:pt x="14" y="22"/>
                    </a:cubicBezTo>
                    <a:close/>
                  </a:path>
                </a:pathLst>
              </a:custGeom>
              <a:solidFill>
                <a:srgbClr val="B37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39" name="Freeform 377">
                <a:extLst>
                  <a:ext uri="{FF2B5EF4-FFF2-40B4-BE49-F238E27FC236}">
                    <a16:creationId xmlns:a16="http://schemas.microsoft.com/office/drawing/2014/main" id="{8D5EA892-A1C2-4357-A1D6-93061029A6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3" y="890"/>
                <a:ext cx="39" cy="47"/>
              </a:xfrm>
              <a:custGeom>
                <a:avLst/>
                <a:gdLst>
                  <a:gd name="T0" fmla="*/ 73 w 17"/>
                  <a:gd name="T1" fmla="*/ 245 h 19"/>
                  <a:gd name="T2" fmla="*/ 57 w 17"/>
                  <a:gd name="T3" fmla="*/ 215 h 19"/>
                  <a:gd name="T4" fmla="*/ 204 w 17"/>
                  <a:gd name="T5" fmla="*/ 12 h 19"/>
                  <a:gd name="T6" fmla="*/ 179 w 17"/>
                  <a:gd name="T7" fmla="*/ 0 h 19"/>
                  <a:gd name="T8" fmla="*/ 0 w 17"/>
                  <a:gd name="T9" fmla="*/ 228 h 19"/>
                  <a:gd name="T10" fmla="*/ 11 w 17"/>
                  <a:gd name="T11" fmla="*/ 245 h 19"/>
                  <a:gd name="T12" fmla="*/ 147 w 17"/>
                  <a:gd name="T13" fmla="*/ 287 h 19"/>
                  <a:gd name="T14" fmla="*/ 167 w 17"/>
                  <a:gd name="T15" fmla="*/ 275 h 19"/>
                  <a:gd name="T16" fmla="*/ 73 w 17"/>
                  <a:gd name="T17" fmla="*/ 245 h 1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7" h="19">
                    <a:moveTo>
                      <a:pt x="6" y="16"/>
                    </a:moveTo>
                    <a:cubicBezTo>
                      <a:pt x="5" y="14"/>
                      <a:pt x="5" y="14"/>
                      <a:pt x="5" y="14"/>
                    </a:cubicBezTo>
                    <a:cubicBezTo>
                      <a:pt x="8" y="14"/>
                      <a:pt x="12" y="4"/>
                      <a:pt x="17" y="1"/>
                    </a:cubicBezTo>
                    <a:cubicBezTo>
                      <a:pt x="16" y="1"/>
                      <a:pt x="16" y="0"/>
                      <a:pt x="15" y="0"/>
                    </a:cubicBezTo>
                    <a:cubicBezTo>
                      <a:pt x="9" y="1"/>
                      <a:pt x="3" y="15"/>
                      <a:pt x="0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2" y="19"/>
                      <a:pt x="13" y="18"/>
                      <a:pt x="14" y="18"/>
                    </a:cubicBezTo>
                    <a:cubicBezTo>
                      <a:pt x="11" y="17"/>
                      <a:pt x="8" y="15"/>
                      <a:pt x="6" y="16"/>
                    </a:cubicBezTo>
                    <a:close/>
                  </a:path>
                </a:pathLst>
              </a:custGeom>
              <a:solidFill>
                <a:srgbClr val="B37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40" name="Freeform 378">
                <a:extLst>
                  <a:ext uri="{FF2B5EF4-FFF2-40B4-BE49-F238E27FC236}">
                    <a16:creationId xmlns:a16="http://schemas.microsoft.com/office/drawing/2014/main" id="{6A66BC9A-4AD0-415D-8492-7A8AAF5C5E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7" y="1051"/>
                <a:ext cx="48" cy="101"/>
              </a:xfrm>
              <a:custGeom>
                <a:avLst/>
                <a:gdLst>
                  <a:gd name="T0" fmla="*/ 215 w 21"/>
                  <a:gd name="T1" fmla="*/ 493 h 41"/>
                  <a:gd name="T2" fmla="*/ 110 w 21"/>
                  <a:gd name="T3" fmla="*/ 357 h 41"/>
                  <a:gd name="T4" fmla="*/ 85 w 21"/>
                  <a:gd name="T5" fmla="*/ 165 h 41"/>
                  <a:gd name="T6" fmla="*/ 121 w 21"/>
                  <a:gd name="T7" fmla="*/ 42 h 41"/>
                  <a:gd name="T8" fmla="*/ 110 w 21"/>
                  <a:gd name="T9" fmla="*/ 12 h 41"/>
                  <a:gd name="T10" fmla="*/ 94 w 21"/>
                  <a:gd name="T11" fmla="*/ 0 h 41"/>
                  <a:gd name="T12" fmla="*/ 11 w 21"/>
                  <a:gd name="T13" fmla="*/ 165 h 41"/>
                  <a:gd name="T14" fmla="*/ 37 w 21"/>
                  <a:gd name="T15" fmla="*/ 357 h 41"/>
                  <a:gd name="T16" fmla="*/ 142 w 21"/>
                  <a:gd name="T17" fmla="*/ 480 h 41"/>
                  <a:gd name="T18" fmla="*/ 240 w 21"/>
                  <a:gd name="T19" fmla="*/ 613 h 41"/>
                  <a:gd name="T20" fmla="*/ 240 w 21"/>
                  <a:gd name="T21" fmla="*/ 522 h 41"/>
                  <a:gd name="T22" fmla="*/ 215 w 21"/>
                  <a:gd name="T23" fmla="*/ 493 h 4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1" h="41">
                    <a:moveTo>
                      <a:pt x="18" y="33"/>
                    </a:moveTo>
                    <a:cubicBezTo>
                      <a:pt x="14" y="30"/>
                      <a:pt x="11" y="29"/>
                      <a:pt x="9" y="24"/>
                    </a:cubicBezTo>
                    <a:cubicBezTo>
                      <a:pt x="8" y="20"/>
                      <a:pt x="6" y="15"/>
                      <a:pt x="7" y="11"/>
                    </a:cubicBezTo>
                    <a:cubicBezTo>
                      <a:pt x="7" y="9"/>
                      <a:pt x="8" y="5"/>
                      <a:pt x="10" y="3"/>
                    </a:cubicBezTo>
                    <a:cubicBezTo>
                      <a:pt x="10" y="2"/>
                      <a:pt x="10" y="1"/>
                      <a:pt x="9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1" y="8"/>
                      <a:pt x="1" y="11"/>
                    </a:cubicBezTo>
                    <a:cubicBezTo>
                      <a:pt x="0" y="15"/>
                      <a:pt x="1" y="20"/>
                      <a:pt x="3" y="24"/>
                    </a:cubicBezTo>
                    <a:cubicBezTo>
                      <a:pt x="5" y="29"/>
                      <a:pt x="8" y="29"/>
                      <a:pt x="12" y="32"/>
                    </a:cubicBezTo>
                    <a:cubicBezTo>
                      <a:pt x="14" y="34"/>
                      <a:pt x="18" y="41"/>
                      <a:pt x="20" y="41"/>
                    </a:cubicBezTo>
                    <a:cubicBezTo>
                      <a:pt x="21" y="39"/>
                      <a:pt x="20" y="37"/>
                      <a:pt x="20" y="35"/>
                    </a:cubicBezTo>
                    <a:cubicBezTo>
                      <a:pt x="19" y="34"/>
                      <a:pt x="18" y="33"/>
                      <a:pt x="18" y="33"/>
                    </a:cubicBezTo>
                    <a:close/>
                  </a:path>
                </a:pathLst>
              </a:custGeom>
              <a:solidFill>
                <a:srgbClr val="B37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41" name="Freeform 379">
                <a:extLst>
                  <a:ext uri="{FF2B5EF4-FFF2-40B4-BE49-F238E27FC236}">
                    <a16:creationId xmlns:a16="http://schemas.microsoft.com/office/drawing/2014/main" id="{44DA1884-E2D7-4221-ADB5-9AC8CCA55F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0" y="1081"/>
                <a:ext cx="84" cy="64"/>
              </a:xfrm>
              <a:custGeom>
                <a:avLst/>
                <a:gdLst>
                  <a:gd name="T0" fmla="*/ 152 w 36"/>
                  <a:gd name="T1" fmla="*/ 315 h 26"/>
                  <a:gd name="T2" fmla="*/ 229 w 36"/>
                  <a:gd name="T3" fmla="*/ 207 h 26"/>
                  <a:gd name="T4" fmla="*/ 446 w 36"/>
                  <a:gd name="T5" fmla="*/ 30 h 26"/>
                  <a:gd name="T6" fmla="*/ 457 w 36"/>
                  <a:gd name="T7" fmla="*/ 30 h 26"/>
                  <a:gd name="T8" fmla="*/ 331 w 36"/>
                  <a:gd name="T9" fmla="*/ 30 h 26"/>
                  <a:gd name="T10" fmla="*/ 103 w 36"/>
                  <a:gd name="T11" fmla="*/ 207 h 26"/>
                  <a:gd name="T12" fmla="*/ 37 w 36"/>
                  <a:gd name="T13" fmla="*/ 315 h 26"/>
                  <a:gd name="T14" fmla="*/ 191 w 36"/>
                  <a:gd name="T15" fmla="*/ 389 h 26"/>
                  <a:gd name="T16" fmla="*/ 257 w 36"/>
                  <a:gd name="T17" fmla="*/ 377 h 26"/>
                  <a:gd name="T18" fmla="*/ 152 w 36"/>
                  <a:gd name="T19" fmla="*/ 315 h 2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6" h="26">
                    <a:moveTo>
                      <a:pt x="12" y="21"/>
                    </a:moveTo>
                    <a:cubicBezTo>
                      <a:pt x="10" y="18"/>
                      <a:pt x="14" y="15"/>
                      <a:pt x="18" y="14"/>
                    </a:cubicBezTo>
                    <a:cubicBezTo>
                      <a:pt x="24" y="10"/>
                      <a:pt x="28" y="3"/>
                      <a:pt x="35" y="2"/>
                    </a:cubicBezTo>
                    <a:cubicBezTo>
                      <a:pt x="35" y="2"/>
                      <a:pt x="35" y="2"/>
                      <a:pt x="36" y="2"/>
                    </a:cubicBezTo>
                    <a:cubicBezTo>
                      <a:pt x="33" y="0"/>
                      <a:pt x="29" y="1"/>
                      <a:pt x="26" y="2"/>
                    </a:cubicBezTo>
                    <a:cubicBezTo>
                      <a:pt x="19" y="3"/>
                      <a:pt x="14" y="10"/>
                      <a:pt x="8" y="14"/>
                    </a:cubicBezTo>
                    <a:cubicBezTo>
                      <a:pt x="5" y="15"/>
                      <a:pt x="0" y="18"/>
                      <a:pt x="3" y="21"/>
                    </a:cubicBezTo>
                    <a:cubicBezTo>
                      <a:pt x="5" y="24"/>
                      <a:pt x="11" y="25"/>
                      <a:pt x="15" y="26"/>
                    </a:cubicBezTo>
                    <a:cubicBezTo>
                      <a:pt x="17" y="26"/>
                      <a:pt x="19" y="26"/>
                      <a:pt x="20" y="25"/>
                    </a:cubicBezTo>
                    <a:cubicBezTo>
                      <a:pt x="17" y="24"/>
                      <a:pt x="14" y="24"/>
                      <a:pt x="12" y="21"/>
                    </a:cubicBezTo>
                    <a:close/>
                  </a:path>
                </a:pathLst>
              </a:custGeom>
              <a:solidFill>
                <a:srgbClr val="B37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42" name="Freeform 380">
                <a:extLst>
                  <a:ext uri="{FF2B5EF4-FFF2-40B4-BE49-F238E27FC236}">
                    <a16:creationId xmlns:a16="http://schemas.microsoft.com/office/drawing/2014/main" id="{E3A816FE-D1A2-41F2-BEBC-84497D31B8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0" y="890"/>
                <a:ext cx="60" cy="82"/>
              </a:xfrm>
              <a:custGeom>
                <a:avLst/>
                <a:gdLst>
                  <a:gd name="T0" fmla="*/ 134 w 26"/>
                  <a:gd name="T1" fmla="*/ 75 h 33"/>
                  <a:gd name="T2" fmla="*/ 28 w 26"/>
                  <a:gd name="T3" fmla="*/ 0 h 33"/>
                  <a:gd name="T4" fmla="*/ 97 w 26"/>
                  <a:gd name="T5" fmla="*/ 246 h 33"/>
                  <a:gd name="T6" fmla="*/ 208 w 26"/>
                  <a:gd name="T7" fmla="*/ 462 h 33"/>
                  <a:gd name="T8" fmla="*/ 318 w 26"/>
                  <a:gd name="T9" fmla="*/ 445 h 33"/>
                  <a:gd name="T10" fmla="*/ 208 w 26"/>
                  <a:gd name="T11" fmla="*/ 246 h 33"/>
                  <a:gd name="T12" fmla="*/ 134 w 26"/>
                  <a:gd name="T13" fmla="*/ 75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" h="33">
                    <a:moveTo>
                      <a:pt x="11" y="5"/>
                    </a:moveTo>
                    <a:cubicBezTo>
                      <a:pt x="8" y="2"/>
                      <a:pt x="5" y="0"/>
                      <a:pt x="2" y="0"/>
                    </a:cubicBezTo>
                    <a:cubicBezTo>
                      <a:pt x="0" y="6"/>
                      <a:pt x="5" y="11"/>
                      <a:pt x="8" y="16"/>
                    </a:cubicBezTo>
                    <a:cubicBezTo>
                      <a:pt x="11" y="21"/>
                      <a:pt x="13" y="26"/>
                      <a:pt x="17" y="30"/>
                    </a:cubicBezTo>
                    <a:cubicBezTo>
                      <a:pt x="20" y="33"/>
                      <a:pt x="23" y="32"/>
                      <a:pt x="26" y="29"/>
                    </a:cubicBezTo>
                    <a:cubicBezTo>
                      <a:pt x="22" y="25"/>
                      <a:pt x="20" y="20"/>
                      <a:pt x="17" y="16"/>
                    </a:cubicBezTo>
                    <a:cubicBezTo>
                      <a:pt x="15" y="13"/>
                      <a:pt x="12" y="9"/>
                      <a:pt x="11" y="5"/>
                    </a:cubicBezTo>
                    <a:close/>
                  </a:path>
                </a:pathLst>
              </a:custGeom>
              <a:solidFill>
                <a:srgbClr val="B37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43" name="Freeform 381">
                <a:extLst>
                  <a:ext uri="{FF2B5EF4-FFF2-40B4-BE49-F238E27FC236}">
                    <a16:creationId xmlns:a16="http://schemas.microsoft.com/office/drawing/2014/main" id="{50DCC5CC-07B5-4D73-BDDD-4444AE0D0C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9" y="881"/>
                <a:ext cx="49" cy="27"/>
              </a:xfrm>
              <a:custGeom>
                <a:avLst/>
                <a:gdLst>
                  <a:gd name="T0" fmla="*/ 114 w 21"/>
                  <a:gd name="T1" fmla="*/ 42 h 11"/>
                  <a:gd name="T2" fmla="*/ 142 w 21"/>
                  <a:gd name="T3" fmla="*/ 12 h 11"/>
                  <a:gd name="T4" fmla="*/ 28 w 21"/>
                  <a:gd name="T5" fmla="*/ 0 h 11"/>
                  <a:gd name="T6" fmla="*/ 0 w 21"/>
                  <a:gd name="T7" fmla="*/ 42 h 11"/>
                  <a:gd name="T8" fmla="*/ 191 w 21"/>
                  <a:gd name="T9" fmla="*/ 162 h 11"/>
                  <a:gd name="T10" fmla="*/ 266 w 21"/>
                  <a:gd name="T11" fmla="*/ 150 h 11"/>
                  <a:gd name="T12" fmla="*/ 114 w 21"/>
                  <a:gd name="T13" fmla="*/ 42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" h="11">
                    <a:moveTo>
                      <a:pt x="9" y="3"/>
                    </a:moveTo>
                    <a:cubicBezTo>
                      <a:pt x="11" y="1"/>
                      <a:pt x="11" y="1"/>
                      <a:pt x="11" y="1"/>
                    </a:cubicBezTo>
                    <a:cubicBezTo>
                      <a:pt x="7" y="0"/>
                      <a:pt x="3" y="0"/>
                      <a:pt x="2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5" y="8"/>
                      <a:pt x="7" y="10"/>
                      <a:pt x="15" y="11"/>
                    </a:cubicBezTo>
                    <a:cubicBezTo>
                      <a:pt x="17" y="11"/>
                      <a:pt x="19" y="11"/>
                      <a:pt x="21" y="10"/>
                    </a:cubicBezTo>
                    <a:cubicBezTo>
                      <a:pt x="16" y="10"/>
                      <a:pt x="14" y="8"/>
                      <a:pt x="9" y="3"/>
                    </a:cubicBezTo>
                    <a:close/>
                  </a:path>
                </a:pathLst>
              </a:custGeom>
              <a:solidFill>
                <a:srgbClr val="B37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44" name="Freeform 382">
                <a:extLst>
                  <a:ext uri="{FF2B5EF4-FFF2-40B4-BE49-F238E27FC236}">
                    <a16:creationId xmlns:a16="http://schemas.microsoft.com/office/drawing/2014/main" id="{DDBCA046-5E1D-4E01-B7B9-FCF7F66FDA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6" y="3492"/>
                <a:ext cx="125" cy="117"/>
              </a:xfrm>
              <a:custGeom>
                <a:avLst/>
                <a:gdLst>
                  <a:gd name="T0" fmla="*/ 535 w 54"/>
                  <a:gd name="T1" fmla="*/ 92 h 47"/>
                  <a:gd name="T2" fmla="*/ 102 w 54"/>
                  <a:gd name="T3" fmla="*/ 403 h 47"/>
                  <a:gd name="T4" fmla="*/ 49 w 54"/>
                  <a:gd name="T5" fmla="*/ 682 h 47"/>
                  <a:gd name="T6" fmla="*/ 347 w 54"/>
                  <a:gd name="T7" fmla="*/ 712 h 47"/>
                  <a:gd name="T8" fmla="*/ 606 w 54"/>
                  <a:gd name="T9" fmla="*/ 433 h 47"/>
                  <a:gd name="T10" fmla="*/ 546 w 54"/>
                  <a:gd name="T11" fmla="*/ 124 h 4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4" h="47">
                    <a:moveTo>
                      <a:pt x="43" y="6"/>
                    </a:moveTo>
                    <a:cubicBezTo>
                      <a:pt x="27" y="0"/>
                      <a:pt x="14" y="13"/>
                      <a:pt x="8" y="26"/>
                    </a:cubicBezTo>
                    <a:cubicBezTo>
                      <a:pt x="6" y="30"/>
                      <a:pt x="0" y="39"/>
                      <a:pt x="4" y="44"/>
                    </a:cubicBezTo>
                    <a:cubicBezTo>
                      <a:pt x="7" y="47"/>
                      <a:pt x="24" y="46"/>
                      <a:pt x="28" y="46"/>
                    </a:cubicBezTo>
                    <a:cubicBezTo>
                      <a:pt x="41" y="46"/>
                      <a:pt x="44" y="40"/>
                      <a:pt x="49" y="28"/>
                    </a:cubicBezTo>
                    <a:cubicBezTo>
                      <a:pt x="52" y="21"/>
                      <a:pt x="54" y="12"/>
                      <a:pt x="44" y="8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45" name="Freeform 383">
                <a:extLst>
                  <a:ext uri="{FF2B5EF4-FFF2-40B4-BE49-F238E27FC236}">
                    <a16:creationId xmlns:a16="http://schemas.microsoft.com/office/drawing/2014/main" id="{B0C8BA5E-C50F-459A-AF22-0BAFE9061A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5" y="3537"/>
                <a:ext cx="90" cy="133"/>
              </a:xfrm>
              <a:custGeom>
                <a:avLst/>
                <a:gdLst>
                  <a:gd name="T0" fmla="*/ 208 w 39"/>
                  <a:gd name="T1" fmla="*/ 153 h 54"/>
                  <a:gd name="T2" fmla="*/ 452 w 39"/>
                  <a:gd name="T3" fmla="*/ 121 h 54"/>
                  <a:gd name="T4" fmla="*/ 468 w 39"/>
                  <a:gd name="T5" fmla="*/ 571 h 54"/>
                  <a:gd name="T6" fmla="*/ 293 w 39"/>
                  <a:gd name="T7" fmla="*/ 764 h 54"/>
                  <a:gd name="T8" fmla="*/ 48 w 39"/>
                  <a:gd name="T9" fmla="*/ 808 h 54"/>
                  <a:gd name="T10" fmla="*/ 224 w 39"/>
                  <a:gd name="T11" fmla="*/ 153 h 5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9" h="54">
                    <a:moveTo>
                      <a:pt x="17" y="10"/>
                    </a:moveTo>
                    <a:cubicBezTo>
                      <a:pt x="22" y="4"/>
                      <a:pt x="32" y="0"/>
                      <a:pt x="37" y="8"/>
                    </a:cubicBezTo>
                    <a:cubicBezTo>
                      <a:pt x="39" y="13"/>
                      <a:pt x="37" y="32"/>
                      <a:pt x="38" y="38"/>
                    </a:cubicBezTo>
                    <a:cubicBezTo>
                      <a:pt x="38" y="50"/>
                      <a:pt x="34" y="49"/>
                      <a:pt x="24" y="51"/>
                    </a:cubicBezTo>
                    <a:cubicBezTo>
                      <a:pt x="17" y="52"/>
                      <a:pt x="11" y="54"/>
                      <a:pt x="4" y="54"/>
                    </a:cubicBezTo>
                    <a:cubicBezTo>
                      <a:pt x="0" y="44"/>
                      <a:pt x="11" y="16"/>
                      <a:pt x="18" y="10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46" name="Freeform 384">
                <a:extLst>
                  <a:ext uri="{FF2B5EF4-FFF2-40B4-BE49-F238E27FC236}">
                    <a16:creationId xmlns:a16="http://schemas.microsoft.com/office/drawing/2014/main" id="{B5E8E30C-868B-4C93-9B92-2DBB848DB8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3" y="3438"/>
                <a:ext cx="111" cy="99"/>
              </a:xfrm>
              <a:custGeom>
                <a:avLst/>
                <a:gdLst>
                  <a:gd name="T0" fmla="*/ 0 w 48"/>
                  <a:gd name="T1" fmla="*/ 453 h 40"/>
                  <a:gd name="T2" fmla="*/ 347 w 48"/>
                  <a:gd name="T3" fmla="*/ 532 h 40"/>
                  <a:gd name="T4" fmla="*/ 594 w 48"/>
                  <a:gd name="T5" fmla="*/ 153 h 40"/>
                  <a:gd name="T6" fmla="*/ 28 w 48"/>
                  <a:gd name="T7" fmla="*/ 423 h 4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8" h="40">
                    <a:moveTo>
                      <a:pt x="0" y="30"/>
                    </a:moveTo>
                    <a:cubicBezTo>
                      <a:pt x="11" y="30"/>
                      <a:pt x="18" y="40"/>
                      <a:pt x="28" y="35"/>
                    </a:cubicBezTo>
                    <a:cubicBezTo>
                      <a:pt x="36" y="32"/>
                      <a:pt x="46" y="18"/>
                      <a:pt x="48" y="10"/>
                    </a:cubicBezTo>
                    <a:cubicBezTo>
                      <a:pt x="36" y="0"/>
                      <a:pt x="7" y="16"/>
                      <a:pt x="2" y="28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47" name="Freeform 385">
                <a:extLst>
                  <a:ext uri="{FF2B5EF4-FFF2-40B4-BE49-F238E27FC236}">
                    <a16:creationId xmlns:a16="http://schemas.microsoft.com/office/drawing/2014/main" id="{3A73B3EB-BE1F-471F-9725-28BDD3772C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5" y="3621"/>
                <a:ext cx="139" cy="99"/>
              </a:xfrm>
              <a:custGeom>
                <a:avLst/>
                <a:gdLst>
                  <a:gd name="T0" fmla="*/ 375 w 60"/>
                  <a:gd name="T1" fmla="*/ 12 h 40"/>
                  <a:gd name="T2" fmla="*/ 86 w 60"/>
                  <a:gd name="T3" fmla="*/ 30 h 40"/>
                  <a:gd name="T4" fmla="*/ 74 w 60"/>
                  <a:gd name="T5" fmla="*/ 515 h 40"/>
                  <a:gd name="T6" fmla="*/ 359 w 60"/>
                  <a:gd name="T7" fmla="*/ 30 h 4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40">
                    <a:moveTo>
                      <a:pt x="30" y="1"/>
                    </a:moveTo>
                    <a:cubicBezTo>
                      <a:pt x="24" y="0"/>
                      <a:pt x="13" y="0"/>
                      <a:pt x="7" y="2"/>
                    </a:cubicBezTo>
                    <a:cubicBezTo>
                      <a:pt x="5" y="12"/>
                      <a:pt x="0" y="24"/>
                      <a:pt x="6" y="34"/>
                    </a:cubicBezTo>
                    <a:cubicBezTo>
                      <a:pt x="23" y="40"/>
                      <a:pt x="60" y="11"/>
                      <a:pt x="29" y="2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48" name="Freeform 386">
                <a:extLst>
                  <a:ext uri="{FF2B5EF4-FFF2-40B4-BE49-F238E27FC236}">
                    <a16:creationId xmlns:a16="http://schemas.microsoft.com/office/drawing/2014/main" id="{737D9E4A-600D-4556-8DF8-44B0109617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7" y="3668"/>
                <a:ext cx="118" cy="123"/>
              </a:xfrm>
              <a:custGeom>
                <a:avLst/>
                <a:gdLst>
                  <a:gd name="T0" fmla="*/ 236 w 51"/>
                  <a:gd name="T1" fmla="*/ 162 h 50"/>
                  <a:gd name="T2" fmla="*/ 546 w 51"/>
                  <a:gd name="T3" fmla="*/ 162 h 50"/>
                  <a:gd name="T4" fmla="*/ 509 w 51"/>
                  <a:gd name="T5" fmla="*/ 593 h 50"/>
                  <a:gd name="T6" fmla="*/ 199 w 51"/>
                  <a:gd name="T7" fmla="*/ 182 h 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1" h="50">
                    <a:moveTo>
                      <a:pt x="19" y="11"/>
                    </a:moveTo>
                    <a:cubicBezTo>
                      <a:pt x="29" y="4"/>
                      <a:pt x="39" y="0"/>
                      <a:pt x="44" y="11"/>
                    </a:cubicBezTo>
                    <a:cubicBezTo>
                      <a:pt x="47" y="20"/>
                      <a:pt x="51" y="34"/>
                      <a:pt x="41" y="40"/>
                    </a:cubicBezTo>
                    <a:cubicBezTo>
                      <a:pt x="21" y="50"/>
                      <a:pt x="0" y="29"/>
                      <a:pt x="16" y="12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49" name="Freeform 387">
                <a:extLst>
                  <a:ext uri="{FF2B5EF4-FFF2-40B4-BE49-F238E27FC236}">
                    <a16:creationId xmlns:a16="http://schemas.microsoft.com/office/drawing/2014/main" id="{446AB766-ED5F-4DD0-9A66-476D98D4CC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6" y="3571"/>
                <a:ext cx="81" cy="109"/>
              </a:xfrm>
              <a:custGeom>
                <a:avLst/>
                <a:gdLst>
                  <a:gd name="T0" fmla="*/ 224 w 35"/>
                  <a:gd name="T1" fmla="*/ 30 h 44"/>
                  <a:gd name="T2" fmla="*/ 0 w 35"/>
                  <a:gd name="T3" fmla="*/ 307 h 44"/>
                  <a:gd name="T4" fmla="*/ 224 w 35"/>
                  <a:gd name="T5" fmla="*/ 639 h 44"/>
                  <a:gd name="T6" fmla="*/ 424 w 35"/>
                  <a:gd name="T7" fmla="*/ 183 h 44"/>
                  <a:gd name="T8" fmla="*/ 224 w 35"/>
                  <a:gd name="T9" fmla="*/ 42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" h="44">
                    <a:moveTo>
                      <a:pt x="18" y="2"/>
                    </a:moveTo>
                    <a:cubicBezTo>
                      <a:pt x="12" y="2"/>
                      <a:pt x="1" y="13"/>
                      <a:pt x="0" y="20"/>
                    </a:cubicBezTo>
                    <a:cubicBezTo>
                      <a:pt x="0" y="26"/>
                      <a:pt x="10" y="44"/>
                      <a:pt x="18" y="42"/>
                    </a:cubicBezTo>
                    <a:cubicBezTo>
                      <a:pt x="20" y="41"/>
                      <a:pt x="33" y="16"/>
                      <a:pt x="34" y="12"/>
                    </a:cubicBezTo>
                    <a:cubicBezTo>
                      <a:pt x="35" y="3"/>
                      <a:pt x="26" y="0"/>
                      <a:pt x="18" y="3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50" name="Freeform 388">
                <a:extLst>
                  <a:ext uri="{FF2B5EF4-FFF2-40B4-BE49-F238E27FC236}">
                    <a16:creationId xmlns:a16="http://schemas.microsoft.com/office/drawing/2014/main" id="{E2414CE5-E600-4579-9923-053DDC6D1D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7" y="3468"/>
                <a:ext cx="111" cy="111"/>
              </a:xfrm>
              <a:custGeom>
                <a:avLst/>
                <a:gdLst>
                  <a:gd name="T0" fmla="*/ 134 w 48"/>
                  <a:gd name="T1" fmla="*/ 104 h 45"/>
                  <a:gd name="T2" fmla="*/ 134 w 48"/>
                  <a:gd name="T3" fmla="*/ 511 h 45"/>
                  <a:gd name="T4" fmla="*/ 557 w 48"/>
                  <a:gd name="T5" fmla="*/ 481 h 45"/>
                  <a:gd name="T6" fmla="*/ 472 w 48"/>
                  <a:gd name="T7" fmla="*/ 74 h 45"/>
                  <a:gd name="T8" fmla="*/ 134 w 48"/>
                  <a:gd name="T9" fmla="*/ 91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" h="45">
                    <a:moveTo>
                      <a:pt x="11" y="7"/>
                    </a:moveTo>
                    <a:cubicBezTo>
                      <a:pt x="4" y="17"/>
                      <a:pt x="0" y="27"/>
                      <a:pt x="11" y="34"/>
                    </a:cubicBezTo>
                    <a:cubicBezTo>
                      <a:pt x="21" y="41"/>
                      <a:pt x="38" y="45"/>
                      <a:pt x="45" y="32"/>
                    </a:cubicBezTo>
                    <a:cubicBezTo>
                      <a:pt x="48" y="24"/>
                      <a:pt x="46" y="9"/>
                      <a:pt x="38" y="5"/>
                    </a:cubicBezTo>
                    <a:cubicBezTo>
                      <a:pt x="31" y="0"/>
                      <a:pt x="19" y="3"/>
                      <a:pt x="11" y="6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51" name="Freeform 389">
                <a:extLst>
                  <a:ext uri="{FF2B5EF4-FFF2-40B4-BE49-F238E27FC236}">
                    <a16:creationId xmlns:a16="http://schemas.microsoft.com/office/drawing/2014/main" id="{D483CDBF-3D48-424C-B992-1FC54B42F7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4" y="3492"/>
                <a:ext cx="108" cy="154"/>
              </a:xfrm>
              <a:custGeom>
                <a:avLst/>
                <a:gdLst>
                  <a:gd name="T0" fmla="*/ 561 w 47"/>
                  <a:gd name="T1" fmla="*/ 308 h 62"/>
                  <a:gd name="T2" fmla="*/ 159 w 47"/>
                  <a:gd name="T3" fmla="*/ 462 h 62"/>
                  <a:gd name="T4" fmla="*/ 48 w 47"/>
                  <a:gd name="T5" fmla="*/ 753 h 62"/>
                  <a:gd name="T6" fmla="*/ 253 w 47"/>
                  <a:gd name="T7" fmla="*/ 919 h 62"/>
                  <a:gd name="T8" fmla="*/ 476 w 47"/>
                  <a:gd name="T9" fmla="*/ 549 h 62"/>
                  <a:gd name="T10" fmla="*/ 570 w 47"/>
                  <a:gd name="T11" fmla="*/ 308 h 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" h="62">
                    <a:moveTo>
                      <a:pt x="46" y="20"/>
                    </a:moveTo>
                    <a:cubicBezTo>
                      <a:pt x="40" y="0"/>
                      <a:pt x="20" y="23"/>
                      <a:pt x="13" y="30"/>
                    </a:cubicBezTo>
                    <a:cubicBezTo>
                      <a:pt x="7" y="35"/>
                      <a:pt x="0" y="41"/>
                      <a:pt x="4" y="49"/>
                    </a:cubicBezTo>
                    <a:cubicBezTo>
                      <a:pt x="7" y="54"/>
                      <a:pt x="15" y="62"/>
                      <a:pt x="21" y="60"/>
                    </a:cubicBezTo>
                    <a:cubicBezTo>
                      <a:pt x="29" y="58"/>
                      <a:pt x="35" y="43"/>
                      <a:pt x="39" y="36"/>
                    </a:cubicBezTo>
                    <a:cubicBezTo>
                      <a:pt x="43" y="32"/>
                      <a:pt x="47" y="26"/>
                      <a:pt x="47" y="20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52" name="Freeform 390">
                <a:extLst>
                  <a:ext uri="{FF2B5EF4-FFF2-40B4-BE49-F238E27FC236}">
                    <a16:creationId xmlns:a16="http://schemas.microsoft.com/office/drawing/2014/main" id="{C8E3349E-CEF4-4B53-A73C-FCDA9FB9FE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0" y="3650"/>
                <a:ext cx="88" cy="114"/>
              </a:xfrm>
              <a:custGeom>
                <a:avLst/>
                <a:gdLst>
                  <a:gd name="T0" fmla="*/ 86 w 38"/>
                  <a:gd name="T1" fmla="*/ 12 h 46"/>
                  <a:gd name="T2" fmla="*/ 208 w 38"/>
                  <a:gd name="T3" fmla="*/ 62 h 46"/>
                  <a:gd name="T4" fmla="*/ 322 w 38"/>
                  <a:gd name="T5" fmla="*/ 74 h 46"/>
                  <a:gd name="T6" fmla="*/ 461 w 38"/>
                  <a:gd name="T7" fmla="*/ 216 h 46"/>
                  <a:gd name="T8" fmla="*/ 461 w 38"/>
                  <a:gd name="T9" fmla="*/ 535 h 46"/>
                  <a:gd name="T10" fmla="*/ 338 w 38"/>
                  <a:gd name="T11" fmla="*/ 627 h 46"/>
                  <a:gd name="T12" fmla="*/ 134 w 38"/>
                  <a:gd name="T13" fmla="*/ 486 h 46"/>
                  <a:gd name="T14" fmla="*/ 86 w 38"/>
                  <a:gd name="T15" fmla="*/ 278 h 46"/>
                  <a:gd name="T16" fmla="*/ 74 w 38"/>
                  <a:gd name="T17" fmla="*/ 30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8" h="46">
                    <a:moveTo>
                      <a:pt x="7" y="1"/>
                    </a:moveTo>
                    <a:cubicBezTo>
                      <a:pt x="10" y="0"/>
                      <a:pt x="14" y="3"/>
                      <a:pt x="17" y="4"/>
                    </a:cubicBezTo>
                    <a:cubicBezTo>
                      <a:pt x="20" y="4"/>
                      <a:pt x="23" y="5"/>
                      <a:pt x="26" y="5"/>
                    </a:cubicBezTo>
                    <a:cubicBezTo>
                      <a:pt x="31" y="7"/>
                      <a:pt x="35" y="8"/>
                      <a:pt x="37" y="14"/>
                    </a:cubicBezTo>
                    <a:cubicBezTo>
                      <a:pt x="38" y="20"/>
                      <a:pt x="37" y="28"/>
                      <a:pt x="37" y="35"/>
                    </a:cubicBezTo>
                    <a:cubicBezTo>
                      <a:pt x="37" y="44"/>
                      <a:pt x="34" y="46"/>
                      <a:pt x="27" y="41"/>
                    </a:cubicBezTo>
                    <a:cubicBezTo>
                      <a:pt x="22" y="38"/>
                      <a:pt x="15" y="36"/>
                      <a:pt x="11" y="32"/>
                    </a:cubicBezTo>
                    <a:cubicBezTo>
                      <a:pt x="7" y="28"/>
                      <a:pt x="9" y="22"/>
                      <a:pt x="7" y="18"/>
                    </a:cubicBezTo>
                    <a:cubicBezTo>
                      <a:pt x="6" y="13"/>
                      <a:pt x="0" y="6"/>
                      <a:pt x="6" y="2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53" name="Freeform 391">
                <a:extLst>
                  <a:ext uri="{FF2B5EF4-FFF2-40B4-BE49-F238E27FC236}">
                    <a16:creationId xmlns:a16="http://schemas.microsoft.com/office/drawing/2014/main" id="{6292E97A-AF70-46CD-92A7-AED8759224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4" y="3757"/>
                <a:ext cx="102" cy="113"/>
              </a:xfrm>
              <a:custGeom>
                <a:avLst/>
                <a:gdLst>
                  <a:gd name="T0" fmla="*/ 86 w 44"/>
                  <a:gd name="T1" fmla="*/ 29 h 46"/>
                  <a:gd name="T2" fmla="*/ 236 w 44"/>
                  <a:gd name="T3" fmla="*/ 71 h 46"/>
                  <a:gd name="T4" fmla="*/ 436 w 44"/>
                  <a:gd name="T5" fmla="*/ 120 h 46"/>
                  <a:gd name="T6" fmla="*/ 510 w 44"/>
                  <a:gd name="T7" fmla="*/ 253 h 46"/>
                  <a:gd name="T8" fmla="*/ 199 w 44"/>
                  <a:gd name="T9" fmla="*/ 531 h 46"/>
                  <a:gd name="T10" fmla="*/ 139 w 44"/>
                  <a:gd name="T11" fmla="*/ 386 h 46"/>
                  <a:gd name="T12" fmla="*/ 37 w 44"/>
                  <a:gd name="T13" fmla="*/ 295 h 46"/>
                  <a:gd name="T14" fmla="*/ 74 w 44"/>
                  <a:gd name="T15" fmla="*/ 12 h 4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4" h="46">
                    <a:moveTo>
                      <a:pt x="7" y="2"/>
                    </a:moveTo>
                    <a:cubicBezTo>
                      <a:pt x="10" y="0"/>
                      <a:pt x="16" y="4"/>
                      <a:pt x="19" y="5"/>
                    </a:cubicBezTo>
                    <a:cubicBezTo>
                      <a:pt x="25" y="6"/>
                      <a:pt x="30" y="7"/>
                      <a:pt x="35" y="8"/>
                    </a:cubicBezTo>
                    <a:cubicBezTo>
                      <a:pt x="42" y="9"/>
                      <a:pt x="44" y="10"/>
                      <a:pt x="41" y="17"/>
                    </a:cubicBezTo>
                    <a:cubicBezTo>
                      <a:pt x="38" y="24"/>
                      <a:pt x="26" y="46"/>
                      <a:pt x="16" y="36"/>
                    </a:cubicBezTo>
                    <a:cubicBezTo>
                      <a:pt x="14" y="33"/>
                      <a:pt x="14" y="28"/>
                      <a:pt x="11" y="26"/>
                    </a:cubicBezTo>
                    <a:cubicBezTo>
                      <a:pt x="9" y="23"/>
                      <a:pt x="5" y="23"/>
                      <a:pt x="3" y="20"/>
                    </a:cubicBezTo>
                    <a:cubicBezTo>
                      <a:pt x="0" y="13"/>
                      <a:pt x="3" y="6"/>
                      <a:pt x="6" y="1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54" name="Freeform 392">
                <a:extLst>
                  <a:ext uri="{FF2B5EF4-FFF2-40B4-BE49-F238E27FC236}">
                    <a16:creationId xmlns:a16="http://schemas.microsoft.com/office/drawing/2014/main" id="{82A3C028-5C12-496B-9F35-7C81E928B1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5" y="3712"/>
                <a:ext cx="65" cy="84"/>
              </a:xfrm>
              <a:custGeom>
                <a:avLst/>
                <a:gdLst>
                  <a:gd name="T0" fmla="*/ 188 w 28"/>
                  <a:gd name="T1" fmla="*/ 30 h 34"/>
                  <a:gd name="T2" fmla="*/ 323 w 28"/>
                  <a:gd name="T3" fmla="*/ 62 h 34"/>
                  <a:gd name="T4" fmla="*/ 302 w 28"/>
                  <a:gd name="T5" fmla="*/ 287 h 34"/>
                  <a:gd name="T6" fmla="*/ 237 w 28"/>
                  <a:gd name="T7" fmla="*/ 482 h 34"/>
                  <a:gd name="T8" fmla="*/ 123 w 28"/>
                  <a:gd name="T9" fmla="*/ 469 h 34"/>
                  <a:gd name="T10" fmla="*/ 28 w 28"/>
                  <a:gd name="T11" fmla="*/ 225 h 34"/>
                  <a:gd name="T12" fmla="*/ 151 w 28"/>
                  <a:gd name="T13" fmla="*/ 3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" h="34">
                    <a:moveTo>
                      <a:pt x="15" y="2"/>
                    </a:moveTo>
                    <a:cubicBezTo>
                      <a:pt x="18" y="3"/>
                      <a:pt x="23" y="0"/>
                      <a:pt x="26" y="4"/>
                    </a:cubicBezTo>
                    <a:cubicBezTo>
                      <a:pt x="28" y="7"/>
                      <a:pt x="25" y="16"/>
                      <a:pt x="24" y="19"/>
                    </a:cubicBezTo>
                    <a:cubicBezTo>
                      <a:pt x="23" y="23"/>
                      <a:pt x="23" y="31"/>
                      <a:pt x="19" y="32"/>
                    </a:cubicBezTo>
                    <a:cubicBezTo>
                      <a:pt x="17" y="34"/>
                      <a:pt x="13" y="32"/>
                      <a:pt x="10" y="31"/>
                    </a:cubicBezTo>
                    <a:cubicBezTo>
                      <a:pt x="1" y="28"/>
                      <a:pt x="0" y="25"/>
                      <a:pt x="2" y="15"/>
                    </a:cubicBezTo>
                    <a:cubicBezTo>
                      <a:pt x="4" y="8"/>
                      <a:pt x="6" y="5"/>
                      <a:pt x="12" y="2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55" name="Freeform 393">
                <a:extLst>
                  <a:ext uri="{FF2B5EF4-FFF2-40B4-BE49-F238E27FC236}">
                    <a16:creationId xmlns:a16="http://schemas.microsoft.com/office/drawing/2014/main" id="{9DA86447-1FDF-4597-8C3D-10C1684066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4" y="3586"/>
                <a:ext cx="93" cy="111"/>
              </a:xfrm>
              <a:custGeom>
                <a:avLst/>
                <a:gdLst>
                  <a:gd name="T0" fmla="*/ 400 w 40"/>
                  <a:gd name="T1" fmla="*/ 0 h 45"/>
                  <a:gd name="T2" fmla="*/ 493 w 40"/>
                  <a:gd name="T3" fmla="*/ 237 h 45"/>
                  <a:gd name="T4" fmla="*/ 351 w 40"/>
                  <a:gd name="T5" fmla="*/ 439 h 45"/>
                  <a:gd name="T6" fmla="*/ 286 w 40"/>
                  <a:gd name="T7" fmla="*/ 614 h 45"/>
                  <a:gd name="T8" fmla="*/ 123 w 40"/>
                  <a:gd name="T9" fmla="*/ 676 h 45"/>
                  <a:gd name="T10" fmla="*/ 12 w 40"/>
                  <a:gd name="T11" fmla="*/ 493 h 45"/>
                  <a:gd name="T12" fmla="*/ 114 w 40"/>
                  <a:gd name="T13" fmla="*/ 165 h 45"/>
                  <a:gd name="T14" fmla="*/ 265 w 40"/>
                  <a:gd name="T15" fmla="*/ 30 h 45"/>
                  <a:gd name="T16" fmla="*/ 363 w 40"/>
                  <a:gd name="T17" fmla="*/ 12 h 4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0" h="45">
                    <a:moveTo>
                      <a:pt x="32" y="0"/>
                    </a:moveTo>
                    <a:cubicBezTo>
                      <a:pt x="34" y="4"/>
                      <a:pt x="40" y="12"/>
                      <a:pt x="39" y="16"/>
                    </a:cubicBezTo>
                    <a:cubicBezTo>
                      <a:pt x="38" y="21"/>
                      <a:pt x="31" y="25"/>
                      <a:pt x="28" y="29"/>
                    </a:cubicBezTo>
                    <a:cubicBezTo>
                      <a:pt x="26" y="33"/>
                      <a:pt x="26" y="38"/>
                      <a:pt x="23" y="41"/>
                    </a:cubicBezTo>
                    <a:cubicBezTo>
                      <a:pt x="20" y="44"/>
                      <a:pt x="14" y="45"/>
                      <a:pt x="10" y="45"/>
                    </a:cubicBezTo>
                    <a:cubicBezTo>
                      <a:pt x="2" y="45"/>
                      <a:pt x="0" y="42"/>
                      <a:pt x="1" y="33"/>
                    </a:cubicBezTo>
                    <a:cubicBezTo>
                      <a:pt x="2" y="26"/>
                      <a:pt x="5" y="17"/>
                      <a:pt x="9" y="11"/>
                    </a:cubicBezTo>
                    <a:cubicBezTo>
                      <a:pt x="12" y="7"/>
                      <a:pt x="16" y="4"/>
                      <a:pt x="21" y="2"/>
                    </a:cubicBezTo>
                    <a:cubicBezTo>
                      <a:pt x="23" y="2"/>
                      <a:pt x="27" y="2"/>
                      <a:pt x="29" y="1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56" name="Freeform 394">
                <a:extLst>
                  <a:ext uri="{FF2B5EF4-FFF2-40B4-BE49-F238E27FC236}">
                    <a16:creationId xmlns:a16="http://schemas.microsoft.com/office/drawing/2014/main" id="{2F8E67A4-3BCB-4284-8741-9F71110B6C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7" y="3505"/>
                <a:ext cx="104" cy="69"/>
              </a:xfrm>
              <a:custGeom>
                <a:avLst/>
                <a:gdLst>
                  <a:gd name="T0" fmla="*/ 0 w 45"/>
                  <a:gd name="T1" fmla="*/ 237 h 28"/>
                  <a:gd name="T2" fmla="*/ 199 w 45"/>
                  <a:gd name="T3" fmla="*/ 407 h 28"/>
                  <a:gd name="T4" fmla="*/ 384 w 45"/>
                  <a:gd name="T5" fmla="*/ 266 h 28"/>
                  <a:gd name="T6" fmla="*/ 407 w 45"/>
                  <a:gd name="T7" fmla="*/ 12 h 28"/>
                  <a:gd name="T8" fmla="*/ 187 w 45"/>
                  <a:gd name="T9" fmla="*/ 182 h 28"/>
                  <a:gd name="T10" fmla="*/ 0 w 45"/>
                  <a:gd name="T11" fmla="*/ 224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5" h="28">
                    <a:moveTo>
                      <a:pt x="0" y="16"/>
                    </a:moveTo>
                    <a:cubicBezTo>
                      <a:pt x="5" y="20"/>
                      <a:pt x="9" y="26"/>
                      <a:pt x="16" y="27"/>
                    </a:cubicBezTo>
                    <a:cubicBezTo>
                      <a:pt x="23" y="28"/>
                      <a:pt x="27" y="23"/>
                      <a:pt x="31" y="18"/>
                    </a:cubicBezTo>
                    <a:cubicBezTo>
                      <a:pt x="33" y="14"/>
                      <a:pt x="45" y="0"/>
                      <a:pt x="33" y="1"/>
                    </a:cubicBezTo>
                    <a:cubicBezTo>
                      <a:pt x="25" y="2"/>
                      <a:pt x="22" y="10"/>
                      <a:pt x="15" y="12"/>
                    </a:cubicBezTo>
                    <a:cubicBezTo>
                      <a:pt x="10" y="14"/>
                      <a:pt x="4" y="12"/>
                      <a:pt x="0" y="15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57" name="Freeform 395">
                <a:extLst>
                  <a:ext uri="{FF2B5EF4-FFF2-40B4-BE49-F238E27FC236}">
                    <a16:creationId xmlns:a16="http://schemas.microsoft.com/office/drawing/2014/main" id="{B316C03D-452D-4435-B264-A1C62E8D0B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9" y="3532"/>
                <a:ext cx="88" cy="77"/>
              </a:xfrm>
              <a:custGeom>
                <a:avLst/>
                <a:gdLst>
                  <a:gd name="T0" fmla="*/ 236 w 38"/>
                  <a:gd name="T1" fmla="*/ 0 h 31"/>
                  <a:gd name="T2" fmla="*/ 424 w 38"/>
                  <a:gd name="T3" fmla="*/ 258 h 31"/>
                  <a:gd name="T4" fmla="*/ 199 w 38"/>
                  <a:gd name="T5" fmla="*/ 432 h 31"/>
                  <a:gd name="T6" fmla="*/ 225 w 38"/>
                  <a:gd name="T7" fmla="*/ 0 h 3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8" h="31">
                    <a:moveTo>
                      <a:pt x="19" y="0"/>
                    </a:moveTo>
                    <a:cubicBezTo>
                      <a:pt x="23" y="5"/>
                      <a:pt x="38" y="11"/>
                      <a:pt x="34" y="17"/>
                    </a:cubicBezTo>
                    <a:cubicBezTo>
                      <a:pt x="31" y="21"/>
                      <a:pt x="20" y="27"/>
                      <a:pt x="16" y="28"/>
                    </a:cubicBezTo>
                    <a:cubicBezTo>
                      <a:pt x="0" y="31"/>
                      <a:pt x="9" y="1"/>
                      <a:pt x="18" y="0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58" name="Freeform 396">
                <a:extLst>
                  <a:ext uri="{FF2B5EF4-FFF2-40B4-BE49-F238E27FC236}">
                    <a16:creationId xmlns:a16="http://schemas.microsoft.com/office/drawing/2014/main" id="{380F4010-637F-4394-A3C4-6589C8DF6E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7" y="3544"/>
                <a:ext cx="72" cy="69"/>
              </a:xfrm>
              <a:custGeom>
                <a:avLst/>
                <a:gdLst>
                  <a:gd name="T0" fmla="*/ 323 w 31"/>
                  <a:gd name="T1" fmla="*/ 12 h 28"/>
                  <a:gd name="T2" fmla="*/ 323 w 31"/>
                  <a:gd name="T3" fmla="*/ 328 h 28"/>
                  <a:gd name="T4" fmla="*/ 265 w 31"/>
                  <a:gd name="T5" fmla="*/ 407 h 28"/>
                  <a:gd name="T6" fmla="*/ 123 w 31"/>
                  <a:gd name="T7" fmla="*/ 357 h 28"/>
                  <a:gd name="T8" fmla="*/ 286 w 31"/>
                  <a:gd name="T9" fmla="*/ 12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1" h="28">
                    <a:moveTo>
                      <a:pt x="26" y="1"/>
                    </a:moveTo>
                    <a:cubicBezTo>
                      <a:pt x="31" y="5"/>
                      <a:pt x="27" y="17"/>
                      <a:pt x="26" y="22"/>
                    </a:cubicBezTo>
                    <a:cubicBezTo>
                      <a:pt x="25" y="26"/>
                      <a:pt x="26" y="26"/>
                      <a:pt x="21" y="27"/>
                    </a:cubicBezTo>
                    <a:cubicBezTo>
                      <a:pt x="18" y="28"/>
                      <a:pt x="13" y="26"/>
                      <a:pt x="10" y="24"/>
                    </a:cubicBezTo>
                    <a:cubicBezTo>
                      <a:pt x="0" y="18"/>
                      <a:pt x="14" y="0"/>
                      <a:pt x="23" y="1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59" name="Freeform 397">
                <a:extLst>
                  <a:ext uri="{FF2B5EF4-FFF2-40B4-BE49-F238E27FC236}">
                    <a16:creationId xmlns:a16="http://schemas.microsoft.com/office/drawing/2014/main" id="{1C588D26-6350-4068-9B67-F77DD5C65F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2" y="3596"/>
                <a:ext cx="79" cy="119"/>
              </a:xfrm>
              <a:custGeom>
                <a:avLst/>
                <a:gdLst>
                  <a:gd name="T0" fmla="*/ 163 w 34"/>
                  <a:gd name="T1" fmla="*/ 258 h 48"/>
                  <a:gd name="T2" fmla="*/ 416 w 34"/>
                  <a:gd name="T3" fmla="*/ 183 h 48"/>
                  <a:gd name="T4" fmla="*/ 362 w 34"/>
                  <a:gd name="T5" fmla="*/ 444 h 48"/>
                  <a:gd name="T6" fmla="*/ 314 w 34"/>
                  <a:gd name="T7" fmla="*/ 657 h 48"/>
                  <a:gd name="T8" fmla="*/ 65 w 34"/>
                  <a:gd name="T9" fmla="*/ 565 h 48"/>
                  <a:gd name="T10" fmla="*/ 77 w 34"/>
                  <a:gd name="T11" fmla="*/ 337 h 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4" h="48">
                    <a:moveTo>
                      <a:pt x="13" y="17"/>
                    </a:moveTo>
                    <a:cubicBezTo>
                      <a:pt x="17" y="18"/>
                      <a:pt x="30" y="0"/>
                      <a:pt x="33" y="12"/>
                    </a:cubicBezTo>
                    <a:cubicBezTo>
                      <a:pt x="34" y="17"/>
                      <a:pt x="30" y="24"/>
                      <a:pt x="29" y="29"/>
                    </a:cubicBezTo>
                    <a:cubicBezTo>
                      <a:pt x="28" y="33"/>
                      <a:pt x="28" y="40"/>
                      <a:pt x="25" y="43"/>
                    </a:cubicBezTo>
                    <a:cubicBezTo>
                      <a:pt x="20" y="48"/>
                      <a:pt x="9" y="41"/>
                      <a:pt x="5" y="37"/>
                    </a:cubicBezTo>
                    <a:cubicBezTo>
                      <a:pt x="0" y="32"/>
                      <a:pt x="2" y="27"/>
                      <a:pt x="6" y="22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60" name="Freeform 398">
                <a:extLst>
                  <a:ext uri="{FF2B5EF4-FFF2-40B4-BE49-F238E27FC236}">
                    <a16:creationId xmlns:a16="http://schemas.microsoft.com/office/drawing/2014/main" id="{E8CC4D95-D5D1-4260-80EF-C9D1B3B89F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5" y="3702"/>
                <a:ext cx="68" cy="114"/>
              </a:xfrm>
              <a:custGeom>
                <a:avLst/>
                <a:gdLst>
                  <a:gd name="T0" fmla="*/ 89 w 29"/>
                  <a:gd name="T1" fmla="*/ 216 h 46"/>
                  <a:gd name="T2" fmla="*/ 324 w 29"/>
                  <a:gd name="T3" fmla="*/ 74 h 46"/>
                  <a:gd name="T4" fmla="*/ 324 w 29"/>
                  <a:gd name="T5" fmla="*/ 441 h 46"/>
                  <a:gd name="T6" fmla="*/ 66 w 29"/>
                  <a:gd name="T7" fmla="*/ 258 h 4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9" h="46">
                    <a:moveTo>
                      <a:pt x="7" y="14"/>
                    </a:moveTo>
                    <a:cubicBezTo>
                      <a:pt x="11" y="11"/>
                      <a:pt x="19" y="0"/>
                      <a:pt x="25" y="5"/>
                    </a:cubicBezTo>
                    <a:cubicBezTo>
                      <a:pt x="29" y="8"/>
                      <a:pt x="26" y="25"/>
                      <a:pt x="25" y="29"/>
                    </a:cubicBezTo>
                    <a:cubicBezTo>
                      <a:pt x="24" y="46"/>
                      <a:pt x="0" y="31"/>
                      <a:pt x="5" y="17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61" name="Freeform 399">
                <a:extLst>
                  <a:ext uri="{FF2B5EF4-FFF2-40B4-BE49-F238E27FC236}">
                    <a16:creationId xmlns:a16="http://schemas.microsoft.com/office/drawing/2014/main" id="{796917FD-0977-47D0-B9D7-3795EEB173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4" y="3616"/>
                <a:ext cx="44" cy="49"/>
              </a:xfrm>
              <a:custGeom>
                <a:avLst/>
                <a:gdLst>
                  <a:gd name="T0" fmla="*/ 113 w 19"/>
                  <a:gd name="T1" fmla="*/ 12 h 20"/>
                  <a:gd name="T2" fmla="*/ 236 w 19"/>
                  <a:gd name="T3" fmla="*/ 103 h 20"/>
                  <a:gd name="T4" fmla="*/ 151 w 19"/>
                  <a:gd name="T5" fmla="*/ 294 h 20"/>
                  <a:gd name="T6" fmla="*/ 74 w 19"/>
                  <a:gd name="T7" fmla="*/ 61 h 2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" h="20">
                    <a:moveTo>
                      <a:pt x="9" y="1"/>
                    </a:moveTo>
                    <a:cubicBezTo>
                      <a:pt x="9" y="0"/>
                      <a:pt x="19" y="2"/>
                      <a:pt x="19" y="7"/>
                    </a:cubicBezTo>
                    <a:cubicBezTo>
                      <a:pt x="19" y="11"/>
                      <a:pt x="13" y="16"/>
                      <a:pt x="12" y="20"/>
                    </a:cubicBezTo>
                    <a:cubicBezTo>
                      <a:pt x="7" y="18"/>
                      <a:pt x="0" y="8"/>
                      <a:pt x="6" y="4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62" name="Freeform 400">
                <a:extLst>
                  <a:ext uri="{FF2B5EF4-FFF2-40B4-BE49-F238E27FC236}">
                    <a16:creationId xmlns:a16="http://schemas.microsoft.com/office/drawing/2014/main" id="{E75B12B8-AD6D-47DA-8310-94D7DB19B3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0" y="3700"/>
                <a:ext cx="39" cy="37"/>
              </a:xfrm>
              <a:custGeom>
                <a:avLst/>
                <a:gdLst>
                  <a:gd name="T0" fmla="*/ 57 w 17"/>
                  <a:gd name="T1" fmla="*/ 42 h 15"/>
                  <a:gd name="T2" fmla="*/ 167 w 17"/>
                  <a:gd name="T3" fmla="*/ 42 h 15"/>
                  <a:gd name="T4" fmla="*/ 195 w 17"/>
                  <a:gd name="T5" fmla="*/ 165 h 15"/>
                  <a:gd name="T6" fmla="*/ 37 w 17"/>
                  <a:gd name="T7" fmla="*/ 42 h 1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" h="15">
                    <a:moveTo>
                      <a:pt x="5" y="3"/>
                    </a:moveTo>
                    <a:cubicBezTo>
                      <a:pt x="9" y="1"/>
                      <a:pt x="11" y="0"/>
                      <a:pt x="14" y="3"/>
                    </a:cubicBezTo>
                    <a:cubicBezTo>
                      <a:pt x="15" y="4"/>
                      <a:pt x="17" y="10"/>
                      <a:pt x="16" y="11"/>
                    </a:cubicBezTo>
                    <a:cubicBezTo>
                      <a:pt x="12" y="15"/>
                      <a:pt x="0" y="10"/>
                      <a:pt x="3" y="3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63" name="Freeform 401">
                <a:extLst>
                  <a:ext uri="{FF2B5EF4-FFF2-40B4-BE49-F238E27FC236}">
                    <a16:creationId xmlns:a16="http://schemas.microsoft.com/office/drawing/2014/main" id="{C1BF7294-CAFB-40C0-B51F-4AC36C6D64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7" y="3438"/>
                <a:ext cx="64" cy="42"/>
              </a:xfrm>
              <a:custGeom>
                <a:avLst/>
                <a:gdLst>
                  <a:gd name="T0" fmla="*/ 73 w 28"/>
                  <a:gd name="T1" fmla="*/ 42 h 17"/>
                  <a:gd name="T2" fmla="*/ 110 w 28"/>
                  <a:gd name="T3" fmla="*/ 245 h 17"/>
                  <a:gd name="T4" fmla="*/ 224 w 28"/>
                  <a:gd name="T5" fmla="*/ 133 h 17"/>
                  <a:gd name="T6" fmla="*/ 261 w 28"/>
                  <a:gd name="T7" fmla="*/ 30 h 17"/>
                  <a:gd name="T8" fmla="*/ 94 w 28"/>
                  <a:gd name="T9" fmla="*/ 42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" h="17">
                    <a:moveTo>
                      <a:pt x="6" y="3"/>
                    </a:moveTo>
                    <a:cubicBezTo>
                      <a:pt x="0" y="9"/>
                      <a:pt x="0" y="15"/>
                      <a:pt x="9" y="16"/>
                    </a:cubicBezTo>
                    <a:cubicBezTo>
                      <a:pt x="17" y="17"/>
                      <a:pt x="15" y="15"/>
                      <a:pt x="19" y="9"/>
                    </a:cubicBezTo>
                    <a:cubicBezTo>
                      <a:pt x="22" y="5"/>
                      <a:pt x="28" y="4"/>
                      <a:pt x="22" y="2"/>
                    </a:cubicBezTo>
                    <a:cubicBezTo>
                      <a:pt x="17" y="0"/>
                      <a:pt x="11" y="3"/>
                      <a:pt x="8" y="3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64" name="Freeform 402">
                <a:extLst>
                  <a:ext uri="{FF2B5EF4-FFF2-40B4-BE49-F238E27FC236}">
                    <a16:creationId xmlns:a16="http://schemas.microsoft.com/office/drawing/2014/main" id="{E28EC4FB-2AD9-4299-A358-2AFEB1EC9B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8" y="3539"/>
                <a:ext cx="74" cy="116"/>
              </a:xfrm>
              <a:custGeom>
                <a:avLst/>
                <a:gdLst>
                  <a:gd name="T0" fmla="*/ 199 w 32"/>
                  <a:gd name="T1" fmla="*/ 12 h 47"/>
                  <a:gd name="T2" fmla="*/ 74 w 32"/>
                  <a:gd name="T3" fmla="*/ 165 h 47"/>
                  <a:gd name="T4" fmla="*/ 12 w 32"/>
                  <a:gd name="T5" fmla="*/ 481 h 47"/>
                  <a:gd name="T6" fmla="*/ 49 w 32"/>
                  <a:gd name="T7" fmla="*/ 676 h 47"/>
                  <a:gd name="T8" fmla="*/ 208 w 32"/>
                  <a:gd name="T9" fmla="*/ 481 h 47"/>
                  <a:gd name="T10" fmla="*/ 301 w 32"/>
                  <a:gd name="T11" fmla="*/ 286 h 47"/>
                  <a:gd name="T12" fmla="*/ 370 w 32"/>
                  <a:gd name="T13" fmla="*/ 165 h 47"/>
                  <a:gd name="T14" fmla="*/ 261 w 32"/>
                  <a:gd name="T15" fmla="*/ 0 h 4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2" h="47">
                    <a:moveTo>
                      <a:pt x="16" y="1"/>
                    </a:moveTo>
                    <a:cubicBezTo>
                      <a:pt x="14" y="5"/>
                      <a:pt x="9" y="7"/>
                      <a:pt x="6" y="11"/>
                    </a:cubicBezTo>
                    <a:cubicBezTo>
                      <a:pt x="0" y="18"/>
                      <a:pt x="1" y="24"/>
                      <a:pt x="1" y="32"/>
                    </a:cubicBezTo>
                    <a:cubicBezTo>
                      <a:pt x="1" y="35"/>
                      <a:pt x="0" y="44"/>
                      <a:pt x="4" y="45"/>
                    </a:cubicBezTo>
                    <a:cubicBezTo>
                      <a:pt x="9" y="47"/>
                      <a:pt x="16" y="36"/>
                      <a:pt x="17" y="32"/>
                    </a:cubicBezTo>
                    <a:cubicBezTo>
                      <a:pt x="20" y="28"/>
                      <a:pt x="21" y="23"/>
                      <a:pt x="24" y="19"/>
                    </a:cubicBezTo>
                    <a:cubicBezTo>
                      <a:pt x="26" y="16"/>
                      <a:pt x="29" y="14"/>
                      <a:pt x="30" y="11"/>
                    </a:cubicBezTo>
                    <a:cubicBezTo>
                      <a:pt x="32" y="2"/>
                      <a:pt x="25" y="4"/>
                      <a:pt x="21" y="0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65" name="Freeform 403">
                <a:extLst>
                  <a:ext uri="{FF2B5EF4-FFF2-40B4-BE49-F238E27FC236}">
                    <a16:creationId xmlns:a16="http://schemas.microsoft.com/office/drawing/2014/main" id="{731736B3-EF3E-4F15-8D1B-7664ABF8D7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4" y="3428"/>
                <a:ext cx="72" cy="72"/>
              </a:xfrm>
              <a:custGeom>
                <a:avLst/>
                <a:gdLst>
                  <a:gd name="T0" fmla="*/ 0 w 31"/>
                  <a:gd name="T1" fmla="*/ 0 h 29"/>
                  <a:gd name="T2" fmla="*/ 228 w 31"/>
                  <a:gd name="T3" fmla="*/ 444 h 29"/>
                  <a:gd name="T4" fmla="*/ 351 w 31"/>
                  <a:gd name="T5" fmla="*/ 382 h 29"/>
                  <a:gd name="T6" fmla="*/ 362 w 31"/>
                  <a:gd name="T7" fmla="*/ 320 h 29"/>
                  <a:gd name="T8" fmla="*/ 249 w 31"/>
                  <a:gd name="T9" fmla="*/ 196 h 29"/>
                  <a:gd name="T10" fmla="*/ 188 w 31"/>
                  <a:gd name="T11" fmla="*/ 74 h 29"/>
                  <a:gd name="T12" fmla="*/ 0 w 31"/>
                  <a:gd name="T13" fmla="*/ 42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" h="29">
                    <a:moveTo>
                      <a:pt x="0" y="0"/>
                    </a:moveTo>
                    <a:cubicBezTo>
                      <a:pt x="3" y="7"/>
                      <a:pt x="9" y="29"/>
                      <a:pt x="18" y="29"/>
                    </a:cubicBezTo>
                    <a:cubicBezTo>
                      <a:pt x="20" y="29"/>
                      <a:pt x="27" y="26"/>
                      <a:pt x="28" y="25"/>
                    </a:cubicBezTo>
                    <a:cubicBezTo>
                      <a:pt x="31" y="22"/>
                      <a:pt x="31" y="24"/>
                      <a:pt x="29" y="21"/>
                    </a:cubicBezTo>
                    <a:cubicBezTo>
                      <a:pt x="27" y="18"/>
                      <a:pt x="22" y="16"/>
                      <a:pt x="20" y="13"/>
                    </a:cubicBezTo>
                    <a:cubicBezTo>
                      <a:pt x="18" y="11"/>
                      <a:pt x="17" y="7"/>
                      <a:pt x="15" y="5"/>
                    </a:cubicBezTo>
                    <a:cubicBezTo>
                      <a:pt x="13" y="4"/>
                      <a:pt x="2" y="1"/>
                      <a:pt x="0" y="3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66" name="Freeform 404">
                <a:extLst>
                  <a:ext uri="{FF2B5EF4-FFF2-40B4-BE49-F238E27FC236}">
                    <a16:creationId xmlns:a16="http://schemas.microsoft.com/office/drawing/2014/main" id="{A987C610-56FA-4B74-BC2D-842546763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4" y="3411"/>
                <a:ext cx="42" cy="37"/>
              </a:xfrm>
              <a:custGeom>
                <a:avLst/>
                <a:gdLst>
                  <a:gd name="T0" fmla="*/ 0 w 18"/>
                  <a:gd name="T1" fmla="*/ 0 h 15"/>
                  <a:gd name="T2" fmla="*/ 65 w 18"/>
                  <a:gd name="T3" fmla="*/ 224 h 15"/>
                  <a:gd name="T4" fmla="*/ 180 w 18"/>
                  <a:gd name="T5" fmla="*/ 153 h 15"/>
                  <a:gd name="T6" fmla="*/ 28 w 18"/>
                  <a:gd name="T7" fmla="*/ 0 h 1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8" h="15">
                    <a:moveTo>
                      <a:pt x="0" y="0"/>
                    </a:moveTo>
                    <a:cubicBezTo>
                      <a:pt x="1" y="2"/>
                      <a:pt x="3" y="14"/>
                      <a:pt x="5" y="15"/>
                    </a:cubicBezTo>
                    <a:cubicBezTo>
                      <a:pt x="7" y="15"/>
                      <a:pt x="14" y="11"/>
                      <a:pt x="14" y="10"/>
                    </a:cubicBezTo>
                    <a:cubicBezTo>
                      <a:pt x="18" y="3"/>
                      <a:pt x="5" y="1"/>
                      <a:pt x="2" y="0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67" name="Freeform 405">
                <a:extLst>
                  <a:ext uri="{FF2B5EF4-FFF2-40B4-BE49-F238E27FC236}">
                    <a16:creationId xmlns:a16="http://schemas.microsoft.com/office/drawing/2014/main" id="{13B306FA-9922-44B3-AFFB-20835E118B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3500"/>
                <a:ext cx="46" cy="67"/>
              </a:xfrm>
              <a:custGeom>
                <a:avLst/>
                <a:gdLst>
                  <a:gd name="T0" fmla="*/ 122 w 20"/>
                  <a:gd name="T1" fmla="*/ 30 h 27"/>
                  <a:gd name="T2" fmla="*/ 64 w 20"/>
                  <a:gd name="T3" fmla="*/ 337 h 27"/>
                  <a:gd name="T4" fmla="*/ 207 w 20"/>
                  <a:gd name="T5" fmla="*/ 258 h 27"/>
                  <a:gd name="T6" fmla="*/ 232 w 20"/>
                  <a:gd name="T7" fmla="*/ 74 h 27"/>
                  <a:gd name="T8" fmla="*/ 110 w 20"/>
                  <a:gd name="T9" fmla="*/ 3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27">
                    <a:moveTo>
                      <a:pt x="10" y="2"/>
                    </a:moveTo>
                    <a:cubicBezTo>
                      <a:pt x="5" y="5"/>
                      <a:pt x="0" y="18"/>
                      <a:pt x="5" y="22"/>
                    </a:cubicBezTo>
                    <a:cubicBezTo>
                      <a:pt x="9" y="27"/>
                      <a:pt x="15" y="22"/>
                      <a:pt x="17" y="17"/>
                    </a:cubicBezTo>
                    <a:cubicBezTo>
                      <a:pt x="18" y="14"/>
                      <a:pt x="20" y="8"/>
                      <a:pt x="19" y="5"/>
                    </a:cubicBezTo>
                    <a:cubicBezTo>
                      <a:pt x="17" y="0"/>
                      <a:pt x="13" y="2"/>
                      <a:pt x="9" y="2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68" name="Freeform 406">
                <a:extLst>
                  <a:ext uri="{FF2B5EF4-FFF2-40B4-BE49-F238E27FC236}">
                    <a16:creationId xmlns:a16="http://schemas.microsoft.com/office/drawing/2014/main" id="{27823BAB-330B-414F-8FBA-90A834B077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3" y="3448"/>
                <a:ext cx="35" cy="37"/>
              </a:xfrm>
              <a:custGeom>
                <a:avLst/>
                <a:gdLst>
                  <a:gd name="T0" fmla="*/ 49 w 15"/>
                  <a:gd name="T1" fmla="*/ 0 h 15"/>
                  <a:gd name="T2" fmla="*/ 191 w 15"/>
                  <a:gd name="T3" fmla="*/ 153 h 15"/>
                  <a:gd name="T4" fmla="*/ 28 w 15"/>
                  <a:gd name="T5" fmla="*/ 30 h 1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" h="15">
                    <a:moveTo>
                      <a:pt x="4" y="0"/>
                    </a:moveTo>
                    <a:cubicBezTo>
                      <a:pt x="0" y="10"/>
                      <a:pt x="6" y="15"/>
                      <a:pt x="15" y="10"/>
                    </a:cubicBezTo>
                    <a:cubicBezTo>
                      <a:pt x="14" y="2"/>
                      <a:pt x="7" y="4"/>
                      <a:pt x="2" y="2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69" name="Freeform 407">
                <a:extLst>
                  <a:ext uri="{FF2B5EF4-FFF2-40B4-BE49-F238E27FC236}">
                    <a16:creationId xmlns:a16="http://schemas.microsoft.com/office/drawing/2014/main" id="{57AB045C-5BBF-4678-8AB1-F0CA5926F9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1" y="3648"/>
                <a:ext cx="40" cy="69"/>
              </a:xfrm>
              <a:custGeom>
                <a:avLst/>
                <a:gdLst>
                  <a:gd name="T0" fmla="*/ 221 w 17"/>
                  <a:gd name="T1" fmla="*/ 91 h 28"/>
                  <a:gd name="T2" fmla="*/ 132 w 17"/>
                  <a:gd name="T3" fmla="*/ 30 h 28"/>
                  <a:gd name="T4" fmla="*/ 12 w 17"/>
                  <a:gd name="T5" fmla="*/ 315 h 28"/>
                  <a:gd name="T6" fmla="*/ 155 w 17"/>
                  <a:gd name="T7" fmla="*/ 298 h 28"/>
                  <a:gd name="T8" fmla="*/ 221 w 17"/>
                  <a:gd name="T9" fmla="*/ 133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28">
                    <a:moveTo>
                      <a:pt x="17" y="6"/>
                    </a:moveTo>
                    <a:cubicBezTo>
                      <a:pt x="14" y="6"/>
                      <a:pt x="14" y="0"/>
                      <a:pt x="10" y="2"/>
                    </a:cubicBezTo>
                    <a:cubicBezTo>
                      <a:pt x="6" y="3"/>
                      <a:pt x="0" y="17"/>
                      <a:pt x="1" y="21"/>
                    </a:cubicBezTo>
                    <a:cubicBezTo>
                      <a:pt x="2" y="28"/>
                      <a:pt x="9" y="23"/>
                      <a:pt x="12" y="20"/>
                    </a:cubicBezTo>
                    <a:cubicBezTo>
                      <a:pt x="16" y="16"/>
                      <a:pt x="15" y="13"/>
                      <a:pt x="17" y="9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70" name="Freeform 408">
                <a:extLst>
                  <a:ext uri="{FF2B5EF4-FFF2-40B4-BE49-F238E27FC236}">
                    <a16:creationId xmlns:a16="http://schemas.microsoft.com/office/drawing/2014/main" id="{323AAAB3-6710-4C1E-AA73-1E7F64DE21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3" y="3678"/>
                <a:ext cx="51" cy="37"/>
              </a:xfrm>
              <a:custGeom>
                <a:avLst/>
                <a:gdLst>
                  <a:gd name="T0" fmla="*/ 199 w 22"/>
                  <a:gd name="T1" fmla="*/ 12 h 15"/>
                  <a:gd name="T2" fmla="*/ 49 w 22"/>
                  <a:gd name="T3" fmla="*/ 121 h 15"/>
                  <a:gd name="T4" fmla="*/ 74 w 22"/>
                  <a:gd name="T5" fmla="*/ 224 h 15"/>
                  <a:gd name="T6" fmla="*/ 225 w 22"/>
                  <a:gd name="T7" fmla="*/ 165 h 15"/>
                  <a:gd name="T8" fmla="*/ 209 w 22"/>
                  <a:gd name="T9" fmla="*/ 12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15">
                    <a:moveTo>
                      <a:pt x="16" y="1"/>
                    </a:moveTo>
                    <a:cubicBezTo>
                      <a:pt x="9" y="0"/>
                      <a:pt x="7" y="3"/>
                      <a:pt x="4" y="8"/>
                    </a:cubicBezTo>
                    <a:cubicBezTo>
                      <a:pt x="1" y="13"/>
                      <a:pt x="0" y="14"/>
                      <a:pt x="6" y="15"/>
                    </a:cubicBezTo>
                    <a:cubicBezTo>
                      <a:pt x="9" y="15"/>
                      <a:pt x="16" y="13"/>
                      <a:pt x="18" y="11"/>
                    </a:cubicBezTo>
                    <a:cubicBezTo>
                      <a:pt x="22" y="6"/>
                      <a:pt x="18" y="6"/>
                      <a:pt x="17" y="1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71" name="Freeform 409">
                <a:extLst>
                  <a:ext uri="{FF2B5EF4-FFF2-40B4-BE49-F238E27FC236}">
                    <a16:creationId xmlns:a16="http://schemas.microsoft.com/office/drawing/2014/main" id="{5C05934C-3D5C-4E6A-923A-DC5DB8D7AD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6" y="3492"/>
                <a:ext cx="100" cy="114"/>
              </a:xfrm>
              <a:custGeom>
                <a:avLst/>
                <a:gdLst>
                  <a:gd name="T0" fmla="*/ 123 w 43"/>
                  <a:gd name="T1" fmla="*/ 689 h 46"/>
                  <a:gd name="T2" fmla="*/ 179 w 43"/>
                  <a:gd name="T3" fmla="*/ 424 h 46"/>
                  <a:gd name="T4" fmla="*/ 542 w 43"/>
                  <a:gd name="T5" fmla="*/ 92 h 46"/>
                  <a:gd name="T6" fmla="*/ 102 w 43"/>
                  <a:gd name="T7" fmla="*/ 394 h 46"/>
                  <a:gd name="T8" fmla="*/ 49 w 43"/>
                  <a:gd name="T9" fmla="*/ 669 h 46"/>
                  <a:gd name="T10" fmla="*/ 151 w 43"/>
                  <a:gd name="T11" fmla="*/ 701 h 46"/>
                  <a:gd name="T12" fmla="*/ 123 w 43"/>
                  <a:gd name="T13" fmla="*/ 689 h 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3" h="46">
                    <a:moveTo>
                      <a:pt x="10" y="45"/>
                    </a:moveTo>
                    <a:cubicBezTo>
                      <a:pt x="6" y="41"/>
                      <a:pt x="12" y="31"/>
                      <a:pt x="14" y="28"/>
                    </a:cubicBezTo>
                    <a:cubicBezTo>
                      <a:pt x="19" y="16"/>
                      <a:pt x="30" y="5"/>
                      <a:pt x="43" y="6"/>
                    </a:cubicBezTo>
                    <a:cubicBezTo>
                      <a:pt x="27" y="0"/>
                      <a:pt x="14" y="13"/>
                      <a:pt x="8" y="26"/>
                    </a:cubicBezTo>
                    <a:cubicBezTo>
                      <a:pt x="6" y="30"/>
                      <a:pt x="0" y="39"/>
                      <a:pt x="4" y="44"/>
                    </a:cubicBezTo>
                    <a:cubicBezTo>
                      <a:pt x="5" y="45"/>
                      <a:pt x="8" y="45"/>
                      <a:pt x="12" y="46"/>
                    </a:cubicBezTo>
                    <a:cubicBezTo>
                      <a:pt x="11" y="46"/>
                      <a:pt x="10" y="45"/>
                      <a:pt x="10" y="45"/>
                    </a:cubicBezTo>
                    <a:close/>
                  </a:path>
                </a:pathLst>
              </a:custGeom>
              <a:solidFill>
                <a:srgbClr val="B37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72" name="Freeform 410">
                <a:extLst>
                  <a:ext uri="{FF2B5EF4-FFF2-40B4-BE49-F238E27FC236}">
                    <a16:creationId xmlns:a16="http://schemas.microsoft.com/office/drawing/2014/main" id="{3944DED1-C041-4CD0-B7A0-3975C99511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5" y="3542"/>
                <a:ext cx="78" cy="128"/>
              </a:xfrm>
              <a:custGeom>
                <a:avLst/>
                <a:gdLst>
                  <a:gd name="T0" fmla="*/ 289 w 34"/>
                  <a:gd name="T1" fmla="*/ 133 h 52"/>
                  <a:gd name="T2" fmla="*/ 280 w 34"/>
                  <a:gd name="T3" fmla="*/ 133 h 52"/>
                  <a:gd name="T4" fmla="*/ 411 w 34"/>
                  <a:gd name="T5" fmla="*/ 42 h 52"/>
                  <a:gd name="T6" fmla="*/ 204 w 34"/>
                  <a:gd name="T7" fmla="*/ 121 h 52"/>
                  <a:gd name="T8" fmla="*/ 216 w 34"/>
                  <a:gd name="T9" fmla="*/ 121 h 52"/>
                  <a:gd name="T10" fmla="*/ 48 w 34"/>
                  <a:gd name="T11" fmla="*/ 775 h 52"/>
                  <a:gd name="T12" fmla="*/ 122 w 34"/>
                  <a:gd name="T13" fmla="*/ 775 h 52"/>
                  <a:gd name="T14" fmla="*/ 289 w 34"/>
                  <a:gd name="T15" fmla="*/ 133 h 5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" h="52">
                    <a:moveTo>
                      <a:pt x="24" y="9"/>
                    </a:moveTo>
                    <a:cubicBezTo>
                      <a:pt x="23" y="9"/>
                      <a:pt x="23" y="9"/>
                      <a:pt x="23" y="9"/>
                    </a:cubicBezTo>
                    <a:cubicBezTo>
                      <a:pt x="26" y="6"/>
                      <a:pt x="30" y="4"/>
                      <a:pt x="34" y="3"/>
                    </a:cubicBezTo>
                    <a:cubicBezTo>
                      <a:pt x="29" y="0"/>
                      <a:pt x="22" y="3"/>
                      <a:pt x="17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1" y="14"/>
                      <a:pt x="0" y="42"/>
                      <a:pt x="4" y="52"/>
                    </a:cubicBezTo>
                    <a:cubicBezTo>
                      <a:pt x="6" y="52"/>
                      <a:pt x="8" y="52"/>
                      <a:pt x="10" y="52"/>
                    </a:cubicBezTo>
                    <a:cubicBezTo>
                      <a:pt x="7" y="41"/>
                      <a:pt x="18" y="15"/>
                      <a:pt x="24" y="9"/>
                    </a:cubicBezTo>
                    <a:close/>
                  </a:path>
                </a:pathLst>
              </a:custGeom>
              <a:solidFill>
                <a:srgbClr val="B37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73" name="Freeform 411">
                <a:extLst>
                  <a:ext uri="{FF2B5EF4-FFF2-40B4-BE49-F238E27FC236}">
                    <a16:creationId xmlns:a16="http://schemas.microsoft.com/office/drawing/2014/main" id="{C23C7B60-7F6A-44FD-803C-C805190D61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3" y="3455"/>
                <a:ext cx="86" cy="82"/>
              </a:xfrm>
              <a:custGeom>
                <a:avLst/>
                <a:gdLst>
                  <a:gd name="T0" fmla="*/ 102 w 37"/>
                  <a:gd name="T1" fmla="*/ 340 h 33"/>
                  <a:gd name="T2" fmla="*/ 123 w 37"/>
                  <a:gd name="T3" fmla="*/ 308 h 33"/>
                  <a:gd name="T4" fmla="*/ 465 w 37"/>
                  <a:gd name="T5" fmla="*/ 0 h 33"/>
                  <a:gd name="T6" fmla="*/ 28 w 37"/>
                  <a:gd name="T7" fmla="*/ 321 h 33"/>
                  <a:gd name="T8" fmla="*/ 0 w 37"/>
                  <a:gd name="T9" fmla="*/ 353 h 33"/>
                  <a:gd name="T10" fmla="*/ 351 w 37"/>
                  <a:gd name="T11" fmla="*/ 432 h 33"/>
                  <a:gd name="T12" fmla="*/ 363 w 37"/>
                  <a:gd name="T13" fmla="*/ 432 h 33"/>
                  <a:gd name="T14" fmla="*/ 102 w 37"/>
                  <a:gd name="T15" fmla="*/ 340 h 3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7" h="33">
                    <a:moveTo>
                      <a:pt x="8" y="22"/>
                    </a:moveTo>
                    <a:cubicBezTo>
                      <a:pt x="10" y="20"/>
                      <a:pt x="10" y="20"/>
                      <a:pt x="10" y="20"/>
                    </a:cubicBezTo>
                    <a:cubicBezTo>
                      <a:pt x="13" y="12"/>
                      <a:pt x="25" y="3"/>
                      <a:pt x="37" y="0"/>
                    </a:cubicBezTo>
                    <a:cubicBezTo>
                      <a:pt x="24" y="1"/>
                      <a:pt x="6" y="12"/>
                      <a:pt x="2" y="21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11" y="23"/>
                      <a:pt x="18" y="33"/>
                      <a:pt x="28" y="28"/>
                    </a:cubicBezTo>
                    <a:cubicBezTo>
                      <a:pt x="28" y="28"/>
                      <a:pt x="28" y="28"/>
                      <a:pt x="29" y="28"/>
                    </a:cubicBezTo>
                    <a:cubicBezTo>
                      <a:pt x="22" y="27"/>
                      <a:pt x="16" y="22"/>
                      <a:pt x="8" y="22"/>
                    </a:cubicBezTo>
                    <a:close/>
                  </a:path>
                </a:pathLst>
              </a:custGeom>
              <a:solidFill>
                <a:srgbClr val="B37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74" name="Freeform 412">
                <a:extLst>
                  <a:ext uri="{FF2B5EF4-FFF2-40B4-BE49-F238E27FC236}">
                    <a16:creationId xmlns:a16="http://schemas.microsoft.com/office/drawing/2014/main" id="{DA5AD598-2389-444E-8156-9DA6584B40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5" y="3621"/>
                <a:ext cx="69" cy="86"/>
              </a:xfrm>
              <a:custGeom>
                <a:avLst/>
                <a:gdLst>
                  <a:gd name="T0" fmla="*/ 159 w 30"/>
                  <a:gd name="T1" fmla="*/ 42 h 35"/>
                  <a:gd name="T2" fmla="*/ 366 w 30"/>
                  <a:gd name="T3" fmla="*/ 12 h 35"/>
                  <a:gd name="T4" fmla="*/ 366 w 30"/>
                  <a:gd name="T5" fmla="*/ 12 h 35"/>
                  <a:gd name="T6" fmla="*/ 85 w 30"/>
                  <a:gd name="T7" fmla="*/ 29 h 35"/>
                  <a:gd name="T8" fmla="*/ 74 w 30"/>
                  <a:gd name="T9" fmla="*/ 506 h 35"/>
                  <a:gd name="T10" fmla="*/ 147 w 30"/>
                  <a:gd name="T11" fmla="*/ 518 h 35"/>
                  <a:gd name="T12" fmla="*/ 159 w 30"/>
                  <a:gd name="T13" fmla="*/ 42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35">
                    <a:moveTo>
                      <a:pt x="13" y="3"/>
                    </a:moveTo>
                    <a:cubicBezTo>
                      <a:pt x="17" y="2"/>
                      <a:pt x="24" y="1"/>
                      <a:pt x="30" y="1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24" y="0"/>
                      <a:pt x="13" y="0"/>
                      <a:pt x="7" y="2"/>
                    </a:cubicBezTo>
                    <a:cubicBezTo>
                      <a:pt x="5" y="12"/>
                      <a:pt x="0" y="24"/>
                      <a:pt x="6" y="34"/>
                    </a:cubicBezTo>
                    <a:cubicBezTo>
                      <a:pt x="8" y="35"/>
                      <a:pt x="9" y="35"/>
                      <a:pt x="12" y="35"/>
                    </a:cubicBezTo>
                    <a:cubicBezTo>
                      <a:pt x="7" y="25"/>
                      <a:pt x="11" y="13"/>
                      <a:pt x="13" y="3"/>
                    </a:cubicBezTo>
                    <a:close/>
                  </a:path>
                </a:pathLst>
              </a:custGeom>
              <a:solidFill>
                <a:srgbClr val="B37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75" name="Freeform 413">
                <a:extLst>
                  <a:ext uri="{FF2B5EF4-FFF2-40B4-BE49-F238E27FC236}">
                    <a16:creationId xmlns:a16="http://schemas.microsoft.com/office/drawing/2014/main" id="{BC309324-4A20-4046-B121-CB71FCDF8E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4" y="3673"/>
                <a:ext cx="85" cy="98"/>
              </a:xfrm>
              <a:custGeom>
                <a:avLst/>
                <a:gdLst>
                  <a:gd name="T0" fmla="*/ 232 w 37"/>
                  <a:gd name="T1" fmla="*/ 162 h 40"/>
                  <a:gd name="T2" fmla="*/ 269 w 37"/>
                  <a:gd name="T3" fmla="*/ 149 h 40"/>
                  <a:gd name="T4" fmla="*/ 448 w 37"/>
                  <a:gd name="T5" fmla="*/ 42 h 40"/>
                  <a:gd name="T6" fmla="*/ 195 w 37"/>
                  <a:gd name="T7" fmla="*/ 132 h 40"/>
                  <a:gd name="T8" fmla="*/ 159 w 37"/>
                  <a:gd name="T9" fmla="*/ 149 h 40"/>
                  <a:gd name="T10" fmla="*/ 301 w 37"/>
                  <a:gd name="T11" fmla="*/ 588 h 40"/>
                  <a:gd name="T12" fmla="*/ 232 w 37"/>
                  <a:gd name="T13" fmla="*/ 162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7" h="40">
                    <a:moveTo>
                      <a:pt x="19" y="11"/>
                    </a:moveTo>
                    <a:cubicBezTo>
                      <a:pt x="22" y="10"/>
                      <a:pt x="22" y="10"/>
                      <a:pt x="22" y="10"/>
                    </a:cubicBezTo>
                    <a:cubicBezTo>
                      <a:pt x="27" y="7"/>
                      <a:pt x="32" y="4"/>
                      <a:pt x="37" y="3"/>
                    </a:cubicBezTo>
                    <a:cubicBezTo>
                      <a:pt x="32" y="0"/>
                      <a:pt x="24" y="4"/>
                      <a:pt x="16" y="9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0" y="23"/>
                      <a:pt x="11" y="39"/>
                      <a:pt x="25" y="40"/>
                    </a:cubicBezTo>
                    <a:cubicBezTo>
                      <a:pt x="14" y="36"/>
                      <a:pt x="8" y="23"/>
                      <a:pt x="19" y="11"/>
                    </a:cubicBezTo>
                    <a:close/>
                  </a:path>
                </a:pathLst>
              </a:custGeom>
              <a:solidFill>
                <a:srgbClr val="B37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76" name="Freeform 414">
                <a:extLst>
                  <a:ext uri="{FF2B5EF4-FFF2-40B4-BE49-F238E27FC236}">
                    <a16:creationId xmlns:a16="http://schemas.microsoft.com/office/drawing/2014/main" id="{9CD1BF71-F3E2-43E1-AADE-A23480ECA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6" y="3576"/>
                <a:ext cx="69" cy="104"/>
              </a:xfrm>
              <a:custGeom>
                <a:avLst/>
                <a:gdLst>
                  <a:gd name="T0" fmla="*/ 74 w 30"/>
                  <a:gd name="T1" fmla="*/ 287 h 42"/>
                  <a:gd name="T2" fmla="*/ 290 w 30"/>
                  <a:gd name="T3" fmla="*/ 12 h 42"/>
                  <a:gd name="T4" fmla="*/ 290 w 30"/>
                  <a:gd name="T5" fmla="*/ 42 h 42"/>
                  <a:gd name="T6" fmla="*/ 366 w 30"/>
                  <a:gd name="T7" fmla="*/ 30 h 42"/>
                  <a:gd name="T8" fmla="*/ 216 w 30"/>
                  <a:gd name="T9" fmla="*/ 12 h 42"/>
                  <a:gd name="T10" fmla="*/ 216 w 30"/>
                  <a:gd name="T11" fmla="*/ 0 h 42"/>
                  <a:gd name="T12" fmla="*/ 0 w 30"/>
                  <a:gd name="T13" fmla="*/ 275 h 42"/>
                  <a:gd name="T14" fmla="*/ 216 w 30"/>
                  <a:gd name="T15" fmla="*/ 607 h 42"/>
                  <a:gd name="T16" fmla="*/ 216 w 30"/>
                  <a:gd name="T17" fmla="*/ 607 h 42"/>
                  <a:gd name="T18" fmla="*/ 74 w 30"/>
                  <a:gd name="T19" fmla="*/ 287 h 4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" h="42">
                    <a:moveTo>
                      <a:pt x="6" y="19"/>
                    </a:moveTo>
                    <a:cubicBezTo>
                      <a:pt x="7" y="12"/>
                      <a:pt x="18" y="1"/>
                      <a:pt x="24" y="1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6" y="2"/>
                      <a:pt x="28" y="2"/>
                      <a:pt x="30" y="2"/>
                    </a:cubicBezTo>
                    <a:cubicBezTo>
                      <a:pt x="26" y="0"/>
                      <a:pt x="22" y="0"/>
                      <a:pt x="18" y="1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2" y="0"/>
                      <a:pt x="1" y="11"/>
                      <a:pt x="0" y="18"/>
                    </a:cubicBezTo>
                    <a:cubicBezTo>
                      <a:pt x="0" y="24"/>
                      <a:pt x="10" y="42"/>
                      <a:pt x="18" y="40"/>
                    </a:cubicBezTo>
                    <a:cubicBezTo>
                      <a:pt x="18" y="40"/>
                      <a:pt x="18" y="40"/>
                      <a:pt x="18" y="40"/>
                    </a:cubicBezTo>
                    <a:cubicBezTo>
                      <a:pt x="12" y="35"/>
                      <a:pt x="6" y="24"/>
                      <a:pt x="6" y="19"/>
                    </a:cubicBezTo>
                    <a:close/>
                  </a:path>
                </a:pathLst>
              </a:custGeom>
              <a:solidFill>
                <a:srgbClr val="B37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77" name="Freeform 415">
                <a:extLst>
                  <a:ext uri="{FF2B5EF4-FFF2-40B4-BE49-F238E27FC236}">
                    <a16:creationId xmlns:a16="http://schemas.microsoft.com/office/drawing/2014/main" id="{27212503-72E3-46EE-A2DF-6844C7D8A3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7" y="3468"/>
                <a:ext cx="83" cy="99"/>
              </a:xfrm>
              <a:custGeom>
                <a:avLst/>
                <a:gdLst>
                  <a:gd name="T0" fmla="*/ 207 w 36"/>
                  <a:gd name="T1" fmla="*/ 545 h 40"/>
                  <a:gd name="T2" fmla="*/ 207 w 36"/>
                  <a:gd name="T3" fmla="*/ 134 h 40"/>
                  <a:gd name="T4" fmla="*/ 207 w 36"/>
                  <a:gd name="T5" fmla="*/ 124 h 40"/>
                  <a:gd name="T6" fmla="*/ 440 w 36"/>
                  <a:gd name="T7" fmla="*/ 62 h 40"/>
                  <a:gd name="T8" fmla="*/ 134 w 36"/>
                  <a:gd name="T9" fmla="*/ 92 h 40"/>
                  <a:gd name="T10" fmla="*/ 134 w 36"/>
                  <a:gd name="T11" fmla="*/ 104 h 40"/>
                  <a:gd name="T12" fmla="*/ 134 w 36"/>
                  <a:gd name="T13" fmla="*/ 515 h 40"/>
                  <a:gd name="T14" fmla="*/ 318 w 36"/>
                  <a:gd name="T15" fmla="*/ 606 h 40"/>
                  <a:gd name="T16" fmla="*/ 207 w 36"/>
                  <a:gd name="T17" fmla="*/ 545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6" h="40">
                    <a:moveTo>
                      <a:pt x="17" y="36"/>
                    </a:moveTo>
                    <a:cubicBezTo>
                      <a:pt x="6" y="28"/>
                      <a:pt x="10" y="19"/>
                      <a:pt x="17" y="9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22" y="5"/>
                      <a:pt x="30" y="3"/>
                      <a:pt x="36" y="4"/>
                    </a:cubicBezTo>
                    <a:cubicBezTo>
                      <a:pt x="29" y="0"/>
                      <a:pt x="18" y="3"/>
                      <a:pt x="11" y="6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4" y="17"/>
                      <a:pt x="0" y="27"/>
                      <a:pt x="11" y="34"/>
                    </a:cubicBezTo>
                    <a:cubicBezTo>
                      <a:pt x="15" y="37"/>
                      <a:pt x="21" y="39"/>
                      <a:pt x="26" y="40"/>
                    </a:cubicBezTo>
                    <a:cubicBezTo>
                      <a:pt x="23" y="39"/>
                      <a:pt x="20" y="38"/>
                      <a:pt x="17" y="36"/>
                    </a:cubicBezTo>
                    <a:close/>
                  </a:path>
                </a:pathLst>
              </a:custGeom>
              <a:solidFill>
                <a:srgbClr val="B37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78" name="Freeform 416">
                <a:extLst>
                  <a:ext uri="{FF2B5EF4-FFF2-40B4-BE49-F238E27FC236}">
                    <a16:creationId xmlns:a16="http://schemas.microsoft.com/office/drawing/2014/main" id="{42D2992D-91B0-4BCE-A941-15EEDCA1DA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4" y="3510"/>
                <a:ext cx="99" cy="133"/>
              </a:xfrm>
              <a:custGeom>
                <a:avLst/>
                <a:gdLst>
                  <a:gd name="T0" fmla="*/ 122 w 43"/>
                  <a:gd name="T1" fmla="*/ 643 h 54"/>
                  <a:gd name="T2" fmla="*/ 233 w 43"/>
                  <a:gd name="T3" fmla="*/ 357 h 54"/>
                  <a:gd name="T4" fmla="*/ 525 w 43"/>
                  <a:gd name="T5" fmla="*/ 91 h 54"/>
                  <a:gd name="T6" fmla="*/ 159 w 43"/>
                  <a:gd name="T7" fmla="*/ 345 h 54"/>
                  <a:gd name="T8" fmla="*/ 48 w 43"/>
                  <a:gd name="T9" fmla="*/ 626 h 54"/>
                  <a:gd name="T10" fmla="*/ 244 w 43"/>
                  <a:gd name="T11" fmla="*/ 796 h 54"/>
                  <a:gd name="T12" fmla="*/ 122 w 43"/>
                  <a:gd name="T13" fmla="*/ 643 h 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3" h="54">
                    <a:moveTo>
                      <a:pt x="10" y="43"/>
                    </a:moveTo>
                    <a:cubicBezTo>
                      <a:pt x="5" y="35"/>
                      <a:pt x="13" y="30"/>
                      <a:pt x="19" y="24"/>
                    </a:cubicBezTo>
                    <a:cubicBezTo>
                      <a:pt x="23" y="20"/>
                      <a:pt x="34" y="8"/>
                      <a:pt x="43" y="6"/>
                    </a:cubicBezTo>
                    <a:cubicBezTo>
                      <a:pt x="34" y="0"/>
                      <a:pt x="19" y="17"/>
                      <a:pt x="13" y="23"/>
                    </a:cubicBezTo>
                    <a:cubicBezTo>
                      <a:pt x="7" y="28"/>
                      <a:pt x="0" y="34"/>
                      <a:pt x="4" y="42"/>
                    </a:cubicBezTo>
                    <a:cubicBezTo>
                      <a:pt x="7" y="47"/>
                      <a:pt x="15" y="54"/>
                      <a:pt x="20" y="53"/>
                    </a:cubicBezTo>
                    <a:cubicBezTo>
                      <a:pt x="16" y="51"/>
                      <a:pt x="12" y="46"/>
                      <a:pt x="10" y="43"/>
                    </a:cubicBezTo>
                    <a:close/>
                  </a:path>
                </a:pathLst>
              </a:custGeom>
              <a:solidFill>
                <a:srgbClr val="B37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79" name="Freeform 417">
                <a:extLst>
                  <a:ext uri="{FF2B5EF4-FFF2-40B4-BE49-F238E27FC236}">
                    <a16:creationId xmlns:a16="http://schemas.microsoft.com/office/drawing/2014/main" id="{0CFB5293-45D3-4036-8B2A-8B430D842A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0" y="3653"/>
                <a:ext cx="79" cy="106"/>
              </a:xfrm>
              <a:custGeom>
                <a:avLst/>
                <a:gdLst>
                  <a:gd name="T0" fmla="*/ 416 w 34"/>
                  <a:gd name="T1" fmla="*/ 614 h 43"/>
                  <a:gd name="T2" fmla="*/ 216 w 34"/>
                  <a:gd name="T3" fmla="*/ 481 h 43"/>
                  <a:gd name="T4" fmla="*/ 163 w 34"/>
                  <a:gd name="T5" fmla="*/ 266 h 43"/>
                  <a:gd name="T6" fmla="*/ 151 w 34"/>
                  <a:gd name="T7" fmla="*/ 30 h 43"/>
                  <a:gd name="T8" fmla="*/ 163 w 34"/>
                  <a:gd name="T9" fmla="*/ 12 h 43"/>
                  <a:gd name="T10" fmla="*/ 86 w 34"/>
                  <a:gd name="T11" fmla="*/ 0 h 43"/>
                  <a:gd name="T12" fmla="*/ 77 w 34"/>
                  <a:gd name="T13" fmla="*/ 12 h 43"/>
                  <a:gd name="T14" fmla="*/ 86 w 34"/>
                  <a:gd name="T15" fmla="*/ 256 h 43"/>
                  <a:gd name="T16" fmla="*/ 139 w 34"/>
                  <a:gd name="T17" fmla="*/ 461 h 43"/>
                  <a:gd name="T18" fmla="*/ 339 w 34"/>
                  <a:gd name="T19" fmla="*/ 601 h 43"/>
                  <a:gd name="T20" fmla="*/ 428 w 34"/>
                  <a:gd name="T21" fmla="*/ 631 h 43"/>
                  <a:gd name="T22" fmla="*/ 416 w 34"/>
                  <a:gd name="T23" fmla="*/ 614 h 4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4" h="43">
                    <a:moveTo>
                      <a:pt x="33" y="41"/>
                    </a:moveTo>
                    <a:cubicBezTo>
                      <a:pt x="28" y="39"/>
                      <a:pt x="21" y="36"/>
                      <a:pt x="17" y="32"/>
                    </a:cubicBezTo>
                    <a:cubicBezTo>
                      <a:pt x="13" y="28"/>
                      <a:pt x="15" y="23"/>
                      <a:pt x="13" y="18"/>
                    </a:cubicBezTo>
                    <a:cubicBezTo>
                      <a:pt x="12" y="13"/>
                      <a:pt x="6" y="7"/>
                      <a:pt x="12" y="2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1" y="0"/>
                      <a:pt x="9" y="0"/>
                      <a:pt x="7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0" y="5"/>
                      <a:pt x="6" y="12"/>
                      <a:pt x="7" y="17"/>
                    </a:cubicBezTo>
                    <a:cubicBezTo>
                      <a:pt x="9" y="21"/>
                      <a:pt x="7" y="27"/>
                      <a:pt x="11" y="31"/>
                    </a:cubicBezTo>
                    <a:cubicBezTo>
                      <a:pt x="15" y="35"/>
                      <a:pt x="22" y="37"/>
                      <a:pt x="27" y="40"/>
                    </a:cubicBezTo>
                    <a:cubicBezTo>
                      <a:pt x="30" y="42"/>
                      <a:pt x="32" y="43"/>
                      <a:pt x="34" y="42"/>
                    </a:cubicBezTo>
                    <a:cubicBezTo>
                      <a:pt x="34" y="42"/>
                      <a:pt x="33" y="42"/>
                      <a:pt x="33" y="41"/>
                    </a:cubicBezTo>
                    <a:close/>
                  </a:path>
                </a:pathLst>
              </a:custGeom>
              <a:solidFill>
                <a:srgbClr val="B37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80" name="Freeform 418">
                <a:extLst>
                  <a:ext uri="{FF2B5EF4-FFF2-40B4-BE49-F238E27FC236}">
                    <a16:creationId xmlns:a16="http://schemas.microsoft.com/office/drawing/2014/main" id="{56841773-7817-4F92-AC69-CFD2AF52EB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4" y="3759"/>
                <a:ext cx="53" cy="94"/>
              </a:xfrm>
              <a:custGeom>
                <a:avLst/>
                <a:gdLst>
                  <a:gd name="T0" fmla="*/ 207 w 23"/>
                  <a:gd name="T1" fmla="*/ 391 h 38"/>
                  <a:gd name="T2" fmla="*/ 111 w 23"/>
                  <a:gd name="T3" fmla="*/ 299 h 38"/>
                  <a:gd name="T4" fmla="*/ 150 w 23"/>
                  <a:gd name="T5" fmla="*/ 30 h 38"/>
                  <a:gd name="T6" fmla="*/ 159 w 23"/>
                  <a:gd name="T7" fmla="*/ 30 h 38"/>
                  <a:gd name="T8" fmla="*/ 171 w 23"/>
                  <a:gd name="T9" fmla="*/ 30 h 38"/>
                  <a:gd name="T10" fmla="*/ 85 w 23"/>
                  <a:gd name="T11" fmla="*/ 12 h 38"/>
                  <a:gd name="T12" fmla="*/ 74 w 23"/>
                  <a:gd name="T13" fmla="*/ 0 h 38"/>
                  <a:gd name="T14" fmla="*/ 37 w 23"/>
                  <a:gd name="T15" fmla="*/ 287 h 38"/>
                  <a:gd name="T16" fmla="*/ 134 w 23"/>
                  <a:gd name="T17" fmla="*/ 378 h 38"/>
                  <a:gd name="T18" fmla="*/ 196 w 23"/>
                  <a:gd name="T19" fmla="*/ 532 h 38"/>
                  <a:gd name="T20" fmla="*/ 281 w 23"/>
                  <a:gd name="T21" fmla="*/ 564 h 38"/>
                  <a:gd name="T22" fmla="*/ 272 w 23"/>
                  <a:gd name="T23" fmla="*/ 564 h 38"/>
                  <a:gd name="T24" fmla="*/ 207 w 23"/>
                  <a:gd name="T25" fmla="*/ 391 h 3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3" h="38">
                    <a:moveTo>
                      <a:pt x="17" y="26"/>
                    </a:moveTo>
                    <a:cubicBezTo>
                      <a:pt x="15" y="23"/>
                      <a:pt x="11" y="24"/>
                      <a:pt x="9" y="20"/>
                    </a:cubicBezTo>
                    <a:cubicBezTo>
                      <a:pt x="6" y="14"/>
                      <a:pt x="9" y="7"/>
                      <a:pt x="12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4" y="2"/>
                      <a:pt x="14" y="2"/>
                    </a:cubicBezTo>
                    <a:cubicBezTo>
                      <a:pt x="12" y="1"/>
                      <a:pt x="9" y="0"/>
                      <a:pt x="7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5"/>
                      <a:pt x="0" y="12"/>
                      <a:pt x="3" y="19"/>
                    </a:cubicBezTo>
                    <a:cubicBezTo>
                      <a:pt x="5" y="22"/>
                      <a:pt x="9" y="22"/>
                      <a:pt x="11" y="25"/>
                    </a:cubicBezTo>
                    <a:cubicBezTo>
                      <a:pt x="14" y="27"/>
                      <a:pt x="14" y="32"/>
                      <a:pt x="16" y="35"/>
                    </a:cubicBezTo>
                    <a:cubicBezTo>
                      <a:pt x="19" y="37"/>
                      <a:pt x="21" y="38"/>
                      <a:pt x="23" y="37"/>
                    </a:cubicBezTo>
                    <a:cubicBezTo>
                      <a:pt x="23" y="37"/>
                      <a:pt x="23" y="37"/>
                      <a:pt x="22" y="37"/>
                    </a:cubicBezTo>
                    <a:cubicBezTo>
                      <a:pt x="19" y="34"/>
                      <a:pt x="20" y="29"/>
                      <a:pt x="17" y="26"/>
                    </a:cubicBezTo>
                    <a:close/>
                  </a:path>
                </a:pathLst>
              </a:custGeom>
              <a:solidFill>
                <a:srgbClr val="B37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81" name="Freeform 419">
                <a:extLst>
                  <a:ext uri="{FF2B5EF4-FFF2-40B4-BE49-F238E27FC236}">
                    <a16:creationId xmlns:a16="http://schemas.microsoft.com/office/drawing/2014/main" id="{CDB91142-FB3B-487C-95C2-A83690B700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5" y="3715"/>
                <a:ext cx="58" cy="79"/>
              </a:xfrm>
              <a:custGeom>
                <a:avLst/>
                <a:gdLst>
                  <a:gd name="T0" fmla="*/ 200 w 25"/>
                  <a:gd name="T1" fmla="*/ 469 h 32"/>
                  <a:gd name="T2" fmla="*/ 102 w 25"/>
                  <a:gd name="T3" fmla="*/ 225 h 32"/>
                  <a:gd name="T4" fmla="*/ 225 w 25"/>
                  <a:gd name="T5" fmla="*/ 30 h 32"/>
                  <a:gd name="T6" fmla="*/ 264 w 25"/>
                  <a:gd name="T7" fmla="*/ 30 h 32"/>
                  <a:gd name="T8" fmla="*/ 313 w 25"/>
                  <a:gd name="T9" fmla="*/ 30 h 32"/>
                  <a:gd name="T10" fmla="*/ 188 w 25"/>
                  <a:gd name="T11" fmla="*/ 12 h 32"/>
                  <a:gd name="T12" fmla="*/ 151 w 25"/>
                  <a:gd name="T13" fmla="*/ 12 h 32"/>
                  <a:gd name="T14" fmla="*/ 28 w 25"/>
                  <a:gd name="T15" fmla="*/ 212 h 32"/>
                  <a:gd name="T16" fmla="*/ 123 w 25"/>
                  <a:gd name="T17" fmla="*/ 452 h 32"/>
                  <a:gd name="T18" fmla="*/ 209 w 25"/>
                  <a:gd name="T19" fmla="*/ 481 h 32"/>
                  <a:gd name="T20" fmla="*/ 200 w 25"/>
                  <a:gd name="T21" fmla="*/ 469 h 3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5" h="32">
                    <a:moveTo>
                      <a:pt x="16" y="31"/>
                    </a:moveTo>
                    <a:cubicBezTo>
                      <a:pt x="7" y="29"/>
                      <a:pt x="6" y="25"/>
                      <a:pt x="8" y="15"/>
                    </a:cubicBezTo>
                    <a:cubicBezTo>
                      <a:pt x="10" y="8"/>
                      <a:pt x="12" y="6"/>
                      <a:pt x="18" y="2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22" y="2"/>
                      <a:pt x="24" y="2"/>
                      <a:pt x="25" y="2"/>
                    </a:cubicBezTo>
                    <a:cubicBezTo>
                      <a:pt x="23" y="0"/>
                      <a:pt x="18" y="2"/>
                      <a:pt x="15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6" y="4"/>
                      <a:pt x="4" y="7"/>
                      <a:pt x="2" y="14"/>
                    </a:cubicBezTo>
                    <a:cubicBezTo>
                      <a:pt x="0" y="24"/>
                      <a:pt x="1" y="27"/>
                      <a:pt x="10" y="30"/>
                    </a:cubicBezTo>
                    <a:cubicBezTo>
                      <a:pt x="12" y="31"/>
                      <a:pt x="15" y="32"/>
                      <a:pt x="17" y="32"/>
                    </a:cubicBezTo>
                    <a:cubicBezTo>
                      <a:pt x="17" y="32"/>
                      <a:pt x="16" y="32"/>
                      <a:pt x="16" y="31"/>
                    </a:cubicBezTo>
                    <a:close/>
                  </a:path>
                </a:pathLst>
              </a:custGeom>
              <a:solidFill>
                <a:srgbClr val="B37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82" name="Freeform 420">
                <a:extLst>
                  <a:ext uri="{FF2B5EF4-FFF2-40B4-BE49-F238E27FC236}">
                    <a16:creationId xmlns:a16="http://schemas.microsoft.com/office/drawing/2014/main" id="{6D54553E-5298-4CA3-94FA-C31CE65A96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4" y="3586"/>
                <a:ext cx="79" cy="111"/>
              </a:xfrm>
              <a:custGeom>
                <a:avLst/>
                <a:gdLst>
                  <a:gd name="T0" fmla="*/ 86 w 34"/>
                  <a:gd name="T1" fmla="*/ 523 h 45"/>
                  <a:gd name="T2" fmla="*/ 188 w 34"/>
                  <a:gd name="T3" fmla="*/ 183 h 45"/>
                  <a:gd name="T4" fmla="*/ 339 w 34"/>
                  <a:gd name="T5" fmla="*/ 62 h 45"/>
                  <a:gd name="T6" fmla="*/ 428 w 34"/>
                  <a:gd name="T7" fmla="*/ 30 h 45"/>
                  <a:gd name="T8" fmla="*/ 400 w 34"/>
                  <a:gd name="T9" fmla="*/ 0 h 45"/>
                  <a:gd name="T10" fmla="*/ 362 w 34"/>
                  <a:gd name="T11" fmla="*/ 12 h 45"/>
                  <a:gd name="T12" fmla="*/ 265 w 34"/>
                  <a:gd name="T13" fmla="*/ 30 h 45"/>
                  <a:gd name="T14" fmla="*/ 114 w 34"/>
                  <a:gd name="T15" fmla="*/ 165 h 45"/>
                  <a:gd name="T16" fmla="*/ 12 w 34"/>
                  <a:gd name="T17" fmla="*/ 493 h 45"/>
                  <a:gd name="T18" fmla="*/ 114 w 34"/>
                  <a:gd name="T19" fmla="*/ 676 h 45"/>
                  <a:gd name="T20" fmla="*/ 86 w 34"/>
                  <a:gd name="T21" fmla="*/ 523 h 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4" h="45">
                    <a:moveTo>
                      <a:pt x="7" y="35"/>
                    </a:moveTo>
                    <a:cubicBezTo>
                      <a:pt x="8" y="28"/>
                      <a:pt x="11" y="18"/>
                      <a:pt x="15" y="12"/>
                    </a:cubicBezTo>
                    <a:cubicBezTo>
                      <a:pt x="18" y="8"/>
                      <a:pt x="22" y="5"/>
                      <a:pt x="27" y="4"/>
                    </a:cubicBezTo>
                    <a:cubicBezTo>
                      <a:pt x="29" y="3"/>
                      <a:pt x="32" y="3"/>
                      <a:pt x="34" y="2"/>
                    </a:cubicBezTo>
                    <a:cubicBezTo>
                      <a:pt x="33" y="1"/>
                      <a:pt x="33" y="0"/>
                      <a:pt x="32" y="0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7" y="2"/>
                      <a:pt x="23" y="2"/>
                      <a:pt x="21" y="2"/>
                    </a:cubicBezTo>
                    <a:cubicBezTo>
                      <a:pt x="16" y="4"/>
                      <a:pt x="12" y="7"/>
                      <a:pt x="9" y="11"/>
                    </a:cubicBezTo>
                    <a:cubicBezTo>
                      <a:pt x="5" y="17"/>
                      <a:pt x="2" y="26"/>
                      <a:pt x="1" y="33"/>
                    </a:cubicBezTo>
                    <a:cubicBezTo>
                      <a:pt x="0" y="41"/>
                      <a:pt x="2" y="45"/>
                      <a:pt x="9" y="45"/>
                    </a:cubicBezTo>
                    <a:cubicBezTo>
                      <a:pt x="7" y="43"/>
                      <a:pt x="6" y="40"/>
                      <a:pt x="7" y="35"/>
                    </a:cubicBezTo>
                    <a:close/>
                  </a:path>
                </a:pathLst>
              </a:custGeom>
              <a:solidFill>
                <a:srgbClr val="B37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83" name="Freeform 421">
                <a:extLst>
                  <a:ext uri="{FF2B5EF4-FFF2-40B4-BE49-F238E27FC236}">
                    <a16:creationId xmlns:a16="http://schemas.microsoft.com/office/drawing/2014/main" id="{9EBBF984-2305-46B4-8147-BCA5ECD5E6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7" y="3507"/>
                <a:ext cx="88" cy="64"/>
              </a:xfrm>
              <a:custGeom>
                <a:avLst/>
                <a:gdLst>
                  <a:gd name="T0" fmla="*/ 74 w 38"/>
                  <a:gd name="T1" fmla="*/ 236 h 26"/>
                  <a:gd name="T2" fmla="*/ 74 w 38"/>
                  <a:gd name="T3" fmla="*/ 236 h 26"/>
                  <a:gd name="T4" fmla="*/ 262 w 38"/>
                  <a:gd name="T5" fmla="*/ 194 h 26"/>
                  <a:gd name="T6" fmla="*/ 472 w 38"/>
                  <a:gd name="T7" fmla="*/ 30 h 26"/>
                  <a:gd name="T8" fmla="*/ 408 w 38"/>
                  <a:gd name="T9" fmla="*/ 0 h 26"/>
                  <a:gd name="T10" fmla="*/ 188 w 38"/>
                  <a:gd name="T11" fmla="*/ 162 h 26"/>
                  <a:gd name="T12" fmla="*/ 0 w 38"/>
                  <a:gd name="T13" fmla="*/ 207 h 26"/>
                  <a:gd name="T14" fmla="*/ 0 w 38"/>
                  <a:gd name="T15" fmla="*/ 224 h 26"/>
                  <a:gd name="T16" fmla="*/ 199 w 38"/>
                  <a:gd name="T17" fmla="*/ 389 h 26"/>
                  <a:gd name="T18" fmla="*/ 236 w 38"/>
                  <a:gd name="T19" fmla="*/ 389 h 26"/>
                  <a:gd name="T20" fmla="*/ 74 w 38"/>
                  <a:gd name="T21" fmla="*/ 236 h 2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8" h="26">
                    <a:moveTo>
                      <a:pt x="6" y="16"/>
                    </a:moveTo>
                    <a:cubicBezTo>
                      <a:pt x="6" y="16"/>
                      <a:pt x="6" y="16"/>
                      <a:pt x="6" y="16"/>
                    </a:cubicBezTo>
                    <a:cubicBezTo>
                      <a:pt x="10" y="12"/>
                      <a:pt x="16" y="15"/>
                      <a:pt x="21" y="13"/>
                    </a:cubicBezTo>
                    <a:cubicBezTo>
                      <a:pt x="27" y="10"/>
                      <a:pt x="31" y="3"/>
                      <a:pt x="38" y="2"/>
                    </a:cubicBezTo>
                    <a:cubicBezTo>
                      <a:pt x="37" y="1"/>
                      <a:pt x="36" y="0"/>
                      <a:pt x="33" y="0"/>
                    </a:cubicBezTo>
                    <a:cubicBezTo>
                      <a:pt x="25" y="1"/>
                      <a:pt x="22" y="9"/>
                      <a:pt x="15" y="11"/>
                    </a:cubicBezTo>
                    <a:cubicBezTo>
                      <a:pt x="10" y="13"/>
                      <a:pt x="4" y="11"/>
                      <a:pt x="0" y="14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5" y="19"/>
                      <a:pt x="9" y="25"/>
                      <a:pt x="16" y="26"/>
                    </a:cubicBezTo>
                    <a:cubicBezTo>
                      <a:pt x="17" y="26"/>
                      <a:pt x="18" y="26"/>
                      <a:pt x="19" y="26"/>
                    </a:cubicBezTo>
                    <a:cubicBezTo>
                      <a:pt x="14" y="24"/>
                      <a:pt x="10" y="19"/>
                      <a:pt x="6" y="16"/>
                    </a:cubicBezTo>
                    <a:close/>
                  </a:path>
                </a:pathLst>
              </a:custGeom>
              <a:solidFill>
                <a:srgbClr val="B37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84" name="Freeform 422">
                <a:extLst>
                  <a:ext uri="{FF2B5EF4-FFF2-40B4-BE49-F238E27FC236}">
                    <a16:creationId xmlns:a16="http://schemas.microsoft.com/office/drawing/2014/main" id="{CF723512-D2FA-47FF-B35A-2222967B9C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2" y="3532"/>
                <a:ext cx="48" cy="74"/>
              </a:xfrm>
              <a:custGeom>
                <a:avLst/>
                <a:gdLst>
                  <a:gd name="T0" fmla="*/ 251 w 21"/>
                  <a:gd name="T1" fmla="*/ 30 h 30"/>
                  <a:gd name="T2" fmla="*/ 215 w 21"/>
                  <a:gd name="T3" fmla="*/ 0 h 30"/>
                  <a:gd name="T4" fmla="*/ 203 w 21"/>
                  <a:gd name="T5" fmla="*/ 0 h 30"/>
                  <a:gd name="T6" fmla="*/ 178 w 21"/>
                  <a:gd name="T7" fmla="*/ 419 h 30"/>
                  <a:gd name="T8" fmla="*/ 251 w 21"/>
                  <a:gd name="T9" fmla="*/ 3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30">
                    <a:moveTo>
                      <a:pt x="21" y="2"/>
                    </a:moveTo>
                    <a:cubicBezTo>
                      <a:pt x="20" y="1"/>
                      <a:pt x="19" y="1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9" y="1"/>
                      <a:pt x="0" y="30"/>
                      <a:pt x="15" y="28"/>
                    </a:cubicBezTo>
                    <a:cubicBezTo>
                      <a:pt x="9" y="23"/>
                      <a:pt x="15" y="6"/>
                      <a:pt x="21" y="2"/>
                    </a:cubicBezTo>
                    <a:close/>
                  </a:path>
                </a:pathLst>
              </a:custGeom>
              <a:solidFill>
                <a:srgbClr val="B37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85" name="Freeform 423">
                <a:extLst>
                  <a:ext uri="{FF2B5EF4-FFF2-40B4-BE49-F238E27FC236}">
                    <a16:creationId xmlns:a16="http://schemas.microsoft.com/office/drawing/2014/main" id="{EDDC0F64-2337-4B8D-9FC8-147DB3BD36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7" y="3544"/>
                <a:ext cx="62" cy="67"/>
              </a:xfrm>
              <a:custGeom>
                <a:avLst/>
                <a:gdLst>
                  <a:gd name="T0" fmla="*/ 195 w 27"/>
                  <a:gd name="T1" fmla="*/ 400 h 27"/>
                  <a:gd name="T2" fmla="*/ 326 w 27"/>
                  <a:gd name="T3" fmla="*/ 30 h 27"/>
                  <a:gd name="T4" fmla="*/ 317 w 27"/>
                  <a:gd name="T5" fmla="*/ 12 h 27"/>
                  <a:gd name="T6" fmla="*/ 280 w 27"/>
                  <a:gd name="T7" fmla="*/ 12 h 27"/>
                  <a:gd name="T8" fmla="*/ 122 w 27"/>
                  <a:gd name="T9" fmla="*/ 370 h 27"/>
                  <a:gd name="T10" fmla="*/ 232 w 27"/>
                  <a:gd name="T11" fmla="*/ 412 h 27"/>
                  <a:gd name="T12" fmla="*/ 195 w 27"/>
                  <a:gd name="T13" fmla="*/ 40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7" h="27">
                    <a:moveTo>
                      <a:pt x="16" y="26"/>
                    </a:moveTo>
                    <a:cubicBezTo>
                      <a:pt x="6" y="20"/>
                      <a:pt x="18" y="4"/>
                      <a:pt x="27" y="2"/>
                    </a:cubicBezTo>
                    <a:cubicBezTo>
                      <a:pt x="27" y="2"/>
                      <a:pt x="26" y="2"/>
                      <a:pt x="26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14" y="0"/>
                      <a:pt x="0" y="18"/>
                      <a:pt x="10" y="24"/>
                    </a:cubicBezTo>
                    <a:cubicBezTo>
                      <a:pt x="12" y="26"/>
                      <a:pt x="16" y="27"/>
                      <a:pt x="19" y="27"/>
                    </a:cubicBezTo>
                    <a:cubicBezTo>
                      <a:pt x="18" y="27"/>
                      <a:pt x="17" y="26"/>
                      <a:pt x="16" y="26"/>
                    </a:cubicBezTo>
                    <a:close/>
                  </a:path>
                </a:pathLst>
              </a:custGeom>
              <a:solidFill>
                <a:srgbClr val="B37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86" name="Freeform 424">
                <a:extLst>
                  <a:ext uri="{FF2B5EF4-FFF2-40B4-BE49-F238E27FC236}">
                    <a16:creationId xmlns:a16="http://schemas.microsoft.com/office/drawing/2014/main" id="{77D20462-FCA7-466F-BA44-4B7A4589F4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2" y="3604"/>
                <a:ext cx="74" cy="103"/>
              </a:xfrm>
              <a:custGeom>
                <a:avLst/>
                <a:gdLst>
                  <a:gd name="T0" fmla="*/ 134 w 32"/>
                  <a:gd name="T1" fmla="*/ 517 h 42"/>
                  <a:gd name="T2" fmla="*/ 150 w 32"/>
                  <a:gd name="T3" fmla="*/ 294 h 42"/>
                  <a:gd name="T4" fmla="*/ 236 w 32"/>
                  <a:gd name="T5" fmla="*/ 235 h 42"/>
                  <a:gd name="T6" fmla="*/ 395 w 32"/>
                  <a:gd name="T7" fmla="*/ 103 h 42"/>
                  <a:gd name="T8" fmla="*/ 160 w 32"/>
                  <a:gd name="T9" fmla="*/ 204 h 42"/>
                  <a:gd name="T10" fmla="*/ 74 w 32"/>
                  <a:gd name="T11" fmla="*/ 282 h 42"/>
                  <a:gd name="T12" fmla="*/ 65 w 32"/>
                  <a:gd name="T13" fmla="*/ 500 h 42"/>
                  <a:gd name="T14" fmla="*/ 245 w 32"/>
                  <a:gd name="T15" fmla="*/ 620 h 42"/>
                  <a:gd name="T16" fmla="*/ 134 w 32"/>
                  <a:gd name="T17" fmla="*/ 517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2" h="42">
                    <a:moveTo>
                      <a:pt x="11" y="35"/>
                    </a:moveTo>
                    <a:cubicBezTo>
                      <a:pt x="6" y="31"/>
                      <a:pt x="8" y="26"/>
                      <a:pt x="12" y="20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22" y="16"/>
                      <a:pt x="27" y="9"/>
                      <a:pt x="32" y="7"/>
                    </a:cubicBezTo>
                    <a:cubicBezTo>
                      <a:pt x="28" y="0"/>
                      <a:pt x="17" y="15"/>
                      <a:pt x="13" y="14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2" y="24"/>
                      <a:pt x="0" y="29"/>
                      <a:pt x="5" y="34"/>
                    </a:cubicBezTo>
                    <a:cubicBezTo>
                      <a:pt x="8" y="37"/>
                      <a:pt x="15" y="42"/>
                      <a:pt x="20" y="42"/>
                    </a:cubicBezTo>
                    <a:cubicBezTo>
                      <a:pt x="17" y="40"/>
                      <a:pt x="13" y="37"/>
                      <a:pt x="11" y="35"/>
                    </a:cubicBezTo>
                    <a:close/>
                  </a:path>
                </a:pathLst>
              </a:custGeom>
              <a:solidFill>
                <a:srgbClr val="B37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87" name="Freeform 425">
                <a:extLst>
                  <a:ext uri="{FF2B5EF4-FFF2-40B4-BE49-F238E27FC236}">
                    <a16:creationId xmlns:a16="http://schemas.microsoft.com/office/drawing/2014/main" id="{9E4888A0-24BF-4950-B038-F7C3595392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0" y="3702"/>
                <a:ext cx="56" cy="92"/>
              </a:xfrm>
              <a:custGeom>
                <a:avLst/>
                <a:gdLst>
                  <a:gd name="T0" fmla="*/ 114 w 24"/>
                  <a:gd name="T1" fmla="*/ 278 h 37"/>
                  <a:gd name="T2" fmla="*/ 142 w 24"/>
                  <a:gd name="T3" fmla="*/ 246 h 37"/>
                  <a:gd name="T4" fmla="*/ 306 w 24"/>
                  <a:gd name="T5" fmla="*/ 75 h 37"/>
                  <a:gd name="T6" fmla="*/ 294 w 24"/>
                  <a:gd name="T7" fmla="*/ 75 h 37"/>
                  <a:gd name="T8" fmla="*/ 65 w 24"/>
                  <a:gd name="T9" fmla="*/ 216 h 37"/>
                  <a:gd name="T10" fmla="*/ 37 w 24"/>
                  <a:gd name="T11" fmla="*/ 259 h 37"/>
                  <a:gd name="T12" fmla="*/ 229 w 24"/>
                  <a:gd name="T13" fmla="*/ 557 h 37"/>
                  <a:gd name="T14" fmla="*/ 114 w 24"/>
                  <a:gd name="T15" fmla="*/ 278 h 3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" h="37">
                    <a:moveTo>
                      <a:pt x="9" y="18"/>
                    </a:moveTo>
                    <a:cubicBezTo>
                      <a:pt x="11" y="16"/>
                      <a:pt x="11" y="16"/>
                      <a:pt x="11" y="16"/>
                    </a:cubicBezTo>
                    <a:cubicBezTo>
                      <a:pt x="14" y="13"/>
                      <a:pt x="19" y="7"/>
                      <a:pt x="24" y="5"/>
                    </a:cubicBezTo>
                    <a:cubicBezTo>
                      <a:pt x="24" y="5"/>
                      <a:pt x="24" y="5"/>
                      <a:pt x="23" y="5"/>
                    </a:cubicBezTo>
                    <a:cubicBezTo>
                      <a:pt x="17" y="0"/>
                      <a:pt x="9" y="11"/>
                      <a:pt x="5" y="14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0" y="27"/>
                      <a:pt x="11" y="37"/>
                      <a:pt x="18" y="36"/>
                    </a:cubicBezTo>
                    <a:cubicBezTo>
                      <a:pt x="12" y="33"/>
                      <a:pt x="6" y="26"/>
                      <a:pt x="9" y="18"/>
                    </a:cubicBezTo>
                    <a:close/>
                  </a:path>
                </a:pathLst>
              </a:custGeom>
              <a:solidFill>
                <a:srgbClr val="B37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88" name="Freeform 426">
                <a:extLst>
                  <a:ext uri="{FF2B5EF4-FFF2-40B4-BE49-F238E27FC236}">
                    <a16:creationId xmlns:a16="http://schemas.microsoft.com/office/drawing/2014/main" id="{AF7BDF2C-F57A-41C6-9587-B524B8A65E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4" y="3616"/>
                <a:ext cx="35" cy="49"/>
              </a:xfrm>
              <a:custGeom>
                <a:avLst/>
                <a:gdLst>
                  <a:gd name="T0" fmla="*/ 152 w 15"/>
                  <a:gd name="T1" fmla="*/ 71 h 20"/>
                  <a:gd name="T2" fmla="*/ 191 w 15"/>
                  <a:gd name="T3" fmla="*/ 29 h 20"/>
                  <a:gd name="T4" fmla="*/ 191 w 15"/>
                  <a:gd name="T5" fmla="*/ 29 h 20"/>
                  <a:gd name="T6" fmla="*/ 114 w 15"/>
                  <a:gd name="T7" fmla="*/ 12 h 20"/>
                  <a:gd name="T8" fmla="*/ 77 w 15"/>
                  <a:gd name="T9" fmla="*/ 61 h 20"/>
                  <a:gd name="T10" fmla="*/ 152 w 15"/>
                  <a:gd name="T11" fmla="*/ 294 h 20"/>
                  <a:gd name="T12" fmla="*/ 163 w 15"/>
                  <a:gd name="T13" fmla="*/ 265 h 20"/>
                  <a:gd name="T14" fmla="*/ 152 w 15"/>
                  <a:gd name="T15" fmla="*/ 71 h 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" h="20">
                    <a:moveTo>
                      <a:pt x="12" y="5"/>
                    </a:moveTo>
                    <a:cubicBezTo>
                      <a:pt x="15" y="2"/>
                      <a:pt x="15" y="2"/>
                      <a:pt x="15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3" y="1"/>
                      <a:pt x="9" y="0"/>
                      <a:pt x="9" y="1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0" y="8"/>
                      <a:pt x="7" y="18"/>
                      <a:pt x="12" y="20"/>
                    </a:cubicBezTo>
                    <a:cubicBezTo>
                      <a:pt x="12" y="20"/>
                      <a:pt x="13" y="19"/>
                      <a:pt x="13" y="18"/>
                    </a:cubicBezTo>
                    <a:cubicBezTo>
                      <a:pt x="10" y="14"/>
                      <a:pt x="8" y="8"/>
                      <a:pt x="12" y="5"/>
                    </a:cubicBezTo>
                    <a:close/>
                  </a:path>
                </a:pathLst>
              </a:custGeom>
              <a:solidFill>
                <a:srgbClr val="B37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89" name="Freeform 427">
                <a:extLst>
                  <a:ext uri="{FF2B5EF4-FFF2-40B4-BE49-F238E27FC236}">
                    <a16:creationId xmlns:a16="http://schemas.microsoft.com/office/drawing/2014/main" id="{32CEE2B9-58F4-4C81-9922-1133FF2AEA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2" y="3700"/>
                <a:ext cx="30" cy="32"/>
              </a:xfrm>
              <a:custGeom>
                <a:avLst/>
                <a:gdLst>
                  <a:gd name="T0" fmla="*/ 97 w 13"/>
                  <a:gd name="T1" fmla="*/ 74 h 13"/>
                  <a:gd name="T2" fmla="*/ 122 w 13"/>
                  <a:gd name="T3" fmla="*/ 62 h 13"/>
                  <a:gd name="T4" fmla="*/ 159 w 13"/>
                  <a:gd name="T5" fmla="*/ 42 h 13"/>
                  <a:gd name="T6" fmla="*/ 159 w 13"/>
                  <a:gd name="T7" fmla="*/ 42 h 13"/>
                  <a:gd name="T8" fmla="*/ 48 w 13"/>
                  <a:gd name="T9" fmla="*/ 42 h 13"/>
                  <a:gd name="T10" fmla="*/ 28 w 13"/>
                  <a:gd name="T11" fmla="*/ 42 h 13"/>
                  <a:gd name="T12" fmla="*/ 150 w 13"/>
                  <a:gd name="T13" fmla="*/ 182 h 13"/>
                  <a:gd name="T14" fmla="*/ 97 w 13"/>
                  <a:gd name="T15" fmla="*/ 74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3" h="13">
                    <a:moveTo>
                      <a:pt x="8" y="5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1" y="4"/>
                      <a:pt x="12" y="3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0" y="0"/>
                      <a:pt x="8" y="1"/>
                      <a:pt x="4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0" y="9"/>
                      <a:pt x="7" y="13"/>
                      <a:pt x="12" y="12"/>
                    </a:cubicBezTo>
                    <a:cubicBezTo>
                      <a:pt x="9" y="11"/>
                      <a:pt x="7" y="8"/>
                      <a:pt x="8" y="5"/>
                    </a:cubicBezTo>
                    <a:close/>
                  </a:path>
                </a:pathLst>
              </a:custGeom>
              <a:solidFill>
                <a:srgbClr val="B37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90" name="Freeform 428">
                <a:extLst>
                  <a:ext uri="{FF2B5EF4-FFF2-40B4-BE49-F238E27FC236}">
                    <a16:creationId xmlns:a16="http://schemas.microsoft.com/office/drawing/2014/main" id="{71E0103B-37F9-4F02-8721-4EA1E10D41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7" y="3438"/>
                <a:ext cx="55" cy="40"/>
              </a:xfrm>
              <a:custGeom>
                <a:avLst/>
                <a:gdLst>
                  <a:gd name="T0" fmla="*/ 147 w 24"/>
                  <a:gd name="T1" fmla="*/ 83 h 16"/>
                  <a:gd name="T2" fmla="*/ 167 w 24"/>
                  <a:gd name="T3" fmla="*/ 83 h 16"/>
                  <a:gd name="T4" fmla="*/ 289 w 24"/>
                  <a:gd name="T5" fmla="*/ 33 h 16"/>
                  <a:gd name="T6" fmla="*/ 264 w 24"/>
                  <a:gd name="T7" fmla="*/ 33 h 16"/>
                  <a:gd name="T8" fmla="*/ 94 w 24"/>
                  <a:gd name="T9" fmla="*/ 50 h 16"/>
                  <a:gd name="T10" fmla="*/ 73 w 24"/>
                  <a:gd name="T11" fmla="*/ 50 h 16"/>
                  <a:gd name="T12" fmla="*/ 110 w 24"/>
                  <a:gd name="T13" fmla="*/ 250 h 16"/>
                  <a:gd name="T14" fmla="*/ 131 w 24"/>
                  <a:gd name="T15" fmla="*/ 250 h 16"/>
                  <a:gd name="T16" fmla="*/ 147 w 24"/>
                  <a:gd name="T17" fmla="*/ 83 h 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4" h="16">
                    <a:moveTo>
                      <a:pt x="12" y="5"/>
                    </a:moveTo>
                    <a:cubicBezTo>
                      <a:pt x="14" y="5"/>
                      <a:pt x="14" y="5"/>
                      <a:pt x="14" y="5"/>
                    </a:cubicBezTo>
                    <a:cubicBezTo>
                      <a:pt x="16" y="5"/>
                      <a:pt x="20" y="3"/>
                      <a:pt x="24" y="2"/>
                    </a:cubicBezTo>
                    <a:cubicBezTo>
                      <a:pt x="24" y="2"/>
                      <a:pt x="23" y="2"/>
                      <a:pt x="22" y="2"/>
                    </a:cubicBezTo>
                    <a:cubicBezTo>
                      <a:pt x="17" y="0"/>
                      <a:pt x="11" y="3"/>
                      <a:pt x="8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0" y="9"/>
                      <a:pt x="0" y="15"/>
                      <a:pt x="9" y="16"/>
                    </a:cubicBezTo>
                    <a:cubicBezTo>
                      <a:pt x="10" y="16"/>
                      <a:pt x="10" y="16"/>
                      <a:pt x="11" y="16"/>
                    </a:cubicBezTo>
                    <a:cubicBezTo>
                      <a:pt x="6" y="14"/>
                      <a:pt x="7" y="9"/>
                      <a:pt x="12" y="5"/>
                    </a:cubicBezTo>
                    <a:close/>
                  </a:path>
                </a:pathLst>
              </a:custGeom>
              <a:solidFill>
                <a:srgbClr val="B37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91" name="Freeform 429">
                <a:extLst>
                  <a:ext uri="{FF2B5EF4-FFF2-40B4-BE49-F238E27FC236}">
                    <a16:creationId xmlns:a16="http://schemas.microsoft.com/office/drawing/2014/main" id="{C797E548-BB21-4201-BA40-523111031D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8" y="3539"/>
                <a:ext cx="55" cy="114"/>
              </a:xfrm>
              <a:custGeom>
                <a:avLst/>
                <a:gdLst>
                  <a:gd name="T0" fmla="*/ 85 w 24"/>
                  <a:gd name="T1" fmla="*/ 515 h 46"/>
                  <a:gd name="T2" fmla="*/ 147 w 24"/>
                  <a:gd name="T3" fmla="*/ 183 h 46"/>
                  <a:gd name="T4" fmla="*/ 264 w 24"/>
                  <a:gd name="T5" fmla="*/ 42 h 46"/>
                  <a:gd name="T6" fmla="*/ 289 w 24"/>
                  <a:gd name="T7" fmla="*/ 30 h 46"/>
                  <a:gd name="T8" fmla="*/ 252 w 24"/>
                  <a:gd name="T9" fmla="*/ 0 h 46"/>
                  <a:gd name="T10" fmla="*/ 195 w 24"/>
                  <a:gd name="T11" fmla="*/ 12 h 46"/>
                  <a:gd name="T12" fmla="*/ 73 w 24"/>
                  <a:gd name="T13" fmla="*/ 166 h 46"/>
                  <a:gd name="T14" fmla="*/ 11 w 24"/>
                  <a:gd name="T15" fmla="*/ 486 h 46"/>
                  <a:gd name="T16" fmla="*/ 48 w 24"/>
                  <a:gd name="T17" fmla="*/ 689 h 46"/>
                  <a:gd name="T18" fmla="*/ 94 w 24"/>
                  <a:gd name="T19" fmla="*/ 669 h 46"/>
                  <a:gd name="T20" fmla="*/ 85 w 24"/>
                  <a:gd name="T21" fmla="*/ 515 h 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4" h="46">
                    <a:moveTo>
                      <a:pt x="7" y="34"/>
                    </a:moveTo>
                    <a:cubicBezTo>
                      <a:pt x="7" y="26"/>
                      <a:pt x="6" y="19"/>
                      <a:pt x="12" y="12"/>
                    </a:cubicBezTo>
                    <a:cubicBezTo>
                      <a:pt x="15" y="9"/>
                      <a:pt x="20" y="7"/>
                      <a:pt x="22" y="3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3" y="2"/>
                      <a:pt x="22" y="1"/>
                      <a:pt x="21" y="0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4" y="5"/>
                      <a:pt x="9" y="7"/>
                      <a:pt x="6" y="11"/>
                    </a:cubicBezTo>
                    <a:cubicBezTo>
                      <a:pt x="0" y="18"/>
                      <a:pt x="1" y="24"/>
                      <a:pt x="1" y="32"/>
                    </a:cubicBezTo>
                    <a:cubicBezTo>
                      <a:pt x="1" y="35"/>
                      <a:pt x="0" y="44"/>
                      <a:pt x="4" y="45"/>
                    </a:cubicBezTo>
                    <a:cubicBezTo>
                      <a:pt x="5" y="46"/>
                      <a:pt x="7" y="45"/>
                      <a:pt x="8" y="44"/>
                    </a:cubicBezTo>
                    <a:cubicBezTo>
                      <a:pt x="6" y="41"/>
                      <a:pt x="7" y="36"/>
                      <a:pt x="7" y="34"/>
                    </a:cubicBezTo>
                    <a:close/>
                  </a:path>
                </a:pathLst>
              </a:custGeom>
              <a:solidFill>
                <a:srgbClr val="B37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92" name="Freeform 430">
                <a:extLst>
                  <a:ext uri="{FF2B5EF4-FFF2-40B4-BE49-F238E27FC236}">
                    <a16:creationId xmlns:a16="http://schemas.microsoft.com/office/drawing/2014/main" id="{E5D22715-DF76-4846-A7E8-A6011E4CAA8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34" y="3428"/>
                <a:ext cx="46" cy="72"/>
              </a:xfrm>
              <a:custGeom>
                <a:avLst/>
                <a:gdLst>
                  <a:gd name="T0" fmla="*/ 131 w 20"/>
                  <a:gd name="T1" fmla="*/ 62 h 29"/>
                  <a:gd name="T2" fmla="*/ 74 w 20"/>
                  <a:gd name="T3" fmla="*/ 42 h 29"/>
                  <a:gd name="T4" fmla="*/ 85 w 20"/>
                  <a:gd name="T5" fmla="*/ 62 h 29"/>
                  <a:gd name="T6" fmla="*/ 131 w 20"/>
                  <a:gd name="T7" fmla="*/ 62 h 29"/>
                  <a:gd name="T8" fmla="*/ 0 w 20"/>
                  <a:gd name="T9" fmla="*/ 42 h 29"/>
                  <a:gd name="T10" fmla="*/ 12 w 20"/>
                  <a:gd name="T11" fmla="*/ 30 h 29"/>
                  <a:gd name="T12" fmla="*/ 0 w 20"/>
                  <a:gd name="T13" fmla="*/ 0 h 29"/>
                  <a:gd name="T14" fmla="*/ 0 w 20"/>
                  <a:gd name="T15" fmla="*/ 42 h 29"/>
                  <a:gd name="T16" fmla="*/ 85 w 20"/>
                  <a:gd name="T17" fmla="*/ 62 h 29"/>
                  <a:gd name="T18" fmla="*/ 74 w 20"/>
                  <a:gd name="T19" fmla="*/ 62 h 29"/>
                  <a:gd name="T20" fmla="*/ 74 w 20"/>
                  <a:gd name="T21" fmla="*/ 42 h 29"/>
                  <a:gd name="T22" fmla="*/ 12 w 20"/>
                  <a:gd name="T23" fmla="*/ 30 h 29"/>
                  <a:gd name="T24" fmla="*/ 216 w 20"/>
                  <a:gd name="T25" fmla="*/ 444 h 29"/>
                  <a:gd name="T26" fmla="*/ 244 w 20"/>
                  <a:gd name="T27" fmla="*/ 444 h 29"/>
                  <a:gd name="T28" fmla="*/ 85 w 20"/>
                  <a:gd name="T29" fmla="*/ 62 h 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0" h="29">
                    <a:moveTo>
                      <a:pt x="11" y="4"/>
                    </a:moveTo>
                    <a:cubicBezTo>
                      <a:pt x="9" y="3"/>
                      <a:pt x="8" y="3"/>
                      <a:pt x="6" y="3"/>
                    </a:cubicBezTo>
                    <a:cubicBezTo>
                      <a:pt x="6" y="3"/>
                      <a:pt x="7" y="3"/>
                      <a:pt x="7" y="4"/>
                    </a:cubicBezTo>
                    <a:cubicBezTo>
                      <a:pt x="8" y="3"/>
                      <a:pt x="9" y="3"/>
                      <a:pt x="11" y="4"/>
                    </a:cubicBezTo>
                    <a:close/>
                    <a:moveTo>
                      <a:pt x="0" y="3"/>
                    </a:moveTo>
                    <a:cubicBezTo>
                      <a:pt x="0" y="3"/>
                      <a:pt x="0" y="2"/>
                      <a:pt x="1" y="2"/>
                    </a:cubicBezTo>
                    <a:cubicBezTo>
                      <a:pt x="0" y="2"/>
                      <a:pt x="0" y="1"/>
                      <a:pt x="0" y="0"/>
                    </a:cubicBezTo>
                    <a:lnTo>
                      <a:pt x="0" y="3"/>
                    </a:lnTo>
                    <a:close/>
                    <a:moveTo>
                      <a:pt x="7" y="4"/>
                    </a:moveTo>
                    <a:cubicBezTo>
                      <a:pt x="6" y="4"/>
                      <a:pt x="6" y="4"/>
                      <a:pt x="6" y="4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4" y="2"/>
                      <a:pt x="2" y="2"/>
                      <a:pt x="1" y="2"/>
                    </a:cubicBezTo>
                    <a:cubicBezTo>
                      <a:pt x="4" y="11"/>
                      <a:pt x="9" y="29"/>
                      <a:pt x="18" y="29"/>
                    </a:cubicBezTo>
                    <a:cubicBezTo>
                      <a:pt x="19" y="29"/>
                      <a:pt x="19" y="29"/>
                      <a:pt x="20" y="29"/>
                    </a:cubicBezTo>
                    <a:cubicBezTo>
                      <a:pt x="14" y="24"/>
                      <a:pt x="10" y="11"/>
                      <a:pt x="7" y="4"/>
                    </a:cubicBezTo>
                    <a:close/>
                  </a:path>
                </a:pathLst>
              </a:custGeom>
              <a:solidFill>
                <a:srgbClr val="B37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93" name="Freeform 431">
                <a:extLst>
                  <a:ext uri="{FF2B5EF4-FFF2-40B4-BE49-F238E27FC236}">
                    <a16:creationId xmlns:a16="http://schemas.microsoft.com/office/drawing/2014/main" id="{CEF66273-3FD8-4F52-A75D-61278382A4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4" y="3411"/>
                <a:ext cx="21" cy="37"/>
              </a:xfrm>
              <a:custGeom>
                <a:avLst/>
                <a:gdLst>
                  <a:gd name="T0" fmla="*/ 77 w 9"/>
                  <a:gd name="T1" fmla="*/ 12 h 15"/>
                  <a:gd name="T2" fmla="*/ 86 w 9"/>
                  <a:gd name="T3" fmla="*/ 12 h 15"/>
                  <a:gd name="T4" fmla="*/ 28 w 9"/>
                  <a:gd name="T5" fmla="*/ 0 h 15"/>
                  <a:gd name="T6" fmla="*/ 0 w 9"/>
                  <a:gd name="T7" fmla="*/ 0 h 15"/>
                  <a:gd name="T8" fmla="*/ 65 w 9"/>
                  <a:gd name="T9" fmla="*/ 224 h 15"/>
                  <a:gd name="T10" fmla="*/ 114 w 9"/>
                  <a:gd name="T11" fmla="*/ 195 h 15"/>
                  <a:gd name="T12" fmla="*/ 77 w 9"/>
                  <a:gd name="T13" fmla="*/ 12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15">
                    <a:moveTo>
                      <a:pt x="6" y="1"/>
                    </a:moveTo>
                    <a:cubicBezTo>
                      <a:pt x="7" y="1"/>
                      <a:pt x="7" y="1"/>
                      <a:pt x="7" y="1"/>
                    </a:cubicBezTo>
                    <a:cubicBezTo>
                      <a:pt x="5" y="1"/>
                      <a:pt x="3" y="1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2"/>
                      <a:pt x="3" y="14"/>
                      <a:pt x="5" y="15"/>
                    </a:cubicBezTo>
                    <a:cubicBezTo>
                      <a:pt x="6" y="15"/>
                      <a:pt x="8" y="14"/>
                      <a:pt x="9" y="13"/>
                    </a:cubicBezTo>
                    <a:cubicBezTo>
                      <a:pt x="8" y="9"/>
                      <a:pt x="6" y="3"/>
                      <a:pt x="6" y="1"/>
                    </a:cubicBezTo>
                    <a:close/>
                  </a:path>
                </a:pathLst>
              </a:custGeom>
              <a:solidFill>
                <a:srgbClr val="B37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94" name="Freeform 432">
                <a:extLst>
                  <a:ext uri="{FF2B5EF4-FFF2-40B4-BE49-F238E27FC236}">
                    <a16:creationId xmlns:a16="http://schemas.microsoft.com/office/drawing/2014/main" id="{84AA8EFE-7DAE-4A02-90BB-170C8D0FAF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3502"/>
                <a:ext cx="42" cy="57"/>
              </a:xfrm>
              <a:custGeom>
                <a:avLst/>
                <a:gdLst>
                  <a:gd name="T0" fmla="*/ 142 w 18"/>
                  <a:gd name="T1" fmla="*/ 349 h 23"/>
                  <a:gd name="T2" fmla="*/ 201 w 18"/>
                  <a:gd name="T3" fmla="*/ 42 h 23"/>
                  <a:gd name="T4" fmla="*/ 191 w 18"/>
                  <a:gd name="T5" fmla="*/ 30 h 23"/>
                  <a:gd name="T6" fmla="*/ 229 w 18"/>
                  <a:gd name="T7" fmla="*/ 30 h 23"/>
                  <a:gd name="T8" fmla="*/ 114 w 18"/>
                  <a:gd name="T9" fmla="*/ 12 h 23"/>
                  <a:gd name="T10" fmla="*/ 126 w 18"/>
                  <a:gd name="T11" fmla="*/ 12 h 23"/>
                  <a:gd name="T12" fmla="*/ 65 w 18"/>
                  <a:gd name="T13" fmla="*/ 320 h 23"/>
                  <a:gd name="T14" fmla="*/ 142 w 18"/>
                  <a:gd name="T15" fmla="*/ 349 h 23"/>
                  <a:gd name="T16" fmla="*/ 142 w 18"/>
                  <a:gd name="T17" fmla="*/ 349 h 2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23">
                    <a:moveTo>
                      <a:pt x="11" y="23"/>
                    </a:moveTo>
                    <a:cubicBezTo>
                      <a:pt x="6" y="18"/>
                      <a:pt x="11" y="5"/>
                      <a:pt x="16" y="3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6" y="2"/>
                      <a:pt x="17" y="2"/>
                      <a:pt x="18" y="2"/>
                    </a:cubicBezTo>
                    <a:cubicBezTo>
                      <a:pt x="16" y="0"/>
                      <a:pt x="12" y="1"/>
                      <a:pt x="9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5" y="4"/>
                      <a:pt x="0" y="17"/>
                      <a:pt x="5" y="21"/>
                    </a:cubicBezTo>
                    <a:cubicBezTo>
                      <a:pt x="6" y="23"/>
                      <a:pt x="9" y="23"/>
                      <a:pt x="11" y="23"/>
                    </a:cubicBezTo>
                    <a:cubicBezTo>
                      <a:pt x="11" y="23"/>
                      <a:pt x="11" y="23"/>
                      <a:pt x="11" y="23"/>
                    </a:cubicBezTo>
                    <a:close/>
                  </a:path>
                </a:pathLst>
              </a:custGeom>
              <a:solidFill>
                <a:srgbClr val="B37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95" name="Freeform 433">
                <a:extLst>
                  <a:ext uri="{FF2B5EF4-FFF2-40B4-BE49-F238E27FC236}">
                    <a16:creationId xmlns:a16="http://schemas.microsoft.com/office/drawing/2014/main" id="{A7585B65-3804-44FF-B7E3-431991F5912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8" y="3448"/>
                <a:ext cx="19" cy="30"/>
              </a:xfrm>
              <a:custGeom>
                <a:avLst/>
                <a:gdLst>
                  <a:gd name="T0" fmla="*/ 0 w 8"/>
                  <a:gd name="T1" fmla="*/ 33 h 12"/>
                  <a:gd name="T2" fmla="*/ 12 w 8"/>
                  <a:gd name="T3" fmla="*/ 33 h 12"/>
                  <a:gd name="T4" fmla="*/ 29 w 8"/>
                  <a:gd name="T5" fmla="*/ 0 h 12"/>
                  <a:gd name="T6" fmla="*/ 0 w 8"/>
                  <a:gd name="T7" fmla="*/ 33 h 12"/>
                  <a:gd name="T8" fmla="*/ 69 w 8"/>
                  <a:gd name="T9" fmla="*/ 50 h 12"/>
                  <a:gd name="T10" fmla="*/ 69 w 8"/>
                  <a:gd name="T11" fmla="*/ 50 h 12"/>
                  <a:gd name="T12" fmla="*/ 107 w 8"/>
                  <a:gd name="T13" fmla="*/ 63 h 12"/>
                  <a:gd name="T14" fmla="*/ 69 w 8"/>
                  <a:gd name="T15" fmla="*/ 50 h 12"/>
                  <a:gd name="T16" fmla="*/ 69 w 8"/>
                  <a:gd name="T17" fmla="*/ 50 h 12"/>
                  <a:gd name="T18" fmla="*/ 69 w 8"/>
                  <a:gd name="T19" fmla="*/ 50 h 12"/>
                  <a:gd name="T20" fmla="*/ 12 w 8"/>
                  <a:gd name="T21" fmla="*/ 33 h 12"/>
                  <a:gd name="T22" fmla="*/ 95 w 8"/>
                  <a:gd name="T23" fmla="*/ 188 h 12"/>
                  <a:gd name="T24" fmla="*/ 69 w 8"/>
                  <a:gd name="T25" fmla="*/ 50 h 1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" h="12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1"/>
                      <a:pt x="2" y="0"/>
                    </a:cubicBezTo>
                    <a:lnTo>
                      <a:pt x="0" y="2"/>
                    </a:lnTo>
                    <a:close/>
                    <a:moveTo>
                      <a:pt x="5" y="3"/>
                    </a:moveTo>
                    <a:cubicBezTo>
                      <a:pt x="5" y="3"/>
                      <a:pt x="5" y="3"/>
                      <a:pt x="5" y="3"/>
                    </a:cubicBezTo>
                    <a:cubicBezTo>
                      <a:pt x="6" y="4"/>
                      <a:pt x="7" y="4"/>
                      <a:pt x="8" y="4"/>
                    </a:cubicBezTo>
                    <a:cubicBezTo>
                      <a:pt x="7" y="4"/>
                      <a:pt x="6" y="3"/>
                      <a:pt x="5" y="3"/>
                    </a:cubicBezTo>
                    <a:close/>
                    <a:moveTo>
                      <a:pt x="5" y="3"/>
                    </a:move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2" y="3"/>
                      <a:pt x="1" y="2"/>
                    </a:cubicBezTo>
                    <a:cubicBezTo>
                      <a:pt x="0" y="8"/>
                      <a:pt x="2" y="12"/>
                      <a:pt x="7" y="12"/>
                    </a:cubicBezTo>
                    <a:cubicBezTo>
                      <a:pt x="5" y="10"/>
                      <a:pt x="4" y="7"/>
                      <a:pt x="5" y="3"/>
                    </a:cubicBezTo>
                    <a:close/>
                  </a:path>
                </a:pathLst>
              </a:custGeom>
              <a:solidFill>
                <a:srgbClr val="B37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96" name="Freeform 434">
                <a:extLst>
                  <a:ext uri="{FF2B5EF4-FFF2-40B4-BE49-F238E27FC236}">
                    <a16:creationId xmlns:a16="http://schemas.microsoft.com/office/drawing/2014/main" id="{FDE80C7A-7F9C-4DDF-B866-E68AEAE4D6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1" y="3650"/>
                <a:ext cx="35" cy="60"/>
              </a:xfrm>
              <a:custGeom>
                <a:avLst/>
                <a:gdLst>
                  <a:gd name="T0" fmla="*/ 86 w 15"/>
                  <a:gd name="T1" fmla="*/ 345 h 24"/>
                  <a:gd name="T2" fmla="*/ 191 w 15"/>
                  <a:gd name="T3" fmla="*/ 50 h 24"/>
                  <a:gd name="T4" fmla="*/ 126 w 15"/>
                  <a:gd name="T5" fmla="*/ 20 h 24"/>
                  <a:gd name="T6" fmla="*/ 12 w 15"/>
                  <a:gd name="T7" fmla="*/ 313 h 24"/>
                  <a:gd name="T8" fmla="*/ 86 w 15"/>
                  <a:gd name="T9" fmla="*/ 363 h 24"/>
                  <a:gd name="T10" fmla="*/ 86 w 15"/>
                  <a:gd name="T11" fmla="*/ 345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5" h="24">
                    <a:moveTo>
                      <a:pt x="7" y="22"/>
                    </a:moveTo>
                    <a:cubicBezTo>
                      <a:pt x="6" y="18"/>
                      <a:pt x="11" y="7"/>
                      <a:pt x="15" y="3"/>
                    </a:cubicBezTo>
                    <a:cubicBezTo>
                      <a:pt x="14" y="2"/>
                      <a:pt x="13" y="0"/>
                      <a:pt x="10" y="1"/>
                    </a:cubicBezTo>
                    <a:cubicBezTo>
                      <a:pt x="6" y="2"/>
                      <a:pt x="0" y="16"/>
                      <a:pt x="1" y="20"/>
                    </a:cubicBezTo>
                    <a:cubicBezTo>
                      <a:pt x="1" y="24"/>
                      <a:pt x="4" y="24"/>
                      <a:pt x="7" y="23"/>
                    </a:cubicBezTo>
                    <a:cubicBezTo>
                      <a:pt x="7" y="22"/>
                      <a:pt x="7" y="22"/>
                      <a:pt x="7" y="22"/>
                    </a:cubicBezTo>
                    <a:close/>
                  </a:path>
                </a:pathLst>
              </a:custGeom>
              <a:solidFill>
                <a:srgbClr val="B37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97" name="Freeform 435">
                <a:extLst>
                  <a:ext uri="{FF2B5EF4-FFF2-40B4-BE49-F238E27FC236}">
                    <a16:creationId xmlns:a16="http://schemas.microsoft.com/office/drawing/2014/main" id="{2CE7855C-FFEF-4869-83AE-49919478DF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3" y="3678"/>
                <a:ext cx="40" cy="37"/>
              </a:xfrm>
              <a:custGeom>
                <a:avLst/>
                <a:gdLst>
                  <a:gd name="T0" fmla="*/ 132 w 17"/>
                  <a:gd name="T1" fmla="*/ 133 h 15"/>
                  <a:gd name="T2" fmla="*/ 221 w 17"/>
                  <a:gd name="T3" fmla="*/ 30 h 15"/>
                  <a:gd name="T4" fmla="*/ 221 w 17"/>
                  <a:gd name="T5" fmla="*/ 12 h 15"/>
                  <a:gd name="T6" fmla="*/ 209 w 17"/>
                  <a:gd name="T7" fmla="*/ 12 h 15"/>
                  <a:gd name="T8" fmla="*/ 49 w 17"/>
                  <a:gd name="T9" fmla="*/ 121 h 15"/>
                  <a:gd name="T10" fmla="*/ 78 w 17"/>
                  <a:gd name="T11" fmla="*/ 224 h 15"/>
                  <a:gd name="T12" fmla="*/ 106 w 17"/>
                  <a:gd name="T13" fmla="*/ 224 h 15"/>
                  <a:gd name="T14" fmla="*/ 132 w 17"/>
                  <a:gd name="T15" fmla="*/ 133 h 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7" h="15">
                    <a:moveTo>
                      <a:pt x="10" y="9"/>
                    </a:moveTo>
                    <a:cubicBezTo>
                      <a:pt x="12" y="6"/>
                      <a:pt x="14" y="3"/>
                      <a:pt x="17" y="2"/>
                    </a:cubicBezTo>
                    <a:cubicBezTo>
                      <a:pt x="17" y="2"/>
                      <a:pt x="17" y="1"/>
                      <a:pt x="17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9" y="0"/>
                      <a:pt x="7" y="3"/>
                      <a:pt x="4" y="8"/>
                    </a:cubicBezTo>
                    <a:cubicBezTo>
                      <a:pt x="1" y="13"/>
                      <a:pt x="0" y="14"/>
                      <a:pt x="6" y="15"/>
                    </a:cubicBezTo>
                    <a:cubicBezTo>
                      <a:pt x="7" y="15"/>
                      <a:pt x="7" y="15"/>
                      <a:pt x="8" y="15"/>
                    </a:cubicBezTo>
                    <a:cubicBezTo>
                      <a:pt x="7" y="14"/>
                      <a:pt x="8" y="12"/>
                      <a:pt x="10" y="9"/>
                    </a:cubicBezTo>
                    <a:close/>
                  </a:path>
                </a:pathLst>
              </a:custGeom>
              <a:solidFill>
                <a:srgbClr val="B37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98" name="Freeform 436">
                <a:extLst>
                  <a:ext uri="{FF2B5EF4-FFF2-40B4-BE49-F238E27FC236}">
                    <a16:creationId xmlns:a16="http://schemas.microsoft.com/office/drawing/2014/main" id="{833BCC77-14C1-4E18-A5FE-635250BDB8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6" y="1705"/>
                <a:ext cx="23" cy="79"/>
              </a:xfrm>
              <a:custGeom>
                <a:avLst/>
                <a:gdLst>
                  <a:gd name="T0" fmla="*/ 0 w 10"/>
                  <a:gd name="T1" fmla="*/ 91 h 32"/>
                  <a:gd name="T2" fmla="*/ 28 w 10"/>
                  <a:gd name="T3" fmla="*/ 316 h 32"/>
                  <a:gd name="T4" fmla="*/ 12 w 10"/>
                  <a:gd name="T5" fmla="*/ 420 h 32"/>
                  <a:gd name="T6" fmla="*/ 74 w 10"/>
                  <a:gd name="T7" fmla="*/ 360 h 32"/>
                  <a:gd name="T8" fmla="*/ 122 w 10"/>
                  <a:gd name="T9" fmla="*/ 104 h 32"/>
                  <a:gd name="T10" fmla="*/ 28 w 10"/>
                  <a:gd name="T11" fmla="*/ 74 h 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" h="32">
                    <a:moveTo>
                      <a:pt x="0" y="6"/>
                    </a:moveTo>
                    <a:cubicBezTo>
                      <a:pt x="4" y="8"/>
                      <a:pt x="3" y="17"/>
                      <a:pt x="2" y="21"/>
                    </a:cubicBezTo>
                    <a:cubicBezTo>
                      <a:pt x="2" y="23"/>
                      <a:pt x="1" y="27"/>
                      <a:pt x="1" y="28"/>
                    </a:cubicBezTo>
                    <a:cubicBezTo>
                      <a:pt x="3" y="32"/>
                      <a:pt x="5" y="25"/>
                      <a:pt x="6" y="24"/>
                    </a:cubicBezTo>
                    <a:cubicBezTo>
                      <a:pt x="7" y="19"/>
                      <a:pt x="9" y="13"/>
                      <a:pt x="10" y="7"/>
                    </a:cubicBezTo>
                    <a:cubicBezTo>
                      <a:pt x="10" y="0"/>
                      <a:pt x="5" y="0"/>
                      <a:pt x="2" y="5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99" name="Freeform 437">
                <a:extLst>
                  <a:ext uri="{FF2B5EF4-FFF2-40B4-BE49-F238E27FC236}">
                    <a16:creationId xmlns:a16="http://schemas.microsoft.com/office/drawing/2014/main" id="{D6DF7324-BC2C-4AF5-A99A-CB58538BA7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5" y="1646"/>
                <a:ext cx="35" cy="69"/>
              </a:xfrm>
              <a:custGeom>
                <a:avLst/>
                <a:gdLst>
                  <a:gd name="T0" fmla="*/ 37 w 15"/>
                  <a:gd name="T1" fmla="*/ 104 h 28"/>
                  <a:gd name="T2" fmla="*/ 37 w 15"/>
                  <a:gd name="T3" fmla="*/ 357 h 28"/>
                  <a:gd name="T4" fmla="*/ 163 w 15"/>
                  <a:gd name="T5" fmla="*/ 377 h 28"/>
                  <a:gd name="T6" fmla="*/ 191 w 15"/>
                  <a:gd name="T7" fmla="*/ 266 h 28"/>
                  <a:gd name="T8" fmla="*/ 163 w 15"/>
                  <a:gd name="T9" fmla="*/ 74 h 28"/>
                  <a:gd name="T10" fmla="*/ 49 w 15"/>
                  <a:gd name="T11" fmla="*/ 104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5" h="28">
                    <a:moveTo>
                      <a:pt x="3" y="7"/>
                    </a:moveTo>
                    <a:cubicBezTo>
                      <a:pt x="2" y="11"/>
                      <a:pt x="0" y="20"/>
                      <a:pt x="3" y="24"/>
                    </a:cubicBezTo>
                    <a:cubicBezTo>
                      <a:pt x="5" y="28"/>
                      <a:pt x="11" y="28"/>
                      <a:pt x="13" y="25"/>
                    </a:cubicBezTo>
                    <a:cubicBezTo>
                      <a:pt x="15" y="23"/>
                      <a:pt x="15" y="21"/>
                      <a:pt x="15" y="18"/>
                    </a:cubicBezTo>
                    <a:cubicBezTo>
                      <a:pt x="15" y="15"/>
                      <a:pt x="15" y="8"/>
                      <a:pt x="13" y="5"/>
                    </a:cubicBezTo>
                    <a:cubicBezTo>
                      <a:pt x="11" y="0"/>
                      <a:pt x="3" y="1"/>
                      <a:pt x="4" y="7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00" name="Freeform 438">
                <a:extLst>
                  <a:ext uri="{FF2B5EF4-FFF2-40B4-BE49-F238E27FC236}">
                    <a16:creationId xmlns:a16="http://schemas.microsoft.com/office/drawing/2014/main" id="{D7AC7B3E-9B60-4017-B3B6-86CF9C9E36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8" y="1629"/>
                <a:ext cx="34" cy="66"/>
              </a:xfrm>
              <a:custGeom>
                <a:avLst/>
                <a:gdLst>
                  <a:gd name="T0" fmla="*/ 36 w 15"/>
                  <a:gd name="T1" fmla="*/ 161 h 27"/>
                  <a:gd name="T2" fmla="*/ 73 w 15"/>
                  <a:gd name="T3" fmla="*/ 394 h 27"/>
                  <a:gd name="T4" fmla="*/ 118 w 15"/>
                  <a:gd name="T5" fmla="*/ 264 h 27"/>
                  <a:gd name="T6" fmla="*/ 165 w 15"/>
                  <a:gd name="T7" fmla="*/ 120 h 27"/>
                  <a:gd name="T8" fmla="*/ 36 w 15"/>
                  <a:gd name="T9" fmla="*/ 132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27">
                    <a:moveTo>
                      <a:pt x="3" y="11"/>
                    </a:moveTo>
                    <a:cubicBezTo>
                      <a:pt x="4" y="14"/>
                      <a:pt x="2" y="27"/>
                      <a:pt x="6" y="27"/>
                    </a:cubicBezTo>
                    <a:cubicBezTo>
                      <a:pt x="7" y="24"/>
                      <a:pt x="8" y="20"/>
                      <a:pt x="10" y="18"/>
                    </a:cubicBezTo>
                    <a:cubicBezTo>
                      <a:pt x="12" y="15"/>
                      <a:pt x="15" y="13"/>
                      <a:pt x="14" y="8"/>
                    </a:cubicBezTo>
                    <a:cubicBezTo>
                      <a:pt x="13" y="1"/>
                      <a:pt x="0" y="0"/>
                      <a:pt x="3" y="9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01" name="Freeform 439">
                <a:extLst>
                  <a:ext uri="{FF2B5EF4-FFF2-40B4-BE49-F238E27FC236}">
                    <a16:creationId xmlns:a16="http://schemas.microsoft.com/office/drawing/2014/main" id="{8948154D-416B-4965-A49B-EDA1980FBA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4" y="1658"/>
                <a:ext cx="26" cy="74"/>
              </a:xfrm>
              <a:custGeom>
                <a:avLst/>
                <a:gdLst>
                  <a:gd name="T0" fmla="*/ 0 w 11"/>
                  <a:gd name="T1" fmla="*/ 183 h 30"/>
                  <a:gd name="T2" fmla="*/ 28 w 11"/>
                  <a:gd name="T3" fmla="*/ 377 h 30"/>
                  <a:gd name="T4" fmla="*/ 106 w 11"/>
                  <a:gd name="T5" fmla="*/ 298 h 30"/>
                  <a:gd name="T6" fmla="*/ 95 w 11"/>
                  <a:gd name="T7" fmla="*/ 74 h 30"/>
                  <a:gd name="T8" fmla="*/ 12 w 11"/>
                  <a:gd name="T9" fmla="*/ 165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30">
                    <a:moveTo>
                      <a:pt x="0" y="12"/>
                    </a:moveTo>
                    <a:cubicBezTo>
                      <a:pt x="0" y="16"/>
                      <a:pt x="0" y="21"/>
                      <a:pt x="2" y="25"/>
                    </a:cubicBezTo>
                    <a:cubicBezTo>
                      <a:pt x="6" y="30"/>
                      <a:pt x="7" y="23"/>
                      <a:pt x="8" y="20"/>
                    </a:cubicBezTo>
                    <a:cubicBezTo>
                      <a:pt x="9" y="15"/>
                      <a:pt x="11" y="9"/>
                      <a:pt x="7" y="5"/>
                    </a:cubicBezTo>
                    <a:cubicBezTo>
                      <a:pt x="3" y="0"/>
                      <a:pt x="1" y="6"/>
                      <a:pt x="1" y="11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02" name="Freeform 440">
                <a:extLst>
                  <a:ext uri="{FF2B5EF4-FFF2-40B4-BE49-F238E27FC236}">
                    <a16:creationId xmlns:a16="http://schemas.microsoft.com/office/drawing/2014/main" id="{DD9A1D04-E04A-40F6-BDB3-C79A1E803E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2" y="1666"/>
                <a:ext cx="37" cy="74"/>
              </a:xfrm>
              <a:custGeom>
                <a:avLst/>
                <a:gdLst>
                  <a:gd name="T0" fmla="*/ 12 w 16"/>
                  <a:gd name="T1" fmla="*/ 133 h 30"/>
                  <a:gd name="T2" fmla="*/ 28 w 16"/>
                  <a:gd name="T3" fmla="*/ 360 h 30"/>
                  <a:gd name="T4" fmla="*/ 113 w 16"/>
                  <a:gd name="T5" fmla="*/ 348 h 30"/>
                  <a:gd name="T6" fmla="*/ 160 w 16"/>
                  <a:gd name="T7" fmla="*/ 74 h 30"/>
                  <a:gd name="T8" fmla="*/ 28 w 16"/>
                  <a:gd name="T9" fmla="*/ 104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30">
                    <a:moveTo>
                      <a:pt x="1" y="9"/>
                    </a:moveTo>
                    <a:cubicBezTo>
                      <a:pt x="1" y="14"/>
                      <a:pt x="0" y="20"/>
                      <a:pt x="2" y="24"/>
                    </a:cubicBezTo>
                    <a:cubicBezTo>
                      <a:pt x="4" y="30"/>
                      <a:pt x="8" y="28"/>
                      <a:pt x="9" y="23"/>
                    </a:cubicBezTo>
                    <a:cubicBezTo>
                      <a:pt x="11" y="18"/>
                      <a:pt x="16" y="9"/>
                      <a:pt x="13" y="5"/>
                    </a:cubicBezTo>
                    <a:cubicBezTo>
                      <a:pt x="11" y="0"/>
                      <a:pt x="4" y="3"/>
                      <a:pt x="2" y="7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03" name="Freeform 441">
                <a:extLst>
                  <a:ext uri="{FF2B5EF4-FFF2-40B4-BE49-F238E27FC236}">
                    <a16:creationId xmlns:a16="http://schemas.microsoft.com/office/drawing/2014/main" id="{D0DAB8B0-FA54-4625-8743-B402DF32A7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1" y="1631"/>
                <a:ext cx="65" cy="59"/>
              </a:xfrm>
              <a:custGeom>
                <a:avLst/>
                <a:gdLst>
                  <a:gd name="T0" fmla="*/ 12 w 28"/>
                  <a:gd name="T1" fmla="*/ 162 h 24"/>
                  <a:gd name="T2" fmla="*/ 123 w 28"/>
                  <a:gd name="T3" fmla="*/ 295 h 24"/>
                  <a:gd name="T4" fmla="*/ 265 w 28"/>
                  <a:gd name="T5" fmla="*/ 224 h 24"/>
                  <a:gd name="T6" fmla="*/ 12 w 28"/>
                  <a:gd name="T7" fmla="*/ 133 h 2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" h="24">
                    <a:moveTo>
                      <a:pt x="1" y="11"/>
                    </a:moveTo>
                    <a:cubicBezTo>
                      <a:pt x="3" y="14"/>
                      <a:pt x="7" y="18"/>
                      <a:pt x="10" y="20"/>
                    </a:cubicBezTo>
                    <a:cubicBezTo>
                      <a:pt x="14" y="24"/>
                      <a:pt x="19" y="19"/>
                      <a:pt x="21" y="15"/>
                    </a:cubicBezTo>
                    <a:cubicBezTo>
                      <a:pt x="28" y="3"/>
                      <a:pt x="0" y="0"/>
                      <a:pt x="1" y="9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04" name="Freeform 442">
                <a:extLst>
                  <a:ext uri="{FF2B5EF4-FFF2-40B4-BE49-F238E27FC236}">
                    <a16:creationId xmlns:a16="http://schemas.microsoft.com/office/drawing/2014/main" id="{C045D76B-D2F3-445C-8981-7A7E47268C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7" y="1629"/>
                <a:ext cx="51" cy="61"/>
              </a:xfrm>
              <a:custGeom>
                <a:avLst/>
                <a:gdLst>
                  <a:gd name="T0" fmla="*/ 0 w 22"/>
                  <a:gd name="T1" fmla="*/ 132 h 25"/>
                  <a:gd name="T2" fmla="*/ 74 w 22"/>
                  <a:gd name="T3" fmla="*/ 334 h 25"/>
                  <a:gd name="T4" fmla="*/ 209 w 22"/>
                  <a:gd name="T5" fmla="*/ 220 h 25"/>
                  <a:gd name="T6" fmla="*/ 0 w 22"/>
                  <a:gd name="T7" fmla="*/ 120 h 2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" h="25">
                    <a:moveTo>
                      <a:pt x="0" y="9"/>
                    </a:moveTo>
                    <a:cubicBezTo>
                      <a:pt x="0" y="15"/>
                      <a:pt x="1" y="21"/>
                      <a:pt x="6" y="23"/>
                    </a:cubicBezTo>
                    <a:cubicBezTo>
                      <a:pt x="12" y="25"/>
                      <a:pt x="14" y="20"/>
                      <a:pt x="17" y="15"/>
                    </a:cubicBezTo>
                    <a:cubicBezTo>
                      <a:pt x="22" y="4"/>
                      <a:pt x="4" y="0"/>
                      <a:pt x="0" y="8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05" name="Freeform 443">
                <a:extLst>
                  <a:ext uri="{FF2B5EF4-FFF2-40B4-BE49-F238E27FC236}">
                    <a16:creationId xmlns:a16="http://schemas.microsoft.com/office/drawing/2014/main" id="{935B208D-FBFF-464A-B30E-181E0B02E4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2" y="1601"/>
                <a:ext cx="58" cy="52"/>
              </a:xfrm>
              <a:custGeom>
                <a:avLst/>
                <a:gdLst>
                  <a:gd name="T0" fmla="*/ 12 w 25"/>
                  <a:gd name="T1" fmla="*/ 124 h 21"/>
                  <a:gd name="T2" fmla="*/ 123 w 25"/>
                  <a:gd name="T3" fmla="*/ 307 h 21"/>
                  <a:gd name="T4" fmla="*/ 274 w 25"/>
                  <a:gd name="T5" fmla="*/ 287 h 21"/>
                  <a:gd name="T6" fmla="*/ 188 w 25"/>
                  <a:gd name="T7" fmla="*/ 74 h 21"/>
                  <a:gd name="T8" fmla="*/ 0 w 25"/>
                  <a:gd name="T9" fmla="*/ 92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" h="21">
                    <a:moveTo>
                      <a:pt x="1" y="8"/>
                    </a:moveTo>
                    <a:cubicBezTo>
                      <a:pt x="0" y="11"/>
                      <a:pt x="6" y="19"/>
                      <a:pt x="10" y="20"/>
                    </a:cubicBezTo>
                    <a:cubicBezTo>
                      <a:pt x="13" y="21"/>
                      <a:pt x="21" y="21"/>
                      <a:pt x="22" y="19"/>
                    </a:cubicBezTo>
                    <a:cubicBezTo>
                      <a:pt x="25" y="14"/>
                      <a:pt x="18" y="7"/>
                      <a:pt x="15" y="5"/>
                    </a:cubicBezTo>
                    <a:cubicBezTo>
                      <a:pt x="11" y="3"/>
                      <a:pt x="3" y="0"/>
                      <a:pt x="0" y="6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06" name="Freeform 444">
                <a:extLst>
                  <a:ext uri="{FF2B5EF4-FFF2-40B4-BE49-F238E27FC236}">
                    <a16:creationId xmlns:a16="http://schemas.microsoft.com/office/drawing/2014/main" id="{43BDC282-907E-491D-9AE3-F5E2FA7E1E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0" y="1599"/>
                <a:ext cx="37" cy="44"/>
              </a:xfrm>
              <a:custGeom>
                <a:avLst/>
                <a:gdLst>
                  <a:gd name="T0" fmla="*/ 28 w 16"/>
                  <a:gd name="T1" fmla="*/ 59 h 18"/>
                  <a:gd name="T2" fmla="*/ 49 w 16"/>
                  <a:gd name="T3" fmla="*/ 232 h 18"/>
                  <a:gd name="T4" fmla="*/ 160 w 16"/>
                  <a:gd name="T5" fmla="*/ 191 h 18"/>
                  <a:gd name="T6" fmla="*/ 134 w 16"/>
                  <a:gd name="T7" fmla="*/ 42 h 18"/>
                  <a:gd name="T8" fmla="*/ 12 w 16"/>
                  <a:gd name="T9" fmla="*/ 42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8">
                    <a:moveTo>
                      <a:pt x="2" y="4"/>
                    </a:moveTo>
                    <a:cubicBezTo>
                      <a:pt x="0" y="6"/>
                      <a:pt x="2" y="14"/>
                      <a:pt x="4" y="16"/>
                    </a:cubicBezTo>
                    <a:cubicBezTo>
                      <a:pt x="8" y="18"/>
                      <a:pt x="12" y="16"/>
                      <a:pt x="13" y="13"/>
                    </a:cubicBezTo>
                    <a:cubicBezTo>
                      <a:pt x="16" y="9"/>
                      <a:pt x="15" y="6"/>
                      <a:pt x="11" y="3"/>
                    </a:cubicBezTo>
                    <a:cubicBezTo>
                      <a:pt x="7" y="0"/>
                      <a:pt x="6" y="2"/>
                      <a:pt x="1" y="3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07" name="Freeform 445">
                <a:extLst>
                  <a:ext uri="{FF2B5EF4-FFF2-40B4-BE49-F238E27FC236}">
                    <a16:creationId xmlns:a16="http://schemas.microsoft.com/office/drawing/2014/main" id="{AE177DEE-9939-4C53-A6E4-F82148FB63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7" y="1624"/>
                <a:ext cx="25" cy="69"/>
              </a:xfrm>
              <a:custGeom>
                <a:avLst/>
                <a:gdLst>
                  <a:gd name="T0" fmla="*/ 25 w 11"/>
                  <a:gd name="T1" fmla="*/ 121 h 28"/>
                  <a:gd name="T2" fmla="*/ 118 w 11"/>
                  <a:gd name="T3" fmla="*/ 419 h 28"/>
                  <a:gd name="T4" fmla="*/ 82 w 11"/>
                  <a:gd name="T5" fmla="*/ 195 h 28"/>
                  <a:gd name="T6" fmla="*/ 11 w 11"/>
                  <a:gd name="T7" fmla="*/ 91 h 2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" h="28">
                    <a:moveTo>
                      <a:pt x="2" y="8"/>
                    </a:moveTo>
                    <a:cubicBezTo>
                      <a:pt x="0" y="11"/>
                      <a:pt x="6" y="28"/>
                      <a:pt x="10" y="28"/>
                    </a:cubicBezTo>
                    <a:cubicBezTo>
                      <a:pt x="11" y="25"/>
                      <a:pt x="8" y="17"/>
                      <a:pt x="7" y="13"/>
                    </a:cubicBezTo>
                    <a:cubicBezTo>
                      <a:pt x="6" y="11"/>
                      <a:pt x="4" y="0"/>
                      <a:pt x="1" y="6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08" name="Freeform 446">
                <a:extLst>
                  <a:ext uri="{FF2B5EF4-FFF2-40B4-BE49-F238E27FC236}">
                    <a16:creationId xmlns:a16="http://schemas.microsoft.com/office/drawing/2014/main" id="{C65C13CE-7435-4C3D-99A0-EDA5C9C203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9" y="1594"/>
                <a:ext cx="42" cy="37"/>
              </a:xfrm>
              <a:custGeom>
                <a:avLst/>
                <a:gdLst>
                  <a:gd name="T0" fmla="*/ 49 w 18"/>
                  <a:gd name="T1" fmla="*/ 12 h 15"/>
                  <a:gd name="T2" fmla="*/ 114 w 18"/>
                  <a:gd name="T3" fmla="*/ 195 h 15"/>
                  <a:gd name="T4" fmla="*/ 229 w 18"/>
                  <a:gd name="T5" fmla="*/ 91 h 15"/>
                  <a:gd name="T6" fmla="*/ 126 w 18"/>
                  <a:gd name="T7" fmla="*/ 74 h 15"/>
                  <a:gd name="T8" fmla="*/ 65 w 18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5">
                    <a:moveTo>
                      <a:pt x="4" y="1"/>
                    </a:moveTo>
                    <a:cubicBezTo>
                      <a:pt x="0" y="6"/>
                      <a:pt x="4" y="11"/>
                      <a:pt x="9" y="13"/>
                    </a:cubicBezTo>
                    <a:cubicBezTo>
                      <a:pt x="14" y="15"/>
                      <a:pt x="17" y="12"/>
                      <a:pt x="18" y="6"/>
                    </a:cubicBezTo>
                    <a:cubicBezTo>
                      <a:pt x="15" y="4"/>
                      <a:pt x="13" y="6"/>
                      <a:pt x="10" y="5"/>
                    </a:cubicBezTo>
                    <a:cubicBezTo>
                      <a:pt x="8" y="5"/>
                      <a:pt x="7" y="2"/>
                      <a:pt x="5" y="0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09" name="Freeform 447">
                <a:extLst>
                  <a:ext uri="{FF2B5EF4-FFF2-40B4-BE49-F238E27FC236}">
                    <a16:creationId xmlns:a16="http://schemas.microsoft.com/office/drawing/2014/main" id="{7AD9599D-1E87-4844-881C-05BD9C6478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7" y="1540"/>
                <a:ext cx="35" cy="49"/>
              </a:xfrm>
              <a:custGeom>
                <a:avLst/>
                <a:gdLst>
                  <a:gd name="T0" fmla="*/ 28 w 15"/>
                  <a:gd name="T1" fmla="*/ 61 h 20"/>
                  <a:gd name="T2" fmla="*/ 126 w 15"/>
                  <a:gd name="T3" fmla="*/ 235 h 20"/>
                  <a:gd name="T4" fmla="*/ 191 w 15"/>
                  <a:gd name="T5" fmla="*/ 61 h 20"/>
                  <a:gd name="T6" fmla="*/ 103 w 15"/>
                  <a:gd name="T7" fmla="*/ 42 h 20"/>
                  <a:gd name="T8" fmla="*/ 12 w 15"/>
                  <a:gd name="T9" fmla="*/ 29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20">
                    <a:moveTo>
                      <a:pt x="2" y="4"/>
                    </a:moveTo>
                    <a:cubicBezTo>
                      <a:pt x="0" y="9"/>
                      <a:pt x="3" y="20"/>
                      <a:pt x="10" y="16"/>
                    </a:cubicBezTo>
                    <a:cubicBezTo>
                      <a:pt x="13" y="15"/>
                      <a:pt x="15" y="7"/>
                      <a:pt x="15" y="4"/>
                    </a:cubicBezTo>
                    <a:cubicBezTo>
                      <a:pt x="13" y="3"/>
                      <a:pt x="10" y="4"/>
                      <a:pt x="8" y="3"/>
                    </a:cubicBezTo>
                    <a:cubicBezTo>
                      <a:pt x="6" y="3"/>
                      <a:pt x="3" y="0"/>
                      <a:pt x="1" y="2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10" name="Freeform 448">
                <a:extLst>
                  <a:ext uri="{FF2B5EF4-FFF2-40B4-BE49-F238E27FC236}">
                    <a16:creationId xmlns:a16="http://schemas.microsoft.com/office/drawing/2014/main" id="{3E53D24A-9A1E-47AE-9FA0-46681614C8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1" y="1552"/>
                <a:ext cx="47" cy="44"/>
              </a:xfrm>
              <a:custGeom>
                <a:avLst/>
                <a:gdLst>
                  <a:gd name="T0" fmla="*/ 12 w 20"/>
                  <a:gd name="T1" fmla="*/ 120 h 18"/>
                  <a:gd name="T2" fmla="*/ 209 w 20"/>
                  <a:gd name="T3" fmla="*/ 232 h 18"/>
                  <a:gd name="T4" fmla="*/ 259 w 20"/>
                  <a:gd name="T5" fmla="*/ 42 h 18"/>
                  <a:gd name="T6" fmla="*/ 0 w 20"/>
                  <a:gd name="T7" fmla="*/ 90 h 1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" h="18">
                    <a:moveTo>
                      <a:pt x="1" y="8"/>
                    </a:moveTo>
                    <a:cubicBezTo>
                      <a:pt x="3" y="11"/>
                      <a:pt x="13" y="18"/>
                      <a:pt x="16" y="16"/>
                    </a:cubicBezTo>
                    <a:cubicBezTo>
                      <a:pt x="18" y="14"/>
                      <a:pt x="20" y="6"/>
                      <a:pt x="20" y="3"/>
                    </a:cubicBezTo>
                    <a:cubicBezTo>
                      <a:pt x="16" y="2"/>
                      <a:pt x="2" y="0"/>
                      <a:pt x="0" y="6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11" name="Freeform 449">
                <a:extLst>
                  <a:ext uri="{FF2B5EF4-FFF2-40B4-BE49-F238E27FC236}">
                    <a16:creationId xmlns:a16="http://schemas.microsoft.com/office/drawing/2014/main" id="{14028FB2-540C-4864-A872-412C77B9D8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0" y="1550"/>
                <a:ext cx="37" cy="49"/>
              </a:xfrm>
              <a:custGeom>
                <a:avLst/>
                <a:gdLst>
                  <a:gd name="T0" fmla="*/ 37 w 16"/>
                  <a:gd name="T1" fmla="*/ 265 h 20"/>
                  <a:gd name="T2" fmla="*/ 171 w 16"/>
                  <a:gd name="T3" fmla="*/ 294 h 20"/>
                  <a:gd name="T4" fmla="*/ 171 w 16"/>
                  <a:gd name="T5" fmla="*/ 42 h 20"/>
                  <a:gd name="T6" fmla="*/ 28 w 16"/>
                  <a:gd name="T7" fmla="*/ 203 h 2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" h="20">
                    <a:moveTo>
                      <a:pt x="3" y="18"/>
                    </a:moveTo>
                    <a:cubicBezTo>
                      <a:pt x="6" y="16"/>
                      <a:pt x="11" y="19"/>
                      <a:pt x="14" y="20"/>
                    </a:cubicBezTo>
                    <a:cubicBezTo>
                      <a:pt x="15" y="18"/>
                      <a:pt x="16" y="5"/>
                      <a:pt x="14" y="3"/>
                    </a:cubicBezTo>
                    <a:cubicBezTo>
                      <a:pt x="10" y="0"/>
                      <a:pt x="0" y="10"/>
                      <a:pt x="2" y="14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12" name="Freeform 450">
                <a:extLst>
                  <a:ext uri="{FF2B5EF4-FFF2-40B4-BE49-F238E27FC236}">
                    <a16:creationId xmlns:a16="http://schemas.microsoft.com/office/drawing/2014/main" id="{B40170F5-67B2-4B7E-AEFE-544DC90A51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7" y="1495"/>
                <a:ext cx="37" cy="35"/>
              </a:xfrm>
              <a:custGeom>
                <a:avLst/>
                <a:gdLst>
                  <a:gd name="T0" fmla="*/ 0 w 16"/>
                  <a:gd name="T1" fmla="*/ 158 h 14"/>
                  <a:gd name="T2" fmla="*/ 113 w 16"/>
                  <a:gd name="T3" fmla="*/ 220 h 14"/>
                  <a:gd name="T4" fmla="*/ 171 w 16"/>
                  <a:gd name="T5" fmla="*/ 125 h 14"/>
                  <a:gd name="T6" fmla="*/ 49 w 16"/>
                  <a:gd name="T7" fmla="*/ 125 h 1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" h="14">
                    <a:moveTo>
                      <a:pt x="0" y="10"/>
                    </a:moveTo>
                    <a:cubicBezTo>
                      <a:pt x="3" y="10"/>
                      <a:pt x="6" y="14"/>
                      <a:pt x="9" y="14"/>
                    </a:cubicBezTo>
                    <a:cubicBezTo>
                      <a:pt x="11" y="13"/>
                      <a:pt x="14" y="10"/>
                      <a:pt x="14" y="8"/>
                    </a:cubicBezTo>
                    <a:cubicBezTo>
                      <a:pt x="16" y="0"/>
                      <a:pt x="7" y="9"/>
                      <a:pt x="4" y="8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13" name="Freeform 451">
                <a:extLst>
                  <a:ext uri="{FF2B5EF4-FFF2-40B4-BE49-F238E27FC236}">
                    <a16:creationId xmlns:a16="http://schemas.microsoft.com/office/drawing/2014/main" id="{6F2AFDA1-528C-49F8-8009-C31B19B500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5" y="1517"/>
                <a:ext cx="30" cy="47"/>
              </a:xfrm>
              <a:custGeom>
                <a:avLst/>
                <a:gdLst>
                  <a:gd name="T0" fmla="*/ 0 w 13"/>
                  <a:gd name="T1" fmla="*/ 74 h 19"/>
                  <a:gd name="T2" fmla="*/ 111 w 13"/>
                  <a:gd name="T3" fmla="*/ 257 h 19"/>
                  <a:gd name="T4" fmla="*/ 159 w 13"/>
                  <a:gd name="T5" fmla="*/ 121 h 19"/>
                  <a:gd name="T6" fmla="*/ 0 w 13"/>
                  <a:gd name="T7" fmla="*/ 30 h 1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" h="19">
                    <a:moveTo>
                      <a:pt x="0" y="5"/>
                    </a:moveTo>
                    <a:cubicBezTo>
                      <a:pt x="1" y="7"/>
                      <a:pt x="4" y="19"/>
                      <a:pt x="9" y="17"/>
                    </a:cubicBezTo>
                    <a:cubicBezTo>
                      <a:pt x="10" y="16"/>
                      <a:pt x="13" y="9"/>
                      <a:pt x="13" y="8"/>
                    </a:cubicBezTo>
                    <a:cubicBezTo>
                      <a:pt x="12" y="3"/>
                      <a:pt x="4" y="0"/>
                      <a:pt x="0" y="2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14" name="Freeform 452">
                <a:extLst>
                  <a:ext uri="{FF2B5EF4-FFF2-40B4-BE49-F238E27FC236}">
                    <a16:creationId xmlns:a16="http://schemas.microsoft.com/office/drawing/2014/main" id="{47D1AFD8-88E2-4F8C-B1E4-48664799E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3" y="1596"/>
                <a:ext cx="40" cy="50"/>
              </a:xfrm>
              <a:custGeom>
                <a:avLst/>
                <a:gdLst>
                  <a:gd name="T0" fmla="*/ 28 w 17"/>
                  <a:gd name="T1" fmla="*/ 145 h 20"/>
                  <a:gd name="T2" fmla="*/ 144 w 17"/>
                  <a:gd name="T3" fmla="*/ 300 h 20"/>
                  <a:gd name="T4" fmla="*/ 221 w 17"/>
                  <a:gd name="T5" fmla="*/ 125 h 20"/>
                  <a:gd name="T6" fmla="*/ 0 w 17"/>
                  <a:gd name="T7" fmla="*/ 158 h 2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" h="20">
                    <a:moveTo>
                      <a:pt x="2" y="9"/>
                    </a:moveTo>
                    <a:cubicBezTo>
                      <a:pt x="3" y="12"/>
                      <a:pt x="6" y="20"/>
                      <a:pt x="11" y="19"/>
                    </a:cubicBezTo>
                    <a:cubicBezTo>
                      <a:pt x="13" y="18"/>
                      <a:pt x="17" y="11"/>
                      <a:pt x="17" y="8"/>
                    </a:cubicBezTo>
                    <a:cubicBezTo>
                      <a:pt x="16" y="0"/>
                      <a:pt x="4" y="8"/>
                      <a:pt x="0" y="10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15" name="Freeform 453">
                <a:extLst>
                  <a:ext uri="{FF2B5EF4-FFF2-40B4-BE49-F238E27FC236}">
                    <a16:creationId xmlns:a16="http://schemas.microsoft.com/office/drawing/2014/main" id="{1F12E26C-0E1C-474F-AB84-832A6A0FF2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2" y="1567"/>
                <a:ext cx="28" cy="39"/>
              </a:xfrm>
              <a:custGeom>
                <a:avLst/>
                <a:gdLst>
                  <a:gd name="T0" fmla="*/ 0 w 12"/>
                  <a:gd name="T1" fmla="*/ 161 h 16"/>
                  <a:gd name="T2" fmla="*/ 142 w 12"/>
                  <a:gd name="T3" fmla="*/ 71 h 16"/>
                  <a:gd name="T4" fmla="*/ 28 w 12"/>
                  <a:gd name="T5" fmla="*/ 161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2" h="16">
                    <a:moveTo>
                      <a:pt x="0" y="11"/>
                    </a:moveTo>
                    <a:cubicBezTo>
                      <a:pt x="2" y="16"/>
                      <a:pt x="12" y="8"/>
                      <a:pt x="11" y="5"/>
                    </a:cubicBezTo>
                    <a:cubicBezTo>
                      <a:pt x="10" y="0"/>
                      <a:pt x="2" y="10"/>
                      <a:pt x="2" y="11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16" name="Freeform 454">
                <a:extLst>
                  <a:ext uri="{FF2B5EF4-FFF2-40B4-BE49-F238E27FC236}">
                    <a16:creationId xmlns:a16="http://schemas.microsoft.com/office/drawing/2014/main" id="{4583F5B4-C064-46A0-9A80-B425981132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3" y="1616"/>
                <a:ext cx="53" cy="30"/>
              </a:xfrm>
              <a:custGeom>
                <a:avLst/>
                <a:gdLst>
                  <a:gd name="T0" fmla="*/ 28 w 23"/>
                  <a:gd name="T1" fmla="*/ 158 h 12"/>
                  <a:gd name="T2" fmla="*/ 233 w 23"/>
                  <a:gd name="T3" fmla="*/ 33 h 12"/>
                  <a:gd name="T4" fmla="*/ 94 w 23"/>
                  <a:gd name="T5" fmla="*/ 20 h 12"/>
                  <a:gd name="T6" fmla="*/ 0 w 23"/>
                  <a:gd name="T7" fmla="*/ 125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3" h="12">
                    <a:moveTo>
                      <a:pt x="2" y="10"/>
                    </a:moveTo>
                    <a:cubicBezTo>
                      <a:pt x="6" y="12"/>
                      <a:pt x="23" y="10"/>
                      <a:pt x="19" y="2"/>
                    </a:cubicBezTo>
                    <a:cubicBezTo>
                      <a:pt x="17" y="0"/>
                      <a:pt x="11" y="1"/>
                      <a:pt x="8" y="1"/>
                    </a:cubicBezTo>
                    <a:cubicBezTo>
                      <a:pt x="3" y="2"/>
                      <a:pt x="4" y="5"/>
                      <a:pt x="0" y="8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17" name="Freeform 455">
                <a:extLst>
                  <a:ext uri="{FF2B5EF4-FFF2-40B4-BE49-F238E27FC236}">
                    <a16:creationId xmlns:a16="http://schemas.microsoft.com/office/drawing/2014/main" id="{A6EF20FA-4DD5-4549-A76C-4A29EF1E79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1" y="1567"/>
                <a:ext cx="58" cy="42"/>
              </a:xfrm>
              <a:custGeom>
                <a:avLst/>
                <a:gdLst>
                  <a:gd name="T0" fmla="*/ 0 w 25"/>
                  <a:gd name="T1" fmla="*/ 91 h 17"/>
                  <a:gd name="T2" fmla="*/ 237 w 25"/>
                  <a:gd name="T3" fmla="*/ 212 h 17"/>
                  <a:gd name="T4" fmla="*/ 302 w 25"/>
                  <a:gd name="T5" fmla="*/ 91 h 17"/>
                  <a:gd name="T6" fmla="*/ 172 w 25"/>
                  <a:gd name="T7" fmla="*/ 0 h 17"/>
                  <a:gd name="T8" fmla="*/ 12 w 25"/>
                  <a:gd name="T9" fmla="*/ 74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" h="17">
                    <a:moveTo>
                      <a:pt x="0" y="6"/>
                    </a:moveTo>
                    <a:cubicBezTo>
                      <a:pt x="4" y="10"/>
                      <a:pt x="13" y="17"/>
                      <a:pt x="19" y="14"/>
                    </a:cubicBezTo>
                    <a:cubicBezTo>
                      <a:pt x="22" y="13"/>
                      <a:pt x="25" y="8"/>
                      <a:pt x="24" y="6"/>
                    </a:cubicBezTo>
                    <a:cubicBezTo>
                      <a:pt x="23" y="3"/>
                      <a:pt x="17" y="1"/>
                      <a:pt x="14" y="0"/>
                    </a:cubicBezTo>
                    <a:cubicBezTo>
                      <a:pt x="8" y="0"/>
                      <a:pt x="6" y="5"/>
                      <a:pt x="1" y="5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18" name="Freeform 456">
                <a:extLst>
                  <a:ext uri="{FF2B5EF4-FFF2-40B4-BE49-F238E27FC236}">
                    <a16:creationId xmlns:a16="http://schemas.microsoft.com/office/drawing/2014/main" id="{156F34AF-A8FB-44E0-B8D5-F78BB0954C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0" y="1527"/>
                <a:ext cx="26" cy="15"/>
              </a:xfrm>
              <a:custGeom>
                <a:avLst/>
                <a:gdLst>
                  <a:gd name="T0" fmla="*/ 50 w 11"/>
                  <a:gd name="T1" fmla="*/ 83 h 6"/>
                  <a:gd name="T2" fmla="*/ 144 w 11"/>
                  <a:gd name="T3" fmla="*/ 83 h 6"/>
                  <a:gd name="T4" fmla="*/ 0 w 11"/>
                  <a:gd name="T5" fmla="*/ 33 h 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1" h="6">
                    <a:moveTo>
                      <a:pt x="4" y="5"/>
                    </a:moveTo>
                    <a:cubicBezTo>
                      <a:pt x="6" y="6"/>
                      <a:pt x="9" y="6"/>
                      <a:pt x="11" y="5"/>
                    </a:cubicBezTo>
                    <a:cubicBezTo>
                      <a:pt x="9" y="1"/>
                      <a:pt x="4" y="0"/>
                      <a:pt x="0" y="2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19" name="Freeform 457">
                <a:extLst>
                  <a:ext uri="{FF2B5EF4-FFF2-40B4-BE49-F238E27FC236}">
                    <a16:creationId xmlns:a16="http://schemas.microsoft.com/office/drawing/2014/main" id="{45CC3AA3-5601-40AE-A678-B42CC638AA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4" y="1552"/>
                <a:ext cx="44" cy="42"/>
              </a:xfrm>
              <a:custGeom>
                <a:avLst/>
                <a:gdLst>
                  <a:gd name="T0" fmla="*/ 0 w 19"/>
                  <a:gd name="T1" fmla="*/ 91 h 17"/>
                  <a:gd name="T2" fmla="*/ 113 w 19"/>
                  <a:gd name="T3" fmla="*/ 245 h 17"/>
                  <a:gd name="T4" fmla="*/ 236 w 19"/>
                  <a:gd name="T5" fmla="*/ 166 h 17"/>
                  <a:gd name="T6" fmla="*/ 0 w 19"/>
                  <a:gd name="T7" fmla="*/ 62 h 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" h="17">
                    <a:moveTo>
                      <a:pt x="0" y="6"/>
                    </a:moveTo>
                    <a:cubicBezTo>
                      <a:pt x="3" y="10"/>
                      <a:pt x="4" y="17"/>
                      <a:pt x="9" y="16"/>
                    </a:cubicBezTo>
                    <a:cubicBezTo>
                      <a:pt x="12" y="16"/>
                      <a:pt x="16" y="12"/>
                      <a:pt x="19" y="11"/>
                    </a:cubicBezTo>
                    <a:cubicBezTo>
                      <a:pt x="17" y="3"/>
                      <a:pt x="7" y="0"/>
                      <a:pt x="0" y="4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20" name="Freeform 458">
                <a:extLst>
                  <a:ext uri="{FF2B5EF4-FFF2-40B4-BE49-F238E27FC236}">
                    <a16:creationId xmlns:a16="http://schemas.microsoft.com/office/drawing/2014/main" id="{68CF288D-E308-40E1-AAEE-0CFF8ED627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9" y="1587"/>
                <a:ext cx="26" cy="47"/>
              </a:xfrm>
              <a:custGeom>
                <a:avLst/>
                <a:gdLst>
                  <a:gd name="T0" fmla="*/ 106 w 11"/>
                  <a:gd name="T1" fmla="*/ 12 h 19"/>
                  <a:gd name="T2" fmla="*/ 118 w 11"/>
                  <a:gd name="T3" fmla="*/ 245 h 19"/>
                  <a:gd name="T4" fmla="*/ 144 w 11"/>
                  <a:gd name="T5" fmla="*/ 92 h 19"/>
                  <a:gd name="T6" fmla="*/ 95 w 11"/>
                  <a:gd name="T7" fmla="*/ 0 h 1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" h="19">
                    <a:moveTo>
                      <a:pt x="8" y="1"/>
                    </a:moveTo>
                    <a:cubicBezTo>
                      <a:pt x="1" y="3"/>
                      <a:pt x="0" y="19"/>
                      <a:pt x="9" y="16"/>
                    </a:cubicBezTo>
                    <a:cubicBezTo>
                      <a:pt x="11" y="15"/>
                      <a:pt x="11" y="8"/>
                      <a:pt x="11" y="6"/>
                    </a:cubicBezTo>
                    <a:cubicBezTo>
                      <a:pt x="11" y="2"/>
                      <a:pt x="9" y="2"/>
                      <a:pt x="7" y="0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21" name="Freeform 459">
                <a:extLst>
                  <a:ext uri="{FF2B5EF4-FFF2-40B4-BE49-F238E27FC236}">
                    <a16:creationId xmlns:a16="http://schemas.microsoft.com/office/drawing/2014/main" id="{A673189C-2707-4CF3-9305-5E0D340BAB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6" y="1708"/>
                <a:ext cx="19" cy="71"/>
              </a:xfrm>
              <a:custGeom>
                <a:avLst/>
                <a:gdLst>
                  <a:gd name="T0" fmla="*/ 78 w 8"/>
                  <a:gd name="T1" fmla="*/ 294 h 29"/>
                  <a:gd name="T2" fmla="*/ 57 w 8"/>
                  <a:gd name="T3" fmla="*/ 71 h 29"/>
                  <a:gd name="T4" fmla="*/ 69 w 8"/>
                  <a:gd name="T5" fmla="*/ 59 h 29"/>
                  <a:gd name="T6" fmla="*/ 107 w 8"/>
                  <a:gd name="T7" fmla="*/ 12 h 29"/>
                  <a:gd name="T8" fmla="*/ 29 w 8"/>
                  <a:gd name="T9" fmla="*/ 59 h 29"/>
                  <a:gd name="T10" fmla="*/ 0 w 8"/>
                  <a:gd name="T11" fmla="*/ 71 h 29"/>
                  <a:gd name="T12" fmla="*/ 29 w 8"/>
                  <a:gd name="T13" fmla="*/ 294 h 29"/>
                  <a:gd name="T14" fmla="*/ 12 w 8"/>
                  <a:gd name="T15" fmla="*/ 397 h 29"/>
                  <a:gd name="T16" fmla="*/ 57 w 8"/>
                  <a:gd name="T17" fmla="*/ 384 h 29"/>
                  <a:gd name="T18" fmla="*/ 78 w 8"/>
                  <a:gd name="T19" fmla="*/ 294 h 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" h="29">
                    <a:moveTo>
                      <a:pt x="6" y="20"/>
                    </a:moveTo>
                    <a:cubicBezTo>
                      <a:pt x="6" y="16"/>
                      <a:pt x="7" y="7"/>
                      <a:pt x="4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3"/>
                      <a:pt x="7" y="2"/>
                      <a:pt x="8" y="1"/>
                    </a:cubicBezTo>
                    <a:cubicBezTo>
                      <a:pt x="7" y="0"/>
                      <a:pt x="4" y="1"/>
                      <a:pt x="2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4" y="7"/>
                      <a:pt x="3" y="16"/>
                      <a:pt x="2" y="20"/>
                    </a:cubicBezTo>
                    <a:cubicBezTo>
                      <a:pt x="2" y="22"/>
                      <a:pt x="1" y="26"/>
                      <a:pt x="1" y="27"/>
                    </a:cubicBezTo>
                    <a:cubicBezTo>
                      <a:pt x="2" y="29"/>
                      <a:pt x="4" y="28"/>
                      <a:pt x="4" y="26"/>
                    </a:cubicBezTo>
                    <a:cubicBezTo>
                      <a:pt x="4" y="25"/>
                      <a:pt x="6" y="21"/>
                      <a:pt x="6" y="20"/>
                    </a:cubicBezTo>
                    <a:close/>
                  </a:path>
                </a:pathLst>
              </a:custGeom>
              <a:solidFill>
                <a:srgbClr val="B37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22" name="Freeform 460">
                <a:extLst>
                  <a:ext uri="{FF2B5EF4-FFF2-40B4-BE49-F238E27FC236}">
                    <a16:creationId xmlns:a16="http://schemas.microsoft.com/office/drawing/2014/main" id="{5FD2217F-3338-4509-A2AF-CAB113C5D0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5" y="1648"/>
                <a:ext cx="23" cy="65"/>
              </a:xfrm>
              <a:custGeom>
                <a:avLst/>
                <a:gdLst>
                  <a:gd name="T0" fmla="*/ 74 w 10"/>
                  <a:gd name="T1" fmla="*/ 363 h 26"/>
                  <a:gd name="T2" fmla="*/ 74 w 10"/>
                  <a:gd name="T3" fmla="*/ 95 h 26"/>
                  <a:gd name="T4" fmla="*/ 85 w 10"/>
                  <a:gd name="T5" fmla="*/ 95 h 26"/>
                  <a:gd name="T6" fmla="*/ 122 w 10"/>
                  <a:gd name="T7" fmla="*/ 20 h 26"/>
                  <a:gd name="T8" fmla="*/ 48 w 10"/>
                  <a:gd name="T9" fmla="*/ 95 h 26"/>
                  <a:gd name="T10" fmla="*/ 37 w 10"/>
                  <a:gd name="T11" fmla="*/ 95 h 26"/>
                  <a:gd name="T12" fmla="*/ 37 w 10"/>
                  <a:gd name="T13" fmla="*/ 363 h 26"/>
                  <a:gd name="T14" fmla="*/ 122 w 10"/>
                  <a:gd name="T15" fmla="*/ 408 h 26"/>
                  <a:gd name="T16" fmla="*/ 74 w 10"/>
                  <a:gd name="T17" fmla="*/ 363 h 2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" h="26">
                    <a:moveTo>
                      <a:pt x="6" y="23"/>
                    </a:moveTo>
                    <a:cubicBezTo>
                      <a:pt x="4" y="19"/>
                      <a:pt x="6" y="10"/>
                      <a:pt x="6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6" y="3"/>
                      <a:pt x="8" y="2"/>
                      <a:pt x="10" y="1"/>
                    </a:cubicBezTo>
                    <a:cubicBezTo>
                      <a:pt x="7" y="0"/>
                      <a:pt x="3" y="2"/>
                      <a:pt x="4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10"/>
                      <a:pt x="0" y="19"/>
                      <a:pt x="3" y="23"/>
                    </a:cubicBezTo>
                    <a:cubicBezTo>
                      <a:pt x="4" y="26"/>
                      <a:pt x="7" y="26"/>
                      <a:pt x="10" y="26"/>
                    </a:cubicBezTo>
                    <a:cubicBezTo>
                      <a:pt x="8" y="25"/>
                      <a:pt x="7" y="25"/>
                      <a:pt x="6" y="23"/>
                    </a:cubicBezTo>
                    <a:close/>
                  </a:path>
                </a:pathLst>
              </a:custGeom>
              <a:solidFill>
                <a:srgbClr val="B37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23" name="Freeform 461">
                <a:extLst>
                  <a:ext uri="{FF2B5EF4-FFF2-40B4-BE49-F238E27FC236}">
                    <a16:creationId xmlns:a16="http://schemas.microsoft.com/office/drawing/2014/main" id="{4E07F1BE-92AE-47E5-A987-9AEC140611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0" y="1634"/>
                <a:ext cx="18" cy="61"/>
              </a:xfrm>
              <a:custGeom>
                <a:avLst/>
                <a:gdLst>
                  <a:gd name="T0" fmla="*/ 56 w 8"/>
                  <a:gd name="T1" fmla="*/ 132 h 25"/>
                  <a:gd name="T2" fmla="*/ 72 w 8"/>
                  <a:gd name="T3" fmla="*/ 100 h 25"/>
                  <a:gd name="T4" fmla="*/ 92 w 8"/>
                  <a:gd name="T5" fmla="*/ 12 h 25"/>
                  <a:gd name="T6" fmla="*/ 25 w 8"/>
                  <a:gd name="T7" fmla="*/ 100 h 25"/>
                  <a:gd name="T8" fmla="*/ 25 w 8"/>
                  <a:gd name="T9" fmla="*/ 132 h 25"/>
                  <a:gd name="T10" fmla="*/ 56 w 8"/>
                  <a:gd name="T11" fmla="*/ 364 h 25"/>
                  <a:gd name="T12" fmla="*/ 72 w 8"/>
                  <a:gd name="T13" fmla="*/ 322 h 25"/>
                  <a:gd name="T14" fmla="*/ 56 w 8"/>
                  <a:gd name="T15" fmla="*/ 132 h 2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" h="25">
                    <a:moveTo>
                      <a:pt x="5" y="9"/>
                    </a:moveTo>
                    <a:cubicBezTo>
                      <a:pt x="6" y="7"/>
                      <a:pt x="6" y="7"/>
                      <a:pt x="6" y="7"/>
                    </a:cubicBezTo>
                    <a:cubicBezTo>
                      <a:pt x="4" y="3"/>
                      <a:pt x="5" y="1"/>
                      <a:pt x="8" y="1"/>
                    </a:cubicBezTo>
                    <a:cubicBezTo>
                      <a:pt x="4" y="0"/>
                      <a:pt x="0" y="2"/>
                      <a:pt x="2" y="7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12"/>
                      <a:pt x="1" y="25"/>
                      <a:pt x="5" y="25"/>
                    </a:cubicBezTo>
                    <a:cubicBezTo>
                      <a:pt x="6" y="24"/>
                      <a:pt x="6" y="23"/>
                      <a:pt x="6" y="22"/>
                    </a:cubicBezTo>
                    <a:cubicBezTo>
                      <a:pt x="5" y="18"/>
                      <a:pt x="6" y="11"/>
                      <a:pt x="5" y="9"/>
                    </a:cubicBezTo>
                    <a:close/>
                  </a:path>
                </a:pathLst>
              </a:custGeom>
              <a:solidFill>
                <a:srgbClr val="B37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24" name="Freeform 462">
                <a:extLst>
                  <a:ext uri="{FF2B5EF4-FFF2-40B4-BE49-F238E27FC236}">
                    <a16:creationId xmlns:a16="http://schemas.microsoft.com/office/drawing/2014/main" id="{3929D107-82A9-40D3-9B94-6B45A9EDA2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4" y="1663"/>
                <a:ext cx="14" cy="62"/>
              </a:xfrm>
              <a:custGeom>
                <a:avLst/>
                <a:gdLst>
                  <a:gd name="T0" fmla="*/ 77 w 6"/>
                  <a:gd name="T1" fmla="*/ 350 h 25"/>
                  <a:gd name="T2" fmla="*/ 37 w 6"/>
                  <a:gd name="T3" fmla="*/ 154 h 25"/>
                  <a:gd name="T4" fmla="*/ 49 w 6"/>
                  <a:gd name="T5" fmla="*/ 136 h 25"/>
                  <a:gd name="T6" fmla="*/ 77 w 6"/>
                  <a:gd name="T7" fmla="*/ 30 h 25"/>
                  <a:gd name="T8" fmla="*/ 12 w 6"/>
                  <a:gd name="T9" fmla="*/ 136 h 25"/>
                  <a:gd name="T10" fmla="*/ 0 w 6"/>
                  <a:gd name="T11" fmla="*/ 154 h 25"/>
                  <a:gd name="T12" fmla="*/ 28 w 6"/>
                  <a:gd name="T13" fmla="*/ 350 h 25"/>
                  <a:gd name="T14" fmla="*/ 77 w 6"/>
                  <a:gd name="T15" fmla="*/ 350 h 25"/>
                  <a:gd name="T16" fmla="*/ 77 w 6"/>
                  <a:gd name="T17" fmla="*/ 350 h 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" h="25">
                    <a:moveTo>
                      <a:pt x="6" y="23"/>
                    </a:moveTo>
                    <a:cubicBezTo>
                      <a:pt x="3" y="19"/>
                      <a:pt x="3" y="14"/>
                      <a:pt x="3" y="10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6"/>
                      <a:pt x="5" y="3"/>
                      <a:pt x="6" y="2"/>
                    </a:cubicBezTo>
                    <a:cubicBezTo>
                      <a:pt x="2" y="0"/>
                      <a:pt x="1" y="5"/>
                      <a:pt x="1" y="9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4"/>
                      <a:pt x="0" y="19"/>
                      <a:pt x="2" y="23"/>
                    </a:cubicBezTo>
                    <a:cubicBezTo>
                      <a:pt x="4" y="25"/>
                      <a:pt x="6" y="25"/>
                      <a:pt x="6" y="23"/>
                    </a:cubicBezTo>
                    <a:cubicBezTo>
                      <a:pt x="6" y="23"/>
                      <a:pt x="6" y="23"/>
                      <a:pt x="6" y="23"/>
                    </a:cubicBezTo>
                    <a:close/>
                  </a:path>
                </a:pathLst>
              </a:custGeom>
              <a:solidFill>
                <a:srgbClr val="B37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25" name="Freeform 463">
                <a:extLst>
                  <a:ext uri="{FF2B5EF4-FFF2-40B4-BE49-F238E27FC236}">
                    <a16:creationId xmlns:a16="http://schemas.microsoft.com/office/drawing/2014/main" id="{5364FEB9-F0A5-4E0F-B562-7310C7BE16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2" y="1668"/>
                <a:ext cx="25" cy="67"/>
              </a:xfrm>
              <a:custGeom>
                <a:avLst/>
                <a:gdLst>
                  <a:gd name="T0" fmla="*/ 57 w 11"/>
                  <a:gd name="T1" fmla="*/ 350 h 27"/>
                  <a:gd name="T2" fmla="*/ 45 w 11"/>
                  <a:gd name="T3" fmla="*/ 124 h 27"/>
                  <a:gd name="T4" fmla="*/ 57 w 11"/>
                  <a:gd name="T5" fmla="*/ 92 h 27"/>
                  <a:gd name="T6" fmla="*/ 130 w 11"/>
                  <a:gd name="T7" fmla="*/ 12 h 27"/>
                  <a:gd name="T8" fmla="*/ 25 w 11"/>
                  <a:gd name="T9" fmla="*/ 92 h 27"/>
                  <a:gd name="T10" fmla="*/ 11 w 11"/>
                  <a:gd name="T11" fmla="*/ 124 h 27"/>
                  <a:gd name="T12" fmla="*/ 25 w 11"/>
                  <a:gd name="T13" fmla="*/ 350 h 27"/>
                  <a:gd name="T14" fmla="*/ 82 w 11"/>
                  <a:gd name="T15" fmla="*/ 400 h 27"/>
                  <a:gd name="T16" fmla="*/ 57 w 11"/>
                  <a:gd name="T17" fmla="*/ 350 h 2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" h="27">
                    <a:moveTo>
                      <a:pt x="5" y="23"/>
                    </a:moveTo>
                    <a:cubicBezTo>
                      <a:pt x="3" y="19"/>
                      <a:pt x="4" y="13"/>
                      <a:pt x="4" y="8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6" y="4"/>
                      <a:pt x="9" y="2"/>
                      <a:pt x="11" y="1"/>
                    </a:cubicBezTo>
                    <a:cubicBezTo>
                      <a:pt x="8" y="0"/>
                      <a:pt x="4" y="3"/>
                      <a:pt x="2" y="6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13"/>
                      <a:pt x="0" y="19"/>
                      <a:pt x="2" y="23"/>
                    </a:cubicBezTo>
                    <a:cubicBezTo>
                      <a:pt x="3" y="27"/>
                      <a:pt x="5" y="27"/>
                      <a:pt x="7" y="26"/>
                    </a:cubicBezTo>
                    <a:cubicBezTo>
                      <a:pt x="6" y="25"/>
                      <a:pt x="6" y="25"/>
                      <a:pt x="5" y="23"/>
                    </a:cubicBezTo>
                    <a:close/>
                  </a:path>
                </a:pathLst>
              </a:custGeom>
              <a:solidFill>
                <a:srgbClr val="B37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26" name="Freeform 464">
                <a:extLst>
                  <a:ext uri="{FF2B5EF4-FFF2-40B4-BE49-F238E27FC236}">
                    <a16:creationId xmlns:a16="http://schemas.microsoft.com/office/drawing/2014/main" id="{26C9C9C1-ED3D-4D23-BADF-6F4132E63A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4" y="1638"/>
                <a:ext cx="32" cy="47"/>
              </a:xfrm>
              <a:custGeom>
                <a:avLst/>
                <a:gdLst>
                  <a:gd name="T0" fmla="*/ 142 w 14"/>
                  <a:gd name="T1" fmla="*/ 257 h 19"/>
                  <a:gd name="T2" fmla="*/ 37 w 14"/>
                  <a:gd name="T3" fmla="*/ 121 h 19"/>
                  <a:gd name="T4" fmla="*/ 48 w 14"/>
                  <a:gd name="T5" fmla="*/ 92 h 19"/>
                  <a:gd name="T6" fmla="*/ 130 w 14"/>
                  <a:gd name="T7" fmla="*/ 12 h 19"/>
                  <a:gd name="T8" fmla="*/ 0 w 14"/>
                  <a:gd name="T9" fmla="*/ 92 h 19"/>
                  <a:gd name="T10" fmla="*/ 0 w 14"/>
                  <a:gd name="T11" fmla="*/ 121 h 19"/>
                  <a:gd name="T12" fmla="*/ 110 w 14"/>
                  <a:gd name="T13" fmla="*/ 257 h 19"/>
                  <a:gd name="T14" fmla="*/ 167 w 14"/>
                  <a:gd name="T15" fmla="*/ 275 h 19"/>
                  <a:gd name="T16" fmla="*/ 142 w 14"/>
                  <a:gd name="T17" fmla="*/ 257 h 1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4" h="19">
                    <a:moveTo>
                      <a:pt x="12" y="17"/>
                    </a:moveTo>
                    <a:cubicBezTo>
                      <a:pt x="9" y="15"/>
                      <a:pt x="5" y="11"/>
                      <a:pt x="3" y="8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3"/>
                      <a:pt x="7" y="1"/>
                      <a:pt x="11" y="1"/>
                    </a:cubicBezTo>
                    <a:cubicBezTo>
                      <a:pt x="5" y="0"/>
                      <a:pt x="0" y="2"/>
                      <a:pt x="0" y="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2" y="11"/>
                      <a:pt x="6" y="15"/>
                      <a:pt x="9" y="17"/>
                    </a:cubicBezTo>
                    <a:cubicBezTo>
                      <a:pt x="10" y="19"/>
                      <a:pt x="12" y="19"/>
                      <a:pt x="14" y="18"/>
                    </a:cubicBezTo>
                    <a:cubicBezTo>
                      <a:pt x="13" y="18"/>
                      <a:pt x="12" y="18"/>
                      <a:pt x="12" y="17"/>
                    </a:cubicBezTo>
                    <a:close/>
                  </a:path>
                </a:pathLst>
              </a:custGeom>
              <a:solidFill>
                <a:srgbClr val="B37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27" name="Freeform 465">
                <a:extLst>
                  <a:ext uri="{FF2B5EF4-FFF2-40B4-BE49-F238E27FC236}">
                    <a16:creationId xmlns:a16="http://schemas.microsoft.com/office/drawing/2014/main" id="{327DBFEA-EBD0-41BF-A1D1-0F5780DDA8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7" y="1636"/>
                <a:ext cx="23" cy="49"/>
              </a:xfrm>
              <a:custGeom>
                <a:avLst/>
                <a:gdLst>
                  <a:gd name="T0" fmla="*/ 122 w 10"/>
                  <a:gd name="T1" fmla="*/ 294 h 20"/>
                  <a:gd name="T2" fmla="*/ 37 w 10"/>
                  <a:gd name="T3" fmla="*/ 91 h 20"/>
                  <a:gd name="T4" fmla="*/ 37 w 10"/>
                  <a:gd name="T5" fmla="*/ 71 h 20"/>
                  <a:gd name="T6" fmla="*/ 122 w 10"/>
                  <a:gd name="T7" fmla="*/ 12 h 20"/>
                  <a:gd name="T8" fmla="*/ 0 w 10"/>
                  <a:gd name="T9" fmla="*/ 71 h 20"/>
                  <a:gd name="T10" fmla="*/ 0 w 10"/>
                  <a:gd name="T11" fmla="*/ 91 h 20"/>
                  <a:gd name="T12" fmla="*/ 74 w 10"/>
                  <a:gd name="T13" fmla="*/ 294 h 20"/>
                  <a:gd name="T14" fmla="*/ 122 w 10"/>
                  <a:gd name="T15" fmla="*/ 294 h 20"/>
                  <a:gd name="T16" fmla="*/ 122 w 10"/>
                  <a:gd name="T17" fmla="*/ 294 h 2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" h="20">
                    <a:moveTo>
                      <a:pt x="10" y="20"/>
                    </a:moveTo>
                    <a:cubicBezTo>
                      <a:pt x="4" y="18"/>
                      <a:pt x="4" y="12"/>
                      <a:pt x="3" y="6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3"/>
                      <a:pt x="7" y="1"/>
                      <a:pt x="10" y="1"/>
                    </a:cubicBezTo>
                    <a:cubicBezTo>
                      <a:pt x="6" y="0"/>
                      <a:pt x="2" y="2"/>
                      <a:pt x="0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12"/>
                      <a:pt x="1" y="18"/>
                      <a:pt x="6" y="20"/>
                    </a:cubicBezTo>
                    <a:cubicBezTo>
                      <a:pt x="8" y="20"/>
                      <a:pt x="9" y="20"/>
                      <a:pt x="10" y="20"/>
                    </a:cubicBezTo>
                    <a:cubicBezTo>
                      <a:pt x="10" y="20"/>
                      <a:pt x="10" y="20"/>
                      <a:pt x="10" y="20"/>
                    </a:cubicBezTo>
                    <a:close/>
                  </a:path>
                </a:pathLst>
              </a:custGeom>
              <a:solidFill>
                <a:srgbClr val="B37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28" name="Freeform 466">
                <a:extLst>
                  <a:ext uri="{FF2B5EF4-FFF2-40B4-BE49-F238E27FC236}">
                    <a16:creationId xmlns:a16="http://schemas.microsoft.com/office/drawing/2014/main" id="{BFAABB91-292E-4188-A7AB-2C09BF0558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2" y="1606"/>
                <a:ext cx="37" cy="47"/>
              </a:xfrm>
              <a:custGeom>
                <a:avLst/>
                <a:gdLst>
                  <a:gd name="T0" fmla="*/ 160 w 16"/>
                  <a:gd name="T1" fmla="*/ 275 h 19"/>
                  <a:gd name="T2" fmla="*/ 49 w 16"/>
                  <a:gd name="T3" fmla="*/ 92 h 19"/>
                  <a:gd name="T4" fmla="*/ 49 w 16"/>
                  <a:gd name="T5" fmla="*/ 62 h 19"/>
                  <a:gd name="T6" fmla="*/ 102 w 16"/>
                  <a:gd name="T7" fmla="*/ 0 h 19"/>
                  <a:gd name="T8" fmla="*/ 0 w 16"/>
                  <a:gd name="T9" fmla="*/ 62 h 19"/>
                  <a:gd name="T10" fmla="*/ 12 w 16"/>
                  <a:gd name="T11" fmla="*/ 92 h 19"/>
                  <a:gd name="T12" fmla="*/ 123 w 16"/>
                  <a:gd name="T13" fmla="*/ 275 h 19"/>
                  <a:gd name="T14" fmla="*/ 199 w 16"/>
                  <a:gd name="T15" fmla="*/ 287 h 19"/>
                  <a:gd name="T16" fmla="*/ 160 w 16"/>
                  <a:gd name="T17" fmla="*/ 275 h 1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" h="19">
                    <a:moveTo>
                      <a:pt x="13" y="18"/>
                    </a:moveTo>
                    <a:cubicBezTo>
                      <a:pt x="10" y="17"/>
                      <a:pt x="3" y="9"/>
                      <a:pt x="4" y="6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2"/>
                      <a:pt x="6" y="1"/>
                      <a:pt x="8" y="0"/>
                    </a:cubicBezTo>
                    <a:cubicBezTo>
                      <a:pt x="5" y="0"/>
                      <a:pt x="2" y="1"/>
                      <a:pt x="0" y="4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9"/>
                      <a:pt x="6" y="17"/>
                      <a:pt x="10" y="18"/>
                    </a:cubicBezTo>
                    <a:cubicBezTo>
                      <a:pt x="11" y="19"/>
                      <a:pt x="14" y="19"/>
                      <a:pt x="16" y="19"/>
                    </a:cubicBezTo>
                    <a:cubicBezTo>
                      <a:pt x="15" y="19"/>
                      <a:pt x="14" y="19"/>
                      <a:pt x="13" y="18"/>
                    </a:cubicBezTo>
                    <a:close/>
                  </a:path>
                </a:pathLst>
              </a:custGeom>
              <a:solidFill>
                <a:srgbClr val="B37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29" name="Freeform 467">
                <a:extLst>
                  <a:ext uri="{FF2B5EF4-FFF2-40B4-BE49-F238E27FC236}">
                    <a16:creationId xmlns:a16="http://schemas.microsoft.com/office/drawing/2014/main" id="{77157358-E0A2-4DB0-BCC1-C87B380F55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0" y="1601"/>
                <a:ext cx="21" cy="40"/>
              </a:xfrm>
              <a:custGeom>
                <a:avLst/>
                <a:gdLst>
                  <a:gd name="T0" fmla="*/ 103 w 9"/>
                  <a:gd name="T1" fmla="*/ 238 h 16"/>
                  <a:gd name="T2" fmla="*/ 65 w 9"/>
                  <a:gd name="T3" fmla="*/ 50 h 16"/>
                  <a:gd name="T4" fmla="*/ 49 w 9"/>
                  <a:gd name="T5" fmla="*/ 33 h 16"/>
                  <a:gd name="T6" fmla="*/ 114 w 9"/>
                  <a:gd name="T7" fmla="*/ 20 h 16"/>
                  <a:gd name="T8" fmla="*/ 12 w 9"/>
                  <a:gd name="T9" fmla="*/ 33 h 16"/>
                  <a:gd name="T10" fmla="*/ 28 w 9"/>
                  <a:gd name="T11" fmla="*/ 50 h 16"/>
                  <a:gd name="T12" fmla="*/ 49 w 9"/>
                  <a:gd name="T13" fmla="*/ 238 h 16"/>
                  <a:gd name="T14" fmla="*/ 114 w 9"/>
                  <a:gd name="T15" fmla="*/ 250 h 16"/>
                  <a:gd name="T16" fmla="*/ 103 w 9"/>
                  <a:gd name="T17" fmla="*/ 238 h 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" h="16">
                    <a:moveTo>
                      <a:pt x="8" y="15"/>
                    </a:moveTo>
                    <a:cubicBezTo>
                      <a:pt x="5" y="13"/>
                      <a:pt x="3" y="5"/>
                      <a:pt x="5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6" y="2"/>
                      <a:pt x="8" y="1"/>
                      <a:pt x="9" y="1"/>
                    </a:cubicBezTo>
                    <a:cubicBezTo>
                      <a:pt x="6" y="0"/>
                      <a:pt x="5" y="1"/>
                      <a:pt x="1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0" y="5"/>
                      <a:pt x="2" y="13"/>
                      <a:pt x="4" y="15"/>
                    </a:cubicBezTo>
                    <a:cubicBezTo>
                      <a:pt x="6" y="16"/>
                      <a:pt x="8" y="16"/>
                      <a:pt x="9" y="16"/>
                    </a:cubicBezTo>
                    <a:cubicBezTo>
                      <a:pt x="9" y="15"/>
                      <a:pt x="8" y="15"/>
                      <a:pt x="8" y="15"/>
                    </a:cubicBezTo>
                    <a:close/>
                  </a:path>
                </a:pathLst>
              </a:custGeom>
              <a:solidFill>
                <a:srgbClr val="B37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30" name="Freeform 468">
                <a:extLst>
                  <a:ext uri="{FF2B5EF4-FFF2-40B4-BE49-F238E27FC236}">
                    <a16:creationId xmlns:a16="http://schemas.microsoft.com/office/drawing/2014/main" id="{9F7B0057-E0C6-4BF1-BFFB-6A96EE199C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7" y="1634"/>
                <a:ext cx="23" cy="59"/>
              </a:xfrm>
              <a:custGeom>
                <a:avLst/>
                <a:gdLst>
                  <a:gd name="T0" fmla="*/ 37 w 10"/>
                  <a:gd name="T1" fmla="*/ 61 h 24"/>
                  <a:gd name="T2" fmla="*/ 37 w 10"/>
                  <a:gd name="T3" fmla="*/ 42 h 24"/>
                  <a:gd name="T4" fmla="*/ 48 w 10"/>
                  <a:gd name="T5" fmla="*/ 12 h 24"/>
                  <a:gd name="T6" fmla="*/ 12 w 10"/>
                  <a:gd name="T7" fmla="*/ 30 h 24"/>
                  <a:gd name="T8" fmla="*/ 28 w 10"/>
                  <a:gd name="T9" fmla="*/ 61 h 24"/>
                  <a:gd name="T10" fmla="*/ 122 w 10"/>
                  <a:gd name="T11" fmla="*/ 356 h 24"/>
                  <a:gd name="T12" fmla="*/ 122 w 10"/>
                  <a:gd name="T13" fmla="*/ 356 h 24"/>
                  <a:gd name="T14" fmla="*/ 37 w 10"/>
                  <a:gd name="T15" fmla="*/ 61 h 2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0" h="24">
                    <a:moveTo>
                      <a:pt x="3" y="4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4" y="1"/>
                      <a:pt x="4" y="1"/>
                    </a:cubicBezTo>
                    <a:cubicBezTo>
                      <a:pt x="3" y="0"/>
                      <a:pt x="2" y="0"/>
                      <a:pt x="1" y="2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0" y="7"/>
                      <a:pt x="6" y="24"/>
                      <a:pt x="10" y="24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6" y="21"/>
                      <a:pt x="2" y="7"/>
                      <a:pt x="3" y="4"/>
                    </a:cubicBezTo>
                    <a:close/>
                  </a:path>
                </a:pathLst>
              </a:custGeom>
              <a:solidFill>
                <a:srgbClr val="B37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31" name="Freeform 469">
                <a:extLst>
                  <a:ext uri="{FF2B5EF4-FFF2-40B4-BE49-F238E27FC236}">
                    <a16:creationId xmlns:a16="http://schemas.microsoft.com/office/drawing/2014/main" id="{2E88A3A4-6BE6-455A-9377-58A73958D9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9" y="1594"/>
                <a:ext cx="33" cy="32"/>
              </a:xfrm>
              <a:custGeom>
                <a:avLst/>
                <a:gdLst>
                  <a:gd name="T0" fmla="*/ 78 w 14"/>
                  <a:gd name="T1" fmla="*/ 30 h 13"/>
                  <a:gd name="T2" fmla="*/ 66 w 14"/>
                  <a:gd name="T3" fmla="*/ 0 h 13"/>
                  <a:gd name="T4" fmla="*/ 50 w 14"/>
                  <a:gd name="T5" fmla="*/ 12 h 13"/>
                  <a:gd name="T6" fmla="*/ 118 w 14"/>
                  <a:gd name="T7" fmla="*/ 194 h 13"/>
                  <a:gd name="T8" fmla="*/ 184 w 14"/>
                  <a:gd name="T9" fmla="*/ 194 h 13"/>
                  <a:gd name="T10" fmla="*/ 156 w 14"/>
                  <a:gd name="T11" fmla="*/ 194 h 13"/>
                  <a:gd name="T12" fmla="*/ 78 w 14"/>
                  <a:gd name="T13" fmla="*/ 30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" h="13">
                    <a:moveTo>
                      <a:pt x="6" y="2"/>
                    </a:moveTo>
                    <a:cubicBezTo>
                      <a:pt x="6" y="1"/>
                      <a:pt x="5" y="1"/>
                      <a:pt x="5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0" y="6"/>
                      <a:pt x="4" y="11"/>
                      <a:pt x="9" y="13"/>
                    </a:cubicBezTo>
                    <a:cubicBezTo>
                      <a:pt x="11" y="13"/>
                      <a:pt x="12" y="13"/>
                      <a:pt x="14" y="13"/>
                    </a:cubicBezTo>
                    <a:cubicBezTo>
                      <a:pt x="13" y="13"/>
                      <a:pt x="13" y="13"/>
                      <a:pt x="12" y="13"/>
                    </a:cubicBezTo>
                    <a:cubicBezTo>
                      <a:pt x="8" y="11"/>
                      <a:pt x="4" y="6"/>
                      <a:pt x="6" y="2"/>
                    </a:cubicBezTo>
                    <a:close/>
                  </a:path>
                </a:pathLst>
              </a:custGeom>
              <a:solidFill>
                <a:srgbClr val="B37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32" name="Freeform 470">
                <a:extLst>
                  <a:ext uri="{FF2B5EF4-FFF2-40B4-BE49-F238E27FC236}">
                    <a16:creationId xmlns:a16="http://schemas.microsoft.com/office/drawing/2014/main" id="{1A268D01-8F1E-4054-8604-8DFDF8CCAB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7" y="1542"/>
                <a:ext cx="21" cy="45"/>
              </a:xfrm>
              <a:custGeom>
                <a:avLst/>
                <a:gdLst>
                  <a:gd name="T0" fmla="*/ 65 w 9"/>
                  <a:gd name="T1" fmla="*/ 50 h 18"/>
                  <a:gd name="T2" fmla="*/ 49 w 9"/>
                  <a:gd name="T3" fmla="*/ 20 h 18"/>
                  <a:gd name="T4" fmla="*/ 65 w 9"/>
                  <a:gd name="T5" fmla="*/ 20 h 18"/>
                  <a:gd name="T6" fmla="*/ 12 w 9"/>
                  <a:gd name="T7" fmla="*/ 20 h 18"/>
                  <a:gd name="T8" fmla="*/ 28 w 9"/>
                  <a:gd name="T9" fmla="*/ 50 h 18"/>
                  <a:gd name="T10" fmla="*/ 114 w 9"/>
                  <a:gd name="T11" fmla="*/ 250 h 18"/>
                  <a:gd name="T12" fmla="*/ 65 w 9"/>
                  <a:gd name="T13" fmla="*/ 50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18">
                    <a:moveTo>
                      <a:pt x="5" y="3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3" y="1"/>
                      <a:pt x="2" y="0"/>
                      <a:pt x="1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0" y="8"/>
                      <a:pt x="3" y="18"/>
                      <a:pt x="9" y="16"/>
                    </a:cubicBezTo>
                    <a:cubicBezTo>
                      <a:pt x="5" y="14"/>
                      <a:pt x="4" y="7"/>
                      <a:pt x="5" y="3"/>
                    </a:cubicBezTo>
                    <a:close/>
                  </a:path>
                </a:pathLst>
              </a:custGeom>
              <a:solidFill>
                <a:srgbClr val="B37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33" name="Freeform 471">
                <a:extLst>
                  <a:ext uri="{FF2B5EF4-FFF2-40B4-BE49-F238E27FC236}">
                    <a16:creationId xmlns:a16="http://schemas.microsoft.com/office/drawing/2014/main" id="{078DD9AF-7F52-4261-95E2-E752DDE460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1" y="1555"/>
                <a:ext cx="35" cy="41"/>
              </a:xfrm>
              <a:custGeom>
                <a:avLst/>
                <a:gdLst>
                  <a:gd name="T0" fmla="*/ 65 w 15"/>
                  <a:gd name="T1" fmla="*/ 99 h 17"/>
                  <a:gd name="T2" fmla="*/ 49 w 15"/>
                  <a:gd name="T3" fmla="*/ 70 h 17"/>
                  <a:gd name="T4" fmla="*/ 152 w 15"/>
                  <a:gd name="T5" fmla="*/ 12 h 17"/>
                  <a:gd name="T6" fmla="*/ 0 w 15"/>
                  <a:gd name="T7" fmla="*/ 70 h 17"/>
                  <a:gd name="T8" fmla="*/ 12 w 15"/>
                  <a:gd name="T9" fmla="*/ 99 h 17"/>
                  <a:gd name="T10" fmla="*/ 191 w 15"/>
                  <a:gd name="T11" fmla="*/ 210 h 17"/>
                  <a:gd name="T12" fmla="*/ 65 w 15"/>
                  <a:gd name="T13" fmla="*/ 99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" h="17">
                    <a:moveTo>
                      <a:pt x="5" y="7"/>
                    </a:moveTo>
                    <a:cubicBezTo>
                      <a:pt x="4" y="5"/>
                      <a:pt x="4" y="5"/>
                      <a:pt x="4" y="5"/>
                    </a:cubicBezTo>
                    <a:cubicBezTo>
                      <a:pt x="4" y="2"/>
                      <a:pt x="8" y="1"/>
                      <a:pt x="12" y="1"/>
                    </a:cubicBezTo>
                    <a:cubicBezTo>
                      <a:pt x="7" y="0"/>
                      <a:pt x="1" y="1"/>
                      <a:pt x="0" y="5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3" y="10"/>
                      <a:pt x="12" y="17"/>
                      <a:pt x="15" y="15"/>
                    </a:cubicBezTo>
                    <a:cubicBezTo>
                      <a:pt x="11" y="14"/>
                      <a:pt x="6" y="9"/>
                      <a:pt x="5" y="7"/>
                    </a:cubicBezTo>
                    <a:close/>
                  </a:path>
                </a:pathLst>
              </a:custGeom>
              <a:solidFill>
                <a:srgbClr val="B37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34" name="Freeform 472">
                <a:extLst>
                  <a:ext uri="{FF2B5EF4-FFF2-40B4-BE49-F238E27FC236}">
                    <a16:creationId xmlns:a16="http://schemas.microsoft.com/office/drawing/2014/main" id="{F0C21BE3-87C3-4F04-B3BD-F07F1263BF4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90" y="1552"/>
                <a:ext cx="34" cy="47"/>
              </a:xfrm>
              <a:custGeom>
                <a:avLst/>
                <a:gdLst>
                  <a:gd name="T0" fmla="*/ 165 w 15"/>
                  <a:gd name="T1" fmla="*/ 30 h 19"/>
                  <a:gd name="T2" fmla="*/ 25 w 15"/>
                  <a:gd name="T3" fmla="*/ 195 h 19"/>
                  <a:gd name="T4" fmla="*/ 36 w 15"/>
                  <a:gd name="T5" fmla="*/ 257 h 19"/>
                  <a:gd name="T6" fmla="*/ 73 w 15"/>
                  <a:gd name="T7" fmla="*/ 245 h 19"/>
                  <a:gd name="T8" fmla="*/ 57 w 15"/>
                  <a:gd name="T9" fmla="*/ 195 h 19"/>
                  <a:gd name="T10" fmla="*/ 165 w 15"/>
                  <a:gd name="T11" fmla="*/ 30 h 19"/>
                  <a:gd name="T12" fmla="*/ 82 w 15"/>
                  <a:gd name="T13" fmla="*/ 245 h 19"/>
                  <a:gd name="T14" fmla="*/ 165 w 15"/>
                  <a:gd name="T15" fmla="*/ 287 h 19"/>
                  <a:gd name="T16" fmla="*/ 175 w 15"/>
                  <a:gd name="T17" fmla="*/ 275 h 19"/>
                  <a:gd name="T18" fmla="*/ 82 w 15"/>
                  <a:gd name="T19" fmla="*/ 245 h 1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5" h="19">
                    <a:moveTo>
                      <a:pt x="14" y="2"/>
                    </a:moveTo>
                    <a:cubicBezTo>
                      <a:pt x="9" y="0"/>
                      <a:pt x="0" y="9"/>
                      <a:pt x="2" y="13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6"/>
                      <a:pt x="5" y="16"/>
                      <a:pt x="6" y="16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4" y="10"/>
                      <a:pt x="9" y="4"/>
                      <a:pt x="14" y="2"/>
                    </a:cubicBezTo>
                    <a:close/>
                    <a:moveTo>
                      <a:pt x="7" y="16"/>
                    </a:moveTo>
                    <a:cubicBezTo>
                      <a:pt x="9" y="17"/>
                      <a:pt x="12" y="19"/>
                      <a:pt x="14" y="19"/>
                    </a:cubicBezTo>
                    <a:cubicBezTo>
                      <a:pt x="14" y="19"/>
                      <a:pt x="15" y="18"/>
                      <a:pt x="15" y="18"/>
                    </a:cubicBezTo>
                    <a:cubicBezTo>
                      <a:pt x="12" y="17"/>
                      <a:pt x="9" y="16"/>
                      <a:pt x="7" y="16"/>
                    </a:cubicBezTo>
                    <a:close/>
                  </a:path>
                </a:pathLst>
              </a:custGeom>
              <a:solidFill>
                <a:srgbClr val="B37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35" name="Freeform 473">
                <a:extLst>
                  <a:ext uri="{FF2B5EF4-FFF2-40B4-BE49-F238E27FC236}">
                    <a16:creationId xmlns:a16="http://schemas.microsoft.com/office/drawing/2014/main" id="{9CFDB0AC-4605-42E9-A760-896BE4AB0B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7" y="1503"/>
                <a:ext cx="33" cy="27"/>
              </a:xfrm>
              <a:custGeom>
                <a:avLst/>
                <a:gdLst>
                  <a:gd name="T0" fmla="*/ 50 w 14"/>
                  <a:gd name="T1" fmla="*/ 103 h 11"/>
                  <a:gd name="T2" fmla="*/ 94 w 14"/>
                  <a:gd name="T3" fmla="*/ 71 h 11"/>
                  <a:gd name="T4" fmla="*/ 184 w 14"/>
                  <a:gd name="T5" fmla="*/ 42 h 11"/>
                  <a:gd name="T6" fmla="*/ 50 w 14"/>
                  <a:gd name="T7" fmla="*/ 71 h 11"/>
                  <a:gd name="T8" fmla="*/ 0 w 14"/>
                  <a:gd name="T9" fmla="*/ 103 h 11"/>
                  <a:gd name="T10" fmla="*/ 118 w 14"/>
                  <a:gd name="T11" fmla="*/ 162 h 11"/>
                  <a:gd name="T12" fmla="*/ 134 w 14"/>
                  <a:gd name="T13" fmla="*/ 150 h 11"/>
                  <a:gd name="T14" fmla="*/ 50 w 14"/>
                  <a:gd name="T15" fmla="*/ 103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11">
                    <a:moveTo>
                      <a:pt x="4" y="7"/>
                    </a:moveTo>
                    <a:cubicBezTo>
                      <a:pt x="7" y="5"/>
                      <a:pt x="7" y="5"/>
                      <a:pt x="7" y="5"/>
                    </a:cubicBezTo>
                    <a:cubicBezTo>
                      <a:pt x="9" y="6"/>
                      <a:pt x="12" y="4"/>
                      <a:pt x="14" y="3"/>
                    </a:cubicBezTo>
                    <a:cubicBezTo>
                      <a:pt x="13" y="0"/>
                      <a:pt x="6" y="6"/>
                      <a:pt x="4" y="5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3" y="7"/>
                      <a:pt x="6" y="11"/>
                      <a:pt x="9" y="11"/>
                    </a:cubicBezTo>
                    <a:cubicBezTo>
                      <a:pt x="9" y="11"/>
                      <a:pt x="10" y="11"/>
                      <a:pt x="10" y="10"/>
                    </a:cubicBezTo>
                    <a:cubicBezTo>
                      <a:pt x="8" y="9"/>
                      <a:pt x="6" y="7"/>
                      <a:pt x="4" y="7"/>
                    </a:cubicBezTo>
                    <a:close/>
                  </a:path>
                </a:pathLst>
              </a:custGeom>
              <a:solidFill>
                <a:srgbClr val="B37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36" name="Freeform 474">
                <a:extLst>
                  <a:ext uri="{FF2B5EF4-FFF2-40B4-BE49-F238E27FC236}">
                    <a16:creationId xmlns:a16="http://schemas.microsoft.com/office/drawing/2014/main" id="{072F2250-3261-4328-8B05-A581F7D470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5" y="1520"/>
                <a:ext cx="20" cy="44"/>
              </a:xfrm>
              <a:custGeom>
                <a:avLst/>
                <a:gdLst>
                  <a:gd name="T0" fmla="*/ 36 w 9"/>
                  <a:gd name="T1" fmla="*/ 59 h 18"/>
                  <a:gd name="T2" fmla="*/ 36 w 9"/>
                  <a:gd name="T3" fmla="*/ 12 h 18"/>
                  <a:gd name="T4" fmla="*/ 53 w 9"/>
                  <a:gd name="T5" fmla="*/ 0 h 18"/>
                  <a:gd name="T6" fmla="*/ 0 w 9"/>
                  <a:gd name="T7" fmla="*/ 12 h 18"/>
                  <a:gd name="T8" fmla="*/ 0 w 9"/>
                  <a:gd name="T9" fmla="*/ 59 h 18"/>
                  <a:gd name="T10" fmla="*/ 98 w 9"/>
                  <a:gd name="T11" fmla="*/ 232 h 18"/>
                  <a:gd name="T12" fmla="*/ 98 w 9"/>
                  <a:gd name="T13" fmla="*/ 220 h 18"/>
                  <a:gd name="T14" fmla="*/ 36 w 9"/>
                  <a:gd name="T15" fmla="*/ 59 h 1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" h="18">
                    <a:moveTo>
                      <a:pt x="3" y="4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4" y="1"/>
                      <a:pt x="4" y="0"/>
                      <a:pt x="5" y="0"/>
                    </a:cubicBezTo>
                    <a:cubicBezTo>
                      <a:pt x="3" y="0"/>
                      <a:pt x="1" y="0"/>
                      <a:pt x="0" y="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6"/>
                      <a:pt x="4" y="18"/>
                      <a:pt x="9" y="16"/>
                    </a:cubicBezTo>
                    <a:cubicBezTo>
                      <a:pt x="9" y="16"/>
                      <a:pt x="9" y="16"/>
                      <a:pt x="9" y="15"/>
                    </a:cubicBezTo>
                    <a:cubicBezTo>
                      <a:pt x="6" y="13"/>
                      <a:pt x="4" y="6"/>
                      <a:pt x="3" y="4"/>
                    </a:cubicBezTo>
                    <a:close/>
                  </a:path>
                </a:pathLst>
              </a:custGeom>
              <a:solidFill>
                <a:srgbClr val="B37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37" name="Freeform 475">
                <a:extLst>
                  <a:ext uri="{FF2B5EF4-FFF2-40B4-BE49-F238E27FC236}">
                    <a16:creationId xmlns:a16="http://schemas.microsoft.com/office/drawing/2014/main" id="{8E003ED2-7D91-4539-8CCD-E354556C4F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3" y="1606"/>
                <a:ext cx="33" cy="40"/>
              </a:xfrm>
              <a:custGeom>
                <a:avLst/>
                <a:gdLst>
                  <a:gd name="T0" fmla="*/ 66 w 14"/>
                  <a:gd name="T1" fmla="*/ 83 h 16"/>
                  <a:gd name="T2" fmla="*/ 50 w 14"/>
                  <a:gd name="T3" fmla="*/ 95 h 16"/>
                  <a:gd name="T4" fmla="*/ 184 w 14"/>
                  <a:gd name="T5" fmla="*/ 20 h 16"/>
                  <a:gd name="T6" fmla="*/ 0 w 14"/>
                  <a:gd name="T7" fmla="*/ 95 h 16"/>
                  <a:gd name="T8" fmla="*/ 28 w 14"/>
                  <a:gd name="T9" fmla="*/ 83 h 16"/>
                  <a:gd name="T10" fmla="*/ 144 w 14"/>
                  <a:gd name="T11" fmla="*/ 238 h 16"/>
                  <a:gd name="T12" fmla="*/ 144 w 14"/>
                  <a:gd name="T13" fmla="*/ 220 h 16"/>
                  <a:gd name="T14" fmla="*/ 66 w 14"/>
                  <a:gd name="T15" fmla="*/ 83 h 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16">
                    <a:moveTo>
                      <a:pt x="5" y="5"/>
                    </a:moveTo>
                    <a:cubicBezTo>
                      <a:pt x="4" y="6"/>
                      <a:pt x="4" y="6"/>
                      <a:pt x="4" y="6"/>
                    </a:cubicBezTo>
                    <a:cubicBezTo>
                      <a:pt x="6" y="5"/>
                      <a:pt x="10" y="2"/>
                      <a:pt x="14" y="1"/>
                    </a:cubicBezTo>
                    <a:cubicBezTo>
                      <a:pt x="11" y="0"/>
                      <a:pt x="3" y="4"/>
                      <a:pt x="0" y="6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8"/>
                      <a:pt x="6" y="16"/>
                      <a:pt x="11" y="15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8" y="13"/>
                      <a:pt x="6" y="7"/>
                      <a:pt x="5" y="5"/>
                    </a:cubicBezTo>
                    <a:close/>
                  </a:path>
                </a:pathLst>
              </a:custGeom>
              <a:solidFill>
                <a:srgbClr val="B37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38" name="Freeform 476">
                <a:extLst>
                  <a:ext uri="{FF2B5EF4-FFF2-40B4-BE49-F238E27FC236}">
                    <a16:creationId xmlns:a16="http://schemas.microsoft.com/office/drawing/2014/main" id="{49A05C59-58D5-40A6-8E56-49E30FA7E8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2" y="1569"/>
                <a:ext cx="26" cy="30"/>
              </a:xfrm>
              <a:custGeom>
                <a:avLst/>
                <a:gdLst>
                  <a:gd name="T0" fmla="*/ 40 w 11"/>
                  <a:gd name="T1" fmla="*/ 158 h 12"/>
                  <a:gd name="T2" fmla="*/ 66 w 11"/>
                  <a:gd name="T3" fmla="*/ 158 h 12"/>
                  <a:gd name="T4" fmla="*/ 144 w 11"/>
                  <a:gd name="T5" fmla="*/ 50 h 12"/>
                  <a:gd name="T6" fmla="*/ 28 w 11"/>
                  <a:gd name="T7" fmla="*/ 158 h 12"/>
                  <a:gd name="T8" fmla="*/ 0 w 11"/>
                  <a:gd name="T9" fmla="*/ 158 h 12"/>
                  <a:gd name="T10" fmla="*/ 50 w 11"/>
                  <a:gd name="T11" fmla="*/ 175 h 12"/>
                  <a:gd name="T12" fmla="*/ 40 w 11"/>
                  <a:gd name="T13" fmla="*/ 158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" h="12">
                    <a:moveTo>
                      <a:pt x="3" y="10"/>
                    </a:moveTo>
                    <a:cubicBezTo>
                      <a:pt x="5" y="10"/>
                      <a:pt x="5" y="10"/>
                      <a:pt x="5" y="10"/>
                    </a:cubicBezTo>
                    <a:cubicBezTo>
                      <a:pt x="5" y="9"/>
                      <a:pt x="8" y="5"/>
                      <a:pt x="11" y="3"/>
                    </a:cubicBezTo>
                    <a:cubicBezTo>
                      <a:pt x="9" y="0"/>
                      <a:pt x="2" y="9"/>
                      <a:pt x="2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2"/>
                      <a:pt x="2" y="12"/>
                      <a:pt x="4" y="11"/>
                    </a:cubicBezTo>
                    <a:cubicBezTo>
                      <a:pt x="4" y="11"/>
                      <a:pt x="3" y="11"/>
                      <a:pt x="3" y="10"/>
                    </a:cubicBezTo>
                    <a:close/>
                  </a:path>
                </a:pathLst>
              </a:custGeom>
              <a:solidFill>
                <a:srgbClr val="B37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39" name="Freeform 477">
                <a:extLst>
                  <a:ext uri="{FF2B5EF4-FFF2-40B4-BE49-F238E27FC236}">
                    <a16:creationId xmlns:a16="http://schemas.microsoft.com/office/drawing/2014/main" id="{F51C3C76-2849-4AFC-B920-81F84509EE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3" y="1619"/>
                <a:ext cx="35" cy="24"/>
              </a:xfrm>
              <a:custGeom>
                <a:avLst/>
                <a:gdLst>
                  <a:gd name="T0" fmla="*/ 65 w 15"/>
                  <a:gd name="T1" fmla="*/ 127 h 10"/>
                  <a:gd name="T2" fmla="*/ 49 w 15"/>
                  <a:gd name="T3" fmla="*/ 98 h 10"/>
                  <a:gd name="T4" fmla="*/ 152 w 15"/>
                  <a:gd name="T5" fmla="*/ 0 h 10"/>
                  <a:gd name="T6" fmla="*/ 191 w 15"/>
                  <a:gd name="T7" fmla="*/ 0 h 10"/>
                  <a:gd name="T8" fmla="*/ 103 w 15"/>
                  <a:gd name="T9" fmla="*/ 0 h 10"/>
                  <a:gd name="T10" fmla="*/ 0 w 15"/>
                  <a:gd name="T11" fmla="*/ 98 h 10"/>
                  <a:gd name="T12" fmla="*/ 28 w 15"/>
                  <a:gd name="T13" fmla="*/ 127 h 10"/>
                  <a:gd name="T14" fmla="*/ 103 w 15"/>
                  <a:gd name="T15" fmla="*/ 139 h 10"/>
                  <a:gd name="T16" fmla="*/ 65 w 15"/>
                  <a:gd name="T17" fmla="*/ 127 h 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" h="10">
                    <a:moveTo>
                      <a:pt x="5" y="9"/>
                    </a:moveTo>
                    <a:cubicBezTo>
                      <a:pt x="4" y="7"/>
                      <a:pt x="4" y="7"/>
                      <a:pt x="4" y="7"/>
                    </a:cubicBezTo>
                    <a:cubicBezTo>
                      <a:pt x="7" y="4"/>
                      <a:pt x="6" y="1"/>
                      <a:pt x="12" y="0"/>
                    </a:cubicBezTo>
                    <a:cubicBezTo>
                      <a:pt x="12" y="0"/>
                      <a:pt x="13" y="0"/>
                      <a:pt x="15" y="0"/>
                    </a:cubicBezTo>
                    <a:cubicBezTo>
                      <a:pt x="12" y="0"/>
                      <a:pt x="10" y="0"/>
                      <a:pt x="8" y="0"/>
                    </a:cubicBezTo>
                    <a:cubicBezTo>
                      <a:pt x="3" y="1"/>
                      <a:pt x="4" y="4"/>
                      <a:pt x="0" y="7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10"/>
                      <a:pt x="6" y="10"/>
                      <a:pt x="8" y="10"/>
                    </a:cubicBezTo>
                    <a:cubicBezTo>
                      <a:pt x="7" y="10"/>
                      <a:pt x="6" y="10"/>
                      <a:pt x="5" y="9"/>
                    </a:cubicBezTo>
                    <a:close/>
                  </a:path>
                </a:pathLst>
              </a:custGeom>
              <a:solidFill>
                <a:srgbClr val="B37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40" name="Freeform 478">
                <a:extLst>
                  <a:ext uri="{FF2B5EF4-FFF2-40B4-BE49-F238E27FC236}">
                    <a16:creationId xmlns:a16="http://schemas.microsoft.com/office/drawing/2014/main" id="{D948933A-3700-444C-8916-291383A14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1" y="1567"/>
                <a:ext cx="40" cy="39"/>
              </a:xfrm>
              <a:custGeom>
                <a:avLst/>
                <a:gdLst>
                  <a:gd name="T0" fmla="*/ 38 w 17"/>
                  <a:gd name="T1" fmla="*/ 90 h 16"/>
                  <a:gd name="T2" fmla="*/ 49 w 17"/>
                  <a:gd name="T3" fmla="*/ 71 h 16"/>
                  <a:gd name="T4" fmla="*/ 184 w 17"/>
                  <a:gd name="T5" fmla="*/ 12 h 16"/>
                  <a:gd name="T6" fmla="*/ 184 w 17"/>
                  <a:gd name="T7" fmla="*/ 0 h 16"/>
                  <a:gd name="T8" fmla="*/ 12 w 17"/>
                  <a:gd name="T9" fmla="*/ 71 h 16"/>
                  <a:gd name="T10" fmla="*/ 0 w 17"/>
                  <a:gd name="T11" fmla="*/ 90 h 16"/>
                  <a:gd name="T12" fmla="*/ 221 w 17"/>
                  <a:gd name="T13" fmla="*/ 219 h 16"/>
                  <a:gd name="T14" fmla="*/ 38 w 17"/>
                  <a:gd name="T15" fmla="*/ 90 h 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7" h="16">
                    <a:moveTo>
                      <a:pt x="3" y="6"/>
                    </a:moveTo>
                    <a:cubicBezTo>
                      <a:pt x="4" y="5"/>
                      <a:pt x="4" y="5"/>
                      <a:pt x="4" y="5"/>
                    </a:cubicBezTo>
                    <a:cubicBezTo>
                      <a:pt x="8" y="5"/>
                      <a:pt x="10" y="1"/>
                      <a:pt x="14" y="1"/>
                    </a:cubicBezTo>
                    <a:cubicBezTo>
                      <a:pt x="14" y="1"/>
                      <a:pt x="14" y="0"/>
                      <a:pt x="14" y="0"/>
                    </a:cubicBezTo>
                    <a:cubicBezTo>
                      <a:pt x="8" y="0"/>
                      <a:pt x="6" y="5"/>
                      <a:pt x="1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3" y="10"/>
                      <a:pt x="11" y="16"/>
                      <a:pt x="17" y="15"/>
                    </a:cubicBezTo>
                    <a:cubicBezTo>
                      <a:pt x="12" y="14"/>
                      <a:pt x="6" y="9"/>
                      <a:pt x="3" y="6"/>
                    </a:cubicBezTo>
                    <a:close/>
                  </a:path>
                </a:pathLst>
              </a:custGeom>
              <a:solidFill>
                <a:srgbClr val="B37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559" name="Freeform 479">
              <a:extLst>
                <a:ext uri="{FF2B5EF4-FFF2-40B4-BE49-F238E27FC236}">
                  <a16:creationId xmlns:a16="http://schemas.microsoft.com/office/drawing/2014/main" id="{308123EB-1B96-46EB-B0EB-D418910EC3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0" y="1530"/>
              <a:ext cx="19" cy="12"/>
            </a:xfrm>
            <a:custGeom>
              <a:avLst/>
              <a:gdLst>
                <a:gd name="T0" fmla="*/ 95 w 8"/>
                <a:gd name="T1" fmla="*/ 58 h 5"/>
                <a:gd name="T2" fmla="*/ 57 w 8"/>
                <a:gd name="T3" fmla="*/ 12 h 5"/>
                <a:gd name="T4" fmla="*/ 69 w 8"/>
                <a:gd name="T5" fmla="*/ 0 h 5"/>
                <a:gd name="T6" fmla="*/ 0 w 8"/>
                <a:gd name="T7" fmla="*/ 12 h 5"/>
                <a:gd name="T8" fmla="*/ 57 w 8"/>
                <a:gd name="T9" fmla="*/ 58 h 5"/>
                <a:gd name="T10" fmla="*/ 107 w 8"/>
                <a:gd name="T11" fmla="*/ 70 h 5"/>
                <a:gd name="T12" fmla="*/ 95 w 8"/>
                <a:gd name="T13" fmla="*/ 58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5">
                  <a:moveTo>
                    <a:pt x="7" y="4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4" y="0"/>
                    <a:pt x="2" y="0"/>
                    <a:pt x="0" y="1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5"/>
                    <a:pt x="7" y="5"/>
                    <a:pt x="8" y="5"/>
                  </a:cubicBezTo>
                  <a:cubicBezTo>
                    <a:pt x="8" y="5"/>
                    <a:pt x="7" y="5"/>
                    <a:pt x="7" y="4"/>
                  </a:cubicBezTo>
                  <a:close/>
                </a:path>
              </a:pathLst>
            </a:custGeom>
            <a:solidFill>
              <a:srgbClr val="B37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0" name="Freeform 480">
              <a:extLst>
                <a:ext uri="{FF2B5EF4-FFF2-40B4-BE49-F238E27FC236}">
                  <a16:creationId xmlns:a16="http://schemas.microsoft.com/office/drawing/2014/main" id="{E27BAC5C-13CB-4C25-B95E-15727E49F4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4" y="1557"/>
              <a:ext cx="25" cy="37"/>
            </a:xfrm>
            <a:custGeom>
              <a:avLst/>
              <a:gdLst>
                <a:gd name="T0" fmla="*/ 36 w 11"/>
                <a:gd name="T1" fmla="*/ 62 h 15"/>
                <a:gd name="T2" fmla="*/ 36 w 11"/>
                <a:gd name="T3" fmla="*/ 30 h 15"/>
                <a:gd name="T4" fmla="*/ 102 w 11"/>
                <a:gd name="T5" fmla="*/ 0 h 15"/>
                <a:gd name="T6" fmla="*/ 0 w 11"/>
                <a:gd name="T7" fmla="*/ 30 h 15"/>
                <a:gd name="T8" fmla="*/ 0 w 11"/>
                <a:gd name="T9" fmla="*/ 62 h 15"/>
                <a:gd name="T10" fmla="*/ 102 w 11"/>
                <a:gd name="T11" fmla="*/ 212 h 15"/>
                <a:gd name="T12" fmla="*/ 130 w 11"/>
                <a:gd name="T13" fmla="*/ 212 h 15"/>
                <a:gd name="T14" fmla="*/ 36 w 11"/>
                <a:gd name="T15" fmla="*/ 62 h 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" h="15">
                  <a:moveTo>
                    <a:pt x="3" y="4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5" y="1"/>
                    <a:pt x="7" y="1"/>
                    <a:pt x="9" y="0"/>
                  </a:cubicBezTo>
                  <a:cubicBezTo>
                    <a:pt x="6" y="0"/>
                    <a:pt x="3" y="1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3" y="8"/>
                    <a:pt x="4" y="15"/>
                    <a:pt x="9" y="14"/>
                  </a:cubicBezTo>
                  <a:cubicBezTo>
                    <a:pt x="10" y="14"/>
                    <a:pt x="10" y="14"/>
                    <a:pt x="11" y="14"/>
                  </a:cubicBezTo>
                  <a:cubicBezTo>
                    <a:pt x="7" y="13"/>
                    <a:pt x="6" y="7"/>
                    <a:pt x="3" y="4"/>
                  </a:cubicBezTo>
                  <a:close/>
                </a:path>
              </a:pathLst>
            </a:custGeom>
            <a:solidFill>
              <a:srgbClr val="B37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1" name="Freeform 481">
              <a:extLst>
                <a:ext uri="{FF2B5EF4-FFF2-40B4-BE49-F238E27FC236}">
                  <a16:creationId xmlns:a16="http://schemas.microsoft.com/office/drawing/2014/main" id="{809CB72F-35AA-421F-8664-8FCAFE6AEC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32" y="1587"/>
              <a:ext cx="18" cy="47"/>
            </a:xfrm>
            <a:custGeom>
              <a:avLst/>
              <a:gdLst>
                <a:gd name="T0" fmla="*/ 92 w 8"/>
                <a:gd name="T1" fmla="*/ 30 h 19"/>
                <a:gd name="T2" fmla="*/ 81 w 8"/>
                <a:gd name="T3" fmla="*/ 12 h 19"/>
                <a:gd name="T4" fmla="*/ 81 w 8"/>
                <a:gd name="T5" fmla="*/ 245 h 19"/>
                <a:gd name="T6" fmla="*/ 92 w 8"/>
                <a:gd name="T7" fmla="*/ 30 h 19"/>
                <a:gd name="T8" fmla="*/ 72 w 8"/>
                <a:gd name="T9" fmla="*/ 0 h 19"/>
                <a:gd name="T10" fmla="*/ 81 w 8"/>
                <a:gd name="T11" fmla="*/ 12 h 19"/>
                <a:gd name="T12" fmla="*/ 81 w 8"/>
                <a:gd name="T13" fmla="*/ 12 h 19"/>
                <a:gd name="T14" fmla="*/ 72 w 8"/>
                <a:gd name="T15" fmla="*/ 0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" h="19">
                  <a:moveTo>
                    <a:pt x="8" y="2"/>
                  </a:moveTo>
                  <a:cubicBezTo>
                    <a:pt x="8" y="2"/>
                    <a:pt x="7" y="1"/>
                    <a:pt x="7" y="1"/>
                  </a:cubicBezTo>
                  <a:cubicBezTo>
                    <a:pt x="0" y="3"/>
                    <a:pt x="0" y="19"/>
                    <a:pt x="7" y="16"/>
                  </a:cubicBezTo>
                  <a:cubicBezTo>
                    <a:pt x="4" y="14"/>
                    <a:pt x="4" y="5"/>
                    <a:pt x="8" y="2"/>
                  </a:cubicBezTo>
                  <a:close/>
                  <a:moveTo>
                    <a:pt x="6" y="0"/>
                  </a:moveTo>
                  <a:cubicBezTo>
                    <a:pt x="6" y="0"/>
                    <a:pt x="6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B37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2" name="Freeform 482">
              <a:extLst>
                <a:ext uri="{FF2B5EF4-FFF2-40B4-BE49-F238E27FC236}">
                  <a16:creationId xmlns:a16="http://schemas.microsoft.com/office/drawing/2014/main" id="{CFAF238E-1AF6-4AA7-9431-369AC7D524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7" y="3107"/>
              <a:ext cx="35" cy="69"/>
            </a:xfrm>
            <a:custGeom>
              <a:avLst/>
              <a:gdLst>
                <a:gd name="T0" fmla="*/ 103 w 15"/>
                <a:gd name="T1" fmla="*/ 30 h 28"/>
                <a:gd name="T2" fmla="*/ 12 w 15"/>
                <a:gd name="T3" fmla="*/ 30 h 28"/>
                <a:gd name="T4" fmla="*/ 163 w 15"/>
                <a:gd name="T5" fmla="*/ 419 h 28"/>
                <a:gd name="T6" fmla="*/ 114 w 15"/>
                <a:gd name="T7" fmla="*/ 30 h 2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28">
                  <a:moveTo>
                    <a:pt x="8" y="2"/>
                  </a:moveTo>
                  <a:cubicBezTo>
                    <a:pt x="6" y="0"/>
                    <a:pt x="3" y="0"/>
                    <a:pt x="1" y="2"/>
                  </a:cubicBezTo>
                  <a:cubicBezTo>
                    <a:pt x="0" y="7"/>
                    <a:pt x="6" y="28"/>
                    <a:pt x="13" y="28"/>
                  </a:cubicBezTo>
                  <a:cubicBezTo>
                    <a:pt x="15" y="19"/>
                    <a:pt x="13" y="10"/>
                    <a:pt x="9" y="2"/>
                  </a:cubicBezTo>
                </a:path>
              </a:pathLst>
            </a:custGeom>
            <a:solidFill>
              <a:srgbClr val="CC8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3" name="Freeform 483">
              <a:extLst>
                <a:ext uri="{FF2B5EF4-FFF2-40B4-BE49-F238E27FC236}">
                  <a16:creationId xmlns:a16="http://schemas.microsoft.com/office/drawing/2014/main" id="{7AD2BC9A-2364-4AE4-8204-1281D2ECB9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3" y="3204"/>
              <a:ext cx="65" cy="56"/>
            </a:xfrm>
            <a:custGeom>
              <a:avLst/>
              <a:gdLst>
                <a:gd name="T0" fmla="*/ 37 w 28"/>
                <a:gd name="T1" fmla="*/ 90 h 23"/>
                <a:gd name="T2" fmla="*/ 265 w 28"/>
                <a:gd name="T3" fmla="*/ 12 h 23"/>
                <a:gd name="T4" fmla="*/ 339 w 28"/>
                <a:gd name="T5" fmla="*/ 219 h 23"/>
                <a:gd name="T6" fmla="*/ 200 w 28"/>
                <a:gd name="T7" fmla="*/ 219 h 23"/>
                <a:gd name="T8" fmla="*/ 0 w 28"/>
                <a:gd name="T9" fmla="*/ 9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" h="23">
                  <a:moveTo>
                    <a:pt x="3" y="6"/>
                  </a:moveTo>
                  <a:cubicBezTo>
                    <a:pt x="7" y="4"/>
                    <a:pt x="16" y="0"/>
                    <a:pt x="21" y="1"/>
                  </a:cubicBezTo>
                  <a:cubicBezTo>
                    <a:pt x="25" y="3"/>
                    <a:pt x="28" y="11"/>
                    <a:pt x="27" y="15"/>
                  </a:cubicBezTo>
                  <a:cubicBezTo>
                    <a:pt x="26" y="23"/>
                    <a:pt x="20" y="16"/>
                    <a:pt x="16" y="15"/>
                  </a:cubicBezTo>
                  <a:cubicBezTo>
                    <a:pt x="11" y="13"/>
                    <a:pt x="0" y="14"/>
                    <a:pt x="0" y="6"/>
                  </a:cubicBezTo>
                </a:path>
              </a:pathLst>
            </a:custGeom>
            <a:solidFill>
              <a:srgbClr val="CC8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4" name="Freeform 484">
              <a:extLst>
                <a:ext uri="{FF2B5EF4-FFF2-40B4-BE49-F238E27FC236}">
                  <a16:creationId xmlns:a16="http://schemas.microsoft.com/office/drawing/2014/main" id="{3CBDF124-B3F4-4DB7-88FB-C64D4DD39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3" y="3216"/>
              <a:ext cx="51" cy="44"/>
            </a:xfrm>
            <a:custGeom>
              <a:avLst/>
              <a:gdLst>
                <a:gd name="T0" fmla="*/ 114 w 22"/>
                <a:gd name="T1" fmla="*/ 29 h 18"/>
                <a:gd name="T2" fmla="*/ 49 w 22"/>
                <a:gd name="T3" fmla="*/ 0 h 18"/>
                <a:gd name="T4" fmla="*/ 12 w 22"/>
                <a:gd name="T5" fmla="*/ 174 h 18"/>
                <a:gd name="T6" fmla="*/ 114 w 22"/>
                <a:gd name="T7" fmla="*/ 264 h 18"/>
                <a:gd name="T8" fmla="*/ 102 w 22"/>
                <a:gd name="T9" fmla="*/ 29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18">
                  <a:moveTo>
                    <a:pt x="9" y="2"/>
                  </a:moveTo>
                  <a:cubicBezTo>
                    <a:pt x="8" y="1"/>
                    <a:pt x="6" y="0"/>
                    <a:pt x="4" y="0"/>
                  </a:cubicBezTo>
                  <a:cubicBezTo>
                    <a:pt x="3" y="3"/>
                    <a:pt x="1" y="9"/>
                    <a:pt x="1" y="12"/>
                  </a:cubicBezTo>
                  <a:cubicBezTo>
                    <a:pt x="0" y="18"/>
                    <a:pt x="4" y="18"/>
                    <a:pt x="9" y="18"/>
                  </a:cubicBezTo>
                  <a:cubicBezTo>
                    <a:pt x="22" y="18"/>
                    <a:pt x="14" y="8"/>
                    <a:pt x="8" y="2"/>
                  </a:cubicBezTo>
                </a:path>
              </a:pathLst>
            </a:custGeom>
            <a:solidFill>
              <a:srgbClr val="CC8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5" name="Freeform 485">
              <a:extLst>
                <a:ext uri="{FF2B5EF4-FFF2-40B4-BE49-F238E27FC236}">
                  <a16:creationId xmlns:a16="http://schemas.microsoft.com/office/drawing/2014/main" id="{ED748FF6-4FD8-46ED-B9ED-1F1C5988FB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3" y="3265"/>
              <a:ext cx="53" cy="47"/>
            </a:xfrm>
            <a:custGeom>
              <a:avLst/>
              <a:gdLst>
                <a:gd name="T0" fmla="*/ 94 w 23"/>
                <a:gd name="T1" fmla="*/ 0 h 19"/>
                <a:gd name="T2" fmla="*/ 256 w 23"/>
                <a:gd name="T3" fmla="*/ 134 h 19"/>
                <a:gd name="T4" fmla="*/ 150 w 23"/>
                <a:gd name="T5" fmla="*/ 287 h 19"/>
                <a:gd name="T6" fmla="*/ 85 w 23"/>
                <a:gd name="T7" fmla="*/ 12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" h="19">
                  <a:moveTo>
                    <a:pt x="8" y="0"/>
                  </a:moveTo>
                  <a:cubicBezTo>
                    <a:pt x="11" y="4"/>
                    <a:pt x="20" y="4"/>
                    <a:pt x="21" y="9"/>
                  </a:cubicBezTo>
                  <a:cubicBezTo>
                    <a:pt x="23" y="14"/>
                    <a:pt x="16" y="19"/>
                    <a:pt x="12" y="19"/>
                  </a:cubicBezTo>
                  <a:cubicBezTo>
                    <a:pt x="3" y="19"/>
                    <a:pt x="0" y="4"/>
                    <a:pt x="7" y="1"/>
                  </a:cubicBezTo>
                </a:path>
              </a:pathLst>
            </a:custGeom>
            <a:solidFill>
              <a:srgbClr val="CC8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6" name="Freeform 486">
              <a:extLst>
                <a:ext uri="{FF2B5EF4-FFF2-40B4-BE49-F238E27FC236}">
                  <a16:creationId xmlns:a16="http://schemas.microsoft.com/office/drawing/2014/main" id="{0FDFECBC-1FB6-4089-9CA8-101300892D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0" y="3176"/>
              <a:ext cx="49" cy="62"/>
            </a:xfrm>
            <a:custGeom>
              <a:avLst/>
              <a:gdLst>
                <a:gd name="T0" fmla="*/ 257 w 21"/>
                <a:gd name="T1" fmla="*/ 0 h 25"/>
                <a:gd name="T2" fmla="*/ 191 w 21"/>
                <a:gd name="T3" fmla="*/ 62 h 25"/>
                <a:gd name="T4" fmla="*/ 152 w 21"/>
                <a:gd name="T5" fmla="*/ 92 h 25"/>
                <a:gd name="T6" fmla="*/ 126 w 21"/>
                <a:gd name="T7" fmla="*/ 136 h 25"/>
                <a:gd name="T8" fmla="*/ 49 w 21"/>
                <a:gd name="T9" fmla="*/ 166 h 25"/>
                <a:gd name="T10" fmla="*/ 28 w 21"/>
                <a:gd name="T11" fmla="*/ 216 h 25"/>
                <a:gd name="T12" fmla="*/ 0 w 21"/>
                <a:gd name="T13" fmla="*/ 320 h 25"/>
                <a:gd name="T14" fmla="*/ 49 w 21"/>
                <a:gd name="T15" fmla="*/ 370 h 25"/>
                <a:gd name="T16" fmla="*/ 114 w 21"/>
                <a:gd name="T17" fmla="*/ 308 h 25"/>
                <a:gd name="T18" fmla="*/ 201 w 21"/>
                <a:gd name="T19" fmla="*/ 290 h 25"/>
                <a:gd name="T20" fmla="*/ 240 w 21"/>
                <a:gd name="T21" fmla="*/ 216 h 25"/>
                <a:gd name="T22" fmla="*/ 266 w 21"/>
                <a:gd name="T23" fmla="*/ 12 h 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1" h="25">
                  <a:moveTo>
                    <a:pt x="20" y="0"/>
                  </a:moveTo>
                  <a:cubicBezTo>
                    <a:pt x="19" y="2"/>
                    <a:pt x="18" y="4"/>
                    <a:pt x="15" y="4"/>
                  </a:cubicBezTo>
                  <a:cubicBezTo>
                    <a:pt x="14" y="5"/>
                    <a:pt x="13" y="5"/>
                    <a:pt x="12" y="6"/>
                  </a:cubicBezTo>
                  <a:cubicBezTo>
                    <a:pt x="11" y="6"/>
                    <a:pt x="11" y="8"/>
                    <a:pt x="10" y="9"/>
                  </a:cubicBezTo>
                  <a:cubicBezTo>
                    <a:pt x="9" y="10"/>
                    <a:pt x="6" y="9"/>
                    <a:pt x="4" y="11"/>
                  </a:cubicBezTo>
                  <a:cubicBezTo>
                    <a:pt x="3" y="11"/>
                    <a:pt x="2" y="13"/>
                    <a:pt x="2" y="14"/>
                  </a:cubicBezTo>
                  <a:cubicBezTo>
                    <a:pt x="1" y="16"/>
                    <a:pt x="0" y="19"/>
                    <a:pt x="0" y="21"/>
                  </a:cubicBezTo>
                  <a:cubicBezTo>
                    <a:pt x="0" y="23"/>
                    <a:pt x="1" y="25"/>
                    <a:pt x="4" y="24"/>
                  </a:cubicBezTo>
                  <a:cubicBezTo>
                    <a:pt x="6" y="24"/>
                    <a:pt x="7" y="21"/>
                    <a:pt x="9" y="20"/>
                  </a:cubicBezTo>
                  <a:cubicBezTo>
                    <a:pt x="11" y="19"/>
                    <a:pt x="14" y="20"/>
                    <a:pt x="16" y="19"/>
                  </a:cubicBezTo>
                  <a:cubicBezTo>
                    <a:pt x="17" y="18"/>
                    <a:pt x="18" y="16"/>
                    <a:pt x="19" y="14"/>
                  </a:cubicBezTo>
                  <a:cubicBezTo>
                    <a:pt x="21" y="11"/>
                    <a:pt x="21" y="5"/>
                    <a:pt x="21" y="1"/>
                  </a:cubicBezTo>
                </a:path>
              </a:pathLst>
            </a:custGeom>
            <a:solidFill>
              <a:srgbClr val="CC8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7" name="Freeform 487">
              <a:extLst>
                <a:ext uri="{FF2B5EF4-FFF2-40B4-BE49-F238E27FC236}">
                  <a16:creationId xmlns:a16="http://schemas.microsoft.com/office/drawing/2014/main" id="{FB711F07-D4D3-4E10-B77A-E36F327FCA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3" y="3231"/>
              <a:ext cx="26" cy="62"/>
            </a:xfrm>
            <a:custGeom>
              <a:avLst/>
              <a:gdLst>
                <a:gd name="T0" fmla="*/ 95 w 11"/>
                <a:gd name="T1" fmla="*/ 0 h 25"/>
                <a:gd name="T2" fmla="*/ 28 w 11"/>
                <a:gd name="T3" fmla="*/ 30 h 25"/>
                <a:gd name="T4" fmla="*/ 0 w 11"/>
                <a:gd name="T5" fmla="*/ 104 h 25"/>
                <a:gd name="T6" fmla="*/ 28 w 11"/>
                <a:gd name="T7" fmla="*/ 246 h 25"/>
                <a:gd name="T8" fmla="*/ 78 w 11"/>
                <a:gd name="T9" fmla="*/ 337 h 25"/>
                <a:gd name="T10" fmla="*/ 118 w 11"/>
                <a:gd name="T11" fmla="*/ 196 h 25"/>
                <a:gd name="T12" fmla="*/ 106 w 11"/>
                <a:gd name="T13" fmla="*/ 12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" h="25">
                  <a:moveTo>
                    <a:pt x="7" y="0"/>
                  </a:moveTo>
                  <a:cubicBezTo>
                    <a:pt x="6" y="0"/>
                    <a:pt x="3" y="1"/>
                    <a:pt x="2" y="2"/>
                  </a:cubicBezTo>
                  <a:cubicBezTo>
                    <a:pt x="0" y="3"/>
                    <a:pt x="0" y="5"/>
                    <a:pt x="0" y="7"/>
                  </a:cubicBezTo>
                  <a:cubicBezTo>
                    <a:pt x="1" y="10"/>
                    <a:pt x="2" y="13"/>
                    <a:pt x="2" y="16"/>
                  </a:cubicBezTo>
                  <a:cubicBezTo>
                    <a:pt x="3" y="18"/>
                    <a:pt x="4" y="20"/>
                    <a:pt x="6" y="22"/>
                  </a:cubicBezTo>
                  <a:cubicBezTo>
                    <a:pt x="11" y="25"/>
                    <a:pt x="10" y="15"/>
                    <a:pt x="9" y="13"/>
                  </a:cubicBezTo>
                  <a:cubicBezTo>
                    <a:pt x="8" y="9"/>
                    <a:pt x="8" y="5"/>
                    <a:pt x="8" y="1"/>
                  </a:cubicBezTo>
                </a:path>
              </a:pathLst>
            </a:custGeom>
            <a:solidFill>
              <a:srgbClr val="CC8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8" name="Freeform 488">
              <a:extLst>
                <a:ext uri="{FF2B5EF4-FFF2-40B4-BE49-F238E27FC236}">
                  <a16:creationId xmlns:a16="http://schemas.microsoft.com/office/drawing/2014/main" id="{B8630AC3-1C3A-4AB2-B1AC-0C86B01AA2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4" y="3241"/>
              <a:ext cx="30" cy="56"/>
            </a:xfrm>
            <a:custGeom>
              <a:avLst/>
              <a:gdLst>
                <a:gd name="T0" fmla="*/ 74 w 13"/>
                <a:gd name="T1" fmla="*/ 29 h 23"/>
                <a:gd name="T2" fmla="*/ 122 w 13"/>
                <a:gd name="T3" fmla="*/ 29 h 23"/>
                <a:gd name="T4" fmla="*/ 122 w 13"/>
                <a:gd name="T5" fmla="*/ 131 h 23"/>
                <a:gd name="T6" fmla="*/ 74 w 13"/>
                <a:gd name="T7" fmla="*/ 290 h 23"/>
                <a:gd name="T8" fmla="*/ 12 w 13"/>
                <a:gd name="T9" fmla="*/ 219 h 23"/>
                <a:gd name="T10" fmla="*/ 37 w 13"/>
                <a:gd name="T11" fmla="*/ 112 h 23"/>
                <a:gd name="T12" fmla="*/ 85 w 13"/>
                <a:gd name="T13" fmla="*/ 12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" h="23">
                  <a:moveTo>
                    <a:pt x="6" y="2"/>
                  </a:moveTo>
                  <a:cubicBezTo>
                    <a:pt x="6" y="1"/>
                    <a:pt x="9" y="0"/>
                    <a:pt x="10" y="2"/>
                  </a:cubicBezTo>
                  <a:cubicBezTo>
                    <a:pt x="11" y="3"/>
                    <a:pt x="10" y="8"/>
                    <a:pt x="10" y="9"/>
                  </a:cubicBezTo>
                  <a:cubicBezTo>
                    <a:pt x="10" y="13"/>
                    <a:pt x="13" y="23"/>
                    <a:pt x="6" y="20"/>
                  </a:cubicBezTo>
                  <a:cubicBezTo>
                    <a:pt x="5" y="19"/>
                    <a:pt x="2" y="17"/>
                    <a:pt x="1" y="15"/>
                  </a:cubicBezTo>
                  <a:cubicBezTo>
                    <a:pt x="0" y="13"/>
                    <a:pt x="3" y="10"/>
                    <a:pt x="3" y="8"/>
                  </a:cubicBezTo>
                  <a:cubicBezTo>
                    <a:pt x="5" y="6"/>
                    <a:pt x="6" y="3"/>
                    <a:pt x="7" y="1"/>
                  </a:cubicBezTo>
                </a:path>
              </a:pathLst>
            </a:custGeom>
            <a:solidFill>
              <a:srgbClr val="CC8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9" name="Freeform 489">
              <a:extLst>
                <a:ext uri="{FF2B5EF4-FFF2-40B4-BE49-F238E27FC236}">
                  <a16:creationId xmlns:a16="http://schemas.microsoft.com/office/drawing/2014/main" id="{5B3FFE3C-2448-43AF-B10B-F85AE05F63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6" y="3283"/>
              <a:ext cx="28" cy="44"/>
            </a:xfrm>
            <a:custGeom>
              <a:avLst/>
              <a:gdLst>
                <a:gd name="T0" fmla="*/ 28 w 12"/>
                <a:gd name="T1" fmla="*/ 0 h 18"/>
                <a:gd name="T2" fmla="*/ 12 w 12"/>
                <a:gd name="T3" fmla="*/ 103 h 18"/>
                <a:gd name="T4" fmla="*/ 28 w 12"/>
                <a:gd name="T5" fmla="*/ 220 h 18"/>
                <a:gd name="T6" fmla="*/ 142 w 12"/>
                <a:gd name="T7" fmla="*/ 232 h 18"/>
                <a:gd name="T8" fmla="*/ 86 w 12"/>
                <a:gd name="T9" fmla="*/ 59 h 18"/>
                <a:gd name="T10" fmla="*/ 28 w 12"/>
                <a:gd name="T11" fmla="*/ 12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" h="18">
                  <a:moveTo>
                    <a:pt x="2" y="0"/>
                  </a:moveTo>
                  <a:cubicBezTo>
                    <a:pt x="2" y="2"/>
                    <a:pt x="1" y="4"/>
                    <a:pt x="1" y="7"/>
                  </a:cubicBezTo>
                  <a:cubicBezTo>
                    <a:pt x="1" y="9"/>
                    <a:pt x="0" y="13"/>
                    <a:pt x="2" y="15"/>
                  </a:cubicBezTo>
                  <a:cubicBezTo>
                    <a:pt x="3" y="17"/>
                    <a:pt x="9" y="18"/>
                    <a:pt x="11" y="16"/>
                  </a:cubicBezTo>
                  <a:cubicBezTo>
                    <a:pt x="12" y="12"/>
                    <a:pt x="9" y="7"/>
                    <a:pt x="7" y="4"/>
                  </a:cubicBezTo>
                  <a:cubicBezTo>
                    <a:pt x="6" y="2"/>
                    <a:pt x="5" y="0"/>
                    <a:pt x="2" y="1"/>
                  </a:cubicBezTo>
                </a:path>
              </a:pathLst>
            </a:custGeom>
            <a:solidFill>
              <a:srgbClr val="CC8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0" name="Freeform 490">
              <a:extLst>
                <a:ext uri="{FF2B5EF4-FFF2-40B4-BE49-F238E27FC236}">
                  <a16:creationId xmlns:a16="http://schemas.microsoft.com/office/drawing/2014/main" id="{97973FFA-5E35-4464-BD00-C9AE933BE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3" y="3307"/>
              <a:ext cx="35" cy="37"/>
            </a:xfrm>
            <a:custGeom>
              <a:avLst/>
              <a:gdLst>
                <a:gd name="T0" fmla="*/ 126 w 15"/>
                <a:gd name="T1" fmla="*/ 0 h 15"/>
                <a:gd name="T2" fmla="*/ 12 w 15"/>
                <a:gd name="T3" fmla="*/ 104 h 15"/>
                <a:gd name="T4" fmla="*/ 12 w 15"/>
                <a:gd name="T5" fmla="*/ 183 h 15"/>
                <a:gd name="T6" fmla="*/ 86 w 15"/>
                <a:gd name="T7" fmla="*/ 224 h 15"/>
                <a:gd name="T8" fmla="*/ 142 w 15"/>
                <a:gd name="T9" fmla="*/ 165 h 15"/>
                <a:gd name="T10" fmla="*/ 191 w 15"/>
                <a:gd name="T11" fmla="*/ 74 h 15"/>
                <a:gd name="T12" fmla="*/ 180 w 15"/>
                <a:gd name="T13" fmla="*/ 12 h 15"/>
                <a:gd name="T14" fmla="*/ 142 w 15"/>
                <a:gd name="T15" fmla="*/ 0 h 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" h="15">
                  <a:moveTo>
                    <a:pt x="10" y="0"/>
                  </a:moveTo>
                  <a:cubicBezTo>
                    <a:pt x="7" y="0"/>
                    <a:pt x="3" y="5"/>
                    <a:pt x="1" y="7"/>
                  </a:cubicBezTo>
                  <a:cubicBezTo>
                    <a:pt x="1" y="9"/>
                    <a:pt x="0" y="10"/>
                    <a:pt x="1" y="12"/>
                  </a:cubicBezTo>
                  <a:cubicBezTo>
                    <a:pt x="2" y="13"/>
                    <a:pt x="5" y="15"/>
                    <a:pt x="7" y="15"/>
                  </a:cubicBezTo>
                  <a:cubicBezTo>
                    <a:pt x="9" y="15"/>
                    <a:pt x="10" y="13"/>
                    <a:pt x="11" y="11"/>
                  </a:cubicBezTo>
                  <a:cubicBezTo>
                    <a:pt x="12" y="9"/>
                    <a:pt x="14" y="7"/>
                    <a:pt x="15" y="5"/>
                  </a:cubicBezTo>
                  <a:cubicBezTo>
                    <a:pt x="15" y="4"/>
                    <a:pt x="15" y="2"/>
                    <a:pt x="14" y="1"/>
                  </a:cubicBezTo>
                  <a:cubicBezTo>
                    <a:pt x="13" y="0"/>
                    <a:pt x="12" y="0"/>
                    <a:pt x="11" y="0"/>
                  </a:cubicBezTo>
                </a:path>
              </a:pathLst>
            </a:custGeom>
            <a:solidFill>
              <a:srgbClr val="CC8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1" name="Freeform 491">
              <a:extLst>
                <a:ext uri="{FF2B5EF4-FFF2-40B4-BE49-F238E27FC236}">
                  <a16:creationId xmlns:a16="http://schemas.microsoft.com/office/drawing/2014/main" id="{856BDFA1-F6A5-4A04-AF2B-1B4CC5ED9A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4" y="3260"/>
              <a:ext cx="53" cy="55"/>
            </a:xfrm>
            <a:custGeom>
              <a:avLst/>
              <a:gdLst>
                <a:gd name="T0" fmla="*/ 111 w 23"/>
                <a:gd name="T1" fmla="*/ 50 h 22"/>
                <a:gd name="T2" fmla="*/ 171 w 23"/>
                <a:gd name="T3" fmla="*/ 20 h 22"/>
                <a:gd name="T4" fmla="*/ 233 w 23"/>
                <a:gd name="T5" fmla="*/ 50 h 22"/>
                <a:gd name="T6" fmla="*/ 281 w 23"/>
                <a:gd name="T7" fmla="*/ 125 h 22"/>
                <a:gd name="T8" fmla="*/ 244 w 23"/>
                <a:gd name="T9" fmla="*/ 158 h 22"/>
                <a:gd name="T10" fmla="*/ 196 w 23"/>
                <a:gd name="T11" fmla="*/ 250 h 22"/>
                <a:gd name="T12" fmla="*/ 122 w 23"/>
                <a:gd name="T13" fmla="*/ 345 h 22"/>
                <a:gd name="T14" fmla="*/ 37 w 23"/>
                <a:gd name="T15" fmla="*/ 270 h 22"/>
                <a:gd name="T16" fmla="*/ 65 w 23"/>
                <a:gd name="T17" fmla="*/ 63 h 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3" h="22">
                  <a:moveTo>
                    <a:pt x="9" y="3"/>
                  </a:moveTo>
                  <a:cubicBezTo>
                    <a:pt x="9" y="2"/>
                    <a:pt x="13" y="1"/>
                    <a:pt x="14" y="1"/>
                  </a:cubicBezTo>
                  <a:cubicBezTo>
                    <a:pt x="16" y="0"/>
                    <a:pt x="18" y="2"/>
                    <a:pt x="19" y="3"/>
                  </a:cubicBezTo>
                  <a:cubicBezTo>
                    <a:pt x="20" y="4"/>
                    <a:pt x="23" y="6"/>
                    <a:pt x="23" y="8"/>
                  </a:cubicBezTo>
                  <a:cubicBezTo>
                    <a:pt x="23" y="9"/>
                    <a:pt x="21" y="10"/>
                    <a:pt x="20" y="10"/>
                  </a:cubicBezTo>
                  <a:cubicBezTo>
                    <a:pt x="19" y="12"/>
                    <a:pt x="17" y="14"/>
                    <a:pt x="16" y="16"/>
                  </a:cubicBezTo>
                  <a:cubicBezTo>
                    <a:pt x="14" y="18"/>
                    <a:pt x="12" y="21"/>
                    <a:pt x="10" y="22"/>
                  </a:cubicBezTo>
                  <a:cubicBezTo>
                    <a:pt x="7" y="22"/>
                    <a:pt x="4" y="19"/>
                    <a:pt x="3" y="17"/>
                  </a:cubicBezTo>
                  <a:cubicBezTo>
                    <a:pt x="1" y="13"/>
                    <a:pt x="0" y="6"/>
                    <a:pt x="5" y="4"/>
                  </a:cubicBezTo>
                </a:path>
              </a:pathLst>
            </a:custGeom>
            <a:solidFill>
              <a:srgbClr val="CC8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2" name="Freeform 492">
              <a:extLst>
                <a:ext uri="{FF2B5EF4-FFF2-40B4-BE49-F238E27FC236}">
                  <a16:creationId xmlns:a16="http://schemas.microsoft.com/office/drawing/2014/main" id="{D5A013E7-04BF-4C63-A5B5-100E06D613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5" y="3258"/>
              <a:ext cx="39" cy="42"/>
            </a:xfrm>
            <a:custGeom>
              <a:avLst/>
              <a:gdLst>
                <a:gd name="T0" fmla="*/ 25 w 17"/>
                <a:gd name="T1" fmla="*/ 12 h 17"/>
                <a:gd name="T2" fmla="*/ 94 w 17"/>
                <a:gd name="T3" fmla="*/ 0 h 17"/>
                <a:gd name="T4" fmla="*/ 158 w 17"/>
                <a:gd name="T5" fmla="*/ 42 h 17"/>
                <a:gd name="T6" fmla="*/ 204 w 17"/>
                <a:gd name="T7" fmla="*/ 121 h 17"/>
                <a:gd name="T8" fmla="*/ 167 w 17"/>
                <a:gd name="T9" fmla="*/ 212 h 17"/>
                <a:gd name="T10" fmla="*/ 94 w 17"/>
                <a:gd name="T11" fmla="*/ 245 h 17"/>
                <a:gd name="T12" fmla="*/ 37 w 17"/>
                <a:gd name="T13" fmla="*/ 183 h 17"/>
                <a:gd name="T14" fmla="*/ 0 w 17"/>
                <a:gd name="T15" fmla="*/ 74 h 17"/>
                <a:gd name="T16" fmla="*/ 11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" h="17">
                  <a:moveTo>
                    <a:pt x="2" y="1"/>
                  </a:moveTo>
                  <a:cubicBezTo>
                    <a:pt x="4" y="2"/>
                    <a:pt x="6" y="0"/>
                    <a:pt x="8" y="0"/>
                  </a:cubicBezTo>
                  <a:cubicBezTo>
                    <a:pt x="10" y="0"/>
                    <a:pt x="11" y="1"/>
                    <a:pt x="13" y="3"/>
                  </a:cubicBezTo>
                  <a:cubicBezTo>
                    <a:pt x="14" y="4"/>
                    <a:pt x="17" y="6"/>
                    <a:pt x="17" y="8"/>
                  </a:cubicBezTo>
                  <a:cubicBezTo>
                    <a:pt x="17" y="10"/>
                    <a:pt x="15" y="12"/>
                    <a:pt x="14" y="14"/>
                  </a:cubicBezTo>
                  <a:cubicBezTo>
                    <a:pt x="12" y="15"/>
                    <a:pt x="10" y="17"/>
                    <a:pt x="8" y="16"/>
                  </a:cubicBezTo>
                  <a:cubicBezTo>
                    <a:pt x="6" y="15"/>
                    <a:pt x="4" y="13"/>
                    <a:pt x="3" y="12"/>
                  </a:cubicBezTo>
                  <a:cubicBezTo>
                    <a:pt x="1" y="10"/>
                    <a:pt x="1" y="7"/>
                    <a:pt x="0" y="5"/>
                  </a:cubicBezTo>
                  <a:cubicBezTo>
                    <a:pt x="0" y="3"/>
                    <a:pt x="1" y="2"/>
                    <a:pt x="1" y="0"/>
                  </a:cubicBezTo>
                </a:path>
              </a:pathLst>
            </a:custGeom>
            <a:solidFill>
              <a:srgbClr val="CC8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3" name="Freeform 493">
              <a:extLst>
                <a:ext uri="{FF2B5EF4-FFF2-40B4-BE49-F238E27FC236}">
                  <a16:creationId xmlns:a16="http://schemas.microsoft.com/office/drawing/2014/main" id="{12E11964-1F70-4139-845A-D1EF286171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7" y="3221"/>
              <a:ext cx="49" cy="42"/>
            </a:xfrm>
            <a:custGeom>
              <a:avLst/>
              <a:gdLst>
                <a:gd name="T0" fmla="*/ 49 w 21"/>
                <a:gd name="T1" fmla="*/ 0 h 17"/>
                <a:gd name="T2" fmla="*/ 152 w 21"/>
                <a:gd name="T3" fmla="*/ 42 h 17"/>
                <a:gd name="T4" fmla="*/ 229 w 21"/>
                <a:gd name="T5" fmla="*/ 104 h 17"/>
                <a:gd name="T6" fmla="*/ 240 w 21"/>
                <a:gd name="T7" fmla="*/ 166 h 17"/>
                <a:gd name="T8" fmla="*/ 266 w 21"/>
                <a:gd name="T9" fmla="*/ 212 h 17"/>
                <a:gd name="T10" fmla="*/ 201 w 21"/>
                <a:gd name="T11" fmla="*/ 257 h 17"/>
                <a:gd name="T12" fmla="*/ 86 w 21"/>
                <a:gd name="T13" fmla="*/ 257 h 17"/>
                <a:gd name="T14" fmla="*/ 28 w 21"/>
                <a:gd name="T15" fmla="*/ 212 h 17"/>
                <a:gd name="T16" fmla="*/ 37 w 21"/>
                <a:gd name="T17" fmla="*/ 12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" h="17">
                  <a:moveTo>
                    <a:pt x="4" y="0"/>
                  </a:moveTo>
                  <a:cubicBezTo>
                    <a:pt x="7" y="1"/>
                    <a:pt x="9" y="2"/>
                    <a:pt x="12" y="3"/>
                  </a:cubicBezTo>
                  <a:cubicBezTo>
                    <a:pt x="15" y="4"/>
                    <a:pt x="16" y="4"/>
                    <a:pt x="18" y="7"/>
                  </a:cubicBezTo>
                  <a:cubicBezTo>
                    <a:pt x="18" y="8"/>
                    <a:pt x="18" y="9"/>
                    <a:pt x="19" y="11"/>
                  </a:cubicBezTo>
                  <a:cubicBezTo>
                    <a:pt x="19" y="12"/>
                    <a:pt x="20" y="13"/>
                    <a:pt x="21" y="14"/>
                  </a:cubicBezTo>
                  <a:cubicBezTo>
                    <a:pt x="21" y="16"/>
                    <a:pt x="18" y="16"/>
                    <a:pt x="16" y="17"/>
                  </a:cubicBezTo>
                  <a:cubicBezTo>
                    <a:pt x="13" y="17"/>
                    <a:pt x="10" y="17"/>
                    <a:pt x="7" y="17"/>
                  </a:cubicBezTo>
                  <a:cubicBezTo>
                    <a:pt x="4" y="17"/>
                    <a:pt x="3" y="16"/>
                    <a:pt x="2" y="14"/>
                  </a:cubicBezTo>
                  <a:cubicBezTo>
                    <a:pt x="0" y="11"/>
                    <a:pt x="0" y="3"/>
                    <a:pt x="3" y="1"/>
                  </a:cubicBezTo>
                </a:path>
              </a:pathLst>
            </a:custGeom>
            <a:solidFill>
              <a:srgbClr val="CC8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4" name="Freeform 494">
              <a:extLst>
                <a:ext uri="{FF2B5EF4-FFF2-40B4-BE49-F238E27FC236}">
                  <a16:creationId xmlns:a16="http://schemas.microsoft.com/office/drawing/2014/main" id="{BB5756AA-6E1E-44A6-9A8F-23DED6A8FA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7" y="3270"/>
              <a:ext cx="30" cy="42"/>
            </a:xfrm>
            <a:custGeom>
              <a:avLst/>
              <a:gdLst>
                <a:gd name="T0" fmla="*/ 97 w 13"/>
                <a:gd name="T1" fmla="*/ 0 h 17"/>
                <a:gd name="T2" fmla="*/ 0 w 13"/>
                <a:gd name="T3" fmla="*/ 121 h 17"/>
                <a:gd name="T4" fmla="*/ 37 w 13"/>
                <a:gd name="T5" fmla="*/ 245 h 17"/>
                <a:gd name="T6" fmla="*/ 134 w 13"/>
                <a:gd name="T7" fmla="*/ 153 h 17"/>
                <a:gd name="T8" fmla="*/ 97 w 13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7">
                  <a:moveTo>
                    <a:pt x="8" y="0"/>
                  </a:moveTo>
                  <a:cubicBezTo>
                    <a:pt x="3" y="1"/>
                    <a:pt x="0" y="4"/>
                    <a:pt x="0" y="8"/>
                  </a:cubicBezTo>
                  <a:cubicBezTo>
                    <a:pt x="0" y="11"/>
                    <a:pt x="0" y="17"/>
                    <a:pt x="3" y="16"/>
                  </a:cubicBezTo>
                  <a:cubicBezTo>
                    <a:pt x="6" y="16"/>
                    <a:pt x="10" y="12"/>
                    <a:pt x="11" y="10"/>
                  </a:cubicBezTo>
                  <a:cubicBezTo>
                    <a:pt x="13" y="6"/>
                    <a:pt x="9" y="3"/>
                    <a:pt x="8" y="0"/>
                  </a:cubicBezTo>
                </a:path>
              </a:pathLst>
            </a:custGeom>
            <a:solidFill>
              <a:srgbClr val="CC8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5" name="Freeform 495">
              <a:extLst>
                <a:ext uri="{FF2B5EF4-FFF2-40B4-BE49-F238E27FC236}">
                  <a16:creationId xmlns:a16="http://schemas.microsoft.com/office/drawing/2014/main" id="{88396F30-1E6E-4B34-A25C-FB19F45284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3295"/>
              <a:ext cx="25" cy="42"/>
            </a:xfrm>
            <a:custGeom>
              <a:avLst/>
              <a:gdLst>
                <a:gd name="T0" fmla="*/ 73 w 11"/>
                <a:gd name="T1" fmla="*/ 0 h 17"/>
                <a:gd name="T2" fmla="*/ 0 w 11"/>
                <a:gd name="T3" fmla="*/ 166 h 17"/>
                <a:gd name="T4" fmla="*/ 25 w 11"/>
                <a:gd name="T5" fmla="*/ 257 h 17"/>
                <a:gd name="T6" fmla="*/ 57 w 11"/>
                <a:gd name="T7" fmla="*/ 245 h 17"/>
                <a:gd name="T8" fmla="*/ 93 w 11"/>
                <a:gd name="T9" fmla="*/ 245 h 17"/>
                <a:gd name="T10" fmla="*/ 118 w 11"/>
                <a:gd name="T11" fmla="*/ 121 h 17"/>
                <a:gd name="T12" fmla="*/ 57 w 11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" h="17">
                  <a:moveTo>
                    <a:pt x="6" y="0"/>
                  </a:moveTo>
                  <a:cubicBezTo>
                    <a:pt x="0" y="0"/>
                    <a:pt x="0" y="6"/>
                    <a:pt x="0" y="11"/>
                  </a:cubicBezTo>
                  <a:cubicBezTo>
                    <a:pt x="0" y="13"/>
                    <a:pt x="0" y="17"/>
                    <a:pt x="2" y="17"/>
                  </a:cubicBezTo>
                  <a:cubicBezTo>
                    <a:pt x="3" y="17"/>
                    <a:pt x="4" y="16"/>
                    <a:pt x="5" y="16"/>
                  </a:cubicBezTo>
                  <a:cubicBezTo>
                    <a:pt x="6" y="16"/>
                    <a:pt x="7" y="16"/>
                    <a:pt x="8" y="16"/>
                  </a:cubicBezTo>
                  <a:cubicBezTo>
                    <a:pt x="11" y="15"/>
                    <a:pt x="11" y="11"/>
                    <a:pt x="10" y="8"/>
                  </a:cubicBezTo>
                  <a:cubicBezTo>
                    <a:pt x="10" y="5"/>
                    <a:pt x="8" y="1"/>
                    <a:pt x="5" y="0"/>
                  </a:cubicBezTo>
                </a:path>
              </a:pathLst>
            </a:custGeom>
            <a:solidFill>
              <a:srgbClr val="CC8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6" name="Freeform 496">
              <a:extLst>
                <a:ext uri="{FF2B5EF4-FFF2-40B4-BE49-F238E27FC236}">
                  <a16:creationId xmlns:a16="http://schemas.microsoft.com/office/drawing/2014/main" id="{E1F98272-AEE3-4DC9-B2B0-1DB5593D7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6" y="3310"/>
              <a:ext cx="30" cy="39"/>
            </a:xfrm>
            <a:custGeom>
              <a:avLst/>
              <a:gdLst>
                <a:gd name="T0" fmla="*/ 150 w 13"/>
                <a:gd name="T1" fmla="*/ 41 h 16"/>
                <a:gd name="T2" fmla="*/ 65 w 13"/>
                <a:gd name="T3" fmla="*/ 71 h 16"/>
                <a:gd name="T4" fmla="*/ 28 w 13"/>
                <a:gd name="T5" fmla="*/ 144 h 16"/>
                <a:gd name="T6" fmla="*/ 0 w 13"/>
                <a:gd name="T7" fmla="*/ 219 h 16"/>
                <a:gd name="T8" fmla="*/ 65 w 13"/>
                <a:gd name="T9" fmla="*/ 202 h 16"/>
                <a:gd name="T10" fmla="*/ 122 w 13"/>
                <a:gd name="T11" fmla="*/ 190 h 16"/>
                <a:gd name="T12" fmla="*/ 134 w 13"/>
                <a:gd name="T13" fmla="*/ 29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" h="16">
                  <a:moveTo>
                    <a:pt x="12" y="3"/>
                  </a:moveTo>
                  <a:cubicBezTo>
                    <a:pt x="9" y="0"/>
                    <a:pt x="5" y="2"/>
                    <a:pt x="5" y="5"/>
                  </a:cubicBezTo>
                  <a:cubicBezTo>
                    <a:pt x="4" y="7"/>
                    <a:pt x="3" y="9"/>
                    <a:pt x="2" y="10"/>
                  </a:cubicBezTo>
                  <a:cubicBezTo>
                    <a:pt x="2" y="11"/>
                    <a:pt x="0" y="14"/>
                    <a:pt x="0" y="15"/>
                  </a:cubicBezTo>
                  <a:cubicBezTo>
                    <a:pt x="1" y="16"/>
                    <a:pt x="4" y="15"/>
                    <a:pt x="5" y="14"/>
                  </a:cubicBezTo>
                  <a:cubicBezTo>
                    <a:pt x="6" y="14"/>
                    <a:pt x="9" y="14"/>
                    <a:pt x="10" y="13"/>
                  </a:cubicBezTo>
                  <a:cubicBezTo>
                    <a:pt x="13" y="11"/>
                    <a:pt x="12" y="5"/>
                    <a:pt x="11" y="2"/>
                  </a:cubicBezTo>
                </a:path>
              </a:pathLst>
            </a:custGeom>
            <a:solidFill>
              <a:srgbClr val="CC8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7" name="Freeform 497">
              <a:extLst>
                <a:ext uri="{FF2B5EF4-FFF2-40B4-BE49-F238E27FC236}">
                  <a16:creationId xmlns:a16="http://schemas.microsoft.com/office/drawing/2014/main" id="{64C86B8F-0890-46AA-8172-D47DE3C02D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0" y="3352"/>
              <a:ext cx="26" cy="27"/>
            </a:xfrm>
            <a:custGeom>
              <a:avLst/>
              <a:gdLst>
                <a:gd name="T0" fmla="*/ 66 w 11"/>
                <a:gd name="T1" fmla="*/ 0 h 11"/>
                <a:gd name="T2" fmla="*/ 12 w 11"/>
                <a:gd name="T3" fmla="*/ 91 h 11"/>
                <a:gd name="T4" fmla="*/ 66 w 11"/>
                <a:gd name="T5" fmla="*/ 133 h 11"/>
                <a:gd name="T6" fmla="*/ 106 w 11"/>
                <a:gd name="T7" fmla="*/ 162 h 11"/>
                <a:gd name="T8" fmla="*/ 144 w 11"/>
                <a:gd name="T9" fmla="*/ 61 h 11"/>
                <a:gd name="T10" fmla="*/ 78 w 11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" h="11">
                  <a:moveTo>
                    <a:pt x="5" y="0"/>
                  </a:moveTo>
                  <a:cubicBezTo>
                    <a:pt x="3" y="1"/>
                    <a:pt x="0" y="4"/>
                    <a:pt x="1" y="6"/>
                  </a:cubicBezTo>
                  <a:cubicBezTo>
                    <a:pt x="2" y="8"/>
                    <a:pt x="4" y="8"/>
                    <a:pt x="5" y="9"/>
                  </a:cubicBezTo>
                  <a:cubicBezTo>
                    <a:pt x="5" y="9"/>
                    <a:pt x="7" y="11"/>
                    <a:pt x="8" y="11"/>
                  </a:cubicBezTo>
                  <a:cubicBezTo>
                    <a:pt x="9" y="11"/>
                    <a:pt x="11" y="5"/>
                    <a:pt x="11" y="4"/>
                  </a:cubicBezTo>
                  <a:cubicBezTo>
                    <a:pt x="11" y="1"/>
                    <a:pt x="8" y="1"/>
                    <a:pt x="6" y="0"/>
                  </a:cubicBezTo>
                </a:path>
              </a:pathLst>
            </a:custGeom>
            <a:solidFill>
              <a:srgbClr val="CC8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8" name="Freeform 498">
              <a:extLst>
                <a:ext uri="{FF2B5EF4-FFF2-40B4-BE49-F238E27FC236}">
                  <a16:creationId xmlns:a16="http://schemas.microsoft.com/office/drawing/2014/main" id="{F277F73B-AB5B-446C-A2D6-305C2146BC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7" y="3179"/>
              <a:ext cx="41" cy="67"/>
            </a:xfrm>
            <a:custGeom>
              <a:avLst/>
              <a:gdLst>
                <a:gd name="T0" fmla="*/ 166 w 18"/>
                <a:gd name="T1" fmla="*/ 0 h 27"/>
                <a:gd name="T2" fmla="*/ 25 w 18"/>
                <a:gd name="T3" fmla="*/ 92 h 27"/>
                <a:gd name="T4" fmla="*/ 48 w 18"/>
                <a:gd name="T5" fmla="*/ 370 h 27"/>
                <a:gd name="T6" fmla="*/ 175 w 18"/>
                <a:gd name="T7" fmla="*/ 154 h 27"/>
                <a:gd name="T8" fmla="*/ 175 w 18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27">
                  <a:moveTo>
                    <a:pt x="14" y="0"/>
                  </a:moveTo>
                  <a:cubicBezTo>
                    <a:pt x="10" y="1"/>
                    <a:pt x="4" y="2"/>
                    <a:pt x="2" y="6"/>
                  </a:cubicBezTo>
                  <a:cubicBezTo>
                    <a:pt x="0" y="10"/>
                    <a:pt x="0" y="21"/>
                    <a:pt x="4" y="24"/>
                  </a:cubicBezTo>
                  <a:cubicBezTo>
                    <a:pt x="7" y="27"/>
                    <a:pt x="12" y="13"/>
                    <a:pt x="15" y="10"/>
                  </a:cubicBezTo>
                  <a:cubicBezTo>
                    <a:pt x="18" y="6"/>
                    <a:pt x="17" y="4"/>
                    <a:pt x="15" y="0"/>
                  </a:cubicBezTo>
                </a:path>
              </a:pathLst>
            </a:custGeom>
            <a:solidFill>
              <a:srgbClr val="CC8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9" name="Freeform 499">
              <a:extLst>
                <a:ext uri="{FF2B5EF4-FFF2-40B4-BE49-F238E27FC236}">
                  <a16:creationId xmlns:a16="http://schemas.microsoft.com/office/drawing/2014/main" id="{0E45E8BE-6A7A-470B-B879-438DD392CE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1" y="3164"/>
              <a:ext cx="48" cy="37"/>
            </a:xfrm>
            <a:custGeom>
              <a:avLst/>
              <a:gdLst>
                <a:gd name="T0" fmla="*/ 110 w 21"/>
                <a:gd name="T1" fmla="*/ 30 h 15"/>
                <a:gd name="T2" fmla="*/ 110 w 21"/>
                <a:gd name="T3" fmla="*/ 12 h 15"/>
                <a:gd name="T4" fmla="*/ 48 w 21"/>
                <a:gd name="T5" fmla="*/ 183 h 15"/>
                <a:gd name="T6" fmla="*/ 194 w 21"/>
                <a:gd name="T7" fmla="*/ 133 h 15"/>
                <a:gd name="T8" fmla="*/ 240 w 21"/>
                <a:gd name="T9" fmla="*/ 62 h 15"/>
                <a:gd name="T10" fmla="*/ 130 w 21"/>
                <a:gd name="T11" fmla="*/ 12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" h="15">
                  <a:moveTo>
                    <a:pt x="9" y="2"/>
                  </a:moveTo>
                  <a:cubicBezTo>
                    <a:pt x="9" y="2"/>
                    <a:pt x="9" y="2"/>
                    <a:pt x="9" y="1"/>
                  </a:cubicBezTo>
                  <a:cubicBezTo>
                    <a:pt x="5" y="3"/>
                    <a:pt x="0" y="8"/>
                    <a:pt x="4" y="12"/>
                  </a:cubicBezTo>
                  <a:cubicBezTo>
                    <a:pt x="7" y="15"/>
                    <a:pt x="13" y="10"/>
                    <a:pt x="16" y="9"/>
                  </a:cubicBezTo>
                  <a:cubicBezTo>
                    <a:pt x="18" y="8"/>
                    <a:pt x="21" y="7"/>
                    <a:pt x="20" y="4"/>
                  </a:cubicBezTo>
                  <a:cubicBezTo>
                    <a:pt x="18" y="1"/>
                    <a:pt x="13" y="0"/>
                    <a:pt x="11" y="1"/>
                  </a:cubicBezTo>
                </a:path>
              </a:pathLst>
            </a:custGeom>
            <a:solidFill>
              <a:srgbClr val="CC8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0" name="Freeform 500">
              <a:extLst>
                <a:ext uri="{FF2B5EF4-FFF2-40B4-BE49-F238E27FC236}">
                  <a16:creationId xmlns:a16="http://schemas.microsoft.com/office/drawing/2014/main" id="{A384F64C-D1BF-4EE1-B9C7-AB76A9BCA7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6" y="3209"/>
              <a:ext cx="28" cy="32"/>
            </a:xfrm>
            <a:custGeom>
              <a:avLst/>
              <a:gdLst>
                <a:gd name="T0" fmla="*/ 103 w 12"/>
                <a:gd name="T1" fmla="*/ 0 h 13"/>
                <a:gd name="T2" fmla="*/ 12 w 12"/>
                <a:gd name="T3" fmla="*/ 42 h 13"/>
                <a:gd name="T4" fmla="*/ 12 w 12"/>
                <a:gd name="T5" fmla="*/ 182 h 13"/>
                <a:gd name="T6" fmla="*/ 126 w 12"/>
                <a:gd name="T7" fmla="*/ 121 h 13"/>
                <a:gd name="T8" fmla="*/ 103 w 12"/>
                <a:gd name="T9" fmla="*/ 12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3">
                  <a:moveTo>
                    <a:pt x="8" y="0"/>
                  </a:moveTo>
                  <a:cubicBezTo>
                    <a:pt x="5" y="0"/>
                    <a:pt x="3" y="0"/>
                    <a:pt x="1" y="3"/>
                  </a:cubicBezTo>
                  <a:cubicBezTo>
                    <a:pt x="1" y="4"/>
                    <a:pt x="0" y="12"/>
                    <a:pt x="1" y="12"/>
                  </a:cubicBezTo>
                  <a:cubicBezTo>
                    <a:pt x="2" y="13"/>
                    <a:pt x="10" y="9"/>
                    <a:pt x="10" y="8"/>
                  </a:cubicBezTo>
                  <a:cubicBezTo>
                    <a:pt x="12" y="6"/>
                    <a:pt x="10" y="2"/>
                    <a:pt x="8" y="1"/>
                  </a:cubicBezTo>
                </a:path>
              </a:pathLst>
            </a:custGeom>
            <a:solidFill>
              <a:srgbClr val="CC8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1" name="Freeform 501">
              <a:extLst>
                <a:ext uri="{FF2B5EF4-FFF2-40B4-BE49-F238E27FC236}">
                  <a16:creationId xmlns:a16="http://schemas.microsoft.com/office/drawing/2014/main" id="{4D0A2DD1-AB01-49E1-A71A-D84B019C7C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1" y="3251"/>
              <a:ext cx="23" cy="29"/>
            </a:xfrm>
            <a:custGeom>
              <a:avLst/>
              <a:gdLst>
                <a:gd name="T0" fmla="*/ 48 w 10"/>
                <a:gd name="T1" fmla="*/ 0 h 12"/>
                <a:gd name="T2" fmla="*/ 74 w 10"/>
                <a:gd name="T3" fmla="*/ 157 h 12"/>
                <a:gd name="T4" fmla="*/ 122 w 10"/>
                <a:gd name="T5" fmla="*/ 128 h 12"/>
                <a:gd name="T6" fmla="*/ 85 w 10"/>
                <a:gd name="T7" fmla="*/ 12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12">
                  <a:moveTo>
                    <a:pt x="4" y="0"/>
                  </a:moveTo>
                  <a:cubicBezTo>
                    <a:pt x="1" y="4"/>
                    <a:pt x="0" y="12"/>
                    <a:pt x="6" y="11"/>
                  </a:cubicBezTo>
                  <a:cubicBezTo>
                    <a:pt x="8" y="11"/>
                    <a:pt x="9" y="11"/>
                    <a:pt x="10" y="9"/>
                  </a:cubicBezTo>
                  <a:cubicBezTo>
                    <a:pt x="10" y="7"/>
                    <a:pt x="8" y="2"/>
                    <a:pt x="7" y="1"/>
                  </a:cubicBezTo>
                </a:path>
              </a:pathLst>
            </a:custGeom>
            <a:solidFill>
              <a:srgbClr val="CC8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2" name="Freeform 502">
              <a:extLst>
                <a:ext uri="{FF2B5EF4-FFF2-40B4-BE49-F238E27FC236}">
                  <a16:creationId xmlns:a16="http://schemas.microsoft.com/office/drawing/2014/main" id="{6E1F1E08-FF29-4E3E-82FF-A9784CF565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8" y="3248"/>
              <a:ext cx="35" cy="49"/>
            </a:xfrm>
            <a:custGeom>
              <a:avLst/>
              <a:gdLst>
                <a:gd name="T0" fmla="*/ 103 w 15"/>
                <a:gd name="T1" fmla="*/ 12 h 20"/>
                <a:gd name="T2" fmla="*/ 86 w 15"/>
                <a:gd name="T3" fmla="*/ 132 h 20"/>
                <a:gd name="T4" fmla="*/ 28 w 15"/>
                <a:gd name="T5" fmla="*/ 203 h 20"/>
                <a:gd name="T6" fmla="*/ 86 w 15"/>
                <a:gd name="T7" fmla="*/ 294 h 20"/>
                <a:gd name="T8" fmla="*/ 152 w 15"/>
                <a:gd name="T9" fmla="*/ 265 h 20"/>
                <a:gd name="T10" fmla="*/ 191 w 15"/>
                <a:gd name="T11" fmla="*/ 149 h 20"/>
                <a:gd name="T12" fmla="*/ 114 w 15"/>
                <a:gd name="T13" fmla="*/ 0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" h="20">
                  <a:moveTo>
                    <a:pt x="8" y="1"/>
                  </a:moveTo>
                  <a:cubicBezTo>
                    <a:pt x="8" y="3"/>
                    <a:pt x="9" y="7"/>
                    <a:pt x="7" y="9"/>
                  </a:cubicBezTo>
                  <a:cubicBezTo>
                    <a:pt x="6" y="11"/>
                    <a:pt x="3" y="12"/>
                    <a:pt x="2" y="14"/>
                  </a:cubicBezTo>
                  <a:cubicBezTo>
                    <a:pt x="0" y="18"/>
                    <a:pt x="3" y="20"/>
                    <a:pt x="7" y="20"/>
                  </a:cubicBezTo>
                  <a:cubicBezTo>
                    <a:pt x="10" y="20"/>
                    <a:pt x="10" y="20"/>
                    <a:pt x="12" y="18"/>
                  </a:cubicBezTo>
                  <a:cubicBezTo>
                    <a:pt x="13" y="16"/>
                    <a:pt x="14" y="13"/>
                    <a:pt x="15" y="10"/>
                  </a:cubicBezTo>
                  <a:cubicBezTo>
                    <a:pt x="15" y="5"/>
                    <a:pt x="13" y="2"/>
                    <a:pt x="9" y="0"/>
                  </a:cubicBezTo>
                </a:path>
              </a:pathLst>
            </a:custGeom>
            <a:solidFill>
              <a:srgbClr val="CC8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3" name="Freeform 503">
              <a:extLst>
                <a:ext uri="{FF2B5EF4-FFF2-40B4-BE49-F238E27FC236}">
                  <a16:creationId xmlns:a16="http://schemas.microsoft.com/office/drawing/2014/main" id="{7264D021-301A-4D17-8226-F8388C7EA8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3" y="3278"/>
              <a:ext cx="23" cy="34"/>
            </a:xfrm>
            <a:custGeom>
              <a:avLst/>
              <a:gdLst>
                <a:gd name="T0" fmla="*/ 64 w 10"/>
                <a:gd name="T1" fmla="*/ 0 h 14"/>
                <a:gd name="T2" fmla="*/ 85 w 10"/>
                <a:gd name="T3" fmla="*/ 141 h 14"/>
                <a:gd name="T4" fmla="*/ 74 w 10"/>
                <a:gd name="T5" fmla="*/ 12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14">
                  <a:moveTo>
                    <a:pt x="5" y="0"/>
                  </a:moveTo>
                  <a:cubicBezTo>
                    <a:pt x="4" y="3"/>
                    <a:pt x="0" y="14"/>
                    <a:pt x="7" y="10"/>
                  </a:cubicBezTo>
                  <a:cubicBezTo>
                    <a:pt x="10" y="9"/>
                    <a:pt x="10" y="2"/>
                    <a:pt x="6" y="1"/>
                  </a:cubicBezTo>
                </a:path>
              </a:pathLst>
            </a:custGeom>
            <a:solidFill>
              <a:srgbClr val="CC8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4" name="Freeform 504">
              <a:extLst>
                <a:ext uri="{FF2B5EF4-FFF2-40B4-BE49-F238E27FC236}">
                  <a16:creationId xmlns:a16="http://schemas.microsoft.com/office/drawing/2014/main" id="{830E5F61-9B19-4954-9C48-4D1621EFA8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5" y="3305"/>
              <a:ext cx="28" cy="25"/>
            </a:xfrm>
            <a:custGeom>
              <a:avLst/>
              <a:gdLst>
                <a:gd name="T0" fmla="*/ 49 w 12"/>
                <a:gd name="T1" fmla="*/ 0 h 10"/>
                <a:gd name="T2" fmla="*/ 65 w 12"/>
                <a:gd name="T3" fmla="*/ 145 h 10"/>
                <a:gd name="T4" fmla="*/ 12 w 12"/>
                <a:gd name="T5" fmla="*/ 145 h 10"/>
                <a:gd name="T6" fmla="*/ 28 w 12"/>
                <a:gd name="T7" fmla="*/ 50 h 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10">
                  <a:moveTo>
                    <a:pt x="4" y="0"/>
                  </a:moveTo>
                  <a:cubicBezTo>
                    <a:pt x="8" y="3"/>
                    <a:pt x="12" y="7"/>
                    <a:pt x="5" y="9"/>
                  </a:cubicBezTo>
                  <a:cubicBezTo>
                    <a:pt x="4" y="9"/>
                    <a:pt x="2" y="10"/>
                    <a:pt x="1" y="9"/>
                  </a:cubicBezTo>
                  <a:cubicBezTo>
                    <a:pt x="0" y="8"/>
                    <a:pt x="1" y="4"/>
                    <a:pt x="2" y="3"/>
                  </a:cubicBezTo>
                </a:path>
              </a:pathLst>
            </a:custGeom>
            <a:solidFill>
              <a:srgbClr val="CC8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5" name="Freeform 505">
              <a:extLst>
                <a:ext uri="{FF2B5EF4-FFF2-40B4-BE49-F238E27FC236}">
                  <a16:creationId xmlns:a16="http://schemas.microsoft.com/office/drawing/2014/main" id="{75756B03-13F2-43C8-9E6E-EB14665B26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7" y="3107"/>
              <a:ext cx="30" cy="69"/>
            </a:xfrm>
            <a:custGeom>
              <a:avLst/>
              <a:gdLst>
                <a:gd name="T0" fmla="*/ 74 w 13"/>
                <a:gd name="T1" fmla="*/ 12 h 28"/>
                <a:gd name="T2" fmla="*/ 85 w 13"/>
                <a:gd name="T3" fmla="*/ 12 h 28"/>
                <a:gd name="T4" fmla="*/ 12 w 13"/>
                <a:gd name="T5" fmla="*/ 30 h 28"/>
                <a:gd name="T6" fmla="*/ 159 w 13"/>
                <a:gd name="T7" fmla="*/ 419 h 28"/>
                <a:gd name="T8" fmla="*/ 159 w 13"/>
                <a:gd name="T9" fmla="*/ 377 h 28"/>
                <a:gd name="T10" fmla="*/ 74 w 13"/>
                <a:gd name="T11" fmla="*/ 12 h 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" h="28">
                  <a:moveTo>
                    <a:pt x="6" y="1"/>
                  </a:moveTo>
                  <a:cubicBezTo>
                    <a:pt x="6" y="1"/>
                    <a:pt x="7" y="1"/>
                    <a:pt x="7" y="1"/>
                  </a:cubicBezTo>
                  <a:cubicBezTo>
                    <a:pt x="5" y="0"/>
                    <a:pt x="3" y="0"/>
                    <a:pt x="1" y="2"/>
                  </a:cubicBezTo>
                  <a:cubicBezTo>
                    <a:pt x="0" y="7"/>
                    <a:pt x="6" y="28"/>
                    <a:pt x="13" y="28"/>
                  </a:cubicBezTo>
                  <a:cubicBezTo>
                    <a:pt x="13" y="27"/>
                    <a:pt x="13" y="26"/>
                    <a:pt x="13" y="25"/>
                  </a:cubicBezTo>
                  <a:cubicBezTo>
                    <a:pt x="9" y="19"/>
                    <a:pt x="5" y="5"/>
                    <a:pt x="6" y="1"/>
                  </a:cubicBezTo>
                  <a:close/>
                </a:path>
              </a:pathLst>
            </a:custGeom>
            <a:solidFill>
              <a:srgbClr val="B37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6" name="Freeform 506">
              <a:extLst>
                <a:ext uri="{FF2B5EF4-FFF2-40B4-BE49-F238E27FC236}">
                  <a16:creationId xmlns:a16="http://schemas.microsoft.com/office/drawing/2014/main" id="{CB111343-86C9-4174-BB5B-64D0275F3B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3" y="3206"/>
              <a:ext cx="63" cy="49"/>
            </a:xfrm>
            <a:custGeom>
              <a:avLst/>
              <a:gdLst>
                <a:gd name="T0" fmla="*/ 266 w 27"/>
                <a:gd name="T1" fmla="*/ 191 h 20"/>
                <a:gd name="T2" fmla="*/ 65 w 27"/>
                <a:gd name="T3" fmla="*/ 71 h 20"/>
                <a:gd name="T4" fmla="*/ 86 w 27"/>
                <a:gd name="T5" fmla="*/ 61 h 20"/>
                <a:gd name="T6" fmla="*/ 257 w 27"/>
                <a:gd name="T7" fmla="*/ 0 h 20"/>
                <a:gd name="T8" fmla="*/ 37 w 27"/>
                <a:gd name="T9" fmla="*/ 71 h 20"/>
                <a:gd name="T10" fmla="*/ 0 w 27"/>
                <a:gd name="T11" fmla="*/ 71 h 20"/>
                <a:gd name="T12" fmla="*/ 201 w 27"/>
                <a:gd name="T13" fmla="*/ 203 h 20"/>
                <a:gd name="T14" fmla="*/ 343 w 27"/>
                <a:gd name="T15" fmla="*/ 252 h 20"/>
                <a:gd name="T16" fmla="*/ 266 w 27"/>
                <a:gd name="T17" fmla="*/ 191 h 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7" h="20">
                  <a:moveTo>
                    <a:pt x="21" y="13"/>
                  </a:moveTo>
                  <a:cubicBezTo>
                    <a:pt x="16" y="12"/>
                    <a:pt x="5" y="13"/>
                    <a:pt x="5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10" y="3"/>
                    <a:pt x="15" y="1"/>
                    <a:pt x="20" y="0"/>
                  </a:cubicBezTo>
                  <a:cubicBezTo>
                    <a:pt x="14" y="0"/>
                    <a:pt x="7" y="3"/>
                    <a:pt x="3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13"/>
                    <a:pt x="11" y="12"/>
                    <a:pt x="16" y="14"/>
                  </a:cubicBezTo>
                  <a:cubicBezTo>
                    <a:pt x="20" y="15"/>
                    <a:pt x="24" y="20"/>
                    <a:pt x="27" y="17"/>
                  </a:cubicBezTo>
                  <a:cubicBezTo>
                    <a:pt x="25" y="16"/>
                    <a:pt x="22" y="14"/>
                    <a:pt x="21" y="13"/>
                  </a:cubicBezTo>
                  <a:close/>
                </a:path>
              </a:pathLst>
            </a:custGeom>
            <a:solidFill>
              <a:srgbClr val="B37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7" name="Freeform 507">
              <a:extLst>
                <a:ext uri="{FF2B5EF4-FFF2-40B4-BE49-F238E27FC236}">
                  <a16:creationId xmlns:a16="http://schemas.microsoft.com/office/drawing/2014/main" id="{438E2732-D827-4D21-9DD5-AC66316F26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3" y="3216"/>
              <a:ext cx="28" cy="44"/>
            </a:xfrm>
            <a:custGeom>
              <a:avLst/>
              <a:gdLst>
                <a:gd name="T0" fmla="*/ 77 w 12"/>
                <a:gd name="T1" fmla="*/ 174 h 18"/>
                <a:gd name="T2" fmla="*/ 103 w 12"/>
                <a:gd name="T3" fmla="*/ 29 h 18"/>
                <a:gd name="T4" fmla="*/ 49 w 12"/>
                <a:gd name="T5" fmla="*/ 0 h 18"/>
                <a:gd name="T6" fmla="*/ 12 w 12"/>
                <a:gd name="T7" fmla="*/ 174 h 18"/>
                <a:gd name="T8" fmla="*/ 114 w 12"/>
                <a:gd name="T9" fmla="*/ 264 h 18"/>
                <a:gd name="T10" fmla="*/ 152 w 12"/>
                <a:gd name="T11" fmla="*/ 252 h 18"/>
                <a:gd name="T12" fmla="*/ 77 w 12"/>
                <a:gd name="T13" fmla="*/ 174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" h="18">
                  <a:moveTo>
                    <a:pt x="6" y="12"/>
                  </a:moveTo>
                  <a:cubicBezTo>
                    <a:pt x="6" y="9"/>
                    <a:pt x="7" y="5"/>
                    <a:pt x="8" y="2"/>
                  </a:cubicBezTo>
                  <a:cubicBezTo>
                    <a:pt x="7" y="1"/>
                    <a:pt x="6" y="0"/>
                    <a:pt x="4" y="0"/>
                  </a:cubicBezTo>
                  <a:cubicBezTo>
                    <a:pt x="3" y="3"/>
                    <a:pt x="1" y="9"/>
                    <a:pt x="1" y="12"/>
                  </a:cubicBezTo>
                  <a:cubicBezTo>
                    <a:pt x="0" y="18"/>
                    <a:pt x="4" y="18"/>
                    <a:pt x="9" y="18"/>
                  </a:cubicBezTo>
                  <a:cubicBezTo>
                    <a:pt x="10" y="18"/>
                    <a:pt x="12" y="17"/>
                    <a:pt x="12" y="17"/>
                  </a:cubicBezTo>
                  <a:cubicBezTo>
                    <a:pt x="8" y="17"/>
                    <a:pt x="5" y="17"/>
                    <a:pt x="6" y="12"/>
                  </a:cubicBezTo>
                  <a:close/>
                </a:path>
              </a:pathLst>
            </a:custGeom>
            <a:solidFill>
              <a:srgbClr val="B37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8" name="Freeform 508">
              <a:extLst>
                <a:ext uri="{FF2B5EF4-FFF2-40B4-BE49-F238E27FC236}">
                  <a16:creationId xmlns:a16="http://schemas.microsoft.com/office/drawing/2014/main" id="{E5514008-50BE-4C5B-AA88-4BFD46BBA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3" y="3265"/>
              <a:ext cx="33" cy="47"/>
            </a:xfrm>
            <a:custGeom>
              <a:avLst/>
              <a:gdLst>
                <a:gd name="T0" fmla="*/ 134 w 14"/>
                <a:gd name="T1" fmla="*/ 30 h 19"/>
                <a:gd name="T2" fmla="*/ 106 w 14"/>
                <a:gd name="T3" fmla="*/ 0 h 19"/>
                <a:gd name="T4" fmla="*/ 94 w 14"/>
                <a:gd name="T5" fmla="*/ 12 h 19"/>
                <a:gd name="T6" fmla="*/ 156 w 14"/>
                <a:gd name="T7" fmla="*/ 287 h 19"/>
                <a:gd name="T8" fmla="*/ 184 w 14"/>
                <a:gd name="T9" fmla="*/ 275 h 19"/>
                <a:gd name="T10" fmla="*/ 134 w 14"/>
                <a:gd name="T11" fmla="*/ 30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" h="19">
                  <a:moveTo>
                    <a:pt x="10" y="2"/>
                  </a:moveTo>
                  <a:cubicBezTo>
                    <a:pt x="10" y="1"/>
                    <a:pt x="9" y="0"/>
                    <a:pt x="8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0" y="4"/>
                    <a:pt x="3" y="19"/>
                    <a:pt x="12" y="19"/>
                  </a:cubicBezTo>
                  <a:cubicBezTo>
                    <a:pt x="12" y="19"/>
                    <a:pt x="13" y="19"/>
                    <a:pt x="14" y="18"/>
                  </a:cubicBezTo>
                  <a:cubicBezTo>
                    <a:pt x="8" y="16"/>
                    <a:pt x="6" y="6"/>
                    <a:pt x="10" y="2"/>
                  </a:cubicBezTo>
                  <a:close/>
                </a:path>
              </a:pathLst>
            </a:custGeom>
            <a:solidFill>
              <a:srgbClr val="B37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9" name="Freeform 509">
              <a:extLst>
                <a:ext uri="{FF2B5EF4-FFF2-40B4-BE49-F238E27FC236}">
                  <a16:creationId xmlns:a16="http://schemas.microsoft.com/office/drawing/2014/main" id="{DA1F0966-CD02-451C-825D-474FDCF577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0" y="3176"/>
              <a:ext cx="49" cy="62"/>
            </a:xfrm>
            <a:custGeom>
              <a:avLst/>
              <a:gdLst>
                <a:gd name="T0" fmla="*/ 65 w 21"/>
                <a:gd name="T1" fmla="*/ 320 h 25"/>
                <a:gd name="T2" fmla="*/ 86 w 21"/>
                <a:gd name="T3" fmla="*/ 216 h 25"/>
                <a:gd name="T4" fmla="*/ 114 w 21"/>
                <a:gd name="T5" fmla="*/ 154 h 25"/>
                <a:gd name="T6" fmla="*/ 191 w 21"/>
                <a:gd name="T7" fmla="*/ 124 h 25"/>
                <a:gd name="T8" fmla="*/ 217 w 21"/>
                <a:gd name="T9" fmla="*/ 74 h 25"/>
                <a:gd name="T10" fmla="*/ 257 w 21"/>
                <a:gd name="T11" fmla="*/ 62 h 25"/>
                <a:gd name="T12" fmla="*/ 266 w 21"/>
                <a:gd name="T13" fmla="*/ 62 h 25"/>
                <a:gd name="T14" fmla="*/ 266 w 21"/>
                <a:gd name="T15" fmla="*/ 12 h 25"/>
                <a:gd name="T16" fmla="*/ 257 w 21"/>
                <a:gd name="T17" fmla="*/ 0 h 25"/>
                <a:gd name="T18" fmla="*/ 191 w 21"/>
                <a:gd name="T19" fmla="*/ 62 h 25"/>
                <a:gd name="T20" fmla="*/ 152 w 21"/>
                <a:gd name="T21" fmla="*/ 92 h 25"/>
                <a:gd name="T22" fmla="*/ 126 w 21"/>
                <a:gd name="T23" fmla="*/ 136 h 25"/>
                <a:gd name="T24" fmla="*/ 49 w 21"/>
                <a:gd name="T25" fmla="*/ 166 h 25"/>
                <a:gd name="T26" fmla="*/ 28 w 21"/>
                <a:gd name="T27" fmla="*/ 216 h 25"/>
                <a:gd name="T28" fmla="*/ 0 w 21"/>
                <a:gd name="T29" fmla="*/ 320 h 25"/>
                <a:gd name="T30" fmla="*/ 49 w 21"/>
                <a:gd name="T31" fmla="*/ 370 h 25"/>
                <a:gd name="T32" fmla="*/ 77 w 21"/>
                <a:gd name="T33" fmla="*/ 350 h 25"/>
                <a:gd name="T34" fmla="*/ 65 w 21"/>
                <a:gd name="T35" fmla="*/ 320 h 2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1" h="25">
                  <a:moveTo>
                    <a:pt x="5" y="21"/>
                  </a:moveTo>
                  <a:cubicBezTo>
                    <a:pt x="5" y="19"/>
                    <a:pt x="6" y="16"/>
                    <a:pt x="7" y="14"/>
                  </a:cubicBezTo>
                  <a:cubicBezTo>
                    <a:pt x="7" y="13"/>
                    <a:pt x="8" y="11"/>
                    <a:pt x="9" y="10"/>
                  </a:cubicBezTo>
                  <a:cubicBezTo>
                    <a:pt x="11" y="9"/>
                    <a:pt x="14" y="10"/>
                    <a:pt x="15" y="8"/>
                  </a:cubicBezTo>
                  <a:cubicBezTo>
                    <a:pt x="16" y="8"/>
                    <a:pt x="16" y="6"/>
                    <a:pt x="17" y="5"/>
                  </a:cubicBezTo>
                  <a:cubicBezTo>
                    <a:pt x="18" y="4"/>
                    <a:pt x="19" y="4"/>
                    <a:pt x="20" y="4"/>
                  </a:cubicBezTo>
                  <a:cubicBezTo>
                    <a:pt x="20" y="4"/>
                    <a:pt x="21" y="4"/>
                    <a:pt x="21" y="4"/>
                  </a:cubicBezTo>
                  <a:cubicBezTo>
                    <a:pt x="21" y="3"/>
                    <a:pt x="21" y="2"/>
                    <a:pt x="21" y="1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2"/>
                    <a:pt x="18" y="4"/>
                    <a:pt x="15" y="4"/>
                  </a:cubicBezTo>
                  <a:cubicBezTo>
                    <a:pt x="14" y="5"/>
                    <a:pt x="13" y="5"/>
                    <a:pt x="12" y="6"/>
                  </a:cubicBezTo>
                  <a:cubicBezTo>
                    <a:pt x="11" y="6"/>
                    <a:pt x="11" y="8"/>
                    <a:pt x="10" y="9"/>
                  </a:cubicBezTo>
                  <a:cubicBezTo>
                    <a:pt x="9" y="10"/>
                    <a:pt x="6" y="9"/>
                    <a:pt x="4" y="11"/>
                  </a:cubicBezTo>
                  <a:cubicBezTo>
                    <a:pt x="3" y="11"/>
                    <a:pt x="2" y="13"/>
                    <a:pt x="2" y="14"/>
                  </a:cubicBezTo>
                  <a:cubicBezTo>
                    <a:pt x="1" y="16"/>
                    <a:pt x="0" y="19"/>
                    <a:pt x="0" y="21"/>
                  </a:cubicBezTo>
                  <a:cubicBezTo>
                    <a:pt x="0" y="23"/>
                    <a:pt x="1" y="25"/>
                    <a:pt x="4" y="24"/>
                  </a:cubicBezTo>
                  <a:cubicBezTo>
                    <a:pt x="5" y="24"/>
                    <a:pt x="5" y="24"/>
                    <a:pt x="6" y="23"/>
                  </a:cubicBezTo>
                  <a:cubicBezTo>
                    <a:pt x="5" y="23"/>
                    <a:pt x="5" y="22"/>
                    <a:pt x="5" y="21"/>
                  </a:cubicBezTo>
                  <a:close/>
                </a:path>
              </a:pathLst>
            </a:custGeom>
            <a:solidFill>
              <a:srgbClr val="B37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0" name="Freeform 510">
              <a:extLst>
                <a:ext uri="{FF2B5EF4-FFF2-40B4-BE49-F238E27FC236}">
                  <a16:creationId xmlns:a16="http://schemas.microsoft.com/office/drawing/2014/main" id="{85BAD623-6C21-4E95-B851-2710C8AAC3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3" y="3231"/>
              <a:ext cx="24" cy="57"/>
            </a:xfrm>
            <a:custGeom>
              <a:avLst/>
              <a:gdLst>
                <a:gd name="T0" fmla="*/ 98 w 10"/>
                <a:gd name="T1" fmla="*/ 228 h 23"/>
                <a:gd name="T2" fmla="*/ 70 w 10"/>
                <a:gd name="T3" fmla="*/ 92 h 23"/>
                <a:gd name="T4" fmla="*/ 98 w 10"/>
                <a:gd name="T5" fmla="*/ 30 h 23"/>
                <a:gd name="T6" fmla="*/ 110 w 10"/>
                <a:gd name="T7" fmla="*/ 12 h 23"/>
                <a:gd name="T8" fmla="*/ 110 w 10"/>
                <a:gd name="T9" fmla="*/ 12 h 23"/>
                <a:gd name="T10" fmla="*/ 98 w 10"/>
                <a:gd name="T11" fmla="*/ 0 h 23"/>
                <a:gd name="T12" fmla="*/ 29 w 10"/>
                <a:gd name="T13" fmla="*/ 30 h 23"/>
                <a:gd name="T14" fmla="*/ 0 w 10"/>
                <a:gd name="T15" fmla="*/ 104 h 23"/>
                <a:gd name="T16" fmla="*/ 29 w 10"/>
                <a:gd name="T17" fmla="*/ 245 h 23"/>
                <a:gd name="T18" fmla="*/ 82 w 10"/>
                <a:gd name="T19" fmla="*/ 337 h 23"/>
                <a:gd name="T20" fmla="*/ 139 w 10"/>
                <a:gd name="T21" fmla="*/ 307 h 23"/>
                <a:gd name="T22" fmla="*/ 98 w 10"/>
                <a:gd name="T23" fmla="*/ 228 h 2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" h="23">
                  <a:moveTo>
                    <a:pt x="7" y="15"/>
                  </a:moveTo>
                  <a:cubicBezTo>
                    <a:pt x="7" y="13"/>
                    <a:pt x="6" y="9"/>
                    <a:pt x="5" y="6"/>
                  </a:cubicBezTo>
                  <a:cubicBezTo>
                    <a:pt x="5" y="4"/>
                    <a:pt x="5" y="3"/>
                    <a:pt x="7" y="2"/>
                  </a:cubicBezTo>
                  <a:cubicBezTo>
                    <a:pt x="7" y="2"/>
                    <a:pt x="7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3" y="1"/>
                    <a:pt x="2" y="2"/>
                  </a:cubicBezTo>
                  <a:cubicBezTo>
                    <a:pt x="0" y="3"/>
                    <a:pt x="0" y="5"/>
                    <a:pt x="0" y="7"/>
                  </a:cubicBezTo>
                  <a:cubicBezTo>
                    <a:pt x="1" y="10"/>
                    <a:pt x="2" y="13"/>
                    <a:pt x="2" y="16"/>
                  </a:cubicBezTo>
                  <a:cubicBezTo>
                    <a:pt x="3" y="18"/>
                    <a:pt x="4" y="20"/>
                    <a:pt x="6" y="22"/>
                  </a:cubicBezTo>
                  <a:cubicBezTo>
                    <a:pt x="8" y="23"/>
                    <a:pt x="9" y="22"/>
                    <a:pt x="10" y="20"/>
                  </a:cubicBezTo>
                  <a:cubicBezTo>
                    <a:pt x="9" y="19"/>
                    <a:pt x="8" y="17"/>
                    <a:pt x="7" y="15"/>
                  </a:cubicBezTo>
                  <a:close/>
                </a:path>
              </a:pathLst>
            </a:custGeom>
            <a:solidFill>
              <a:srgbClr val="B37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1" name="Freeform 511">
              <a:extLst>
                <a:ext uri="{FF2B5EF4-FFF2-40B4-BE49-F238E27FC236}">
                  <a16:creationId xmlns:a16="http://schemas.microsoft.com/office/drawing/2014/main" id="{866FC1DE-BAA8-43C9-ABD0-07B31C2564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14" y="3243"/>
              <a:ext cx="26" cy="50"/>
            </a:xfrm>
            <a:custGeom>
              <a:avLst/>
              <a:gdLst>
                <a:gd name="T0" fmla="*/ 78 w 11"/>
                <a:gd name="T1" fmla="*/ 20 h 20"/>
                <a:gd name="T2" fmla="*/ 95 w 11"/>
                <a:gd name="T3" fmla="*/ 0 h 20"/>
                <a:gd name="T4" fmla="*/ 95 w 11"/>
                <a:gd name="T5" fmla="*/ 0 h 20"/>
                <a:gd name="T6" fmla="*/ 78 w 11"/>
                <a:gd name="T7" fmla="*/ 20 h 20"/>
                <a:gd name="T8" fmla="*/ 78 w 11"/>
                <a:gd name="T9" fmla="*/ 220 h 20"/>
                <a:gd name="T10" fmla="*/ 106 w 11"/>
                <a:gd name="T11" fmla="*/ 113 h 20"/>
                <a:gd name="T12" fmla="*/ 144 w 11"/>
                <a:gd name="T13" fmla="*/ 33 h 20"/>
                <a:gd name="T14" fmla="*/ 135 w 11"/>
                <a:gd name="T15" fmla="*/ 20 h 20"/>
                <a:gd name="T16" fmla="*/ 95 w 11"/>
                <a:gd name="T17" fmla="*/ 0 h 20"/>
                <a:gd name="T18" fmla="*/ 40 w 11"/>
                <a:gd name="T19" fmla="*/ 113 h 20"/>
                <a:gd name="T20" fmla="*/ 12 w 11"/>
                <a:gd name="T21" fmla="*/ 220 h 20"/>
                <a:gd name="T22" fmla="*/ 78 w 11"/>
                <a:gd name="T23" fmla="*/ 300 h 20"/>
                <a:gd name="T24" fmla="*/ 135 w 11"/>
                <a:gd name="T25" fmla="*/ 283 h 20"/>
                <a:gd name="T26" fmla="*/ 78 w 11"/>
                <a:gd name="T27" fmla="*/ 220 h 2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1" h="20">
                  <a:moveTo>
                    <a:pt x="6" y="1"/>
                  </a:moveTo>
                  <a:cubicBezTo>
                    <a:pt x="6" y="1"/>
                    <a:pt x="6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lnTo>
                    <a:pt x="6" y="1"/>
                  </a:lnTo>
                  <a:close/>
                  <a:moveTo>
                    <a:pt x="6" y="14"/>
                  </a:moveTo>
                  <a:cubicBezTo>
                    <a:pt x="5" y="12"/>
                    <a:pt x="7" y="9"/>
                    <a:pt x="8" y="7"/>
                  </a:cubicBezTo>
                  <a:cubicBezTo>
                    <a:pt x="9" y="5"/>
                    <a:pt x="10" y="4"/>
                    <a:pt x="11" y="2"/>
                  </a:cubicBezTo>
                  <a:cubicBezTo>
                    <a:pt x="11" y="2"/>
                    <a:pt x="10" y="1"/>
                    <a:pt x="10" y="1"/>
                  </a:cubicBezTo>
                  <a:cubicBezTo>
                    <a:pt x="10" y="0"/>
                    <a:pt x="8" y="0"/>
                    <a:pt x="7" y="0"/>
                  </a:cubicBezTo>
                  <a:cubicBezTo>
                    <a:pt x="6" y="3"/>
                    <a:pt x="5" y="5"/>
                    <a:pt x="3" y="7"/>
                  </a:cubicBezTo>
                  <a:cubicBezTo>
                    <a:pt x="3" y="9"/>
                    <a:pt x="0" y="12"/>
                    <a:pt x="1" y="14"/>
                  </a:cubicBezTo>
                  <a:cubicBezTo>
                    <a:pt x="2" y="16"/>
                    <a:pt x="5" y="18"/>
                    <a:pt x="6" y="19"/>
                  </a:cubicBezTo>
                  <a:cubicBezTo>
                    <a:pt x="9" y="20"/>
                    <a:pt x="10" y="19"/>
                    <a:pt x="10" y="18"/>
                  </a:cubicBezTo>
                  <a:cubicBezTo>
                    <a:pt x="8" y="17"/>
                    <a:pt x="6" y="16"/>
                    <a:pt x="6" y="14"/>
                  </a:cubicBezTo>
                  <a:close/>
                </a:path>
              </a:pathLst>
            </a:custGeom>
            <a:solidFill>
              <a:srgbClr val="B37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2" name="Freeform 512">
              <a:extLst>
                <a:ext uri="{FF2B5EF4-FFF2-40B4-BE49-F238E27FC236}">
                  <a16:creationId xmlns:a16="http://schemas.microsoft.com/office/drawing/2014/main" id="{9881A22D-175E-4014-BEE0-D7853AFE85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46" y="3283"/>
              <a:ext cx="21" cy="44"/>
            </a:xfrm>
            <a:custGeom>
              <a:avLst/>
              <a:gdLst>
                <a:gd name="T0" fmla="*/ 65 w 9"/>
                <a:gd name="T1" fmla="*/ 220 h 18"/>
                <a:gd name="T2" fmla="*/ 49 w 9"/>
                <a:gd name="T3" fmla="*/ 103 h 18"/>
                <a:gd name="T4" fmla="*/ 65 w 9"/>
                <a:gd name="T5" fmla="*/ 12 h 18"/>
                <a:gd name="T6" fmla="*/ 28 w 9"/>
                <a:gd name="T7" fmla="*/ 12 h 18"/>
                <a:gd name="T8" fmla="*/ 12 w 9"/>
                <a:gd name="T9" fmla="*/ 103 h 18"/>
                <a:gd name="T10" fmla="*/ 28 w 9"/>
                <a:gd name="T11" fmla="*/ 220 h 18"/>
                <a:gd name="T12" fmla="*/ 114 w 9"/>
                <a:gd name="T13" fmla="*/ 252 h 18"/>
                <a:gd name="T14" fmla="*/ 65 w 9"/>
                <a:gd name="T15" fmla="*/ 220 h 18"/>
                <a:gd name="T16" fmla="*/ 28 w 9"/>
                <a:gd name="T17" fmla="*/ 12 h 18"/>
                <a:gd name="T18" fmla="*/ 28 w 9"/>
                <a:gd name="T19" fmla="*/ 12 h 18"/>
                <a:gd name="T20" fmla="*/ 28 w 9"/>
                <a:gd name="T21" fmla="*/ 0 h 18"/>
                <a:gd name="T22" fmla="*/ 28 w 9"/>
                <a:gd name="T23" fmla="*/ 12 h 1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" h="18">
                  <a:moveTo>
                    <a:pt x="5" y="15"/>
                  </a:moveTo>
                  <a:cubicBezTo>
                    <a:pt x="3" y="13"/>
                    <a:pt x="4" y="9"/>
                    <a:pt x="4" y="7"/>
                  </a:cubicBezTo>
                  <a:cubicBezTo>
                    <a:pt x="4" y="5"/>
                    <a:pt x="5" y="3"/>
                    <a:pt x="5" y="1"/>
                  </a:cubicBezTo>
                  <a:cubicBezTo>
                    <a:pt x="5" y="1"/>
                    <a:pt x="4" y="0"/>
                    <a:pt x="2" y="1"/>
                  </a:cubicBezTo>
                  <a:cubicBezTo>
                    <a:pt x="2" y="3"/>
                    <a:pt x="1" y="5"/>
                    <a:pt x="1" y="7"/>
                  </a:cubicBezTo>
                  <a:cubicBezTo>
                    <a:pt x="1" y="9"/>
                    <a:pt x="0" y="13"/>
                    <a:pt x="2" y="15"/>
                  </a:cubicBezTo>
                  <a:cubicBezTo>
                    <a:pt x="3" y="16"/>
                    <a:pt x="7" y="18"/>
                    <a:pt x="9" y="17"/>
                  </a:cubicBezTo>
                  <a:cubicBezTo>
                    <a:pt x="7" y="17"/>
                    <a:pt x="6" y="16"/>
                    <a:pt x="5" y="15"/>
                  </a:cubicBezTo>
                  <a:close/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0"/>
                    <a:pt x="2" y="0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B37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3" name="Freeform 513">
              <a:extLst>
                <a:ext uri="{FF2B5EF4-FFF2-40B4-BE49-F238E27FC236}">
                  <a16:creationId xmlns:a16="http://schemas.microsoft.com/office/drawing/2014/main" id="{4F94D685-E889-4CFE-BAC5-3A464B5A87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3" y="3307"/>
              <a:ext cx="30" cy="37"/>
            </a:xfrm>
            <a:custGeom>
              <a:avLst/>
              <a:gdLst>
                <a:gd name="T0" fmla="*/ 74 w 13"/>
                <a:gd name="T1" fmla="*/ 165 h 15"/>
                <a:gd name="T2" fmla="*/ 74 w 13"/>
                <a:gd name="T3" fmla="*/ 104 h 15"/>
                <a:gd name="T4" fmla="*/ 159 w 13"/>
                <a:gd name="T5" fmla="*/ 0 h 15"/>
                <a:gd name="T6" fmla="*/ 134 w 13"/>
                <a:gd name="T7" fmla="*/ 0 h 15"/>
                <a:gd name="T8" fmla="*/ 122 w 13"/>
                <a:gd name="T9" fmla="*/ 0 h 15"/>
                <a:gd name="T10" fmla="*/ 12 w 13"/>
                <a:gd name="T11" fmla="*/ 104 h 15"/>
                <a:gd name="T12" fmla="*/ 12 w 13"/>
                <a:gd name="T13" fmla="*/ 183 h 15"/>
                <a:gd name="T14" fmla="*/ 85 w 13"/>
                <a:gd name="T15" fmla="*/ 224 h 15"/>
                <a:gd name="T16" fmla="*/ 111 w 13"/>
                <a:gd name="T17" fmla="*/ 212 h 15"/>
                <a:gd name="T18" fmla="*/ 74 w 13"/>
                <a:gd name="T19" fmla="*/ 165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" h="15">
                  <a:moveTo>
                    <a:pt x="6" y="11"/>
                  </a:moveTo>
                  <a:cubicBezTo>
                    <a:pt x="5" y="10"/>
                    <a:pt x="6" y="9"/>
                    <a:pt x="6" y="7"/>
                  </a:cubicBezTo>
                  <a:cubicBezTo>
                    <a:pt x="7" y="5"/>
                    <a:pt x="10" y="1"/>
                    <a:pt x="13" y="0"/>
                  </a:cubicBezTo>
                  <a:cubicBezTo>
                    <a:pt x="13" y="0"/>
                    <a:pt x="12" y="0"/>
                    <a:pt x="11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0"/>
                    <a:pt x="3" y="5"/>
                    <a:pt x="1" y="7"/>
                  </a:cubicBezTo>
                  <a:cubicBezTo>
                    <a:pt x="1" y="9"/>
                    <a:pt x="0" y="10"/>
                    <a:pt x="1" y="12"/>
                  </a:cubicBezTo>
                  <a:cubicBezTo>
                    <a:pt x="2" y="13"/>
                    <a:pt x="5" y="15"/>
                    <a:pt x="7" y="15"/>
                  </a:cubicBezTo>
                  <a:cubicBezTo>
                    <a:pt x="8" y="15"/>
                    <a:pt x="9" y="14"/>
                    <a:pt x="9" y="14"/>
                  </a:cubicBezTo>
                  <a:cubicBezTo>
                    <a:pt x="8" y="13"/>
                    <a:pt x="7" y="12"/>
                    <a:pt x="6" y="11"/>
                  </a:cubicBezTo>
                  <a:close/>
                </a:path>
              </a:pathLst>
            </a:custGeom>
            <a:solidFill>
              <a:srgbClr val="B37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4" name="Freeform 514">
              <a:extLst>
                <a:ext uri="{FF2B5EF4-FFF2-40B4-BE49-F238E27FC236}">
                  <a16:creationId xmlns:a16="http://schemas.microsoft.com/office/drawing/2014/main" id="{E6F73177-C7BC-4EC8-B58C-B842FAB0AD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4" y="3263"/>
              <a:ext cx="39" cy="52"/>
            </a:xfrm>
            <a:custGeom>
              <a:avLst/>
              <a:gdLst>
                <a:gd name="T0" fmla="*/ 94 w 17"/>
                <a:gd name="T1" fmla="*/ 245 h 21"/>
                <a:gd name="T2" fmla="*/ 122 w 17"/>
                <a:gd name="T3" fmla="*/ 42 h 21"/>
                <a:gd name="T4" fmla="*/ 158 w 17"/>
                <a:gd name="T5" fmla="*/ 30 h 21"/>
                <a:gd name="T6" fmla="*/ 204 w 17"/>
                <a:gd name="T7" fmla="*/ 0 h 21"/>
                <a:gd name="T8" fmla="*/ 167 w 17"/>
                <a:gd name="T9" fmla="*/ 0 h 21"/>
                <a:gd name="T10" fmla="*/ 110 w 17"/>
                <a:gd name="T11" fmla="*/ 30 h 21"/>
                <a:gd name="T12" fmla="*/ 57 w 17"/>
                <a:gd name="T13" fmla="*/ 42 h 21"/>
                <a:gd name="T14" fmla="*/ 37 w 17"/>
                <a:gd name="T15" fmla="*/ 245 h 21"/>
                <a:gd name="T16" fmla="*/ 122 w 17"/>
                <a:gd name="T17" fmla="*/ 319 h 21"/>
                <a:gd name="T18" fmla="*/ 147 w 17"/>
                <a:gd name="T19" fmla="*/ 307 h 21"/>
                <a:gd name="T20" fmla="*/ 94 w 17"/>
                <a:gd name="T21" fmla="*/ 245 h 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" h="21">
                  <a:moveTo>
                    <a:pt x="8" y="16"/>
                  </a:moveTo>
                  <a:cubicBezTo>
                    <a:pt x="6" y="12"/>
                    <a:pt x="4" y="4"/>
                    <a:pt x="10" y="3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4" y="1"/>
                    <a:pt x="15" y="1"/>
                    <a:pt x="17" y="0"/>
                  </a:cubicBezTo>
                  <a:cubicBezTo>
                    <a:pt x="16" y="0"/>
                    <a:pt x="15" y="0"/>
                    <a:pt x="14" y="0"/>
                  </a:cubicBezTo>
                  <a:cubicBezTo>
                    <a:pt x="13" y="0"/>
                    <a:pt x="9" y="1"/>
                    <a:pt x="9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0" y="5"/>
                    <a:pt x="1" y="12"/>
                    <a:pt x="3" y="16"/>
                  </a:cubicBezTo>
                  <a:cubicBezTo>
                    <a:pt x="4" y="18"/>
                    <a:pt x="7" y="21"/>
                    <a:pt x="10" y="21"/>
                  </a:cubicBezTo>
                  <a:cubicBezTo>
                    <a:pt x="10" y="20"/>
                    <a:pt x="11" y="20"/>
                    <a:pt x="12" y="20"/>
                  </a:cubicBezTo>
                  <a:cubicBezTo>
                    <a:pt x="10" y="19"/>
                    <a:pt x="9" y="17"/>
                    <a:pt x="8" y="16"/>
                  </a:cubicBezTo>
                  <a:close/>
                </a:path>
              </a:pathLst>
            </a:custGeom>
            <a:solidFill>
              <a:srgbClr val="B37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5" name="Freeform 515">
              <a:extLst>
                <a:ext uri="{FF2B5EF4-FFF2-40B4-BE49-F238E27FC236}">
                  <a16:creationId xmlns:a16="http://schemas.microsoft.com/office/drawing/2014/main" id="{11CAB9D2-2BF0-49D8-B0F7-BFD609FA5E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5" y="3258"/>
              <a:ext cx="28" cy="39"/>
            </a:xfrm>
            <a:custGeom>
              <a:avLst/>
              <a:gdLst>
                <a:gd name="T0" fmla="*/ 126 w 12"/>
                <a:gd name="T1" fmla="*/ 0 h 16"/>
                <a:gd name="T2" fmla="*/ 103 w 12"/>
                <a:gd name="T3" fmla="*/ 0 h 16"/>
                <a:gd name="T4" fmla="*/ 86 w 12"/>
                <a:gd name="T5" fmla="*/ 0 h 16"/>
                <a:gd name="T6" fmla="*/ 86 w 12"/>
                <a:gd name="T7" fmla="*/ 0 h 16"/>
                <a:gd name="T8" fmla="*/ 126 w 12"/>
                <a:gd name="T9" fmla="*/ 0 h 16"/>
                <a:gd name="T10" fmla="*/ 103 w 12"/>
                <a:gd name="T11" fmla="*/ 173 h 16"/>
                <a:gd name="T12" fmla="*/ 65 w 12"/>
                <a:gd name="T13" fmla="*/ 71 h 16"/>
                <a:gd name="T14" fmla="*/ 77 w 12"/>
                <a:gd name="T15" fmla="*/ 0 h 16"/>
                <a:gd name="T16" fmla="*/ 28 w 12"/>
                <a:gd name="T17" fmla="*/ 12 h 16"/>
                <a:gd name="T18" fmla="*/ 12 w 12"/>
                <a:gd name="T19" fmla="*/ 0 h 16"/>
                <a:gd name="T20" fmla="*/ 0 w 12"/>
                <a:gd name="T21" fmla="*/ 71 h 16"/>
                <a:gd name="T22" fmla="*/ 37 w 12"/>
                <a:gd name="T23" fmla="*/ 173 h 16"/>
                <a:gd name="T24" fmla="*/ 103 w 12"/>
                <a:gd name="T25" fmla="*/ 232 h 16"/>
                <a:gd name="T26" fmla="*/ 152 w 12"/>
                <a:gd name="T27" fmla="*/ 219 h 16"/>
                <a:gd name="T28" fmla="*/ 103 w 12"/>
                <a:gd name="T29" fmla="*/ 173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2" h="16">
                  <a:moveTo>
                    <a:pt x="10" y="0"/>
                  </a:moveTo>
                  <a:cubicBezTo>
                    <a:pt x="9" y="0"/>
                    <a:pt x="9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1"/>
                    <a:pt x="9" y="1"/>
                    <a:pt x="10" y="0"/>
                  </a:cubicBezTo>
                  <a:close/>
                  <a:moveTo>
                    <a:pt x="8" y="12"/>
                  </a:moveTo>
                  <a:cubicBezTo>
                    <a:pt x="6" y="10"/>
                    <a:pt x="5" y="7"/>
                    <a:pt x="5" y="5"/>
                  </a:cubicBezTo>
                  <a:cubicBezTo>
                    <a:pt x="5" y="3"/>
                    <a:pt x="6" y="2"/>
                    <a:pt x="6" y="0"/>
                  </a:cubicBezTo>
                  <a:cubicBezTo>
                    <a:pt x="5" y="1"/>
                    <a:pt x="3" y="2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1" y="7"/>
                    <a:pt x="1" y="10"/>
                    <a:pt x="3" y="12"/>
                  </a:cubicBezTo>
                  <a:cubicBezTo>
                    <a:pt x="4" y="13"/>
                    <a:pt x="6" y="15"/>
                    <a:pt x="8" y="16"/>
                  </a:cubicBezTo>
                  <a:cubicBezTo>
                    <a:pt x="9" y="16"/>
                    <a:pt x="11" y="16"/>
                    <a:pt x="12" y="15"/>
                  </a:cubicBezTo>
                  <a:cubicBezTo>
                    <a:pt x="10" y="14"/>
                    <a:pt x="9" y="13"/>
                    <a:pt x="8" y="12"/>
                  </a:cubicBezTo>
                  <a:close/>
                </a:path>
              </a:pathLst>
            </a:custGeom>
            <a:solidFill>
              <a:srgbClr val="B37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6" name="Freeform 516">
              <a:extLst>
                <a:ext uri="{FF2B5EF4-FFF2-40B4-BE49-F238E27FC236}">
                  <a16:creationId xmlns:a16="http://schemas.microsoft.com/office/drawing/2014/main" id="{F1D6C0E3-3EAB-44DC-BFDB-B4AC751A2E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7" y="3221"/>
              <a:ext cx="33" cy="42"/>
            </a:xfrm>
            <a:custGeom>
              <a:avLst/>
              <a:gdLst>
                <a:gd name="T0" fmla="*/ 156 w 14"/>
                <a:gd name="T1" fmla="*/ 257 h 17"/>
                <a:gd name="T2" fmla="*/ 94 w 14"/>
                <a:gd name="T3" fmla="*/ 212 h 17"/>
                <a:gd name="T4" fmla="*/ 94 w 14"/>
                <a:gd name="T5" fmla="*/ 12 h 17"/>
                <a:gd name="T6" fmla="*/ 50 w 14"/>
                <a:gd name="T7" fmla="*/ 0 h 17"/>
                <a:gd name="T8" fmla="*/ 40 w 14"/>
                <a:gd name="T9" fmla="*/ 12 h 17"/>
                <a:gd name="T10" fmla="*/ 28 w 14"/>
                <a:gd name="T11" fmla="*/ 212 h 17"/>
                <a:gd name="T12" fmla="*/ 94 w 14"/>
                <a:gd name="T13" fmla="*/ 257 h 17"/>
                <a:gd name="T14" fmla="*/ 184 w 14"/>
                <a:gd name="T15" fmla="*/ 257 h 17"/>
                <a:gd name="T16" fmla="*/ 156 w 14"/>
                <a:gd name="T17" fmla="*/ 257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" h="17">
                  <a:moveTo>
                    <a:pt x="12" y="17"/>
                  </a:moveTo>
                  <a:cubicBezTo>
                    <a:pt x="9" y="17"/>
                    <a:pt x="8" y="16"/>
                    <a:pt x="7" y="14"/>
                  </a:cubicBezTo>
                  <a:cubicBezTo>
                    <a:pt x="5" y="11"/>
                    <a:pt x="5" y="5"/>
                    <a:pt x="7" y="1"/>
                  </a:cubicBezTo>
                  <a:cubicBezTo>
                    <a:pt x="6" y="1"/>
                    <a:pt x="5" y="1"/>
                    <a:pt x="4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0" y="3"/>
                    <a:pt x="0" y="11"/>
                    <a:pt x="2" y="14"/>
                  </a:cubicBezTo>
                  <a:cubicBezTo>
                    <a:pt x="3" y="16"/>
                    <a:pt x="4" y="17"/>
                    <a:pt x="7" y="17"/>
                  </a:cubicBezTo>
                  <a:cubicBezTo>
                    <a:pt x="9" y="17"/>
                    <a:pt x="12" y="17"/>
                    <a:pt x="14" y="17"/>
                  </a:cubicBezTo>
                  <a:cubicBezTo>
                    <a:pt x="14" y="17"/>
                    <a:pt x="13" y="17"/>
                    <a:pt x="12" y="17"/>
                  </a:cubicBezTo>
                  <a:close/>
                </a:path>
              </a:pathLst>
            </a:custGeom>
            <a:solidFill>
              <a:srgbClr val="B37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7" name="Freeform 517">
              <a:extLst>
                <a:ext uri="{FF2B5EF4-FFF2-40B4-BE49-F238E27FC236}">
                  <a16:creationId xmlns:a16="http://schemas.microsoft.com/office/drawing/2014/main" id="{938FFF5E-52C9-4C8E-ACC2-9406D44292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7" y="3270"/>
              <a:ext cx="21" cy="42"/>
            </a:xfrm>
            <a:custGeom>
              <a:avLst/>
              <a:gdLst>
                <a:gd name="T0" fmla="*/ 65 w 9"/>
                <a:gd name="T1" fmla="*/ 121 h 17"/>
                <a:gd name="T2" fmla="*/ 114 w 9"/>
                <a:gd name="T3" fmla="*/ 12 h 17"/>
                <a:gd name="T4" fmla="*/ 103 w 9"/>
                <a:gd name="T5" fmla="*/ 0 h 17"/>
                <a:gd name="T6" fmla="*/ 103 w 9"/>
                <a:gd name="T7" fmla="*/ 0 h 17"/>
                <a:gd name="T8" fmla="*/ 0 w 9"/>
                <a:gd name="T9" fmla="*/ 121 h 17"/>
                <a:gd name="T10" fmla="*/ 37 w 9"/>
                <a:gd name="T11" fmla="*/ 245 h 17"/>
                <a:gd name="T12" fmla="*/ 77 w 9"/>
                <a:gd name="T13" fmla="*/ 225 h 17"/>
                <a:gd name="T14" fmla="*/ 65 w 9"/>
                <a:gd name="T15" fmla="*/ 121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" h="17">
                  <a:moveTo>
                    <a:pt x="5" y="8"/>
                  </a:moveTo>
                  <a:cubicBezTo>
                    <a:pt x="5" y="5"/>
                    <a:pt x="6" y="3"/>
                    <a:pt x="9" y="1"/>
                  </a:cubicBezTo>
                  <a:cubicBezTo>
                    <a:pt x="8" y="1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1"/>
                    <a:pt x="0" y="4"/>
                    <a:pt x="0" y="8"/>
                  </a:cubicBezTo>
                  <a:cubicBezTo>
                    <a:pt x="0" y="11"/>
                    <a:pt x="0" y="17"/>
                    <a:pt x="3" y="16"/>
                  </a:cubicBezTo>
                  <a:cubicBezTo>
                    <a:pt x="4" y="16"/>
                    <a:pt x="5" y="16"/>
                    <a:pt x="6" y="15"/>
                  </a:cubicBezTo>
                  <a:cubicBezTo>
                    <a:pt x="5" y="13"/>
                    <a:pt x="5" y="10"/>
                    <a:pt x="5" y="8"/>
                  </a:cubicBezTo>
                  <a:close/>
                </a:path>
              </a:pathLst>
            </a:custGeom>
            <a:solidFill>
              <a:srgbClr val="B37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8" name="Freeform 518">
              <a:extLst>
                <a:ext uri="{FF2B5EF4-FFF2-40B4-BE49-F238E27FC236}">
                  <a16:creationId xmlns:a16="http://schemas.microsoft.com/office/drawing/2014/main" id="{2F81FF87-42C1-4BA8-8C2B-53B9271933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3295"/>
              <a:ext cx="16" cy="42"/>
            </a:xfrm>
            <a:custGeom>
              <a:avLst/>
              <a:gdLst>
                <a:gd name="T0" fmla="*/ 57 w 7"/>
                <a:gd name="T1" fmla="*/ 153 h 17"/>
                <a:gd name="T2" fmla="*/ 85 w 7"/>
                <a:gd name="T3" fmla="*/ 12 h 17"/>
                <a:gd name="T4" fmla="*/ 57 w 7"/>
                <a:gd name="T5" fmla="*/ 0 h 17"/>
                <a:gd name="T6" fmla="*/ 73 w 7"/>
                <a:gd name="T7" fmla="*/ 0 h 17"/>
                <a:gd name="T8" fmla="*/ 0 w 7"/>
                <a:gd name="T9" fmla="*/ 166 h 17"/>
                <a:gd name="T10" fmla="*/ 25 w 7"/>
                <a:gd name="T11" fmla="*/ 257 h 17"/>
                <a:gd name="T12" fmla="*/ 57 w 7"/>
                <a:gd name="T13" fmla="*/ 245 h 17"/>
                <a:gd name="T14" fmla="*/ 73 w 7"/>
                <a:gd name="T15" fmla="*/ 245 h 17"/>
                <a:gd name="T16" fmla="*/ 57 w 7"/>
                <a:gd name="T17" fmla="*/ 153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" h="17">
                  <a:moveTo>
                    <a:pt x="5" y="10"/>
                  </a:moveTo>
                  <a:cubicBezTo>
                    <a:pt x="5" y="7"/>
                    <a:pt x="5" y="3"/>
                    <a:pt x="7" y="1"/>
                  </a:cubicBezTo>
                  <a:cubicBezTo>
                    <a:pt x="6" y="1"/>
                    <a:pt x="6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0"/>
                    <a:pt x="0" y="6"/>
                    <a:pt x="0" y="11"/>
                  </a:cubicBezTo>
                  <a:cubicBezTo>
                    <a:pt x="0" y="13"/>
                    <a:pt x="0" y="17"/>
                    <a:pt x="2" y="17"/>
                  </a:cubicBezTo>
                  <a:cubicBezTo>
                    <a:pt x="3" y="17"/>
                    <a:pt x="4" y="16"/>
                    <a:pt x="5" y="16"/>
                  </a:cubicBezTo>
                  <a:cubicBezTo>
                    <a:pt x="5" y="16"/>
                    <a:pt x="6" y="16"/>
                    <a:pt x="6" y="16"/>
                  </a:cubicBezTo>
                  <a:cubicBezTo>
                    <a:pt x="5" y="15"/>
                    <a:pt x="5" y="12"/>
                    <a:pt x="5" y="10"/>
                  </a:cubicBezTo>
                  <a:close/>
                </a:path>
              </a:pathLst>
            </a:custGeom>
            <a:solidFill>
              <a:srgbClr val="B37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9" name="Freeform 519">
              <a:extLst>
                <a:ext uri="{FF2B5EF4-FFF2-40B4-BE49-F238E27FC236}">
                  <a16:creationId xmlns:a16="http://schemas.microsoft.com/office/drawing/2014/main" id="{EEC3036C-7A93-4872-AEB5-B4952F408B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6" y="3312"/>
              <a:ext cx="25" cy="37"/>
            </a:xfrm>
            <a:custGeom>
              <a:avLst/>
              <a:gdLst>
                <a:gd name="T0" fmla="*/ 82 w 11"/>
                <a:gd name="T1" fmla="*/ 133 h 15"/>
                <a:gd name="T2" fmla="*/ 102 w 11"/>
                <a:gd name="T3" fmla="*/ 62 h 15"/>
                <a:gd name="T4" fmla="*/ 130 w 11"/>
                <a:gd name="T5" fmla="*/ 30 h 15"/>
                <a:gd name="T6" fmla="*/ 130 w 11"/>
                <a:gd name="T7" fmla="*/ 12 h 15"/>
                <a:gd name="T8" fmla="*/ 130 w 11"/>
                <a:gd name="T9" fmla="*/ 12 h 15"/>
                <a:gd name="T10" fmla="*/ 130 w 11"/>
                <a:gd name="T11" fmla="*/ 12 h 15"/>
                <a:gd name="T12" fmla="*/ 57 w 11"/>
                <a:gd name="T13" fmla="*/ 62 h 15"/>
                <a:gd name="T14" fmla="*/ 25 w 11"/>
                <a:gd name="T15" fmla="*/ 133 h 15"/>
                <a:gd name="T16" fmla="*/ 0 w 11"/>
                <a:gd name="T17" fmla="*/ 212 h 15"/>
                <a:gd name="T18" fmla="*/ 57 w 11"/>
                <a:gd name="T19" fmla="*/ 195 h 15"/>
                <a:gd name="T20" fmla="*/ 57 w 11"/>
                <a:gd name="T21" fmla="*/ 195 h 15"/>
                <a:gd name="T22" fmla="*/ 82 w 11"/>
                <a:gd name="T23" fmla="*/ 133 h 1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1" h="15">
                  <a:moveTo>
                    <a:pt x="7" y="9"/>
                  </a:moveTo>
                  <a:cubicBezTo>
                    <a:pt x="8" y="7"/>
                    <a:pt x="9" y="6"/>
                    <a:pt x="9" y="4"/>
                  </a:cubicBezTo>
                  <a:cubicBezTo>
                    <a:pt x="10" y="3"/>
                    <a:pt x="10" y="2"/>
                    <a:pt x="11" y="2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8" y="0"/>
                    <a:pt x="5" y="1"/>
                    <a:pt x="5" y="4"/>
                  </a:cubicBezTo>
                  <a:cubicBezTo>
                    <a:pt x="4" y="6"/>
                    <a:pt x="3" y="8"/>
                    <a:pt x="2" y="9"/>
                  </a:cubicBezTo>
                  <a:cubicBezTo>
                    <a:pt x="2" y="10"/>
                    <a:pt x="0" y="13"/>
                    <a:pt x="0" y="14"/>
                  </a:cubicBezTo>
                  <a:cubicBezTo>
                    <a:pt x="1" y="15"/>
                    <a:pt x="4" y="14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2"/>
                    <a:pt x="7" y="10"/>
                    <a:pt x="7" y="9"/>
                  </a:cubicBezTo>
                  <a:close/>
                </a:path>
              </a:pathLst>
            </a:custGeom>
            <a:solidFill>
              <a:srgbClr val="B37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0" name="Freeform 520">
              <a:extLst>
                <a:ext uri="{FF2B5EF4-FFF2-40B4-BE49-F238E27FC236}">
                  <a16:creationId xmlns:a16="http://schemas.microsoft.com/office/drawing/2014/main" id="{80A3F182-D59B-4A4C-A74F-4FB38CD303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0" y="3352"/>
              <a:ext cx="24" cy="27"/>
            </a:xfrm>
            <a:custGeom>
              <a:avLst/>
              <a:gdLst>
                <a:gd name="T0" fmla="*/ 82 w 10"/>
                <a:gd name="T1" fmla="*/ 91 h 11"/>
                <a:gd name="T2" fmla="*/ 110 w 10"/>
                <a:gd name="T3" fmla="*/ 12 h 11"/>
                <a:gd name="T4" fmla="*/ 82 w 10"/>
                <a:gd name="T5" fmla="*/ 0 h 11"/>
                <a:gd name="T6" fmla="*/ 70 w 10"/>
                <a:gd name="T7" fmla="*/ 0 h 11"/>
                <a:gd name="T8" fmla="*/ 12 w 10"/>
                <a:gd name="T9" fmla="*/ 91 h 11"/>
                <a:gd name="T10" fmla="*/ 70 w 10"/>
                <a:gd name="T11" fmla="*/ 133 h 11"/>
                <a:gd name="T12" fmla="*/ 110 w 10"/>
                <a:gd name="T13" fmla="*/ 162 h 11"/>
                <a:gd name="T14" fmla="*/ 139 w 10"/>
                <a:gd name="T15" fmla="*/ 133 h 11"/>
                <a:gd name="T16" fmla="*/ 82 w 10"/>
                <a:gd name="T17" fmla="*/ 91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" h="11">
                  <a:moveTo>
                    <a:pt x="6" y="6"/>
                  </a:moveTo>
                  <a:cubicBezTo>
                    <a:pt x="5" y="4"/>
                    <a:pt x="6" y="2"/>
                    <a:pt x="8" y="1"/>
                  </a:cubicBezTo>
                  <a:cubicBezTo>
                    <a:pt x="7" y="0"/>
                    <a:pt x="7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1"/>
                    <a:pt x="0" y="4"/>
                    <a:pt x="1" y="6"/>
                  </a:cubicBezTo>
                  <a:cubicBezTo>
                    <a:pt x="2" y="8"/>
                    <a:pt x="4" y="8"/>
                    <a:pt x="5" y="9"/>
                  </a:cubicBezTo>
                  <a:cubicBezTo>
                    <a:pt x="5" y="9"/>
                    <a:pt x="7" y="11"/>
                    <a:pt x="8" y="11"/>
                  </a:cubicBezTo>
                  <a:cubicBezTo>
                    <a:pt x="8" y="11"/>
                    <a:pt x="9" y="10"/>
                    <a:pt x="10" y="9"/>
                  </a:cubicBezTo>
                  <a:cubicBezTo>
                    <a:pt x="8" y="8"/>
                    <a:pt x="7" y="7"/>
                    <a:pt x="6" y="6"/>
                  </a:cubicBezTo>
                  <a:close/>
                </a:path>
              </a:pathLst>
            </a:custGeom>
            <a:solidFill>
              <a:srgbClr val="B37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1" name="Freeform 521">
              <a:extLst>
                <a:ext uri="{FF2B5EF4-FFF2-40B4-BE49-F238E27FC236}">
                  <a16:creationId xmlns:a16="http://schemas.microsoft.com/office/drawing/2014/main" id="{4F6231FC-D424-421C-9169-2D6DD402FF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7" y="3179"/>
              <a:ext cx="34" cy="62"/>
            </a:xfrm>
            <a:custGeom>
              <a:avLst/>
              <a:gdLst>
                <a:gd name="T0" fmla="*/ 82 w 15"/>
                <a:gd name="T1" fmla="*/ 92 h 25"/>
                <a:gd name="T2" fmla="*/ 175 w 15"/>
                <a:gd name="T3" fmla="*/ 12 h 25"/>
                <a:gd name="T4" fmla="*/ 175 w 15"/>
                <a:gd name="T5" fmla="*/ 0 h 25"/>
                <a:gd name="T6" fmla="*/ 165 w 15"/>
                <a:gd name="T7" fmla="*/ 0 h 25"/>
                <a:gd name="T8" fmla="*/ 25 w 15"/>
                <a:gd name="T9" fmla="*/ 92 h 25"/>
                <a:gd name="T10" fmla="*/ 45 w 15"/>
                <a:gd name="T11" fmla="*/ 370 h 25"/>
                <a:gd name="T12" fmla="*/ 82 w 15"/>
                <a:gd name="T13" fmla="*/ 350 h 25"/>
                <a:gd name="T14" fmla="*/ 82 w 15"/>
                <a:gd name="T15" fmla="*/ 92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" h="25">
                  <a:moveTo>
                    <a:pt x="7" y="6"/>
                  </a:moveTo>
                  <a:cubicBezTo>
                    <a:pt x="9" y="3"/>
                    <a:pt x="12" y="2"/>
                    <a:pt x="15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0" y="1"/>
                    <a:pt x="4" y="2"/>
                    <a:pt x="2" y="6"/>
                  </a:cubicBezTo>
                  <a:cubicBezTo>
                    <a:pt x="0" y="10"/>
                    <a:pt x="0" y="21"/>
                    <a:pt x="4" y="24"/>
                  </a:cubicBezTo>
                  <a:cubicBezTo>
                    <a:pt x="5" y="25"/>
                    <a:pt x="6" y="24"/>
                    <a:pt x="7" y="23"/>
                  </a:cubicBezTo>
                  <a:cubicBezTo>
                    <a:pt x="5" y="19"/>
                    <a:pt x="6" y="9"/>
                    <a:pt x="7" y="6"/>
                  </a:cubicBezTo>
                  <a:close/>
                </a:path>
              </a:pathLst>
            </a:custGeom>
            <a:solidFill>
              <a:srgbClr val="B37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2" name="Freeform 522">
              <a:extLst>
                <a:ext uri="{FF2B5EF4-FFF2-40B4-BE49-F238E27FC236}">
                  <a16:creationId xmlns:a16="http://schemas.microsoft.com/office/drawing/2014/main" id="{B90312B2-0C55-4977-AE3B-16AA426998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1" y="3164"/>
              <a:ext cx="34" cy="35"/>
            </a:xfrm>
            <a:custGeom>
              <a:avLst/>
              <a:gdLst>
                <a:gd name="T0" fmla="*/ 102 w 15"/>
                <a:gd name="T1" fmla="*/ 188 h 14"/>
                <a:gd name="T2" fmla="*/ 150 w 15"/>
                <a:gd name="T3" fmla="*/ 20 h 14"/>
                <a:gd name="T4" fmla="*/ 165 w 15"/>
                <a:gd name="T5" fmla="*/ 33 h 14"/>
                <a:gd name="T6" fmla="*/ 175 w 15"/>
                <a:gd name="T7" fmla="*/ 20 h 14"/>
                <a:gd name="T8" fmla="*/ 129 w 15"/>
                <a:gd name="T9" fmla="*/ 20 h 14"/>
                <a:gd name="T10" fmla="*/ 102 w 15"/>
                <a:gd name="T11" fmla="*/ 33 h 14"/>
                <a:gd name="T12" fmla="*/ 102 w 15"/>
                <a:gd name="T13" fmla="*/ 20 h 14"/>
                <a:gd name="T14" fmla="*/ 45 w 15"/>
                <a:gd name="T15" fmla="*/ 188 h 14"/>
                <a:gd name="T16" fmla="*/ 118 w 15"/>
                <a:gd name="T17" fmla="*/ 188 h 14"/>
                <a:gd name="T18" fmla="*/ 102 w 15"/>
                <a:gd name="T19" fmla="*/ 188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" h="14">
                  <a:moveTo>
                    <a:pt x="9" y="12"/>
                  </a:moveTo>
                  <a:cubicBezTo>
                    <a:pt x="5" y="8"/>
                    <a:pt x="10" y="3"/>
                    <a:pt x="13" y="1"/>
                  </a:cubicBezTo>
                  <a:cubicBezTo>
                    <a:pt x="14" y="1"/>
                    <a:pt x="14" y="2"/>
                    <a:pt x="14" y="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3" y="0"/>
                    <a:pt x="12" y="0"/>
                    <a:pt x="11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1"/>
                  </a:cubicBezTo>
                  <a:cubicBezTo>
                    <a:pt x="5" y="3"/>
                    <a:pt x="0" y="8"/>
                    <a:pt x="4" y="12"/>
                  </a:cubicBezTo>
                  <a:cubicBezTo>
                    <a:pt x="5" y="14"/>
                    <a:pt x="7" y="13"/>
                    <a:pt x="10" y="12"/>
                  </a:cubicBezTo>
                  <a:cubicBezTo>
                    <a:pt x="9" y="12"/>
                    <a:pt x="9" y="12"/>
                    <a:pt x="9" y="12"/>
                  </a:cubicBezTo>
                  <a:close/>
                </a:path>
              </a:pathLst>
            </a:custGeom>
            <a:solidFill>
              <a:srgbClr val="B37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3" name="Freeform 523">
              <a:extLst>
                <a:ext uri="{FF2B5EF4-FFF2-40B4-BE49-F238E27FC236}">
                  <a16:creationId xmlns:a16="http://schemas.microsoft.com/office/drawing/2014/main" id="{AA75F1F6-986C-4267-993D-A34E25E01F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6" y="3209"/>
              <a:ext cx="19" cy="29"/>
            </a:xfrm>
            <a:custGeom>
              <a:avLst/>
              <a:gdLst>
                <a:gd name="T0" fmla="*/ 78 w 8"/>
                <a:gd name="T1" fmla="*/ 29 h 12"/>
                <a:gd name="T2" fmla="*/ 107 w 8"/>
                <a:gd name="T3" fmla="*/ 0 h 12"/>
                <a:gd name="T4" fmla="*/ 107 w 8"/>
                <a:gd name="T5" fmla="*/ 0 h 12"/>
                <a:gd name="T6" fmla="*/ 12 w 8"/>
                <a:gd name="T7" fmla="*/ 41 h 12"/>
                <a:gd name="T8" fmla="*/ 12 w 8"/>
                <a:gd name="T9" fmla="*/ 169 h 12"/>
                <a:gd name="T10" fmla="*/ 78 w 8"/>
                <a:gd name="T11" fmla="*/ 157 h 12"/>
                <a:gd name="T12" fmla="*/ 78 w 8"/>
                <a:gd name="T13" fmla="*/ 29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12">
                  <a:moveTo>
                    <a:pt x="6" y="2"/>
                  </a:moveTo>
                  <a:cubicBezTo>
                    <a:pt x="7" y="1"/>
                    <a:pt x="7" y="1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3" y="0"/>
                    <a:pt x="1" y="3"/>
                  </a:cubicBezTo>
                  <a:cubicBezTo>
                    <a:pt x="1" y="4"/>
                    <a:pt x="0" y="12"/>
                    <a:pt x="1" y="12"/>
                  </a:cubicBezTo>
                  <a:cubicBezTo>
                    <a:pt x="2" y="12"/>
                    <a:pt x="4" y="12"/>
                    <a:pt x="6" y="11"/>
                  </a:cubicBezTo>
                  <a:cubicBezTo>
                    <a:pt x="5" y="9"/>
                    <a:pt x="6" y="4"/>
                    <a:pt x="6" y="2"/>
                  </a:cubicBezTo>
                  <a:close/>
                </a:path>
              </a:pathLst>
            </a:custGeom>
            <a:solidFill>
              <a:srgbClr val="B37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4" name="Freeform 524">
              <a:extLst>
                <a:ext uri="{FF2B5EF4-FFF2-40B4-BE49-F238E27FC236}">
                  <a16:creationId xmlns:a16="http://schemas.microsoft.com/office/drawing/2014/main" id="{75F22EB8-2143-4BD9-B3D6-4DDB3352F7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1" y="3251"/>
              <a:ext cx="21" cy="29"/>
            </a:xfrm>
            <a:custGeom>
              <a:avLst/>
              <a:gdLst>
                <a:gd name="T0" fmla="*/ 103 w 9"/>
                <a:gd name="T1" fmla="*/ 29 h 12"/>
                <a:gd name="T2" fmla="*/ 86 w 9"/>
                <a:gd name="T3" fmla="*/ 12 h 12"/>
                <a:gd name="T4" fmla="*/ 49 w 9"/>
                <a:gd name="T5" fmla="*/ 0 h 12"/>
                <a:gd name="T6" fmla="*/ 77 w 9"/>
                <a:gd name="T7" fmla="*/ 157 h 12"/>
                <a:gd name="T8" fmla="*/ 114 w 9"/>
                <a:gd name="T9" fmla="*/ 140 h 12"/>
                <a:gd name="T10" fmla="*/ 103 w 9"/>
                <a:gd name="T11" fmla="*/ 29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12">
                  <a:moveTo>
                    <a:pt x="8" y="2"/>
                  </a:moveTo>
                  <a:cubicBezTo>
                    <a:pt x="7" y="2"/>
                    <a:pt x="7" y="1"/>
                    <a:pt x="7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1" y="4"/>
                    <a:pt x="0" y="12"/>
                    <a:pt x="6" y="11"/>
                  </a:cubicBezTo>
                  <a:cubicBezTo>
                    <a:pt x="7" y="11"/>
                    <a:pt x="8" y="11"/>
                    <a:pt x="9" y="10"/>
                  </a:cubicBezTo>
                  <a:cubicBezTo>
                    <a:pt x="6" y="9"/>
                    <a:pt x="6" y="5"/>
                    <a:pt x="8" y="2"/>
                  </a:cubicBezTo>
                  <a:close/>
                </a:path>
              </a:pathLst>
            </a:custGeom>
            <a:solidFill>
              <a:srgbClr val="B37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5" name="Freeform 525">
              <a:extLst>
                <a:ext uri="{FF2B5EF4-FFF2-40B4-BE49-F238E27FC236}">
                  <a16:creationId xmlns:a16="http://schemas.microsoft.com/office/drawing/2014/main" id="{B00F3A8D-4F45-473A-AF2C-DE91983B9B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8" y="3248"/>
              <a:ext cx="30" cy="49"/>
            </a:xfrm>
            <a:custGeom>
              <a:avLst/>
              <a:gdLst>
                <a:gd name="T0" fmla="*/ 85 w 13"/>
                <a:gd name="T1" fmla="*/ 203 h 20"/>
                <a:gd name="T2" fmla="*/ 150 w 13"/>
                <a:gd name="T3" fmla="*/ 132 h 20"/>
                <a:gd name="T4" fmla="*/ 159 w 13"/>
                <a:gd name="T5" fmla="*/ 42 h 20"/>
                <a:gd name="T6" fmla="*/ 111 w 13"/>
                <a:gd name="T7" fmla="*/ 0 h 20"/>
                <a:gd name="T8" fmla="*/ 97 w 13"/>
                <a:gd name="T9" fmla="*/ 12 h 20"/>
                <a:gd name="T10" fmla="*/ 85 w 13"/>
                <a:gd name="T11" fmla="*/ 132 h 20"/>
                <a:gd name="T12" fmla="*/ 28 w 13"/>
                <a:gd name="T13" fmla="*/ 203 h 20"/>
                <a:gd name="T14" fmla="*/ 85 w 13"/>
                <a:gd name="T15" fmla="*/ 294 h 20"/>
                <a:gd name="T16" fmla="*/ 122 w 13"/>
                <a:gd name="T17" fmla="*/ 294 h 20"/>
                <a:gd name="T18" fmla="*/ 85 w 13"/>
                <a:gd name="T19" fmla="*/ 203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" h="20">
                  <a:moveTo>
                    <a:pt x="7" y="14"/>
                  </a:moveTo>
                  <a:cubicBezTo>
                    <a:pt x="8" y="12"/>
                    <a:pt x="11" y="11"/>
                    <a:pt x="12" y="9"/>
                  </a:cubicBezTo>
                  <a:cubicBezTo>
                    <a:pt x="13" y="7"/>
                    <a:pt x="13" y="5"/>
                    <a:pt x="13" y="3"/>
                  </a:cubicBezTo>
                  <a:cubicBezTo>
                    <a:pt x="12" y="2"/>
                    <a:pt x="10" y="1"/>
                    <a:pt x="9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3"/>
                    <a:pt x="9" y="7"/>
                    <a:pt x="7" y="9"/>
                  </a:cubicBezTo>
                  <a:cubicBezTo>
                    <a:pt x="6" y="11"/>
                    <a:pt x="3" y="12"/>
                    <a:pt x="2" y="14"/>
                  </a:cubicBezTo>
                  <a:cubicBezTo>
                    <a:pt x="0" y="18"/>
                    <a:pt x="3" y="20"/>
                    <a:pt x="7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7" y="19"/>
                    <a:pt x="5" y="17"/>
                    <a:pt x="7" y="14"/>
                  </a:cubicBezTo>
                  <a:close/>
                </a:path>
              </a:pathLst>
            </a:custGeom>
            <a:solidFill>
              <a:srgbClr val="B37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6" name="Freeform 526">
              <a:extLst>
                <a:ext uri="{FF2B5EF4-FFF2-40B4-BE49-F238E27FC236}">
                  <a16:creationId xmlns:a16="http://schemas.microsoft.com/office/drawing/2014/main" id="{57ECEBAE-8778-4B04-851A-11C438F8A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3" y="3278"/>
              <a:ext cx="16" cy="32"/>
            </a:xfrm>
            <a:custGeom>
              <a:avLst/>
              <a:gdLst>
                <a:gd name="T0" fmla="*/ 85 w 7"/>
                <a:gd name="T1" fmla="*/ 30 h 13"/>
                <a:gd name="T2" fmla="*/ 73 w 7"/>
                <a:gd name="T3" fmla="*/ 12 h 13"/>
                <a:gd name="T4" fmla="*/ 57 w 7"/>
                <a:gd name="T5" fmla="*/ 0 h 13"/>
                <a:gd name="T6" fmla="*/ 85 w 7"/>
                <a:gd name="T7" fmla="*/ 153 h 13"/>
                <a:gd name="T8" fmla="*/ 85 w 7"/>
                <a:gd name="T9" fmla="*/ 3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13">
                  <a:moveTo>
                    <a:pt x="7" y="2"/>
                  </a:moveTo>
                  <a:cubicBezTo>
                    <a:pt x="7" y="2"/>
                    <a:pt x="6" y="2"/>
                    <a:pt x="6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3"/>
                    <a:pt x="0" y="13"/>
                    <a:pt x="7" y="10"/>
                  </a:cubicBezTo>
                  <a:cubicBezTo>
                    <a:pt x="5" y="9"/>
                    <a:pt x="6" y="5"/>
                    <a:pt x="7" y="2"/>
                  </a:cubicBezTo>
                  <a:close/>
                </a:path>
              </a:pathLst>
            </a:custGeom>
            <a:solidFill>
              <a:srgbClr val="B37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7" name="Freeform 527">
              <a:extLst>
                <a:ext uri="{FF2B5EF4-FFF2-40B4-BE49-F238E27FC236}">
                  <a16:creationId xmlns:a16="http://schemas.microsoft.com/office/drawing/2014/main" id="{F57DC7CF-2A95-4458-AD8B-B2432549BE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5" y="3305"/>
              <a:ext cx="14" cy="25"/>
            </a:xfrm>
            <a:custGeom>
              <a:avLst/>
              <a:gdLst>
                <a:gd name="T0" fmla="*/ 65 w 6"/>
                <a:gd name="T1" fmla="*/ 63 h 10"/>
                <a:gd name="T2" fmla="*/ 77 w 6"/>
                <a:gd name="T3" fmla="*/ 33 h 10"/>
                <a:gd name="T4" fmla="*/ 49 w 6"/>
                <a:gd name="T5" fmla="*/ 0 h 10"/>
                <a:gd name="T6" fmla="*/ 28 w 6"/>
                <a:gd name="T7" fmla="*/ 50 h 10"/>
                <a:gd name="T8" fmla="*/ 12 w 6"/>
                <a:gd name="T9" fmla="*/ 145 h 10"/>
                <a:gd name="T10" fmla="*/ 49 w 6"/>
                <a:gd name="T11" fmla="*/ 145 h 10"/>
                <a:gd name="T12" fmla="*/ 65 w 6"/>
                <a:gd name="T13" fmla="*/ 63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" h="10">
                  <a:moveTo>
                    <a:pt x="5" y="4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5" y="1"/>
                    <a:pt x="4" y="0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4"/>
                    <a:pt x="0" y="8"/>
                    <a:pt x="1" y="9"/>
                  </a:cubicBezTo>
                  <a:cubicBezTo>
                    <a:pt x="2" y="10"/>
                    <a:pt x="3" y="10"/>
                    <a:pt x="4" y="9"/>
                  </a:cubicBezTo>
                  <a:cubicBezTo>
                    <a:pt x="3" y="8"/>
                    <a:pt x="4" y="5"/>
                    <a:pt x="5" y="4"/>
                  </a:cubicBezTo>
                  <a:close/>
                </a:path>
              </a:pathLst>
            </a:custGeom>
            <a:solidFill>
              <a:srgbClr val="B37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8" name="Freeform 528">
              <a:extLst>
                <a:ext uri="{FF2B5EF4-FFF2-40B4-BE49-F238E27FC236}">
                  <a16:creationId xmlns:a16="http://schemas.microsoft.com/office/drawing/2014/main" id="{09B1D8E1-F09A-4EB5-80D3-7F546570B1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5" y="1624"/>
              <a:ext cx="74" cy="439"/>
            </a:xfrm>
            <a:custGeom>
              <a:avLst/>
              <a:gdLst>
                <a:gd name="T0" fmla="*/ 395 w 32"/>
                <a:gd name="T1" fmla="*/ 269 h 178"/>
                <a:gd name="T2" fmla="*/ 187 w 32"/>
                <a:gd name="T3" fmla="*/ 183 h 178"/>
                <a:gd name="T4" fmla="*/ 28 w 32"/>
                <a:gd name="T5" fmla="*/ 62 h 178"/>
                <a:gd name="T6" fmla="*/ 0 w 32"/>
                <a:gd name="T7" fmla="*/ 451 h 178"/>
                <a:gd name="T8" fmla="*/ 49 w 32"/>
                <a:gd name="T9" fmla="*/ 1125 h 178"/>
                <a:gd name="T10" fmla="*/ 74 w 32"/>
                <a:gd name="T11" fmla="*/ 1862 h 178"/>
                <a:gd name="T12" fmla="*/ 123 w 32"/>
                <a:gd name="T13" fmla="*/ 2671 h 178"/>
                <a:gd name="T14" fmla="*/ 160 w 32"/>
                <a:gd name="T15" fmla="*/ 2456 h 178"/>
                <a:gd name="T16" fmla="*/ 150 w 32"/>
                <a:gd name="T17" fmla="*/ 2148 h 178"/>
                <a:gd name="T18" fmla="*/ 123 w 32"/>
                <a:gd name="T19" fmla="*/ 1544 h 178"/>
                <a:gd name="T20" fmla="*/ 102 w 32"/>
                <a:gd name="T21" fmla="*/ 747 h 178"/>
                <a:gd name="T22" fmla="*/ 150 w 32"/>
                <a:gd name="T23" fmla="*/ 286 h 178"/>
                <a:gd name="T24" fmla="*/ 273 w 32"/>
                <a:gd name="T25" fmla="*/ 348 h 178"/>
                <a:gd name="T26" fmla="*/ 395 w 32"/>
                <a:gd name="T27" fmla="*/ 286 h 17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2" h="178">
                  <a:moveTo>
                    <a:pt x="32" y="18"/>
                  </a:moveTo>
                  <a:cubicBezTo>
                    <a:pt x="24" y="21"/>
                    <a:pt x="20" y="18"/>
                    <a:pt x="15" y="12"/>
                  </a:cubicBezTo>
                  <a:cubicBezTo>
                    <a:pt x="12" y="7"/>
                    <a:pt x="8" y="0"/>
                    <a:pt x="2" y="4"/>
                  </a:cubicBezTo>
                  <a:cubicBezTo>
                    <a:pt x="1" y="13"/>
                    <a:pt x="0" y="21"/>
                    <a:pt x="0" y="30"/>
                  </a:cubicBezTo>
                  <a:cubicBezTo>
                    <a:pt x="0" y="45"/>
                    <a:pt x="2" y="60"/>
                    <a:pt x="4" y="75"/>
                  </a:cubicBezTo>
                  <a:cubicBezTo>
                    <a:pt x="5" y="91"/>
                    <a:pt x="5" y="107"/>
                    <a:pt x="6" y="124"/>
                  </a:cubicBezTo>
                  <a:cubicBezTo>
                    <a:pt x="7" y="142"/>
                    <a:pt x="9" y="160"/>
                    <a:pt x="10" y="178"/>
                  </a:cubicBezTo>
                  <a:cubicBezTo>
                    <a:pt x="12" y="175"/>
                    <a:pt x="12" y="168"/>
                    <a:pt x="13" y="164"/>
                  </a:cubicBezTo>
                  <a:cubicBezTo>
                    <a:pt x="13" y="157"/>
                    <a:pt x="12" y="150"/>
                    <a:pt x="12" y="143"/>
                  </a:cubicBezTo>
                  <a:cubicBezTo>
                    <a:pt x="12" y="130"/>
                    <a:pt x="11" y="116"/>
                    <a:pt x="10" y="103"/>
                  </a:cubicBezTo>
                  <a:cubicBezTo>
                    <a:pt x="8" y="86"/>
                    <a:pt x="7" y="67"/>
                    <a:pt x="8" y="50"/>
                  </a:cubicBezTo>
                  <a:cubicBezTo>
                    <a:pt x="8" y="44"/>
                    <a:pt x="3" y="20"/>
                    <a:pt x="12" y="19"/>
                  </a:cubicBezTo>
                  <a:cubicBezTo>
                    <a:pt x="15" y="19"/>
                    <a:pt x="18" y="23"/>
                    <a:pt x="22" y="23"/>
                  </a:cubicBezTo>
                  <a:cubicBezTo>
                    <a:pt x="26" y="23"/>
                    <a:pt x="29" y="19"/>
                    <a:pt x="32" y="19"/>
                  </a:cubicBezTo>
                </a:path>
              </a:pathLst>
            </a:custGeom>
            <a:solidFill>
              <a:srgbClr val="B37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9" name="Freeform 529">
              <a:extLst>
                <a:ext uri="{FF2B5EF4-FFF2-40B4-BE49-F238E27FC236}">
                  <a16:creationId xmlns:a16="http://schemas.microsoft.com/office/drawing/2014/main" id="{4EDC57F0-DD90-4484-9C39-353A7875C9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4" y="1908"/>
              <a:ext cx="40" cy="557"/>
            </a:xfrm>
            <a:custGeom>
              <a:avLst/>
              <a:gdLst>
                <a:gd name="T0" fmla="*/ 38 w 17"/>
                <a:gd name="T1" fmla="*/ 165 h 226"/>
                <a:gd name="T2" fmla="*/ 38 w 17"/>
                <a:gd name="T3" fmla="*/ 522 h 226"/>
                <a:gd name="T4" fmla="*/ 78 w 17"/>
                <a:gd name="T5" fmla="*/ 1481 h 226"/>
                <a:gd name="T6" fmla="*/ 89 w 17"/>
                <a:gd name="T7" fmla="*/ 3384 h 226"/>
                <a:gd name="T8" fmla="*/ 115 w 17"/>
                <a:gd name="T9" fmla="*/ 3128 h 226"/>
                <a:gd name="T10" fmla="*/ 184 w 17"/>
                <a:gd name="T11" fmla="*/ 2649 h 226"/>
                <a:gd name="T12" fmla="*/ 221 w 17"/>
                <a:gd name="T13" fmla="*/ 1991 h 226"/>
                <a:gd name="T14" fmla="*/ 184 w 17"/>
                <a:gd name="T15" fmla="*/ 1107 h 226"/>
                <a:gd name="T16" fmla="*/ 115 w 17"/>
                <a:gd name="T17" fmla="*/ 431 h 226"/>
                <a:gd name="T18" fmla="*/ 49 w 17"/>
                <a:gd name="T19" fmla="*/ 0 h 2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" h="226">
                  <a:moveTo>
                    <a:pt x="3" y="11"/>
                  </a:moveTo>
                  <a:cubicBezTo>
                    <a:pt x="0" y="18"/>
                    <a:pt x="3" y="28"/>
                    <a:pt x="3" y="35"/>
                  </a:cubicBezTo>
                  <a:cubicBezTo>
                    <a:pt x="3" y="57"/>
                    <a:pt x="4" y="78"/>
                    <a:pt x="6" y="99"/>
                  </a:cubicBezTo>
                  <a:cubicBezTo>
                    <a:pt x="9" y="141"/>
                    <a:pt x="6" y="184"/>
                    <a:pt x="7" y="226"/>
                  </a:cubicBezTo>
                  <a:cubicBezTo>
                    <a:pt x="9" y="221"/>
                    <a:pt x="8" y="215"/>
                    <a:pt x="9" y="209"/>
                  </a:cubicBezTo>
                  <a:cubicBezTo>
                    <a:pt x="11" y="199"/>
                    <a:pt x="13" y="188"/>
                    <a:pt x="14" y="177"/>
                  </a:cubicBezTo>
                  <a:cubicBezTo>
                    <a:pt x="17" y="162"/>
                    <a:pt x="17" y="148"/>
                    <a:pt x="17" y="133"/>
                  </a:cubicBezTo>
                  <a:cubicBezTo>
                    <a:pt x="17" y="113"/>
                    <a:pt x="15" y="94"/>
                    <a:pt x="14" y="74"/>
                  </a:cubicBezTo>
                  <a:cubicBezTo>
                    <a:pt x="13" y="59"/>
                    <a:pt x="12" y="44"/>
                    <a:pt x="9" y="29"/>
                  </a:cubicBezTo>
                  <a:cubicBezTo>
                    <a:pt x="8" y="20"/>
                    <a:pt x="7" y="9"/>
                    <a:pt x="4" y="0"/>
                  </a:cubicBezTo>
                </a:path>
              </a:pathLst>
            </a:custGeom>
            <a:solidFill>
              <a:srgbClr val="B37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10" name="Freeform 530">
              <a:extLst>
                <a:ext uri="{FF2B5EF4-FFF2-40B4-BE49-F238E27FC236}">
                  <a16:creationId xmlns:a16="http://schemas.microsoft.com/office/drawing/2014/main" id="{CDC1CFC1-087A-4C2C-8469-ABA065BD02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3" y="2330"/>
              <a:ext cx="68" cy="681"/>
            </a:xfrm>
            <a:custGeom>
              <a:avLst/>
              <a:gdLst>
                <a:gd name="T0" fmla="*/ 220 w 29"/>
                <a:gd name="T1" fmla="*/ 153 h 276"/>
                <a:gd name="T2" fmla="*/ 164 w 29"/>
                <a:gd name="T3" fmla="*/ 1157 h 276"/>
                <a:gd name="T4" fmla="*/ 115 w 29"/>
                <a:gd name="T5" fmla="*/ 2435 h 276"/>
                <a:gd name="T6" fmla="*/ 77 w 29"/>
                <a:gd name="T7" fmla="*/ 3274 h 276"/>
                <a:gd name="T8" fmla="*/ 0 w 29"/>
                <a:gd name="T9" fmla="*/ 4145 h 276"/>
                <a:gd name="T10" fmla="*/ 106 w 29"/>
                <a:gd name="T11" fmla="*/ 3847 h 276"/>
                <a:gd name="T12" fmla="*/ 164 w 29"/>
                <a:gd name="T13" fmla="*/ 3427 h 276"/>
                <a:gd name="T14" fmla="*/ 249 w 29"/>
                <a:gd name="T15" fmla="*/ 2551 h 276"/>
                <a:gd name="T16" fmla="*/ 298 w 29"/>
                <a:gd name="T17" fmla="*/ 1229 h 276"/>
                <a:gd name="T18" fmla="*/ 270 w 29"/>
                <a:gd name="T19" fmla="*/ 0 h 2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9" h="276">
                  <a:moveTo>
                    <a:pt x="17" y="10"/>
                  </a:moveTo>
                  <a:cubicBezTo>
                    <a:pt x="15" y="32"/>
                    <a:pt x="13" y="54"/>
                    <a:pt x="13" y="77"/>
                  </a:cubicBezTo>
                  <a:cubicBezTo>
                    <a:pt x="13" y="105"/>
                    <a:pt x="10" y="134"/>
                    <a:pt x="9" y="162"/>
                  </a:cubicBezTo>
                  <a:cubicBezTo>
                    <a:pt x="8" y="181"/>
                    <a:pt x="7" y="200"/>
                    <a:pt x="6" y="218"/>
                  </a:cubicBezTo>
                  <a:cubicBezTo>
                    <a:pt x="5" y="238"/>
                    <a:pt x="1" y="257"/>
                    <a:pt x="0" y="276"/>
                  </a:cubicBezTo>
                  <a:cubicBezTo>
                    <a:pt x="2" y="270"/>
                    <a:pt x="6" y="263"/>
                    <a:pt x="8" y="256"/>
                  </a:cubicBezTo>
                  <a:cubicBezTo>
                    <a:pt x="11" y="247"/>
                    <a:pt x="11" y="237"/>
                    <a:pt x="13" y="228"/>
                  </a:cubicBezTo>
                  <a:cubicBezTo>
                    <a:pt x="16" y="209"/>
                    <a:pt x="17" y="189"/>
                    <a:pt x="19" y="170"/>
                  </a:cubicBezTo>
                  <a:cubicBezTo>
                    <a:pt x="21" y="141"/>
                    <a:pt x="23" y="112"/>
                    <a:pt x="23" y="82"/>
                  </a:cubicBezTo>
                  <a:cubicBezTo>
                    <a:pt x="23" y="57"/>
                    <a:pt x="29" y="22"/>
                    <a:pt x="21" y="0"/>
                  </a:cubicBezTo>
                </a:path>
              </a:pathLst>
            </a:custGeom>
            <a:solidFill>
              <a:srgbClr val="B37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11" name="Freeform 531">
              <a:extLst>
                <a:ext uri="{FF2B5EF4-FFF2-40B4-BE49-F238E27FC236}">
                  <a16:creationId xmlns:a16="http://schemas.microsoft.com/office/drawing/2014/main" id="{D15C6410-AC93-47DE-A4E1-F0F8B19224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2814"/>
              <a:ext cx="106" cy="395"/>
            </a:xfrm>
            <a:custGeom>
              <a:avLst/>
              <a:gdLst>
                <a:gd name="T0" fmla="*/ 293 w 46"/>
                <a:gd name="T1" fmla="*/ 0 h 160"/>
                <a:gd name="T2" fmla="*/ 196 w 46"/>
                <a:gd name="T3" fmla="*/ 768 h 160"/>
                <a:gd name="T4" fmla="*/ 94 w 46"/>
                <a:gd name="T5" fmla="*/ 1457 h 160"/>
                <a:gd name="T6" fmla="*/ 48 w 46"/>
                <a:gd name="T7" fmla="*/ 1938 h 160"/>
                <a:gd name="T8" fmla="*/ 37 w 46"/>
                <a:gd name="T9" fmla="*/ 2274 h 160"/>
                <a:gd name="T10" fmla="*/ 281 w 46"/>
                <a:gd name="T11" fmla="*/ 2274 h 160"/>
                <a:gd name="T12" fmla="*/ 431 w 46"/>
                <a:gd name="T13" fmla="*/ 2224 h 160"/>
                <a:gd name="T14" fmla="*/ 562 w 46"/>
                <a:gd name="T15" fmla="*/ 2345 h 160"/>
                <a:gd name="T16" fmla="*/ 440 w 46"/>
                <a:gd name="T17" fmla="*/ 2170 h 160"/>
                <a:gd name="T18" fmla="*/ 309 w 46"/>
                <a:gd name="T19" fmla="*/ 2182 h 160"/>
                <a:gd name="T20" fmla="*/ 159 w 46"/>
                <a:gd name="T21" fmla="*/ 2224 h 160"/>
                <a:gd name="T22" fmla="*/ 111 w 46"/>
                <a:gd name="T23" fmla="*/ 2049 h 160"/>
                <a:gd name="T24" fmla="*/ 309 w 46"/>
                <a:gd name="T25" fmla="*/ 768 h 160"/>
                <a:gd name="T26" fmla="*/ 309 w 46"/>
                <a:gd name="T27" fmla="*/ 439 h 160"/>
                <a:gd name="T28" fmla="*/ 318 w 46"/>
                <a:gd name="T29" fmla="*/ 104 h 16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6" h="160">
                  <a:moveTo>
                    <a:pt x="24" y="0"/>
                  </a:moveTo>
                  <a:cubicBezTo>
                    <a:pt x="20" y="17"/>
                    <a:pt x="20" y="35"/>
                    <a:pt x="16" y="51"/>
                  </a:cubicBezTo>
                  <a:cubicBezTo>
                    <a:pt x="13" y="66"/>
                    <a:pt x="10" y="82"/>
                    <a:pt x="8" y="97"/>
                  </a:cubicBezTo>
                  <a:cubicBezTo>
                    <a:pt x="6" y="107"/>
                    <a:pt x="6" y="118"/>
                    <a:pt x="4" y="129"/>
                  </a:cubicBezTo>
                  <a:cubicBezTo>
                    <a:pt x="3" y="135"/>
                    <a:pt x="0" y="144"/>
                    <a:pt x="3" y="151"/>
                  </a:cubicBezTo>
                  <a:cubicBezTo>
                    <a:pt x="6" y="160"/>
                    <a:pt x="17" y="154"/>
                    <a:pt x="23" y="151"/>
                  </a:cubicBezTo>
                  <a:cubicBezTo>
                    <a:pt x="27" y="149"/>
                    <a:pt x="31" y="148"/>
                    <a:pt x="35" y="148"/>
                  </a:cubicBezTo>
                  <a:cubicBezTo>
                    <a:pt x="38" y="149"/>
                    <a:pt x="45" y="153"/>
                    <a:pt x="46" y="156"/>
                  </a:cubicBezTo>
                  <a:cubicBezTo>
                    <a:pt x="43" y="152"/>
                    <a:pt x="41" y="147"/>
                    <a:pt x="36" y="144"/>
                  </a:cubicBezTo>
                  <a:cubicBezTo>
                    <a:pt x="33" y="143"/>
                    <a:pt x="29" y="144"/>
                    <a:pt x="25" y="145"/>
                  </a:cubicBezTo>
                  <a:cubicBezTo>
                    <a:pt x="22" y="146"/>
                    <a:pt x="17" y="148"/>
                    <a:pt x="13" y="148"/>
                  </a:cubicBezTo>
                  <a:cubicBezTo>
                    <a:pt x="8" y="147"/>
                    <a:pt x="9" y="141"/>
                    <a:pt x="9" y="136"/>
                  </a:cubicBezTo>
                  <a:cubicBezTo>
                    <a:pt x="9" y="107"/>
                    <a:pt x="24" y="81"/>
                    <a:pt x="25" y="51"/>
                  </a:cubicBezTo>
                  <a:cubicBezTo>
                    <a:pt x="25" y="44"/>
                    <a:pt x="25" y="37"/>
                    <a:pt x="25" y="29"/>
                  </a:cubicBezTo>
                  <a:cubicBezTo>
                    <a:pt x="26" y="22"/>
                    <a:pt x="26" y="14"/>
                    <a:pt x="26" y="7"/>
                  </a:cubicBezTo>
                </a:path>
              </a:pathLst>
            </a:custGeom>
            <a:solidFill>
              <a:srgbClr val="B37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12" name="Freeform 532">
              <a:extLst>
                <a:ext uri="{FF2B5EF4-FFF2-40B4-BE49-F238E27FC236}">
                  <a16:creationId xmlns:a16="http://schemas.microsoft.com/office/drawing/2014/main" id="{8092D9C0-D558-405B-8F8E-D1D3CF41CE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8" y="3189"/>
              <a:ext cx="81" cy="71"/>
            </a:xfrm>
            <a:custGeom>
              <a:avLst/>
              <a:gdLst>
                <a:gd name="T0" fmla="*/ 0 w 35"/>
                <a:gd name="T1" fmla="*/ 59 h 29"/>
                <a:gd name="T2" fmla="*/ 245 w 35"/>
                <a:gd name="T3" fmla="*/ 306 h 29"/>
                <a:gd name="T4" fmla="*/ 370 w 35"/>
                <a:gd name="T5" fmla="*/ 384 h 29"/>
                <a:gd name="T6" fmla="*/ 424 w 35"/>
                <a:gd name="T7" fmla="*/ 120 h 29"/>
                <a:gd name="T8" fmla="*/ 347 w 35"/>
                <a:gd name="T9" fmla="*/ 252 h 29"/>
                <a:gd name="T10" fmla="*/ 236 w 35"/>
                <a:gd name="T11" fmla="*/ 144 h 29"/>
                <a:gd name="T12" fmla="*/ 0 w 35"/>
                <a:gd name="T13" fmla="*/ 59 h 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5" h="29">
                  <a:moveTo>
                    <a:pt x="0" y="4"/>
                  </a:moveTo>
                  <a:cubicBezTo>
                    <a:pt x="11" y="3"/>
                    <a:pt x="16" y="13"/>
                    <a:pt x="20" y="21"/>
                  </a:cubicBezTo>
                  <a:cubicBezTo>
                    <a:pt x="22" y="24"/>
                    <a:pt x="26" y="29"/>
                    <a:pt x="30" y="26"/>
                  </a:cubicBezTo>
                  <a:cubicBezTo>
                    <a:pt x="33" y="23"/>
                    <a:pt x="35" y="12"/>
                    <a:pt x="34" y="8"/>
                  </a:cubicBezTo>
                  <a:cubicBezTo>
                    <a:pt x="33" y="11"/>
                    <a:pt x="31" y="15"/>
                    <a:pt x="28" y="17"/>
                  </a:cubicBezTo>
                  <a:cubicBezTo>
                    <a:pt x="23" y="19"/>
                    <a:pt x="21" y="13"/>
                    <a:pt x="19" y="10"/>
                  </a:cubicBezTo>
                  <a:cubicBezTo>
                    <a:pt x="13" y="2"/>
                    <a:pt x="9" y="0"/>
                    <a:pt x="0" y="4"/>
                  </a:cubicBezTo>
                </a:path>
              </a:pathLst>
            </a:custGeom>
            <a:solidFill>
              <a:srgbClr val="B37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13" name="Freeform 533">
              <a:extLst>
                <a:ext uri="{FF2B5EF4-FFF2-40B4-BE49-F238E27FC236}">
                  <a16:creationId xmlns:a16="http://schemas.microsoft.com/office/drawing/2014/main" id="{1BD2C6BB-889B-4295-BDCB-C488527EF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6" y="3088"/>
              <a:ext cx="77" cy="190"/>
            </a:xfrm>
            <a:custGeom>
              <a:avLst/>
              <a:gdLst>
                <a:gd name="T0" fmla="*/ 0 w 33"/>
                <a:gd name="T1" fmla="*/ 30 h 77"/>
                <a:gd name="T2" fmla="*/ 163 w 33"/>
                <a:gd name="T3" fmla="*/ 91 h 77"/>
                <a:gd name="T4" fmla="*/ 217 w 33"/>
                <a:gd name="T5" fmla="*/ 286 h 77"/>
                <a:gd name="T6" fmla="*/ 240 w 33"/>
                <a:gd name="T7" fmla="*/ 738 h 77"/>
                <a:gd name="T8" fmla="*/ 240 w 33"/>
                <a:gd name="T9" fmla="*/ 1054 h 77"/>
                <a:gd name="T10" fmla="*/ 420 w 33"/>
                <a:gd name="T11" fmla="*/ 933 h 77"/>
                <a:gd name="T12" fmla="*/ 315 w 33"/>
                <a:gd name="T13" fmla="*/ 975 h 77"/>
                <a:gd name="T14" fmla="*/ 294 w 33"/>
                <a:gd name="T15" fmla="*/ 797 h 77"/>
                <a:gd name="T16" fmla="*/ 315 w 33"/>
                <a:gd name="T17" fmla="*/ 602 h 77"/>
                <a:gd name="T18" fmla="*/ 315 w 33"/>
                <a:gd name="T19" fmla="*/ 419 h 77"/>
                <a:gd name="T20" fmla="*/ 201 w 33"/>
                <a:gd name="T21" fmla="*/ 62 h 77"/>
                <a:gd name="T22" fmla="*/ 28 w 33"/>
                <a:gd name="T23" fmla="*/ 12 h 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3" h="77">
                  <a:moveTo>
                    <a:pt x="0" y="2"/>
                  </a:moveTo>
                  <a:cubicBezTo>
                    <a:pt x="4" y="0"/>
                    <a:pt x="10" y="3"/>
                    <a:pt x="13" y="6"/>
                  </a:cubicBezTo>
                  <a:cubicBezTo>
                    <a:pt x="16" y="9"/>
                    <a:pt x="17" y="14"/>
                    <a:pt x="17" y="19"/>
                  </a:cubicBezTo>
                  <a:cubicBezTo>
                    <a:pt x="18" y="29"/>
                    <a:pt x="19" y="39"/>
                    <a:pt x="19" y="49"/>
                  </a:cubicBezTo>
                  <a:cubicBezTo>
                    <a:pt x="18" y="55"/>
                    <a:pt x="15" y="65"/>
                    <a:pt x="19" y="70"/>
                  </a:cubicBezTo>
                  <a:cubicBezTo>
                    <a:pt x="25" y="77"/>
                    <a:pt x="33" y="69"/>
                    <a:pt x="33" y="62"/>
                  </a:cubicBezTo>
                  <a:cubicBezTo>
                    <a:pt x="31" y="65"/>
                    <a:pt x="28" y="67"/>
                    <a:pt x="25" y="65"/>
                  </a:cubicBezTo>
                  <a:cubicBezTo>
                    <a:pt x="21" y="63"/>
                    <a:pt x="22" y="57"/>
                    <a:pt x="23" y="53"/>
                  </a:cubicBezTo>
                  <a:cubicBezTo>
                    <a:pt x="23" y="49"/>
                    <a:pt x="24" y="44"/>
                    <a:pt x="25" y="40"/>
                  </a:cubicBezTo>
                  <a:cubicBezTo>
                    <a:pt x="25" y="36"/>
                    <a:pt x="25" y="32"/>
                    <a:pt x="25" y="28"/>
                  </a:cubicBezTo>
                  <a:cubicBezTo>
                    <a:pt x="25" y="19"/>
                    <a:pt x="24" y="10"/>
                    <a:pt x="16" y="4"/>
                  </a:cubicBezTo>
                  <a:cubicBezTo>
                    <a:pt x="12" y="1"/>
                    <a:pt x="7" y="0"/>
                    <a:pt x="2" y="1"/>
                  </a:cubicBezTo>
                </a:path>
              </a:pathLst>
            </a:custGeom>
            <a:solidFill>
              <a:srgbClr val="B37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14" name="Freeform 534">
              <a:extLst>
                <a:ext uri="{FF2B5EF4-FFF2-40B4-BE49-F238E27FC236}">
                  <a16:creationId xmlns:a16="http://schemas.microsoft.com/office/drawing/2014/main" id="{D16867A3-C634-448C-A135-BD3597197B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5" y="1683"/>
              <a:ext cx="47" cy="126"/>
            </a:xfrm>
            <a:custGeom>
              <a:avLst/>
              <a:gdLst>
                <a:gd name="T0" fmla="*/ 249 w 20"/>
                <a:gd name="T1" fmla="*/ 30 h 51"/>
                <a:gd name="T2" fmla="*/ 209 w 20"/>
                <a:gd name="T3" fmla="*/ 0 h 51"/>
                <a:gd name="T4" fmla="*/ 172 w 20"/>
                <a:gd name="T5" fmla="*/ 195 h 51"/>
                <a:gd name="T6" fmla="*/ 143 w 20"/>
                <a:gd name="T7" fmla="*/ 410 h 51"/>
                <a:gd name="T8" fmla="*/ 106 w 20"/>
                <a:gd name="T9" fmla="*/ 618 h 51"/>
                <a:gd name="T10" fmla="*/ 0 w 20"/>
                <a:gd name="T11" fmla="*/ 726 h 51"/>
                <a:gd name="T12" fmla="*/ 209 w 20"/>
                <a:gd name="T13" fmla="*/ 410 h 51"/>
                <a:gd name="T14" fmla="*/ 221 w 20"/>
                <a:gd name="T15" fmla="*/ 183 h 51"/>
                <a:gd name="T16" fmla="*/ 259 w 20"/>
                <a:gd name="T17" fmla="*/ 62 h 51"/>
                <a:gd name="T18" fmla="*/ 249 w 20"/>
                <a:gd name="T19" fmla="*/ 30 h 5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" h="51">
                  <a:moveTo>
                    <a:pt x="19" y="2"/>
                  </a:moveTo>
                  <a:cubicBezTo>
                    <a:pt x="19" y="0"/>
                    <a:pt x="17" y="0"/>
                    <a:pt x="16" y="0"/>
                  </a:cubicBezTo>
                  <a:cubicBezTo>
                    <a:pt x="14" y="4"/>
                    <a:pt x="14" y="9"/>
                    <a:pt x="13" y="13"/>
                  </a:cubicBezTo>
                  <a:cubicBezTo>
                    <a:pt x="12" y="18"/>
                    <a:pt x="11" y="23"/>
                    <a:pt x="11" y="27"/>
                  </a:cubicBezTo>
                  <a:cubicBezTo>
                    <a:pt x="10" y="32"/>
                    <a:pt x="9" y="37"/>
                    <a:pt x="8" y="41"/>
                  </a:cubicBezTo>
                  <a:cubicBezTo>
                    <a:pt x="6" y="45"/>
                    <a:pt x="4" y="47"/>
                    <a:pt x="0" y="48"/>
                  </a:cubicBezTo>
                  <a:cubicBezTo>
                    <a:pt x="11" y="51"/>
                    <a:pt x="14" y="34"/>
                    <a:pt x="16" y="27"/>
                  </a:cubicBezTo>
                  <a:cubicBezTo>
                    <a:pt x="17" y="21"/>
                    <a:pt x="17" y="17"/>
                    <a:pt x="17" y="12"/>
                  </a:cubicBezTo>
                  <a:cubicBezTo>
                    <a:pt x="17" y="9"/>
                    <a:pt x="17" y="5"/>
                    <a:pt x="20" y="4"/>
                  </a:cubicBezTo>
                  <a:cubicBezTo>
                    <a:pt x="19" y="3"/>
                    <a:pt x="19" y="3"/>
                    <a:pt x="19" y="2"/>
                  </a:cubicBezTo>
                </a:path>
              </a:pathLst>
            </a:custGeom>
            <a:solidFill>
              <a:srgbClr val="B37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15" name="Freeform 535">
              <a:extLst>
                <a:ext uri="{FF2B5EF4-FFF2-40B4-BE49-F238E27FC236}">
                  <a16:creationId xmlns:a16="http://schemas.microsoft.com/office/drawing/2014/main" id="{B34ACE34-80D7-48D1-80E1-D653AFB648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" y="1631"/>
              <a:ext cx="23" cy="79"/>
            </a:xfrm>
            <a:custGeom>
              <a:avLst/>
              <a:gdLst>
                <a:gd name="T0" fmla="*/ 74 w 10"/>
                <a:gd name="T1" fmla="*/ 0 h 32"/>
                <a:gd name="T2" fmla="*/ 64 w 10"/>
                <a:gd name="T3" fmla="*/ 257 h 32"/>
                <a:gd name="T4" fmla="*/ 12 w 10"/>
                <a:gd name="T5" fmla="*/ 481 h 32"/>
                <a:gd name="T6" fmla="*/ 110 w 10"/>
                <a:gd name="T7" fmla="*/ 257 h 32"/>
                <a:gd name="T8" fmla="*/ 94 w 10"/>
                <a:gd name="T9" fmla="*/ 121 h 32"/>
                <a:gd name="T10" fmla="*/ 85 w 10"/>
                <a:gd name="T11" fmla="*/ 0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" h="32">
                  <a:moveTo>
                    <a:pt x="6" y="0"/>
                  </a:moveTo>
                  <a:cubicBezTo>
                    <a:pt x="0" y="4"/>
                    <a:pt x="4" y="12"/>
                    <a:pt x="5" y="17"/>
                  </a:cubicBezTo>
                  <a:cubicBezTo>
                    <a:pt x="6" y="22"/>
                    <a:pt x="7" y="31"/>
                    <a:pt x="1" y="32"/>
                  </a:cubicBezTo>
                  <a:cubicBezTo>
                    <a:pt x="9" y="32"/>
                    <a:pt x="10" y="24"/>
                    <a:pt x="9" y="17"/>
                  </a:cubicBezTo>
                  <a:cubicBezTo>
                    <a:pt x="9" y="14"/>
                    <a:pt x="8" y="12"/>
                    <a:pt x="8" y="8"/>
                  </a:cubicBezTo>
                  <a:cubicBezTo>
                    <a:pt x="8" y="5"/>
                    <a:pt x="8" y="3"/>
                    <a:pt x="7" y="0"/>
                  </a:cubicBezTo>
                </a:path>
              </a:pathLst>
            </a:custGeom>
            <a:solidFill>
              <a:srgbClr val="B37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16" name="Freeform 536">
              <a:extLst>
                <a:ext uri="{FF2B5EF4-FFF2-40B4-BE49-F238E27FC236}">
                  <a16:creationId xmlns:a16="http://schemas.microsoft.com/office/drawing/2014/main" id="{45624B5C-CA12-4902-B0C0-7CA949DF13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1" y="1693"/>
              <a:ext cx="37" cy="64"/>
            </a:xfrm>
            <a:custGeom>
              <a:avLst/>
              <a:gdLst>
                <a:gd name="T0" fmla="*/ 199 w 16"/>
                <a:gd name="T1" fmla="*/ 42 h 26"/>
                <a:gd name="T2" fmla="*/ 123 w 16"/>
                <a:gd name="T3" fmla="*/ 236 h 26"/>
                <a:gd name="T4" fmla="*/ 0 w 16"/>
                <a:gd name="T5" fmla="*/ 327 h 26"/>
                <a:gd name="T6" fmla="*/ 160 w 16"/>
                <a:gd name="T7" fmla="*/ 266 h 26"/>
                <a:gd name="T8" fmla="*/ 199 w 16"/>
                <a:gd name="T9" fmla="*/ 62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26">
                  <a:moveTo>
                    <a:pt x="16" y="3"/>
                  </a:moveTo>
                  <a:cubicBezTo>
                    <a:pt x="11" y="0"/>
                    <a:pt x="10" y="13"/>
                    <a:pt x="10" y="16"/>
                  </a:cubicBezTo>
                  <a:cubicBezTo>
                    <a:pt x="8" y="20"/>
                    <a:pt x="5" y="24"/>
                    <a:pt x="0" y="22"/>
                  </a:cubicBezTo>
                  <a:cubicBezTo>
                    <a:pt x="5" y="26"/>
                    <a:pt x="11" y="25"/>
                    <a:pt x="13" y="18"/>
                  </a:cubicBezTo>
                  <a:cubicBezTo>
                    <a:pt x="14" y="15"/>
                    <a:pt x="12" y="5"/>
                    <a:pt x="16" y="4"/>
                  </a:cubicBezTo>
                </a:path>
              </a:pathLst>
            </a:custGeom>
            <a:solidFill>
              <a:srgbClr val="B37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17" name="Freeform 537">
              <a:extLst>
                <a:ext uri="{FF2B5EF4-FFF2-40B4-BE49-F238E27FC236}">
                  <a16:creationId xmlns:a16="http://schemas.microsoft.com/office/drawing/2014/main" id="{FF8815F3-769F-484C-9627-EBD8A9C6B1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3" y="1641"/>
              <a:ext cx="51" cy="109"/>
            </a:xfrm>
            <a:custGeom>
              <a:avLst/>
              <a:gdLst>
                <a:gd name="T0" fmla="*/ 274 w 22"/>
                <a:gd name="T1" fmla="*/ 245 h 44"/>
                <a:gd name="T2" fmla="*/ 0 w 22"/>
                <a:gd name="T3" fmla="*/ 669 h 44"/>
                <a:gd name="T4" fmla="*/ 162 w 22"/>
                <a:gd name="T5" fmla="*/ 394 h 44"/>
                <a:gd name="T6" fmla="*/ 264 w 22"/>
                <a:gd name="T7" fmla="*/ 245 h 4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" h="44">
                  <a:moveTo>
                    <a:pt x="22" y="16"/>
                  </a:moveTo>
                  <a:cubicBezTo>
                    <a:pt x="8" y="0"/>
                    <a:pt x="9" y="43"/>
                    <a:pt x="0" y="44"/>
                  </a:cubicBezTo>
                  <a:cubicBezTo>
                    <a:pt x="7" y="43"/>
                    <a:pt x="11" y="32"/>
                    <a:pt x="13" y="26"/>
                  </a:cubicBezTo>
                  <a:cubicBezTo>
                    <a:pt x="14" y="23"/>
                    <a:pt x="16" y="13"/>
                    <a:pt x="21" y="16"/>
                  </a:cubicBezTo>
                </a:path>
              </a:pathLst>
            </a:custGeom>
            <a:solidFill>
              <a:srgbClr val="B37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18" name="Freeform 538">
              <a:extLst>
                <a:ext uri="{FF2B5EF4-FFF2-40B4-BE49-F238E27FC236}">
                  <a16:creationId xmlns:a16="http://schemas.microsoft.com/office/drawing/2014/main" id="{A41C4832-C6EA-4B83-A8A3-96CD48C6FC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6" y="1678"/>
              <a:ext cx="28" cy="25"/>
            </a:xfrm>
            <a:custGeom>
              <a:avLst/>
              <a:gdLst>
                <a:gd name="T0" fmla="*/ 152 w 12"/>
                <a:gd name="T1" fmla="*/ 113 h 10"/>
                <a:gd name="T2" fmla="*/ 0 w 12"/>
                <a:gd name="T3" fmla="*/ 158 h 10"/>
                <a:gd name="T4" fmla="*/ 86 w 12"/>
                <a:gd name="T5" fmla="*/ 125 h 10"/>
                <a:gd name="T6" fmla="*/ 152 w 12"/>
                <a:gd name="T7" fmla="*/ 113 h 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10">
                  <a:moveTo>
                    <a:pt x="12" y="7"/>
                  </a:moveTo>
                  <a:cubicBezTo>
                    <a:pt x="10" y="0"/>
                    <a:pt x="4" y="9"/>
                    <a:pt x="0" y="10"/>
                  </a:cubicBezTo>
                  <a:cubicBezTo>
                    <a:pt x="4" y="10"/>
                    <a:pt x="5" y="9"/>
                    <a:pt x="7" y="8"/>
                  </a:cubicBezTo>
                  <a:cubicBezTo>
                    <a:pt x="9" y="7"/>
                    <a:pt x="10" y="5"/>
                    <a:pt x="12" y="7"/>
                  </a:cubicBezTo>
                </a:path>
              </a:pathLst>
            </a:custGeom>
            <a:solidFill>
              <a:srgbClr val="B37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19" name="Freeform 539">
              <a:extLst>
                <a:ext uri="{FF2B5EF4-FFF2-40B4-BE49-F238E27FC236}">
                  <a16:creationId xmlns:a16="http://schemas.microsoft.com/office/drawing/2014/main" id="{B01850A2-4C02-4527-BA9F-F517B672D4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6" y="1685"/>
              <a:ext cx="90" cy="1346"/>
            </a:xfrm>
            <a:custGeom>
              <a:avLst/>
              <a:gdLst>
                <a:gd name="T0" fmla="*/ 111 w 39"/>
                <a:gd name="T1" fmla="*/ 0 h 545"/>
                <a:gd name="T2" fmla="*/ 196 w 39"/>
                <a:gd name="T3" fmla="*/ 585 h 545"/>
                <a:gd name="T4" fmla="*/ 358 w 39"/>
                <a:gd name="T5" fmla="*/ 1373 h 545"/>
                <a:gd name="T6" fmla="*/ 383 w 39"/>
                <a:gd name="T7" fmla="*/ 2307 h 545"/>
                <a:gd name="T8" fmla="*/ 480 w 39"/>
                <a:gd name="T9" fmla="*/ 3225 h 545"/>
                <a:gd name="T10" fmla="*/ 415 w 39"/>
                <a:gd name="T11" fmla="*/ 4203 h 545"/>
                <a:gd name="T12" fmla="*/ 468 w 39"/>
                <a:gd name="T13" fmla="*/ 5033 h 545"/>
                <a:gd name="T14" fmla="*/ 367 w 39"/>
                <a:gd name="T15" fmla="*/ 5843 h 545"/>
                <a:gd name="T16" fmla="*/ 318 w 39"/>
                <a:gd name="T17" fmla="*/ 6520 h 545"/>
                <a:gd name="T18" fmla="*/ 208 w 39"/>
                <a:gd name="T19" fmla="*/ 7503 h 545"/>
                <a:gd name="T20" fmla="*/ 0 w 39"/>
                <a:gd name="T21" fmla="*/ 8209 h 545"/>
                <a:gd name="T22" fmla="*/ 171 w 39"/>
                <a:gd name="T23" fmla="*/ 6644 h 545"/>
                <a:gd name="T24" fmla="*/ 208 w 39"/>
                <a:gd name="T25" fmla="*/ 5300 h 545"/>
                <a:gd name="T26" fmla="*/ 235 w 39"/>
                <a:gd name="T27" fmla="*/ 2756 h 545"/>
                <a:gd name="T28" fmla="*/ 122 w 39"/>
                <a:gd name="T29" fmla="*/ 1628 h 545"/>
                <a:gd name="T30" fmla="*/ 150 w 39"/>
                <a:gd name="T31" fmla="*/ 1116 h 545"/>
                <a:gd name="T32" fmla="*/ 97 w 39"/>
                <a:gd name="T33" fmla="*/ 299 h 5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545">
                  <a:moveTo>
                    <a:pt x="9" y="0"/>
                  </a:moveTo>
                  <a:cubicBezTo>
                    <a:pt x="8" y="13"/>
                    <a:pt x="13" y="27"/>
                    <a:pt x="16" y="39"/>
                  </a:cubicBezTo>
                  <a:cubicBezTo>
                    <a:pt x="21" y="56"/>
                    <a:pt x="26" y="73"/>
                    <a:pt x="29" y="91"/>
                  </a:cubicBezTo>
                  <a:cubicBezTo>
                    <a:pt x="32" y="112"/>
                    <a:pt x="29" y="132"/>
                    <a:pt x="31" y="153"/>
                  </a:cubicBezTo>
                  <a:cubicBezTo>
                    <a:pt x="34" y="173"/>
                    <a:pt x="39" y="193"/>
                    <a:pt x="39" y="214"/>
                  </a:cubicBezTo>
                  <a:cubicBezTo>
                    <a:pt x="38" y="236"/>
                    <a:pt x="34" y="257"/>
                    <a:pt x="34" y="279"/>
                  </a:cubicBezTo>
                  <a:cubicBezTo>
                    <a:pt x="35" y="298"/>
                    <a:pt x="39" y="316"/>
                    <a:pt x="38" y="334"/>
                  </a:cubicBezTo>
                  <a:cubicBezTo>
                    <a:pt x="36" y="352"/>
                    <a:pt x="32" y="370"/>
                    <a:pt x="30" y="388"/>
                  </a:cubicBezTo>
                  <a:cubicBezTo>
                    <a:pt x="28" y="403"/>
                    <a:pt x="27" y="418"/>
                    <a:pt x="26" y="433"/>
                  </a:cubicBezTo>
                  <a:cubicBezTo>
                    <a:pt x="24" y="455"/>
                    <a:pt x="22" y="477"/>
                    <a:pt x="17" y="498"/>
                  </a:cubicBezTo>
                  <a:cubicBezTo>
                    <a:pt x="14" y="511"/>
                    <a:pt x="9" y="536"/>
                    <a:pt x="0" y="545"/>
                  </a:cubicBezTo>
                  <a:cubicBezTo>
                    <a:pt x="1" y="510"/>
                    <a:pt x="5" y="476"/>
                    <a:pt x="14" y="441"/>
                  </a:cubicBezTo>
                  <a:cubicBezTo>
                    <a:pt x="22" y="412"/>
                    <a:pt x="19" y="383"/>
                    <a:pt x="17" y="352"/>
                  </a:cubicBezTo>
                  <a:cubicBezTo>
                    <a:pt x="15" y="296"/>
                    <a:pt x="25" y="239"/>
                    <a:pt x="19" y="183"/>
                  </a:cubicBezTo>
                  <a:cubicBezTo>
                    <a:pt x="16" y="158"/>
                    <a:pt x="10" y="134"/>
                    <a:pt x="10" y="108"/>
                  </a:cubicBezTo>
                  <a:cubicBezTo>
                    <a:pt x="10" y="96"/>
                    <a:pt x="12" y="85"/>
                    <a:pt x="12" y="74"/>
                  </a:cubicBezTo>
                  <a:cubicBezTo>
                    <a:pt x="12" y="62"/>
                    <a:pt x="12" y="31"/>
                    <a:pt x="8" y="20"/>
                  </a:cubicBezTo>
                </a:path>
              </a:pathLst>
            </a:custGeom>
            <a:solidFill>
              <a:srgbClr val="B37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20" name="Freeform 540">
              <a:extLst>
                <a:ext uri="{FF2B5EF4-FFF2-40B4-BE49-F238E27FC236}">
                  <a16:creationId xmlns:a16="http://schemas.microsoft.com/office/drawing/2014/main" id="{1F920E67-C788-484A-B93F-F91365C928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24" y="1769"/>
              <a:ext cx="394" cy="1373"/>
            </a:xfrm>
            <a:custGeom>
              <a:avLst/>
              <a:gdLst>
                <a:gd name="T0" fmla="*/ 681 w 170"/>
                <a:gd name="T1" fmla="*/ 2109 h 556"/>
                <a:gd name="T2" fmla="*/ 672 w 170"/>
                <a:gd name="T3" fmla="*/ 2109 h 556"/>
                <a:gd name="T4" fmla="*/ 672 w 170"/>
                <a:gd name="T5" fmla="*/ 2109 h 556"/>
                <a:gd name="T6" fmla="*/ 721 w 170"/>
                <a:gd name="T7" fmla="*/ 2092 h 556"/>
                <a:gd name="T8" fmla="*/ 698 w 170"/>
                <a:gd name="T9" fmla="*/ 2092 h 556"/>
                <a:gd name="T10" fmla="*/ 2116 w 170"/>
                <a:gd name="T11" fmla="*/ 3689 h 556"/>
                <a:gd name="T12" fmla="*/ 1467 w 170"/>
                <a:gd name="T13" fmla="*/ 3208 h 556"/>
                <a:gd name="T14" fmla="*/ 1333 w 170"/>
                <a:gd name="T15" fmla="*/ 1926 h 556"/>
                <a:gd name="T16" fmla="*/ 1606 w 170"/>
                <a:gd name="T17" fmla="*/ 556 h 556"/>
                <a:gd name="T18" fmla="*/ 1207 w 170"/>
                <a:gd name="T19" fmla="*/ 1701 h 556"/>
                <a:gd name="T20" fmla="*/ 885 w 170"/>
                <a:gd name="T21" fmla="*/ 951 h 556"/>
                <a:gd name="T22" fmla="*/ 795 w 170"/>
                <a:gd name="T23" fmla="*/ 0 h 556"/>
                <a:gd name="T24" fmla="*/ 848 w 170"/>
                <a:gd name="T25" fmla="*/ 1432 h 556"/>
                <a:gd name="T26" fmla="*/ 1370 w 170"/>
                <a:gd name="T27" fmla="*/ 2457 h 556"/>
                <a:gd name="T28" fmla="*/ 596 w 170"/>
                <a:gd name="T29" fmla="*/ 1763 h 556"/>
                <a:gd name="T30" fmla="*/ 209 w 170"/>
                <a:gd name="T31" fmla="*/ 859 h 556"/>
                <a:gd name="T32" fmla="*/ 408 w 170"/>
                <a:gd name="T33" fmla="*/ 1627 h 556"/>
                <a:gd name="T34" fmla="*/ 1068 w 170"/>
                <a:gd name="T35" fmla="*/ 2171 h 556"/>
                <a:gd name="T36" fmla="*/ 1358 w 170"/>
                <a:gd name="T37" fmla="*/ 2739 h 556"/>
                <a:gd name="T38" fmla="*/ 1321 w 170"/>
                <a:gd name="T39" fmla="*/ 3647 h 556"/>
                <a:gd name="T40" fmla="*/ 848 w 170"/>
                <a:gd name="T41" fmla="*/ 2983 h 556"/>
                <a:gd name="T42" fmla="*/ 823 w 170"/>
                <a:gd name="T43" fmla="*/ 2939 h 556"/>
                <a:gd name="T44" fmla="*/ 795 w 170"/>
                <a:gd name="T45" fmla="*/ 2879 h 556"/>
                <a:gd name="T46" fmla="*/ 774 w 170"/>
                <a:gd name="T47" fmla="*/ 2830 h 556"/>
                <a:gd name="T48" fmla="*/ 737 w 170"/>
                <a:gd name="T49" fmla="*/ 2768 h 556"/>
                <a:gd name="T50" fmla="*/ 698 w 170"/>
                <a:gd name="T51" fmla="*/ 2739 h 556"/>
                <a:gd name="T52" fmla="*/ 661 w 170"/>
                <a:gd name="T53" fmla="*/ 2694 h 556"/>
                <a:gd name="T54" fmla="*/ 612 w 170"/>
                <a:gd name="T55" fmla="*/ 2665 h 556"/>
                <a:gd name="T56" fmla="*/ 559 w 170"/>
                <a:gd name="T57" fmla="*/ 2652 h 556"/>
                <a:gd name="T58" fmla="*/ 510 w 170"/>
                <a:gd name="T59" fmla="*/ 2635 h 556"/>
                <a:gd name="T60" fmla="*/ 681 w 170"/>
                <a:gd name="T61" fmla="*/ 2768 h 556"/>
                <a:gd name="T62" fmla="*/ 848 w 170"/>
                <a:gd name="T63" fmla="*/ 3719 h 556"/>
                <a:gd name="T64" fmla="*/ 823 w 170"/>
                <a:gd name="T65" fmla="*/ 3842 h 556"/>
                <a:gd name="T66" fmla="*/ 1207 w 170"/>
                <a:gd name="T67" fmla="*/ 4581 h 556"/>
                <a:gd name="T68" fmla="*/ 1182 w 170"/>
                <a:gd name="T69" fmla="*/ 4847 h 556"/>
                <a:gd name="T70" fmla="*/ 1247 w 170"/>
                <a:gd name="T71" fmla="*/ 4983 h 556"/>
                <a:gd name="T72" fmla="*/ 957 w 170"/>
                <a:gd name="T73" fmla="*/ 5452 h 556"/>
                <a:gd name="T74" fmla="*/ 737 w 170"/>
                <a:gd name="T75" fmla="*/ 5739 h 556"/>
                <a:gd name="T76" fmla="*/ 264 w 170"/>
                <a:gd name="T77" fmla="*/ 6477 h 556"/>
                <a:gd name="T78" fmla="*/ 311 w 170"/>
                <a:gd name="T79" fmla="*/ 6477 h 556"/>
                <a:gd name="T80" fmla="*/ 661 w 170"/>
                <a:gd name="T81" fmla="*/ 5946 h 556"/>
                <a:gd name="T82" fmla="*/ 649 w 170"/>
                <a:gd name="T83" fmla="*/ 7226 h 556"/>
                <a:gd name="T84" fmla="*/ 709 w 170"/>
                <a:gd name="T85" fmla="*/ 7470 h 556"/>
                <a:gd name="T86" fmla="*/ 983 w 170"/>
                <a:gd name="T87" fmla="*/ 5544 h 556"/>
                <a:gd name="T88" fmla="*/ 1096 w 170"/>
                <a:gd name="T89" fmla="*/ 6025 h 556"/>
                <a:gd name="T90" fmla="*/ 1520 w 170"/>
                <a:gd name="T91" fmla="*/ 7154 h 556"/>
                <a:gd name="T92" fmla="*/ 1444 w 170"/>
                <a:gd name="T93" fmla="*/ 8129 h 556"/>
                <a:gd name="T94" fmla="*/ 1569 w 170"/>
                <a:gd name="T95" fmla="*/ 7981 h 556"/>
                <a:gd name="T96" fmla="*/ 1247 w 170"/>
                <a:gd name="T97" fmla="*/ 6025 h 556"/>
                <a:gd name="T98" fmla="*/ 1342 w 170"/>
                <a:gd name="T99" fmla="*/ 4971 h 556"/>
                <a:gd name="T100" fmla="*/ 1370 w 170"/>
                <a:gd name="T101" fmla="*/ 4640 h 556"/>
                <a:gd name="T102" fmla="*/ 2116 w 170"/>
                <a:gd name="T103" fmla="*/ 3934 h 556"/>
                <a:gd name="T104" fmla="*/ 172 w 170"/>
                <a:gd name="T105" fmla="*/ 543 h 55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70" h="556">
                  <a:moveTo>
                    <a:pt x="56" y="139"/>
                  </a:moveTo>
                  <a:cubicBezTo>
                    <a:pt x="56" y="139"/>
                    <a:pt x="55" y="140"/>
                    <a:pt x="55" y="140"/>
                  </a:cubicBezTo>
                  <a:cubicBezTo>
                    <a:pt x="55" y="140"/>
                    <a:pt x="55" y="140"/>
                    <a:pt x="55" y="140"/>
                  </a:cubicBezTo>
                  <a:cubicBezTo>
                    <a:pt x="55" y="140"/>
                    <a:pt x="54" y="140"/>
                    <a:pt x="54" y="140"/>
                  </a:cubicBezTo>
                  <a:cubicBezTo>
                    <a:pt x="54" y="140"/>
                    <a:pt x="54" y="140"/>
                    <a:pt x="54" y="140"/>
                  </a:cubicBezTo>
                  <a:cubicBezTo>
                    <a:pt x="54" y="140"/>
                    <a:pt x="54" y="140"/>
                    <a:pt x="54" y="140"/>
                  </a:cubicBezTo>
                  <a:cubicBezTo>
                    <a:pt x="55" y="140"/>
                    <a:pt x="57" y="139"/>
                    <a:pt x="58" y="139"/>
                  </a:cubicBezTo>
                  <a:cubicBezTo>
                    <a:pt x="58" y="139"/>
                    <a:pt x="58" y="139"/>
                    <a:pt x="58" y="139"/>
                  </a:cubicBezTo>
                  <a:cubicBezTo>
                    <a:pt x="58" y="139"/>
                    <a:pt x="58" y="139"/>
                    <a:pt x="58" y="139"/>
                  </a:cubicBezTo>
                  <a:cubicBezTo>
                    <a:pt x="58" y="139"/>
                    <a:pt x="57" y="139"/>
                    <a:pt x="56" y="139"/>
                  </a:cubicBezTo>
                  <a:cubicBezTo>
                    <a:pt x="56" y="139"/>
                    <a:pt x="56" y="139"/>
                    <a:pt x="56" y="139"/>
                  </a:cubicBezTo>
                  <a:close/>
                  <a:moveTo>
                    <a:pt x="170" y="245"/>
                  </a:moveTo>
                  <a:cubicBezTo>
                    <a:pt x="162" y="245"/>
                    <a:pt x="155" y="243"/>
                    <a:pt x="146" y="241"/>
                  </a:cubicBezTo>
                  <a:cubicBezTo>
                    <a:pt x="146" y="241"/>
                    <a:pt x="120" y="236"/>
                    <a:pt x="118" y="213"/>
                  </a:cubicBezTo>
                  <a:cubicBezTo>
                    <a:pt x="117" y="196"/>
                    <a:pt x="124" y="165"/>
                    <a:pt x="112" y="139"/>
                  </a:cubicBezTo>
                  <a:cubicBezTo>
                    <a:pt x="111" y="135"/>
                    <a:pt x="109" y="132"/>
                    <a:pt x="107" y="128"/>
                  </a:cubicBezTo>
                  <a:cubicBezTo>
                    <a:pt x="106" y="114"/>
                    <a:pt x="104" y="100"/>
                    <a:pt x="106" y="84"/>
                  </a:cubicBezTo>
                  <a:cubicBezTo>
                    <a:pt x="109" y="65"/>
                    <a:pt x="114" y="50"/>
                    <a:pt x="129" y="37"/>
                  </a:cubicBezTo>
                  <a:cubicBezTo>
                    <a:pt x="100" y="48"/>
                    <a:pt x="101" y="87"/>
                    <a:pt x="98" y="113"/>
                  </a:cubicBezTo>
                  <a:cubicBezTo>
                    <a:pt x="98" y="113"/>
                    <a:pt x="97" y="113"/>
                    <a:pt x="97" y="113"/>
                  </a:cubicBezTo>
                  <a:cubicBezTo>
                    <a:pt x="90" y="105"/>
                    <a:pt x="82" y="98"/>
                    <a:pt x="74" y="91"/>
                  </a:cubicBezTo>
                  <a:cubicBezTo>
                    <a:pt x="63" y="82"/>
                    <a:pt x="68" y="74"/>
                    <a:pt x="71" y="63"/>
                  </a:cubicBezTo>
                  <a:cubicBezTo>
                    <a:pt x="75" y="52"/>
                    <a:pt x="76" y="40"/>
                    <a:pt x="76" y="28"/>
                  </a:cubicBezTo>
                  <a:cubicBezTo>
                    <a:pt x="76" y="20"/>
                    <a:pt x="72" y="3"/>
                    <a:pt x="64" y="0"/>
                  </a:cubicBezTo>
                  <a:cubicBezTo>
                    <a:pt x="76" y="14"/>
                    <a:pt x="75" y="36"/>
                    <a:pt x="70" y="53"/>
                  </a:cubicBezTo>
                  <a:cubicBezTo>
                    <a:pt x="66" y="68"/>
                    <a:pt x="57" y="81"/>
                    <a:pt x="68" y="95"/>
                  </a:cubicBezTo>
                  <a:cubicBezTo>
                    <a:pt x="74" y="102"/>
                    <a:pt x="85" y="109"/>
                    <a:pt x="94" y="117"/>
                  </a:cubicBezTo>
                  <a:cubicBezTo>
                    <a:pt x="100" y="124"/>
                    <a:pt x="111" y="141"/>
                    <a:pt x="110" y="163"/>
                  </a:cubicBezTo>
                  <a:cubicBezTo>
                    <a:pt x="109" y="174"/>
                    <a:pt x="107" y="161"/>
                    <a:pt x="95" y="150"/>
                  </a:cubicBezTo>
                  <a:cubicBezTo>
                    <a:pt x="88" y="132"/>
                    <a:pt x="62" y="129"/>
                    <a:pt x="48" y="117"/>
                  </a:cubicBezTo>
                  <a:cubicBezTo>
                    <a:pt x="35" y="107"/>
                    <a:pt x="24" y="91"/>
                    <a:pt x="19" y="74"/>
                  </a:cubicBezTo>
                  <a:cubicBezTo>
                    <a:pt x="18" y="69"/>
                    <a:pt x="17" y="63"/>
                    <a:pt x="17" y="57"/>
                  </a:cubicBezTo>
                  <a:cubicBezTo>
                    <a:pt x="17" y="63"/>
                    <a:pt x="17" y="68"/>
                    <a:pt x="17" y="74"/>
                  </a:cubicBezTo>
                  <a:cubicBezTo>
                    <a:pt x="19" y="86"/>
                    <a:pt x="25" y="98"/>
                    <a:pt x="33" y="108"/>
                  </a:cubicBezTo>
                  <a:cubicBezTo>
                    <a:pt x="40" y="117"/>
                    <a:pt x="49" y="127"/>
                    <a:pt x="60" y="131"/>
                  </a:cubicBezTo>
                  <a:cubicBezTo>
                    <a:pt x="70" y="134"/>
                    <a:pt x="79" y="135"/>
                    <a:pt x="86" y="144"/>
                  </a:cubicBezTo>
                  <a:cubicBezTo>
                    <a:pt x="79" y="140"/>
                    <a:pt x="70" y="138"/>
                    <a:pt x="58" y="139"/>
                  </a:cubicBezTo>
                  <a:cubicBezTo>
                    <a:pt x="68" y="139"/>
                    <a:pt x="91" y="142"/>
                    <a:pt x="109" y="182"/>
                  </a:cubicBezTo>
                  <a:cubicBezTo>
                    <a:pt x="114" y="194"/>
                    <a:pt x="102" y="203"/>
                    <a:pt x="109" y="218"/>
                  </a:cubicBezTo>
                  <a:cubicBezTo>
                    <a:pt x="117" y="234"/>
                    <a:pt x="117" y="248"/>
                    <a:pt x="106" y="242"/>
                  </a:cubicBezTo>
                  <a:cubicBezTo>
                    <a:pt x="95" y="236"/>
                    <a:pt x="79" y="238"/>
                    <a:pt x="76" y="224"/>
                  </a:cubicBezTo>
                  <a:cubicBezTo>
                    <a:pt x="74" y="217"/>
                    <a:pt x="72" y="207"/>
                    <a:pt x="68" y="198"/>
                  </a:cubicBezTo>
                  <a:cubicBezTo>
                    <a:pt x="68" y="198"/>
                    <a:pt x="68" y="198"/>
                    <a:pt x="68" y="198"/>
                  </a:cubicBezTo>
                  <a:cubicBezTo>
                    <a:pt x="67" y="197"/>
                    <a:pt x="67" y="196"/>
                    <a:pt x="66" y="195"/>
                  </a:cubicBezTo>
                  <a:cubicBezTo>
                    <a:pt x="66" y="195"/>
                    <a:pt x="66" y="194"/>
                    <a:pt x="66" y="194"/>
                  </a:cubicBezTo>
                  <a:cubicBezTo>
                    <a:pt x="65" y="193"/>
                    <a:pt x="65" y="192"/>
                    <a:pt x="64" y="191"/>
                  </a:cubicBezTo>
                  <a:cubicBezTo>
                    <a:pt x="64" y="191"/>
                    <a:pt x="64" y="191"/>
                    <a:pt x="64" y="190"/>
                  </a:cubicBezTo>
                  <a:cubicBezTo>
                    <a:pt x="63" y="190"/>
                    <a:pt x="62" y="189"/>
                    <a:pt x="62" y="188"/>
                  </a:cubicBezTo>
                  <a:cubicBezTo>
                    <a:pt x="61" y="187"/>
                    <a:pt x="61" y="187"/>
                    <a:pt x="61" y="187"/>
                  </a:cubicBezTo>
                  <a:cubicBezTo>
                    <a:pt x="60" y="186"/>
                    <a:pt x="60" y="185"/>
                    <a:pt x="59" y="184"/>
                  </a:cubicBezTo>
                  <a:cubicBezTo>
                    <a:pt x="59" y="184"/>
                    <a:pt x="58" y="184"/>
                    <a:pt x="58" y="184"/>
                  </a:cubicBezTo>
                  <a:cubicBezTo>
                    <a:pt x="58" y="183"/>
                    <a:pt x="57" y="182"/>
                    <a:pt x="56" y="182"/>
                  </a:cubicBezTo>
                  <a:cubicBezTo>
                    <a:pt x="56" y="182"/>
                    <a:pt x="56" y="181"/>
                    <a:pt x="55" y="181"/>
                  </a:cubicBezTo>
                  <a:cubicBezTo>
                    <a:pt x="55" y="181"/>
                    <a:pt x="54" y="180"/>
                    <a:pt x="53" y="179"/>
                  </a:cubicBezTo>
                  <a:cubicBezTo>
                    <a:pt x="53" y="179"/>
                    <a:pt x="52" y="179"/>
                    <a:pt x="52" y="179"/>
                  </a:cubicBezTo>
                  <a:cubicBezTo>
                    <a:pt x="51" y="178"/>
                    <a:pt x="50" y="178"/>
                    <a:pt x="49" y="177"/>
                  </a:cubicBezTo>
                  <a:cubicBezTo>
                    <a:pt x="49" y="177"/>
                    <a:pt x="48" y="177"/>
                    <a:pt x="48" y="177"/>
                  </a:cubicBezTo>
                  <a:cubicBezTo>
                    <a:pt x="47" y="177"/>
                    <a:pt x="46" y="176"/>
                    <a:pt x="45" y="176"/>
                  </a:cubicBezTo>
                  <a:cubicBezTo>
                    <a:pt x="45" y="176"/>
                    <a:pt x="44" y="176"/>
                    <a:pt x="44" y="176"/>
                  </a:cubicBezTo>
                  <a:cubicBezTo>
                    <a:pt x="43" y="176"/>
                    <a:pt x="42" y="175"/>
                    <a:pt x="41" y="175"/>
                  </a:cubicBezTo>
                  <a:cubicBezTo>
                    <a:pt x="41" y="175"/>
                    <a:pt x="40" y="175"/>
                    <a:pt x="40" y="175"/>
                  </a:cubicBezTo>
                  <a:cubicBezTo>
                    <a:pt x="42" y="176"/>
                    <a:pt x="48" y="177"/>
                    <a:pt x="55" y="184"/>
                  </a:cubicBezTo>
                  <a:cubicBezTo>
                    <a:pt x="60" y="190"/>
                    <a:pt x="65" y="200"/>
                    <a:pt x="68" y="215"/>
                  </a:cubicBezTo>
                  <a:cubicBezTo>
                    <a:pt x="71" y="236"/>
                    <a:pt x="80" y="243"/>
                    <a:pt x="68" y="247"/>
                  </a:cubicBezTo>
                  <a:cubicBezTo>
                    <a:pt x="55" y="251"/>
                    <a:pt x="44" y="267"/>
                    <a:pt x="44" y="280"/>
                  </a:cubicBezTo>
                  <a:cubicBezTo>
                    <a:pt x="44" y="280"/>
                    <a:pt x="50" y="260"/>
                    <a:pt x="66" y="255"/>
                  </a:cubicBezTo>
                  <a:cubicBezTo>
                    <a:pt x="82" y="250"/>
                    <a:pt x="95" y="236"/>
                    <a:pt x="99" y="255"/>
                  </a:cubicBezTo>
                  <a:cubicBezTo>
                    <a:pt x="104" y="275"/>
                    <a:pt x="96" y="280"/>
                    <a:pt x="97" y="304"/>
                  </a:cubicBezTo>
                  <a:cubicBezTo>
                    <a:pt x="98" y="328"/>
                    <a:pt x="38" y="322"/>
                    <a:pt x="38" y="322"/>
                  </a:cubicBezTo>
                  <a:cubicBezTo>
                    <a:pt x="38" y="322"/>
                    <a:pt x="74" y="331"/>
                    <a:pt x="95" y="322"/>
                  </a:cubicBezTo>
                  <a:cubicBezTo>
                    <a:pt x="99" y="321"/>
                    <a:pt x="101" y="321"/>
                    <a:pt x="102" y="323"/>
                  </a:cubicBezTo>
                  <a:cubicBezTo>
                    <a:pt x="100" y="331"/>
                    <a:pt x="100" y="331"/>
                    <a:pt x="100" y="331"/>
                  </a:cubicBezTo>
                  <a:cubicBezTo>
                    <a:pt x="99" y="334"/>
                    <a:pt x="97" y="337"/>
                    <a:pt x="95" y="340"/>
                  </a:cubicBezTo>
                  <a:cubicBezTo>
                    <a:pt x="89" y="347"/>
                    <a:pt x="84" y="355"/>
                    <a:pt x="77" y="362"/>
                  </a:cubicBezTo>
                  <a:cubicBezTo>
                    <a:pt x="73" y="366"/>
                    <a:pt x="68" y="369"/>
                    <a:pt x="64" y="373"/>
                  </a:cubicBezTo>
                  <a:cubicBezTo>
                    <a:pt x="62" y="376"/>
                    <a:pt x="60" y="378"/>
                    <a:pt x="59" y="381"/>
                  </a:cubicBezTo>
                  <a:cubicBezTo>
                    <a:pt x="52" y="383"/>
                    <a:pt x="46" y="391"/>
                    <a:pt x="43" y="396"/>
                  </a:cubicBezTo>
                  <a:cubicBezTo>
                    <a:pt x="35" y="407"/>
                    <a:pt x="31" y="420"/>
                    <a:pt x="21" y="430"/>
                  </a:cubicBezTo>
                  <a:cubicBezTo>
                    <a:pt x="13" y="438"/>
                    <a:pt x="12" y="461"/>
                    <a:pt x="0" y="453"/>
                  </a:cubicBezTo>
                  <a:cubicBezTo>
                    <a:pt x="15" y="466"/>
                    <a:pt x="14" y="441"/>
                    <a:pt x="25" y="430"/>
                  </a:cubicBezTo>
                  <a:cubicBezTo>
                    <a:pt x="32" y="424"/>
                    <a:pt x="35" y="418"/>
                    <a:pt x="39" y="410"/>
                  </a:cubicBezTo>
                  <a:cubicBezTo>
                    <a:pt x="42" y="404"/>
                    <a:pt x="46" y="396"/>
                    <a:pt x="53" y="395"/>
                  </a:cubicBezTo>
                  <a:cubicBezTo>
                    <a:pt x="53" y="397"/>
                    <a:pt x="53" y="398"/>
                    <a:pt x="52" y="399"/>
                  </a:cubicBezTo>
                  <a:cubicBezTo>
                    <a:pt x="46" y="426"/>
                    <a:pt x="52" y="453"/>
                    <a:pt x="52" y="480"/>
                  </a:cubicBezTo>
                  <a:cubicBezTo>
                    <a:pt x="53" y="502"/>
                    <a:pt x="49" y="528"/>
                    <a:pt x="30" y="541"/>
                  </a:cubicBezTo>
                  <a:cubicBezTo>
                    <a:pt x="44" y="536"/>
                    <a:pt x="55" y="510"/>
                    <a:pt x="57" y="496"/>
                  </a:cubicBezTo>
                  <a:cubicBezTo>
                    <a:pt x="61" y="479"/>
                    <a:pt x="61" y="461"/>
                    <a:pt x="60" y="444"/>
                  </a:cubicBezTo>
                  <a:cubicBezTo>
                    <a:pt x="57" y="416"/>
                    <a:pt x="56" y="388"/>
                    <a:pt x="79" y="368"/>
                  </a:cubicBezTo>
                  <a:cubicBezTo>
                    <a:pt x="81" y="365"/>
                    <a:pt x="81" y="365"/>
                    <a:pt x="81" y="365"/>
                  </a:cubicBezTo>
                  <a:cubicBezTo>
                    <a:pt x="90" y="368"/>
                    <a:pt x="88" y="394"/>
                    <a:pt x="88" y="400"/>
                  </a:cubicBezTo>
                  <a:cubicBezTo>
                    <a:pt x="89" y="414"/>
                    <a:pt x="93" y="425"/>
                    <a:pt x="101" y="436"/>
                  </a:cubicBezTo>
                  <a:cubicBezTo>
                    <a:pt x="110" y="448"/>
                    <a:pt x="118" y="460"/>
                    <a:pt x="122" y="475"/>
                  </a:cubicBezTo>
                  <a:cubicBezTo>
                    <a:pt x="126" y="488"/>
                    <a:pt x="127" y="502"/>
                    <a:pt x="124" y="516"/>
                  </a:cubicBezTo>
                  <a:cubicBezTo>
                    <a:pt x="123" y="524"/>
                    <a:pt x="120" y="533"/>
                    <a:pt x="116" y="540"/>
                  </a:cubicBezTo>
                  <a:cubicBezTo>
                    <a:pt x="112" y="546"/>
                    <a:pt x="107" y="550"/>
                    <a:pt x="104" y="556"/>
                  </a:cubicBezTo>
                  <a:cubicBezTo>
                    <a:pt x="111" y="549"/>
                    <a:pt x="121" y="540"/>
                    <a:pt x="126" y="530"/>
                  </a:cubicBezTo>
                  <a:cubicBezTo>
                    <a:pt x="135" y="513"/>
                    <a:pt x="136" y="493"/>
                    <a:pt x="131" y="475"/>
                  </a:cubicBezTo>
                  <a:cubicBezTo>
                    <a:pt x="124" y="449"/>
                    <a:pt x="106" y="427"/>
                    <a:pt x="100" y="400"/>
                  </a:cubicBezTo>
                  <a:cubicBezTo>
                    <a:pt x="96" y="385"/>
                    <a:pt x="94" y="364"/>
                    <a:pt x="99" y="347"/>
                  </a:cubicBezTo>
                  <a:cubicBezTo>
                    <a:pt x="103" y="342"/>
                    <a:pt x="106" y="337"/>
                    <a:pt x="108" y="330"/>
                  </a:cubicBezTo>
                  <a:cubicBezTo>
                    <a:pt x="110" y="323"/>
                    <a:pt x="110" y="315"/>
                    <a:pt x="110" y="308"/>
                  </a:cubicBezTo>
                  <a:cubicBezTo>
                    <a:pt x="110" y="308"/>
                    <a:pt x="110" y="308"/>
                    <a:pt x="110" y="308"/>
                  </a:cubicBezTo>
                  <a:cubicBezTo>
                    <a:pt x="111" y="282"/>
                    <a:pt x="110" y="254"/>
                    <a:pt x="141" y="258"/>
                  </a:cubicBezTo>
                  <a:cubicBezTo>
                    <a:pt x="151" y="259"/>
                    <a:pt x="161" y="260"/>
                    <a:pt x="170" y="261"/>
                  </a:cubicBezTo>
                  <a:moveTo>
                    <a:pt x="17" y="57"/>
                  </a:moveTo>
                  <a:cubicBezTo>
                    <a:pt x="17" y="50"/>
                    <a:pt x="17" y="42"/>
                    <a:pt x="14" y="36"/>
                  </a:cubicBezTo>
                  <a:cubicBezTo>
                    <a:pt x="16" y="43"/>
                    <a:pt x="17" y="50"/>
                    <a:pt x="17" y="57"/>
                  </a:cubicBezTo>
                  <a:close/>
                </a:path>
              </a:pathLst>
            </a:custGeom>
            <a:solidFill>
              <a:srgbClr val="B37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21" name="Freeform 541">
              <a:extLst>
                <a:ext uri="{FF2B5EF4-FFF2-40B4-BE49-F238E27FC236}">
                  <a16:creationId xmlns:a16="http://schemas.microsoft.com/office/drawing/2014/main" id="{9DD4EA88-FBCD-4533-A129-1ADA824284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5" y="718"/>
              <a:ext cx="1120" cy="3468"/>
            </a:xfrm>
            <a:custGeom>
              <a:avLst/>
              <a:gdLst>
                <a:gd name="T0" fmla="*/ 1699 w 484"/>
                <a:gd name="T1" fmla="*/ 62 h 1405"/>
                <a:gd name="T2" fmla="*/ 3309 w 484"/>
                <a:gd name="T3" fmla="*/ 439 h 1405"/>
                <a:gd name="T4" fmla="*/ 5140 w 484"/>
                <a:gd name="T5" fmla="*/ 195 h 1405"/>
                <a:gd name="T6" fmla="*/ 5922 w 484"/>
                <a:gd name="T7" fmla="*/ 2286 h 1405"/>
                <a:gd name="T8" fmla="*/ 5922 w 484"/>
                <a:gd name="T9" fmla="*/ 16091 h 1405"/>
                <a:gd name="T10" fmla="*/ 5875 w 484"/>
                <a:gd name="T11" fmla="*/ 16693 h 1405"/>
                <a:gd name="T12" fmla="*/ 4744 w 484"/>
                <a:gd name="T13" fmla="*/ 18651 h 1405"/>
                <a:gd name="T14" fmla="*/ 1462 w 484"/>
                <a:gd name="T15" fmla="*/ 20137 h 1405"/>
                <a:gd name="T16" fmla="*/ 285 w 484"/>
                <a:gd name="T17" fmla="*/ 16950 h 1405"/>
                <a:gd name="T18" fmla="*/ 1113 w 484"/>
                <a:gd name="T19" fmla="*/ 4979 h 1405"/>
                <a:gd name="T20" fmla="*/ 567 w 484"/>
                <a:gd name="T21" fmla="*/ 3295 h 1405"/>
                <a:gd name="T22" fmla="*/ 1699 w 484"/>
                <a:gd name="T23" fmla="*/ 62 h 140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84" h="1405">
                  <a:moveTo>
                    <a:pt x="137" y="4"/>
                  </a:moveTo>
                  <a:cubicBezTo>
                    <a:pt x="189" y="0"/>
                    <a:pt x="207" y="29"/>
                    <a:pt x="267" y="29"/>
                  </a:cubicBezTo>
                  <a:cubicBezTo>
                    <a:pt x="327" y="29"/>
                    <a:pt x="347" y="13"/>
                    <a:pt x="415" y="13"/>
                  </a:cubicBezTo>
                  <a:cubicBezTo>
                    <a:pt x="482" y="13"/>
                    <a:pt x="478" y="152"/>
                    <a:pt x="478" y="152"/>
                  </a:cubicBezTo>
                  <a:cubicBezTo>
                    <a:pt x="478" y="152"/>
                    <a:pt x="255" y="583"/>
                    <a:pt x="478" y="1070"/>
                  </a:cubicBezTo>
                  <a:cubicBezTo>
                    <a:pt x="478" y="1070"/>
                    <a:pt x="484" y="1087"/>
                    <a:pt x="474" y="1110"/>
                  </a:cubicBezTo>
                  <a:cubicBezTo>
                    <a:pt x="463" y="1133"/>
                    <a:pt x="454" y="1220"/>
                    <a:pt x="383" y="1240"/>
                  </a:cubicBezTo>
                  <a:cubicBezTo>
                    <a:pt x="219" y="1287"/>
                    <a:pt x="185" y="1405"/>
                    <a:pt x="118" y="1339"/>
                  </a:cubicBezTo>
                  <a:cubicBezTo>
                    <a:pt x="50" y="1274"/>
                    <a:pt x="0" y="1183"/>
                    <a:pt x="23" y="1127"/>
                  </a:cubicBezTo>
                  <a:cubicBezTo>
                    <a:pt x="161" y="780"/>
                    <a:pt x="107" y="422"/>
                    <a:pt x="90" y="331"/>
                  </a:cubicBezTo>
                  <a:cubicBezTo>
                    <a:pt x="84" y="295"/>
                    <a:pt x="84" y="276"/>
                    <a:pt x="46" y="219"/>
                  </a:cubicBezTo>
                  <a:cubicBezTo>
                    <a:pt x="8" y="162"/>
                    <a:pt x="33" y="13"/>
                    <a:pt x="137" y="4"/>
                  </a:cubicBezTo>
                  <a:close/>
                </a:path>
              </a:pathLst>
            </a:custGeom>
            <a:noFill/>
            <a:ln w="1111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22" name="Freeform 542">
              <a:extLst>
                <a:ext uri="{FF2B5EF4-FFF2-40B4-BE49-F238E27FC236}">
                  <a16:creationId xmlns:a16="http://schemas.microsoft.com/office/drawing/2014/main" id="{4694FD6A-3B2B-4478-A823-7F7A9B79AC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5" y="3478"/>
              <a:ext cx="1032" cy="175"/>
            </a:xfrm>
            <a:custGeom>
              <a:avLst/>
              <a:gdLst>
                <a:gd name="T0" fmla="*/ 933 w 446"/>
                <a:gd name="T1" fmla="*/ 510 h 71"/>
                <a:gd name="T2" fmla="*/ 1597 w 446"/>
                <a:gd name="T3" fmla="*/ 431 h 71"/>
                <a:gd name="T4" fmla="*/ 3545 w 446"/>
                <a:gd name="T5" fmla="*/ 493 h 71"/>
                <a:gd name="T6" fmla="*/ 5461 w 446"/>
                <a:gd name="T7" fmla="*/ 286 h 71"/>
                <a:gd name="T8" fmla="*/ 5526 w 446"/>
                <a:gd name="T9" fmla="*/ 552 h 71"/>
                <a:gd name="T10" fmla="*/ 3619 w 446"/>
                <a:gd name="T11" fmla="*/ 767 h 71"/>
                <a:gd name="T12" fmla="*/ 1650 w 446"/>
                <a:gd name="T13" fmla="*/ 643 h 71"/>
                <a:gd name="T14" fmla="*/ 791 w 446"/>
                <a:gd name="T15" fmla="*/ 675 h 71"/>
                <a:gd name="T16" fmla="*/ 659 w 446"/>
                <a:gd name="T17" fmla="*/ 796 h 71"/>
                <a:gd name="T18" fmla="*/ 245 w 446"/>
                <a:gd name="T19" fmla="*/ 880 h 71"/>
                <a:gd name="T20" fmla="*/ 518 w 446"/>
                <a:gd name="T21" fmla="*/ 796 h 71"/>
                <a:gd name="T22" fmla="*/ 745 w 446"/>
                <a:gd name="T23" fmla="*/ 601 h 71"/>
                <a:gd name="T24" fmla="*/ 518 w 446"/>
                <a:gd name="T25" fmla="*/ 584 h 71"/>
                <a:gd name="T26" fmla="*/ 0 w 446"/>
                <a:gd name="T27" fmla="*/ 461 h 71"/>
                <a:gd name="T28" fmla="*/ 386 w 446"/>
                <a:gd name="T29" fmla="*/ 572 h 71"/>
                <a:gd name="T30" fmla="*/ 620 w 446"/>
                <a:gd name="T31" fmla="*/ 510 h 71"/>
                <a:gd name="T32" fmla="*/ 245 w 446"/>
                <a:gd name="T33" fmla="*/ 0 h 71"/>
                <a:gd name="T34" fmla="*/ 933 w 446"/>
                <a:gd name="T35" fmla="*/ 510 h 7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46" h="71">
                  <a:moveTo>
                    <a:pt x="75" y="34"/>
                  </a:moveTo>
                  <a:cubicBezTo>
                    <a:pt x="75" y="34"/>
                    <a:pt x="97" y="40"/>
                    <a:pt x="129" y="29"/>
                  </a:cubicBezTo>
                  <a:cubicBezTo>
                    <a:pt x="161" y="18"/>
                    <a:pt x="235" y="13"/>
                    <a:pt x="286" y="33"/>
                  </a:cubicBezTo>
                  <a:cubicBezTo>
                    <a:pt x="338" y="53"/>
                    <a:pt x="441" y="19"/>
                    <a:pt x="441" y="19"/>
                  </a:cubicBezTo>
                  <a:cubicBezTo>
                    <a:pt x="446" y="37"/>
                    <a:pt x="446" y="37"/>
                    <a:pt x="446" y="37"/>
                  </a:cubicBezTo>
                  <a:cubicBezTo>
                    <a:pt x="446" y="37"/>
                    <a:pt x="343" y="71"/>
                    <a:pt x="292" y="51"/>
                  </a:cubicBezTo>
                  <a:cubicBezTo>
                    <a:pt x="240" y="31"/>
                    <a:pt x="165" y="33"/>
                    <a:pt x="133" y="43"/>
                  </a:cubicBezTo>
                  <a:cubicBezTo>
                    <a:pt x="101" y="54"/>
                    <a:pt x="64" y="45"/>
                    <a:pt x="64" y="45"/>
                  </a:cubicBezTo>
                  <a:cubicBezTo>
                    <a:pt x="64" y="45"/>
                    <a:pt x="60" y="47"/>
                    <a:pt x="53" y="53"/>
                  </a:cubicBezTo>
                  <a:cubicBezTo>
                    <a:pt x="43" y="61"/>
                    <a:pt x="29" y="53"/>
                    <a:pt x="20" y="59"/>
                  </a:cubicBezTo>
                  <a:cubicBezTo>
                    <a:pt x="20" y="59"/>
                    <a:pt x="24" y="52"/>
                    <a:pt x="42" y="53"/>
                  </a:cubicBezTo>
                  <a:cubicBezTo>
                    <a:pt x="53" y="55"/>
                    <a:pt x="60" y="40"/>
                    <a:pt x="60" y="40"/>
                  </a:cubicBezTo>
                  <a:cubicBezTo>
                    <a:pt x="60" y="40"/>
                    <a:pt x="52" y="37"/>
                    <a:pt x="42" y="39"/>
                  </a:cubicBezTo>
                  <a:cubicBezTo>
                    <a:pt x="31" y="41"/>
                    <a:pt x="12" y="48"/>
                    <a:pt x="0" y="31"/>
                  </a:cubicBezTo>
                  <a:cubicBezTo>
                    <a:pt x="0" y="31"/>
                    <a:pt x="10" y="44"/>
                    <a:pt x="31" y="38"/>
                  </a:cubicBezTo>
                  <a:cubicBezTo>
                    <a:pt x="47" y="33"/>
                    <a:pt x="50" y="34"/>
                    <a:pt x="50" y="34"/>
                  </a:cubicBezTo>
                  <a:cubicBezTo>
                    <a:pt x="50" y="34"/>
                    <a:pt x="29" y="23"/>
                    <a:pt x="20" y="0"/>
                  </a:cubicBezTo>
                  <a:cubicBezTo>
                    <a:pt x="20" y="0"/>
                    <a:pt x="33" y="31"/>
                    <a:pt x="75" y="34"/>
                  </a:cubicBezTo>
                  <a:close/>
                </a:path>
              </a:pathLst>
            </a:custGeom>
            <a:solidFill>
              <a:srgbClr val="595E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23" name="Freeform 543">
              <a:extLst>
                <a:ext uri="{FF2B5EF4-FFF2-40B4-BE49-F238E27FC236}">
                  <a16:creationId xmlns:a16="http://schemas.microsoft.com/office/drawing/2014/main" id="{08838BB6-19FD-4E0D-B377-596A120789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5" y="3478"/>
              <a:ext cx="1032" cy="175"/>
            </a:xfrm>
            <a:custGeom>
              <a:avLst/>
              <a:gdLst>
                <a:gd name="T0" fmla="*/ 509 w 446"/>
                <a:gd name="T1" fmla="*/ 419 h 71"/>
                <a:gd name="T2" fmla="*/ 583 w 446"/>
                <a:gd name="T3" fmla="*/ 407 h 71"/>
                <a:gd name="T4" fmla="*/ 497 w 446"/>
                <a:gd name="T5" fmla="*/ 328 h 71"/>
                <a:gd name="T6" fmla="*/ 245 w 446"/>
                <a:gd name="T7" fmla="*/ 0 h 71"/>
                <a:gd name="T8" fmla="*/ 509 w 446"/>
                <a:gd name="T9" fmla="*/ 419 h 71"/>
                <a:gd name="T10" fmla="*/ 5461 w 446"/>
                <a:gd name="T11" fmla="*/ 286 h 71"/>
                <a:gd name="T12" fmla="*/ 5452 w 446"/>
                <a:gd name="T13" fmla="*/ 286 h 71"/>
                <a:gd name="T14" fmla="*/ 5489 w 446"/>
                <a:gd name="T15" fmla="*/ 449 h 71"/>
                <a:gd name="T16" fmla="*/ 3582 w 446"/>
                <a:gd name="T17" fmla="*/ 656 h 71"/>
                <a:gd name="T18" fmla="*/ 1610 w 446"/>
                <a:gd name="T19" fmla="*/ 540 h 71"/>
                <a:gd name="T20" fmla="*/ 754 w 446"/>
                <a:gd name="T21" fmla="*/ 584 h 71"/>
                <a:gd name="T22" fmla="*/ 734 w 446"/>
                <a:gd name="T23" fmla="*/ 601 h 71"/>
                <a:gd name="T24" fmla="*/ 745 w 446"/>
                <a:gd name="T25" fmla="*/ 601 h 71"/>
                <a:gd name="T26" fmla="*/ 518 w 446"/>
                <a:gd name="T27" fmla="*/ 796 h 71"/>
                <a:gd name="T28" fmla="*/ 245 w 446"/>
                <a:gd name="T29" fmla="*/ 880 h 71"/>
                <a:gd name="T30" fmla="*/ 659 w 446"/>
                <a:gd name="T31" fmla="*/ 796 h 71"/>
                <a:gd name="T32" fmla="*/ 791 w 446"/>
                <a:gd name="T33" fmla="*/ 675 h 71"/>
                <a:gd name="T34" fmla="*/ 1650 w 446"/>
                <a:gd name="T35" fmla="*/ 643 h 71"/>
                <a:gd name="T36" fmla="*/ 3619 w 446"/>
                <a:gd name="T37" fmla="*/ 767 h 71"/>
                <a:gd name="T38" fmla="*/ 5526 w 446"/>
                <a:gd name="T39" fmla="*/ 552 h 71"/>
                <a:gd name="T40" fmla="*/ 5461 w 446"/>
                <a:gd name="T41" fmla="*/ 286 h 71"/>
                <a:gd name="T42" fmla="*/ 669 w 446"/>
                <a:gd name="T43" fmla="*/ 584 h 71"/>
                <a:gd name="T44" fmla="*/ 706 w 446"/>
                <a:gd name="T45" fmla="*/ 493 h 71"/>
                <a:gd name="T46" fmla="*/ 567 w 446"/>
                <a:gd name="T47" fmla="*/ 461 h 71"/>
                <a:gd name="T48" fmla="*/ 620 w 446"/>
                <a:gd name="T49" fmla="*/ 510 h 71"/>
                <a:gd name="T50" fmla="*/ 386 w 446"/>
                <a:gd name="T51" fmla="*/ 572 h 71"/>
                <a:gd name="T52" fmla="*/ 0 w 446"/>
                <a:gd name="T53" fmla="*/ 461 h 71"/>
                <a:gd name="T54" fmla="*/ 518 w 446"/>
                <a:gd name="T55" fmla="*/ 584 h 71"/>
                <a:gd name="T56" fmla="*/ 669 w 446"/>
                <a:gd name="T57" fmla="*/ 584 h 7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46" h="71">
                  <a:moveTo>
                    <a:pt x="41" y="28"/>
                  </a:moveTo>
                  <a:cubicBezTo>
                    <a:pt x="46" y="27"/>
                    <a:pt x="47" y="27"/>
                    <a:pt x="47" y="27"/>
                  </a:cubicBezTo>
                  <a:cubicBezTo>
                    <a:pt x="47" y="27"/>
                    <a:pt x="44" y="26"/>
                    <a:pt x="40" y="22"/>
                  </a:cubicBezTo>
                  <a:cubicBezTo>
                    <a:pt x="25" y="12"/>
                    <a:pt x="20" y="0"/>
                    <a:pt x="20" y="0"/>
                  </a:cubicBezTo>
                  <a:cubicBezTo>
                    <a:pt x="25" y="13"/>
                    <a:pt x="34" y="22"/>
                    <a:pt x="41" y="28"/>
                  </a:cubicBezTo>
                  <a:close/>
                  <a:moveTo>
                    <a:pt x="441" y="19"/>
                  </a:moveTo>
                  <a:cubicBezTo>
                    <a:pt x="441" y="19"/>
                    <a:pt x="440" y="19"/>
                    <a:pt x="440" y="19"/>
                  </a:cubicBezTo>
                  <a:cubicBezTo>
                    <a:pt x="443" y="30"/>
                    <a:pt x="443" y="30"/>
                    <a:pt x="443" y="30"/>
                  </a:cubicBezTo>
                  <a:cubicBezTo>
                    <a:pt x="443" y="30"/>
                    <a:pt x="340" y="64"/>
                    <a:pt x="289" y="44"/>
                  </a:cubicBezTo>
                  <a:cubicBezTo>
                    <a:pt x="237" y="24"/>
                    <a:pt x="162" y="26"/>
                    <a:pt x="130" y="36"/>
                  </a:cubicBezTo>
                  <a:cubicBezTo>
                    <a:pt x="99" y="47"/>
                    <a:pt x="61" y="39"/>
                    <a:pt x="61" y="39"/>
                  </a:cubicBezTo>
                  <a:cubicBezTo>
                    <a:pt x="61" y="39"/>
                    <a:pt x="60" y="39"/>
                    <a:pt x="59" y="40"/>
                  </a:cubicBezTo>
                  <a:cubicBezTo>
                    <a:pt x="60" y="40"/>
                    <a:pt x="60" y="40"/>
                    <a:pt x="60" y="40"/>
                  </a:cubicBezTo>
                  <a:cubicBezTo>
                    <a:pt x="60" y="40"/>
                    <a:pt x="53" y="55"/>
                    <a:pt x="42" y="53"/>
                  </a:cubicBezTo>
                  <a:cubicBezTo>
                    <a:pt x="24" y="52"/>
                    <a:pt x="20" y="59"/>
                    <a:pt x="20" y="59"/>
                  </a:cubicBezTo>
                  <a:cubicBezTo>
                    <a:pt x="29" y="53"/>
                    <a:pt x="43" y="61"/>
                    <a:pt x="53" y="53"/>
                  </a:cubicBezTo>
                  <a:cubicBezTo>
                    <a:pt x="60" y="47"/>
                    <a:pt x="64" y="45"/>
                    <a:pt x="64" y="45"/>
                  </a:cubicBezTo>
                  <a:cubicBezTo>
                    <a:pt x="64" y="45"/>
                    <a:pt x="101" y="54"/>
                    <a:pt x="133" y="43"/>
                  </a:cubicBezTo>
                  <a:cubicBezTo>
                    <a:pt x="165" y="33"/>
                    <a:pt x="240" y="31"/>
                    <a:pt x="292" y="51"/>
                  </a:cubicBezTo>
                  <a:cubicBezTo>
                    <a:pt x="343" y="71"/>
                    <a:pt x="446" y="37"/>
                    <a:pt x="446" y="37"/>
                  </a:cubicBezTo>
                  <a:lnTo>
                    <a:pt x="441" y="19"/>
                  </a:lnTo>
                  <a:close/>
                  <a:moveTo>
                    <a:pt x="54" y="39"/>
                  </a:moveTo>
                  <a:cubicBezTo>
                    <a:pt x="56" y="36"/>
                    <a:pt x="57" y="33"/>
                    <a:pt x="57" y="33"/>
                  </a:cubicBezTo>
                  <a:cubicBezTo>
                    <a:pt x="57" y="33"/>
                    <a:pt x="53" y="31"/>
                    <a:pt x="46" y="31"/>
                  </a:cubicBezTo>
                  <a:cubicBezTo>
                    <a:pt x="48" y="33"/>
                    <a:pt x="50" y="34"/>
                    <a:pt x="50" y="34"/>
                  </a:cubicBezTo>
                  <a:cubicBezTo>
                    <a:pt x="50" y="34"/>
                    <a:pt x="47" y="33"/>
                    <a:pt x="31" y="38"/>
                  </a:cubicBezTo>
                  <a:cubicBezTo>
                    <a:pt x="10" y="44"/>
                    <a:pt x="0" y="31"/>
                    <a:pt x="0" y="31"/>
                  </a:cubicBezTo>
                  <a:cubicBezTo>
                    <a:pt x="12" y="48"/>
                    <a:pt x="31" y="41"/>
                    <a:pt x="42" y="39"/>
                  </a:cubicBezTo>
                  <a:cubicBezTo>
                    <a:pt x="46" y="38"/>
                    <a:pt x="50" y="38"/>
                    <a:pt x="54" y="39"/>
                  </a:cubicBezTo>
                  <a:close/>
                </a:path>
              </a:pathLst>
            </a:custGeom>
            <a:solidFill>
              <a:srgbClr val="9191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24" name="Freeform 544">
              <a:extLst>
                <a:ext uri="{FF2B5EF4-FFF2-40B4-BE49-F238E27FC236}">
                  <a16:creationId xmlns:a16="http://schemas.microsoft.com/office/drawing/2014/main" id="{16431A64-1136-48E9-AFCA-9A18D2FFC5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5" y="3478"/>
              <a:ext cx="1032" cy="175"/>
            </a:xfrm>
            <a:custGeom>
              <a:avLst/>
              <a:gdLst>
                <a:gd name="T0" fmla="*/ 933 w 446"/>
                <a:gd name="T1" fmla="*/ 510 h 71"/>
                <a:gd name="T2" fmla="*/ 1597 w 446"/>
                <a:gd name="T3" fmla="*/ 431 h 71"/>
                <a:gd name="T4" fmla="*/ 3545 w 446"/>
                <a:gd name="T5" fmla="*/ 493 h 71"/>
                <a:gd name="T6" fmla="*/ 5461 w 446"/>
                <a:gd name="T7" fmla="*/ 286 h 71"/>
                <a:gd name="T8" fmla="*/ 5526 w 446"/>
                <a:gd name="T9" fmla="*/ 552 h 71"/>
                <a:gd name="T10" fmla="*/ 3619 w 446"/>
                <a:gd name="T11" fmla="*/ 767 h 71"/>
                <a:gd name="T12" fmla="*/ 1650 w 446"/>
                <a:gd name="T13" fmla="*/ 643 h 71"/>
                <a:gd name="T14" fmla="*/ 791 w 446"/>
                <a:gd name="T15" fmla="*/ 675 h 71"/>
                <a:gd name="T16" fmla="*/ 659 w 446"/>
                <a:gd name="T17" fmla="*/ 796 h 71"/>
                <a:gd name="T18" fmla="*/ 245 w 446"/>
                <a:gd name="T19" fmla="*/ 880 h 71"/>
                <a:gd name="T20" fmla="*/ 518 w 446"/>
                <a:gd name="T21" fmla="*/ 796 h 71"/>
                <a:gd name="T22" fmla="*/ 745 w 446"/>
                <a:gd name="T23" fmla="*/ 601 h 71"/>
                <a:gd name="T24" fmla="*/ 518 w 446"/>
                <a:gd name="T25" fmla="*/ 584 h 71"/>
                <a:gd name="T26" fmla="*/ 0 w 446"/>
                <a:gd name="T27" fmla="*/ 461 h 71"/>
                <a:gd name="T28" fmla="*/ 386 w 446"/>
                <a:gd name="T29" fmla="*/ 572 h 71"/>
                <a:gd name="T30" fmla="*/ 620 w 446"/>
                <a:gd name="T31" fmla="*/ 510 h 71"/>
                <a:gd name="T32" fmla="*/ 245 w 446"/>
                <a:gd name="T33" fmla="*/ 0 h 71"/>
                <a:gd name="T34" fmla="*/ 933 w 446"/>
                <a:gd name="T35" fmla="*/ 510 h 7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46" h="71">
                  <a:moveTo>
                    <a:pt x="75" y="34"/>
                  </a:moveTo>
                  <a:cubicBezTo>
                    <a:pt x="75" y="34"/>
                    <a:pt x="97" y="40"/>
                    <a:pt x="129" y="29"/>
                  </a:cubicBezTo>
                  <a:cubicBezTo>
                    <a:pt x="161" y="18"/>
                    <a:pt x="235" y="13"/>
                    <a:pt x="286" y="33"/>
                  </a:cubicBezTo>
                  <a:cubicBezTo>
                    <a:pt x="338" y="53"/>
                    <a:pt x="441" y="19"/>
                    <a:pt x="441" y="19"/>
                  </a:cubicBezTo>
                  <a:cubicBezTo>
                    <a:pt x="446" y="37"/>
                    <a:pt x="446" y="37"/>
                    <a:pt x="446" y="37"/>
                  </a:cubicBezTo>
                  <a:cubicBezTo>
                    <a:pt x="446" y="37"/>
                    <a:pt x="343" y="71"/>
                    <a:pt x="292" y="51"/>
                  </a:cubicBezTo>
                  <a:cubicBezTo>
                    <a:pt x="240" y="31"/>
                    <a:pt x="165" y="33"/>
                    <a:pt x="133" y="43"/>
                  </a:cubicBezTo>
                  <a:cubicBezTo>
                    <a:pt x="101" y="54"/>
                    <a:pt x="64" y="45"/>
                    <a:pt x="64" y="45"/>
                  </a:cubicBezTo>
                  <a:cubicBezTo>
                    <a:pt x="64" y="45"/>
                    <a:pt x="60" y="47"/>
                    <a:pt x="53" y="53"/>
                  </a:cubicBezTo>
                  <a:cubicBezTo>
                    <a:pt x="43" y="61"/>
                    <a:pt x="29" y="53"/>
                    <a:pt x="20" y="59"/>
                  </a:cubicBezTo>
                  <a:cubicBezTo>
                    <a:pt x="20" y="59"/>
                    <a:pt x="24" y="52"/>
                    <a:pt x="42" y="53"/>
                  </a:cubicBezTo>
                  <a:cubicBezTo>
                    <a:pt x="53" y="55"/>
                    <a:pt x="60" y="40"/>
                    <a:pt x="60" y="40"/>
                  </a:cubicBezTo>
                  <a:cubicBezTo>
                    <a:pt x="60" y="40"/>
                    <a:pt x="52" y="37"/>
                    <a:pt x="42" y="39"/>
                  </a:cubicBezTo>
                  <a:cubicBezTo>
                    <a:pt x="31" y="41"/>
                    <a:pt x="12" y="48"/>
                    <a:pt x="0" y="31"/>
                  </a:cubicBezTo>
                  <a:cubicBezTo>
                    <a:pt x="0" y="31"/>
                    <a:pt x="10" y="44"/>
                    <a:pt x="31" y="38"/>
                  </a:cubicBezTo>
                  <a:cubicBezTo>
                    <a:pt x="47" y="33"/>
                    <a:pt x="50" y="34"/>
                    <a:pt x="50" y="34"/>
                  </a:cubicBezTo>
                  <a:cubicBezTo>
                    <a:pt x="50" y="34"/>
                    <a:pt x="29" y="23"/>
                    <a:pt x="20" y="0"/>
                  </a:cubicBezTo>
                  <a:cubicBezTo>
                    <a:pt x="20" y="0"/>
                    <a:pt x="33" y="31"/>
                    <a:pt x="75" y="34"/>
                  </a:cubicBezTo>
                  <a:close/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25" name="Freeform 545">
              <a:extLst>
                <a:ext uri="{FF2B5EF4-FFF2-40B4-BE49-F238E27FC236}">
                  <a16:creationId xmlns:a16="http://schemas.microsoft.com/office/drawing/2014/main" id="{6D870795-0897-43B9-B196-273E2D7EE4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9" y="3522"/>
              <a:ext cx="27" cy="49"/>
            </a:xfrm>
            <a:custGeom>
              <a:avLst/>
              <a:gdLst>
                <a:gd name="T0" fmla="*/ 25 w 12"/>
                <a:gd name="T1" fmla="*/ 162 h 20"/>
                <a:gd name="T2" fmla="*/ 36 w 12"/>
                <a:gd name="T3" fmla="*/ 12 h 20"/>
                <a:gd name="T4" fmla="*/ 117 w 12"/>
                <a:gd name="T5" fmla="*/ 132 h 20"/>
                <a:gd name="T6" fmla="*/ 92 w 12"/>
                <a:gd name="T7" fmla="*/ 282 h 20"/>
                <a:gd name="T8" fmla="*/ 25 w 12"/>
                <a:gd name="T9" fmla="*/ 162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20">
                  <a:moveTo>
                    <a:pt x="2" y="11"/>
                  </a:moveTo>
                  <a:cubicBezTo>
                    <a:pt x="0" y="6"/>
                    <a:pt x="1" y="2"/>
                    <a:pt x="3" y="1"/>
                  </a:cubicBezTo>
                  <a:cubicBezTo>
                    <a:pt x="6" y="0"/>
                    <a:pt x="9" y="4"/>
                    <a:pt x="10" y="9"/>
                  </a:cubicBezTo>
                  <a:cubicBezTo>
                    <a:pt x="12" y="14"/>
                    <a:pt x="11" y="18"/>
                    <a:pt x="8" y="19"/>
                  </a:cubicBezTo>
                  <a:cubicBezTo>
                    <a:pt x="6" y="20"/>
                    <a:pt x="3" y="16"/>
                    <a:pt x="2" y="11"/>
                  </a:cubicBezTo>
                  <a:close/>
                </a:path>
              </a:pathLst>
            </a:custGeom>
            <a:solidFill>
              <a:srgbClr val="CC13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26" name="Freeform 546">
              <a:extLst>
                <a:ext uri="{FF2B5EF4-FFF2-40B4-BE49-F238E27FC236}">
                  <a16:creationId xmlns:a16="http://schemas.microsoft.com/office/drawing/2014/main" id="{1F6D375D-9F3D-4285-BDEA-E8977B55A1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9" y="3522"/>
              <a:ext cx="27" cy="49"/>
            </a:xfrm>
            <a:custGeom>
              <a:avLst/>
              <a:gdLst>
                <a:gd name="T0" fmla="*/ 25 w 12"/>
                <a:gd name="T1" fmla="*/ 162 h 20"/>
                <a:gd name="T2" fmla="*/ 36 w 12"/>
                <a:gd name="T3" fmla="*/ 12 h 20"/>
                <a:gd name="T4" fmla="*/ 117 w 12"/>
                <a:gd name="T5" fmla="*/ 132 h 20"/>
                <a:gd name="T6" fmla="*/ 92 w 12"/>
                <a:gd name="T7" fmla="*/ 282 h 20"/>
                <a:gd name="T8" fmla="*/ 25 w 12"/>
                <a:gd name="T9" fmla="*/ 162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20">
                  <a:moveTo>
                    <a:pt x="2" y="11"/>
                  </a:moveTo>
                  <a:cubicBezTo>
                    <a:pt x="0" y="6"/>
                    <a:pt x="1" y="2"/>
                    <a:pt x="3" y="1"/>
                  </a:cubicBezTo>
                  <a:cubicBezTo>
                    <a:pt x="6" y="0"/>
                    <a:pt x="9" y="4"/>
                    <a:pt x="10" y="9"/>
                  </a:cubicBezTo>
                  <a:cubicBezTo>
                    <a:pt x="12" y="14"/>
                    <a:pt x="11" y="18"/>
                    <a:pt x="8" y="19"/>
                  </a:cubicBezTo>
                  <a:cubicBezTo>
                    <a:pt x="6" y="20"/>
                    <a:pt x="3" y="16"/>
                    <a:pt x="2" y="11"/>
                  </a:cubicBezTo>
                  <a:close/>
                </a:path>
              </a:pathLst>
            </a:custGeom>
            <a:solidFill>
              <a:srgbClr val="3B4191"/>
            </a:solidFill>
            <a:ln w="11113" cap="flat">
              <a:solidFill>
                <a:srgbClr val="343434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27" name="Freeform 547">
              <a:extLst>
                <a:ext uri="{FF2B5EF4-FFF2-40B4-BE49-F238E27FC236}">
                  <a16:creationId xmlns:a16="http://schemas.microsoft.com/office/drawing/2014/main" id="{2FE63812-C3CF-42B4-B661-C7473F9B16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3" y="3544"/>
              <a:ext cx="211" cy="37"/>
            </a:xfrm>
            <a:custGeom>
              <a:avLst/>
              <a:gdLst>
                <a:gd name="T0" fmla="*/ 0 w 91"/>
                <a:gd name="T1" fmla="*/ 212 h 15"/>
                <a:gd name="T2" fmla="*/ 387 w 91"/>
                <a:gd name="T3" fmla="*/ 121 h 15"/>
                <a:gd name="T4" fmla="*/ 1134 w 91"/>
                <a:gd name="T5" fmla="*/ 30 h 15"/>
                <a:gd name="T6" fmla="*/ 399 w 91"/>
                <a:gd name="T7" fmla="*/ 133 h 15"/>
                <a:gd name="T8" fmla="*/ 0 w 91"/>
                <a:gd name="T9" fmla="*/ 212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1" h="15">
                  <a:moveTo>
                    <a:pt x="0" y="14"/>
                  </a:moveTo>
                  <a:cubicBezTo>
                    <a:pt x="0" y="14"/>
                    <a:pt x="20" y="11"/>
                    <a:pt x="31" y="8"/>
                  </a:cubicBezTo>
                  <a:cubicBezTo>
                    <a:pt x="42" y="4"/>
                    <a:pt x="79" y="0"/>
                    <a:pt x="91" y="2"/>
                  </a:cubicBezTo>
                  <a:cubicBezTo>
                    <a:pt x="91" y="2"/>
                    <a:pt x="58" y="1"/>
                    <a:pt x="32" y="9"/>
                  </a:cubicBezTo>
                  <a:cubicBezTo>
                    <a:pt x="11" y="15"/>
                    <a:pt x="0" y="14"/>
                    <a:pt x="0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28" name="Freeform 548">
              <a:extLst>
                <a:ext uri="{FF2B5EF4-FFF2-40B4-BE49-F238E27FC236}">
                  <a16:creationId xmlns:a16="http://schemas.microsoft.com/office/drawing/2014/main" id="{5422156F-5F6D-4FEA-80BA-02766D9E3A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7" y="3571"/>
              <a:ext cx="248" cy="42"/>
            </a:xfrm>
            <a:custGeom>
              <a:avLst/>
              <a:gdLst>
                <a:gd name="T0" fmla="*/ 0 w 107"/>
                <a:gd name="T1" fmla="*/ 183 h 17"/>
                <a:gd name="T2" fmla="*/ 1333 w 107"/>
                <a:gd name="T3" fmla="*/ 0 h 17"/>
                <a:gd name="T4" fmla="*/ 0 w 107"/>
                <a:gd name="T5" fmla="*/ 183 h 1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7" h="17">
                  <a:moveTo>
                    <a:pt x="0" y="12"/>
                  </a:moveTo>
                  <a:cubicBezTo>
                    <a:pt x="0" y="12"/>
                    <a:pt x="51" y="17"/>
                    <a:pt x="107" y="0"/>
                  </a:cubicBezTo>
                  <a:cubicBezTo>
                    <a:pt x="107" y="0"/>
                    <a:pt x="52" y="13"/>
                    <a:pt x="0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29" name="Freeform 549">
              <a:extLst>
                <a:ext uri="{FF2B5EF4-FFF2-40B4-BE49-F238E27FC236}">
                  <a16:creationId xmlns:a16="http://schemas.microsoft.com/office/drawing/2014/main" id="{B5162C4D-50F4-4B3E-9F11-E2684EF5F6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6" y="3485"/>
              <a:ext cx="888" cy="580"/>
            </a:xfrm>
            <a:custGeom>
              <a:avLst/>
              <a:gdLst>
                <a:gd name="T0" fmla="*/ 3968 w 384"/>
                <a:gd name="T1" fmla="*/ 615 h 235"/>
                <a:gd name="T2" fmla="*/ 3365 w 384"/>
                <a:gd name="T3" fmla="*/ 975 h 235"/>
                <a:gd name="T4" fmla="*/ 1732 w 384"/>
                <a:gd name="T5" fmla="*/ 2241 h 235"/>
                <a:gd name="T6" fmla="*/ 0 w 384"/>
                <a:gd name="T7" fmla="*/ 3265 h 235"/>
                <a:gd name="T8" fmla="*/ 65 w 384"/>
                <a:gd name="T9" fmla="*/ 3532 h 235"/>
                <a:gd name="T10" fmla="*/ 1781 w 384"/>
                <a:gd name="T11" fmla="*/ 2510 h 235"/>
                <a:gd name="T12" fmla="*/ 3411 w 384"/>
                <a:gd name="T13" fmla="*/ 1187 h 235"/>
                <a:gd name="T14" fmla="*/ 4165 w 384"/>
                <a:gd name="T15" fmla="*/ 676 h 235"/>
                <a:gd name="T16" fmla="*/ 4380 w 384"/>
                <a:gd name="T17" fmla="*/ 647 h 235"/>
                <a:gd name="T18" fmla="*/ 4722 w 384"/>
                <a:gd name="T19" fmla="*/ 511 h 235"/>
                <a:gd name="T20" fmla="*/ 4454 w 384"/>
                <a:gd name="T21" fmla="*/ 602 h 235"/>
                <a:gd name="T22" fmla="*/ 4144 w 384"/>
                <a:gd name="T23" fmla="*/ 585 h 235"/>
                <a:gd name="T24" fmla="*/ 4352 w 384"/>
                <a:gd name="T25" fmla="*/ 420 h 235"/>
                <a:gd name="T26" fmla="*/ 4750 w 384"/>
                <a:gd name="T27" fmla="*/ 0 h 235"/>
                <a:gd name="T28" fmla="*/ 4465 w 384"/>
                <a:gd name="T29" fmla="*/ 316 h 235"/>
                <a:gd name="T30" fmla="*/ 4156 w 384"/>
                <a:gd name="T31" fmla="*/ 452 h 235"/>
                <a:gd name="T32" fmla="*/ 4156 w 384"/>
                <a:gd name="T33" fmla="*/ 225 h 235"/>
                <a:gd name="T34" fmla="*/ 3968 w 384"/>
                <a:gd name="T35" fmla="*/ 615 h 23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84" h="235">
                  <a:moveTo>
                    <a:pt x="321" y="41"/>
                  </a:moveTo>
                  <a:cubicBezTo>
                    <a:pt x="321" y="41"/>
                    <a:pt x="305" y="57"/>
                    <a:pt x="272" y="65"/>
                  </a:cubicBezTo>
                  <a:cubicBezTo>
                    <a:pt x="240" y="72"/>
                    <a:pt x="173" y="106"/>
                    <a:pt x="140" y="149"/>
                  </a:cubicBezTo>
                  <a:cubicBezTo>
                    <a:pt x="106" y="193"/>
                    <a:pt x="0" y="217"/>
                    <a:pt x="0" y="217"/>
                  </a:cubicBezTo>
                  <a:cubicBezTo>
                    <a:pt x="5" y="235"/>
                    <a:pt x="5" y="235"/>
                    <a:pt x="5" y="235"/>
                  </a:cubicBezTo>
                  <a:cubicBezTo>
                    <a:pt x="5" y="235"/>
                    <a:pt x="111" y="211"/>
                    <a:pt x="144" y="167"/>
                  </a:cubicBezTo>
                  <a:cubicBezTo>
                    <a:pt x="178" y="124"/>
                    <a:pt x="243" y="86"/>
                    <a:pt x="276" y="79"/>
                  </a:cubicBezTo>
                  <a:cubicBezTo>
                    <a:pt x="309" y="72"/>
                    <a:pt x="337" y="45"/>
                    <a:pt x="337" y="45"/>
                  </a:cubicBezTo>
                  <a:cubicBezTo>
                    <a:pt x="337" y="45"/>
                    <a:pt x="341" y="41"/>
                    <a:pt x="354" y="43"/>
                  </a:cubicBezTo>
                  <a:cubicBezTo>
                    <a:pt x="368" y="45"/>
                    <a:pt x="380" y="42"/>
                    <a:pt x="382" y="34"/>
                  </a:cubicBezTo>
                  <a:cubicBezTo>
                    <a:pt x="382" y="34"/>
                    <a:pt x="372" y="44"/>
                    <a:pt x="360" y="40"/>
                  </a:cubicBezTo>
                  <a:cubicBezTo>
                    <a:pt x="349" y="38"/>
                    <a:pt x="335" y="39"/>
                    <a:pt x="335" y="39"/>
                  </a:cubicBezTo>
                  <a:cubicBezTo>
                    <a:pt x="335" y="39"/>
                    <a:pt x="342" y="32"/>
                    <a:pt x="352" y="28"/>
                  </a:cubicBezTo>
                  <a:cubicBezTo>
                    <a:pt x="362" y="24"/>
                    <a:pt x="383" y="21"/>
                    <a:pt x="384" y="0"/>
                  </a:cubicBezTo>
                  <a:cubicBezTo>
                    <a:pt x="384" y="0"/>
                    <a:pt x="382" y="16"/>
                    <a:pt x="361" y="21"/>
                  </a:cubicBezTo>
                  <a:cubicBezTo>
                    <a:pt x="345" y="26"/>
                    <a:pt x="336" y="30"/>
                    <a:pt x="336" y="30"/>
                  </a:cubicBezTo>
                  <a:cubicBezTo>
                    <a:pt x="336" y="30"/>
                    <a:pt x="341" y="24"/>
                    <a:pt x="336" y="15"/>
                  </a:cubicBezTo>
                  <a:cubicBezTo>
                    <a:pt x="336" y="15"/>
                    <a:pt x="342" y="30"/>
                    <a:pt x="321" y="41"/>
                  </a:cubicBezTo>
                  <a:close/>
                </a:path>
              </a:pathLst>
            </a:custGeom>
            <a:solidFill>
              <a:srgbClr val="E425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30" name="Freeform 550">
              <a:extLst>
                <a:ext uri="{FF2B5EF4-FFF2-40B4-BE49-F238E27FC236}">
                  <a16:creationId xmlns:a16="http://schemas.microsoft.com/office/drawing/2014/main" id="{2D7C4198-B684-4EAF-AE13-B67768A903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22" y="3485"/>
              <a:ext cx="882" cy="580"/>
            </a:xfrm>
            <a:custGeom>
              <a:avLst/>
              <a:gdLst>
                <a:gd name="T0" fmla="*/ 4727 w 381"/>
                <a:gd name="T1" fmla="*/ 0 h 235"/>
                <a:gd name="T2" fmla="*/ 4442 w 381"/>
                <a:gd name="T3" fmla="*/ 316 h 235"/>
                <a:gd name="T4" fmla="*/ 4158 w 381"/>
                <a:gd name="T5" fmla="*/ 452 h 235"/>
                <a:gd name="T6" fmla="*/ 4095 w 381"/>
                <a:gd name="T7" fmla="*/ 494 h 235"/>
                <a:gd name="T8" fmla="*/ 4206 w 381"/>
                <a:gd name="T9" fmla="*/ 494 h 235"/>
                <a:gd name="T10" fmla="*/ 4329 w 381"/>
                <a:gd name="T11" fmla="*/ 420 h 235"/>
                <a:gd name="T12" fmla="*/ 4727 w 381"/>
                <a:gd name="T13" fmla="*/ 0 h 235"/>
                <a:gd name="T14" fmla="*/ 4121 w 381"/>
                <a:gd name="T15" fmla="*/ 585 h 235"/>
                <a:gd name="T16" fmla="*/ 3359 w 381"/>
                <a:gd name="T17" fmla="*/ 1096 h 235"/>
                <a:gd name="T18" fmla="*/ 1736 w 381"/>
                <a:gd name="T19" fmla="*/ 2436 h 235"/>
                <a:gd name="T20" fmla="*/ 0 w 381"/>
                <a:gd name="T21" fmla="*/ 3441 h 235"/>
                <a:gd name="T22" fmla="*/ 28 w 381"/>
                <a:gd name="T23" fmla="*/ 3532 h 235"/>
                <a:gd name="T24" fmla="*/ 1748 w 381"/>
                <a:gd name="T25" fmla="*/ 2510 h 235"/>
                <a:gd name="T26" fmla="*/ 3387 w 381"/>
                <a:gd name="T27" fmla="*/ 1187 h 235"/>
                <a:gd name="T28" fmla="*/ 4141 w 381"/>
                <a:gd name="T29" fmla="*/ 676 h 235"/>
                <a:gd name="T30" fmla="*/ 4357 w 381"/>
                <a:gd name="T31" fmla="*/ 647 h 235"/>
                <a:gd name="T32" fmla="*/ 4699 w 381"/>
                <a:gd name="T33" fmla="*/ 511 h 235"/>
                <a:gd name="T34" fmla="*/ 4426 w 381"/>
                <a:gd name="T35" fmla="*/ 602 h 235"/>
                <a:gd name="T36" fmla="*/ 4132 w 381"/>
                <a:gd name="T37" fmla="*/ 585 h 235"/>
                <a:gd name="T38" fmla="*/ 4121 w 381"/>
                <a:gd name="T39" fmla="*/ 585 h 235"/>
                <a:gd name="T40" fmla="*/ 4158 w 381"/>
                <a:gd name="T41" fmla="*/ 348 h 235"/>
                <a:gd name="T42" fmla="*/ 4141 w 381"/>
                <a:gd name="T43" fmla="*/ 269 h 235"/>
                <a:gd name="T44" fmla="*/ 4132 w 381"/>
                <a:gd name="T45" fmla="*/ 328 h 235"/>
                <a:gd name="T46" fmla="*/ 4132 w 381"/>
                <a:gd name="T47" fmla="*/ 360 h 235"/>
                <a:gd name="T48" fmla="*/ 4158 w 381"/>
                <a:gd name="T49" fmla="*/ 348 h 23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81" h="235">
                  <a:moveTo>
                    <a:pt x="381" y="0"/>
                  </a:moveTo>
                  <a:cubicBezTo>
                    <a:pt x="381" y="0"/>
                    <a:pt x="379" y="16"/>
                    <a:pt x="358" y="21"/>
                  </a:cubicBezTo>
                  <a:cubicBezTo>
                    <a:pt x="346" y="25"/>
                    <a:pt x="338" y="28"/>
                    <a:pt x="335" y="30"/>
                  </a:cubicBezTo>
                  <a:cubicBezTo>
                    <a:pt x="332" y="32"/>
                    <a:pt x="330" y="33"/>
                    <a:pt x="330" y="33"/>
                  </a:cubicBezTo>
                  <a:cubicBezTo>
                    <a:pt x="330" y="33"/>
                    <a:pt x="334" y="33"/>
                    <a:pt x="339" y="33"/>
                  </a:cubicBezTo>
                  <a:cubicBezTo>
                    <a:pt x="342" y="31"/>
                    <a:pt x="346" y="29"/>
                    <a:pt x="349" y="28"/>
                  </a:cubicBezTo>
                  <a:cubicBezTo>
                    <a:pt x="359" y="24"/>
                    <a:pt x="380" y="21"/>
                    <a:pt x="381" y="0"/>
                  </a:cubicBezTo>
                  <a:close/>
                  <a:moveTo>
                    <a:pt x="332" y="39"/>
                  </a:moveTo>
                  <a:cubicBezTo>
                    <a:pt x="332" y="39"/>
                    <a:pt x="304" y="66"/>
                    <a:pt x="271" y="73"/>
                  </a:cubicBezTo>
                  <a:cubicBezTo>
                    <a:pt x="239" y="81"/>
                    <a:pt x="174" y="118"/>
                    <a:pt x="140" y="162"/>
                  </a:cubicBezTo>
                  <a:cubicBezTo>
                    <a:pt x="106" y="205"/>
                    <a:pt x="0" y="229"/>
                    <a:pt x="0" y="229"/>
                  </a:cubicBezTo>
                  <a:cubicBezTo>
                    <a:pt x="2" y="235"/>
                    <a:pt x="2" y="235"/>
                    <a:pt x="2" y="235"/>
                  </a:cubicBezTo>
                  <a:cubicBezTo>
                    <a:pt x="2" y="235"/>
                    <a:pt x="108" y="211"/>
                    <a:pt x="141" y="167"/>
                  </a:cubicBezTo>
                  <a:cubicBezTo>
                    <a:pt x="175" y="124"/>
                    <a:pt x="240" y="86"/>
                    <a:pt x="273" y="79"/>
                  </a:cubicBezTo>
                  <a:cubicBezTo>
                    <a:pt x="306" y="72"/>
                    <a:pt x="334" y="45"/>
                    <a:pt x="334" y="45"/>
                  </a:cubicBezTo>
                  <a:cubicBezTo>
                    <a:pt x="334" y="45"/>
                    <a:pt x="338" y="41"/>
                    <a:pt x="351" y="43"/>
                  </a:cubicBezTo>
                  <a:cubicBezTo>
                    <a:pt x="365" y="45"/>
                    <a:pt x="377" y="42"/>
                    <a:pt x="379" y="34"/>
                  </a:cubicBezTo>
                  <a:cubicBezTo>
                    <a:pt x="379" y="34"/>
                    <a:pt x="369" y="44"/>
                    <a:pt x="357" y="40"/>
                  </a:cubicBezTo>
                  <a:cubicBezTo>
                    <a:pt x="348" y="38"/>
                    <a:pt x="337" y="39"/>
                    <a:pt x="333" y="39"/>
                  </a:cubicBezTo>
                  <a:cubicBezTo>
                    <a:pt x="332" y="39"/>
                    <a:pt x="332" y="39"/>
                    <a:pt x="332" y="39"/>
                  </a:cubicBezTo>
                  <a:close/>
                  <a:moveTo>
                    <a:pt x="335" y="23"/>
                  </a:moveTo>
                  <a:cubicBezTo>
                    <a:pt x="335" y="21"/>
                    <a:pt x="335" y="20"/>
                    <a:pt x="334" y="18"/>
                  </a:cubicBezTo>
                  <a:cubicBezTo>
                    <a:pt x="334" y="19"/>
                    <a:pt x="334" y="21"/>
                    <a:pt x="333" y="22"/>
                  </a:cubicBezTo>
                  <a:cubicBezTo>
                    <a:pt x="333" y="23"/>
                    <a:pt x="333" y="23"/>
                    <a:pt x="333" y="24"/>
                  </a:cubicBezTo>
                  <a:cubicBezTo>
                    <a:pt x="333" y="24"/>
                    <a:pt x="334" y="24"/>
                    <a:pt x="335" y="23"/>
                  </a:cubicBezTo>
                  <a:close/>
                </a:path>
              </a:pathLst>
            </a:custGeom>
            <a:solidFill>
              <a:srgbClr val="E856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31" name="Freeform 551">
              <a:extLst>
                <a:ext uri="{FF2B5EF4-FFF2-40B4-BE49-F238E27FC236}">
                  <a16:creationId xmlns:a16="http://schemas.microsoft.com/office/drawing/2014/main" id="{6A8957EC-FEB7-4BF4-809D-17AB427E93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6" y="3485"/>
              <a:ext cx="888" cy="580"/>
            </a:xfrm>
            <a:custGeom>
              <a:avLst/>
              <a:gdLst>
                <a:gd name="T0" fmla="*/ 3968 w 384"/>
                <a:gd name="T1" fmla="*/ 615 h 235"/>
                <a:gd name="T2" fmla="*/ 3365 w 384"/>
                <a:gd name="T3" fmla="*/ 975 h 235"/>
                <a:gd name="T4" fmla="*/ 1732 w 384"/>
                <a:gd name="T5" fmla="*/ 2241 h 235"/>
                <a:gd name="T6" fmla="*/ 0 w 384"/>
                <a:gd name="T7" fmla="*/ 3265 h 235"/>
                <a:gd name="T8" fmla="*/ 65 w 384"/>
                <a:gd name="T9" fmla="*/ 3532 h 235"/>
                <a:gd name="T10" fmla="*/ 1781 w 384"/>
                <a:gd name="T11" fmla="*/ 2510 h 235"/>
                <a:gd name="T12" fmla="*/ 3411 w 384"/>
                <a:gd name="T13" fmla="*/ 1187 h 235"/>
                <a:gd name="T14" fmla="*/ 4165 w 384"/>
                <a:gd name="T15" fmla="*/ 676 h 235"/>
                <a:gd name="T16" fmla="*/ 4380 w 384"/>
                <a:gd name="T17" fmla="*/ 647 h 235"/>
                <a:gd name="T18" fmla="*/ 4722 w 384"/>
                <a:gd name="T19" fmla="*/ 511 h 235"/>
                <a:gd name="T20" fmla="*/ 4454 w 384"/>
                <a:gd name="T21" fmla="*/ 602 h 235"/>
                <a:gd name="T22" fmla="*/ 4144 w 384"/>
                <a:gd name="T23" fmla="*/ 585 h 235"/>
                <a:gd name="T24" fmla="*/ 4352 w 384"/>
                <a:gd name="T25" fmla="*/ 420 h 235"/>
                <a:gd name="T26" fmla="*/ 4750 w 384"/>
                <a:gd name="T27" fmla="*/ 0 h 235"/>
                <a:gd name="T28" fmla="*/ 4465 w 384"/>
                <a:gd name="T29" fmla="*/ 316 h 235"/>
                <a:gd name="T30" fmla="*/ 4156 w 384"/>
                <a:gd name="T31" fmla="*/ 452 h 235"/>
                <a:gd name="T32" fmla="*/ 4156 w 384"/>
                <a:gd name="T33" fmla="*/ 225 h 235"/>
                <a:gd name="T34" fmla="*/ 3968 w 384"/>
                <a:gd name="T35" fmla="*/ 615 h 23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84" h="235">
                  <a:moveTo>
                    <a:pt x="321" y="41"/>
                  </a:moveTo>
                  <a:cubicBezTo>
                    <a:pt x="321" y="41"/>
                    <a:pt x="305" y="57"/>
                    <a:pt x="272" y="65"/>
                  </a:cubicBezTo>
                  <a:cubicBezTo>
                    <a:pt x="240" y="72"/>
                    <a:pt x="173" y="106"/>
                    <a:pt x="140" y="149"/>
                  </a:cubicBezTo>
                  <a:cubicBezTo>
                    <a:pt x="106" y="193"/>
                    <a:pt x="0" y="217"/>
                    <a:pt x="0" y="217"/>
                  </a:cubicBezTo>
                  <a:cubicBezTo>
                    <a:pt x="5" y="235"/>
                    <a:pt x="5" y="235"/>
                    <a:pt x="5" y="235"/>
                  </a:cubicBezTo>
                  <a:cubicBezTo>
                    <a:pt x="5" y="235"/>
                    <a:pt x="111" y="211"/>
                    <a:pt x="144" y="167"/>
                  </a:cubicBezTo>
                  <a:cubicBezTo>
                    <a:pt x="178" y="124"/>
                    <a:pt x="243" y="86"/>
                    <a:pt x="276" y="79"/>
                  </a:cubicBezTo>
                  <a:cubicBezTo>
                    <a:pt x="309" y="72"/>
                    <a:pt x="337" y="45"/>
                    <a:pt x="337" y="45"/>
                  </a:cubicBezTo>
                  <a:cubicBezTo>
                    <a:pt x="337" y="45"/>
                    <a:pt x="341" y="41"/>
                    <a:pt x="354" y="43"/>
                  </a:cubicBezTo>
                  <a:cubicBezTo>
                    <a:pt x="368" y="45"/>
                    <a:pt x="380" y="42"/>
                    <a:pt x="382" y="34"/>
                  </a:cubicBezTo>
                  <a:cubicBezTo>
                    <a:pt x="382" y="34"/>
                    <a:pt x="372" y="44"/>
                    <a:pt x="360" y="40"/>
                  </a:cubicBezTo>
                  <a:cubicBezTo>
                    <a:pt x="349" y="38"/>
                    <a:pt x="335" y="39"/>
                    <a:pt x="335" y="39"/>
                  </a:cubicBezTo>
                  <a:cubicBezTo>
                    <a:pt x="335" y="39"/>
                    <a:pt x="342" y="32"/>
                    <a:pt x="352" y="28"/>
                  </a:cubicBezTo>
                  <a:cubicBezTo>
                    <a:pt x="362" y="24"/>
                    <a:pt x="383" y="21"/>
                    <a:pt x="384" y="0"/>
                  </a:cubicBezTo>
                  <a:cubicBezTo>
                    <a:pt x="384" y="0"/>
                    <a:pt x="382" y="16"/>
                    <a:pt x="361" y="21"/>
                  </a:cubicBezTo>
                  <a:cubicBezTo>
                    <a:pt x="345" y="26"/>
                    <a:pt x="336" y="30"/>
                    <a:pt x="336" y="30"/>
                  </a:cubicBezTo>
                  <a:cubicBezTo>
                    <a:pt x="336" y="30"/>
                    <a:pt x="341" y="24"/>
                    <a:pt x="336" y="15"/>
                  </a:cubicBezTo>
                  <a:cubicBezTo>
                    <a:pt x="336" y="15"/>
                    <a:pt x="342" y="30"/>
                    <a:pt x="321" y="41"/>
                  </a:cubicBezTo>
                  <a:close/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32" name="Freeform 552">
              <a:extLst>
                <a:ext uri="{FF2B5EF4-FFF2-40B4-BE49-F238E27FC236}">
                  <a16:creationId xmlns:a16="http://schemas.microsoft.com/office/drawing/2014/main" id="{952EEE31-EA70-4CC6-9999-DE9098FE66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6" y="4018"/>
              <a:ext cx="28" cy="50"/>
            </a:xfrm>
            <a:custGeom>
              <a:avLst/>
              <a:gdLst>
                <a:gd name="T0" fmla="*/ 126 w 12"/>
                <a:gd name="T1" fmla="*/ 145 h 20"/>
                <a:gd name="T2" fmla="*/ 49 w 12"/>
                <a:gd name="T3" fmla="*/ 20 h 20"/>
                <a:gd name="T4" fmla="*/ 28 w 12"/>
                <a:gd name="T5" fmla="*/ 175 h 20"/>
                <a:gd name="T6" fmla="*/ 103 w 12"/>
                <a:gd name="T7" fmla="*/ 300 h 20"/>
                <a:gd name="T8" fmla="*/ 126 w 12"/>
                <a:gd name="T9" fmla="*/ 145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20">
                  <a:moveTo>
                    <a:pt x="10" y="9"/>
                  </a:moveTo>
                  <a:cubicBezTo>
                    <a:pt x="9" y="4"/>
                    <a:pt x="6" y="0"/>
                    <a:pt x="4" y="1"/>
                  </a:cubicBezTo>
                  <a:cubicBezTo>
                    <a:pt x="1" y="1"/>
                    <a:pt x="0" y="6"/>
                    <a:pt x="2" y="11"/>
                  </a:cubicBezTo>
                  <a:cubicBezTo>
                    <a:pt x="3" y="16"/>
                    <a:pt x="6" y="20"/>
                    <a:pt x="8" y="19"/>
                  </a:cubicBezTo>
                  <a:cubicBezTo>
                    <a:pt x="11" y="18"/>
                    <a:pt x="12" y="14"/>
                    <a:pt x="10" y="9"/>
                  </a:cubicBezTo>
                  <a:close/>
                </a:path>
              </a:pathLst>
            </a:custGeom>
            <a:solidFill>
              <a:srgbClr val="CC13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33" name="Freeform 553">
              <a:extLst>
                <a:ext uri="{FF2B5EF4-FFF2-40B4-BE49-F238E27FC236}">
                  <a16:creationId xmlns:a16="http://schemas.microsoft.com/office/drawing/2014/main" id="{6119F2CD-B05D-4191-BBD9-2C56FA540C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6" y="4018"/>
              <a:ext cx="28" cy="50"/>
            </a:xfrm>
            <a:custGeom>
              <a:avLst/>
              <a:gdLst>
                <a:gd name="T0" fmla="*/ 126 w 12"/>
                <a:gd name="T1" fmla="*/ 145 h 20"/>
                <a:gd name="T2" fmla="*/ 49 w 12"/>
                <a:gd name="T3" fmla="*/ 20 h 20"/>
                <a:gd name="T4" fmla="*/ 28 w 12"/>
                <a:gd name="T5" fmla="*/ 175 h 20"/>
                <a:gd name="T6" fmla="*/ 103 w 12"/>
                <a:gd name="T7" fmla="*/ 300 h 20"/>
                <a:gd name="T8" fmla="*/ 126 w 12"/>
                <a:gd name="T9" fmla="*/ 145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20">
                  <a:moveTo>
                    <a:pt x="10" y="9"/>
                  </a:moveTo>
                  <a:cubicBezTo>
                    <a:pt x="9" y="4"/>
                    <a:pt x="6" y="0"/>
                    <a:pt x="4" y="1"/>
                  </a:cubicBezTo>
                  <a:cubicBezTo>
                    <a:pt x="1" y="1"/>
                    <a:pt x="0" y="6"/>
                    <a:pt x="2" y="11"/>
                  </a:cubicBezTo>
                  <a:cubicBezTo>
                    <a:pt x="3" y="16"/>
                    <a:pt x="6" y="20"/>
                    <a:pt x="8" y="19"/>
                  </a:cubicBezTo>
                  <a:cubicBezTo>
                    <a:pt x="11" y="18"/>
                    <a:pt x="12" y="14"/>
                    <a:pt x="10" y="9"/>
                  </a:cubicBezTo>
                  <a:close/>
                </a:path>
              </a:pathLst>
            </a:custGeom>
            <a:noFill/>
            <a:ln w="1111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34" name="Freeform 554">
              <a:extLst>
                <a:ext uri="{FF2B5EF4-FFF2-40B4-BE49-F238E27FC236}">
                  <a16:creationId xmlns:a16="http://schemas.microsoft.com/office/drawing/2014/main" id="{F981A66D-5090-4CC4-B65E-040750FFE3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2" y="3880"/>
              <a:ext cx="225" cy="141"/>
            </a:xfrm>
            <a:custGeom>
              <a:avLst/>
              <a:gdLst>
                <a:gd name="T0" fmla="*/ 0 w 97"/>
                <a:gd name="T1" fmla="*/ 863 h 57"/>
                <a:gd name="T2" fmla="*/ 1211 w 97"/>
                <a:gd name="T3" fmla="*/ 0 h 57"/>
                <a:gd name="T4" fmla="*/ 0 w 97"/>
                <a:gd name="T5" fmla="*/ 863 h 5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7" h="57">
                  <a:moveTo>
                    <a:pt x="0" y="57"/>
                  </a:moveTo>
                  <a:cubicBezTo>
                    <a:pt x="0" y="57"/>
                    <a:pt x="72" y="36"/>
                    <a:pt x="97" y="0"/>
                  </a:cubicBezTo>
                  <a:cubicBezTo>
                    <a:pt x="97" y="0"/>
                    <a:pt x="82" y="26"/>
                    <a:pt x="0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35" name="Freeform 555">
              <a:extLst>
                <a:ext uri="{FF2B5EF4-FFF2-40B4-BE49-F238E27FC236}">
                  <a16:creationId xmlns:a16="http://schemas.microsoft.com/office/drawing/2014/main" id="{56A62FC6-2103-4CE0-B480-C9B556EDC7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9" y="3604"/>
              <a:ext cx="236" cy="116"/>
            </a:xfrm>
            <a:custGeom>
              <a:avLst/>
              <a:gdLst>
                <a:gd name="T0" fmla="*/ 0 w 102"/>
                <a:gd name="T1" fmla="*/ 706 h 47"/>
                <a:gd name="T2" fmla="*/ 632 w 102"/>
                <a:gd name="T3" fmla="*/ 390 h 47"/>
                <a:gd name="T4" fmla="*/ 1263 w 102"/>
                <a:gd name="T5" fmla="*/ 0 h 47"/>
                <a:gd name="T6" fmla="*/ 766 w 102"/>
                <a:gd name="T7" fmla="*/ 316 h 47"/>
                <a:gd name="T8" fmla="*/ 0 w 102"/>
                <a:gd name="T9" fmla="*/ 706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2" h="47">
                  <a:moveTo>
                    <a:pt x="0" y="47"/>
                  </a:moveTo>
                  <a:cubicBezTo>
                    <a:pt x="0" y="47"/>
                    <a:pt x="36" y="30"/>
                    <a:pt x="51" y="26"/>
                  </a:cubicBezTo>
                  <a:cubicBezTo>
                    <a:pt x="66" y="22"/>
                    <a:pt x="91" y="13"/>
                    <a:pt x="102" y="0"/>
                  </a:cubicBezTo>
                  <a:cubicBezTo>
                    <a:pt x="102" y="0"/>
                    <a:pt x="95" y="12"/>
                    <a:pt x="62" y="21"/>
                  </a:cubicBezTo>
                  <a:cubicBezTo>
                    <a:pt x="24" y="32"/>
                    <a:pt x="0" y="47"/>
                    <a:pt x="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36" name="Freeform 556">
              <a:extLst>
                <a:ext uri="{FF2B5EF4-FFF2-40B4-BE49-F238E27FC236}">
                  <a16:creationId xmlns:a16="http://schemas.microsoft.com/office/drawing/2014/main" id="{37FDBBC7-C13A-45B6-A8DE-34FA2A7425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0" y="925"/>
              <a:ext cx="859" cy="291"/>
            </a:xfrm>
            <a:custGeom>
              <a:avLst/>
              <a:gdLst>
                <a:gd name="T0" fmla="*/ 3848 w 371"/>
                <a:gd name="T1" fmla="*/ 1440 h 118"/>
                <a:gd name="T2" fmla="*/ 3265 w 371"/>
                <a:gd name="T3" fmla="*/ 1319 h 118"/>
                <a:gd name="T4" fmla="*/ 1651 w 371"/>
                <a:gd name="T5" fmla="*/ 676 h 118"/>
                <a:gd name="T6" fmla="*/ 0 w 371"/>
                <a:gd name="T7" fmla="*/ 286 h 118"/>
                <a:gd name="T8" fmla="*/ 0 w 371"/>
                <a:gd name="T9" fmla="*/ 42 h 118"/>
                <a:gd name="T10" fmla="*/ 1651 w 371"/>
                <a:gd name="T11" fmla="*/ 439 h 118"/>
                <a:gd name="T12" fmla="*/ 3265 w 371"/>
                <a:gd name="T13" fmla="*/ 1125 h 118"/>
                <a:gd name="T14" fmla="*/ 3999 w 371"/>
                <a:gd name="T15" fmla="*/ 1349 h 118"/>
                <a:gd name="T16" fmla="*/ 4182 w 371"/>
                <a:gd name="T17" fmla="*/ 1319 h 118"/>
                <a:gd name="T18" fmla="*/ 4492 w 371"/>
                <a:gd name="T19" fmla="*/ 1332 h 118"/>
                <a:gd name="T20" fmla="*/ 4246 w 371"/>
                <a:gd name="T21" fmla="*/ 1332 h 118"/>
                <a:gd name="T22" fmla="*/ 3999 w 371"/>
                <a:gd name="T23" fmla="*/ 1423 h 118"/>
                <a:gd name="T24" fmla="*/ 4209 w 371"/>
                <a:gd name="T25" fmla="*/ 1514 h 118"/>
                <a:gd name="T26" fmla="*/ 4605 w 371"/>
                <a:gd name="T27" fmla="*/ 1771 h 118"/>
                <a:gd name="T28" fmla="*/ 4304 w 371"/>
                <a:gd name="T29" fmla="*/ 1556 h 118"/>
                <a:gd name="T30" fmla="*/ 4031 w 371"/>
                <a:gd name="T31" fmla="*/ 1531 h 118"/>
                <a:gd name="T32" fmla="*/ 4059 w 371"/>
                <a:gd name="T33" fmla="*/ 1726 h 118"/>
                <a:gd name="T34" fmla="*/ 3848 w 371"/>
                <a:gd name="T35" fmla="*/ 1440 h 11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71" h="118">
                  <a:moveTo>
                    <a:pt x="310" y="96"/>
                  </a:moveTo>
                  <a:cubicBezTo>
                    <a:pt x="310" y="96"/>
                    <a:pt x="293" y="87"/>
                    <a:pt x="263" y="88"/>
                  </a:cubicBezTo>
                  <a:cubicBezTo>
                    <a:pt x="234" y="89"/>
                    <a:pt x="171" y="75"/>
                    <a:pt x="133" y="45"/>
                  </a:cubicBezTo>
                  <a:cubicBezTo>
                    <a:pt x="95" y="16"/>
                    <a:pt x="0" y="19"/>
                    <a:pt x="0" y="19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95" y="0"/>
                    <a:pt x="133" y="29"/>
                  </a:cubicBezTo>
                  <a:cubicBezTo>
                    <a:pt x="171" y="58"/>
                    <a:pt x="234" y="76"/>
                    <a:pt x="263" y="75"/>
                  </a:cubicBezTo>
                  <a:cubicBezTo>
                    <a:pt x="292" y="74"/>
                    <a:pt x="322" y="90"/>
                    <a:pt x="322" y="90"/>
                  </a:cubicBezTo>
                  <a:cubicBezTo>
                    <a:pt x="322" y="90"/>
                    <a:pt x="326" y="92"/>
                    <a:pt x="337" y="88"/>
                  </a:cubicBezTo>
                  <a:cubicBezTo>
                    <a:pt x="348" y="83"/>
                    <a:pt x="359" y="83"/>
                    <a:pt x="362" y="89"/>
                  </a:cubicBezTo>
                  <a:cubicBezTo>
                    <a:pt x="362" y="89"/>
                    <a:pt x="352" y="83"/>
                    <a:pt x="342" y="89"/>
                  </a:cubicBezTo>
                  <a:cubicBezTo>
                    <a:pt x="334" y="94"/>
                    <a:pt x="322" y="95"/>
                    <a:pt x="322" y="95"/>
                  </a:cubicBezTo>
                  <a:cubicBezTo>
                    <a:pt x="322" y="95"/>
                    <a:pt x="329" y="100"/>
                    <a:pt x="339" y="101"/>
                  </a:cubicBezTo>
                  <a:cubicBezTo>
                    <a:pt x="348" y="102"/>
                    <a:pt x="366" y="100"/>
                    <a:pt x="371" y="118"/>
                  </a:cubicBezTo>
                  <a:cubicBezTo>
                    <a:pt x="371" y="118"/>
                    <a:pt x="366" y="105"/>
                    <a:pt x="347" y="104"/>
                  </a:cubicBezTo>
                  <a:cubicBezTo>
                    <a:pt x="333" y="104"/>
                    <a:pt x="325" y="102"/>
                    <a:pt x="325" y="102"/>
                  </a:cubicBezTo>
                  <a:cubicBezTo>
                    <a:pt x="325" y="102"/>
                    <a:pt x="330" y="107"/>
                    <a:pt x="327" y="115"/>
                  </a:cubicBezTo>
                  <a:cubicBezTo>
                    <a:pt x="327" y="115"/>
                    <a:pt x="329" y="102"/>
                    <a:pt x="310" y="96"/>
                  </a:cubicBezTo>
                  <a:close/>
                </a:path>
              </a:pathLst>
            </a:custGeom>
            <a:solidFill>
              <a:srgbClr val="E425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37" name="Freeform 557">
              <a:extLst>
                <a:ext uri="{FF2B5EF4-FFF2-40B4-BE49-F238E27FC236}">
                  <a16:creationId xmlns:a16="http://schemas.microsoft.com/office/drawing/2014/main" id="{3D91076C-D566-4306-B935-E2359A6A46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20" y="925"/>
              <a:ext cx="859" cy="291"/>
            </a:xfrm>
            <a:custGeom>
              <a:avLst/>
              <a:gdLst>
                <a:gd name="T0" fmla="*/ 4209 w 371"/>
                <a:gd name="T1" fmla="*/ 1514 h 118"/>
                <a:gd name="T2" fmla="*/ 4084 w 371"/>
                <a:gd name="T3" fmla="*/ 1485 h 118"/>
                <a:gd name="T4" fmla="*/ 3999 w 371"/>
                <a:gd name="T5" fmla="*/ 1514 h 118"/>
                <a:gd name="T6" fmla="*/ 4047 w 371"/>
                <a:gd name="T7" fmla="*/ 1544 h 118"/>
                <a:gd name="T8" fmla="*/ 4304 w 371"/>
                <a:gd name="T9" fmla="*/ 1556 h 118"/>
                <a:gd name="T10" fmla="*/ 4605 w 371"/>
                <a:gd name="T11" fmla="*/ 1771 h 118"/>
                <a:gd name="T12" fmla="*/ 4209 w 371"/>
                <a:gd name="T13" fmla="*/ 1514 h 118"/>
                <a:gd name="T14" fmla="*/ 4010 w 371"/>
                <a:gd name="T15" fmla="*/ 1423 h 118"/>
                <a:gd name="T16" fmla="*/ 4246 w 371"/>
                <a:gd name="T17" fmla="*/ 1332 h 118"/>
                <a:gd name="T18" fmla="*/ 4492 w 371"/>
                <a:gd name="T19" fmla="*/ 1332 h 118"/>
                <a:gd name="T20" fmla="*/ 4182 w 371"/>
                <a:gd name="T21" fmla="*/ 1319 h 118"/>
                <a:gd name="T22" fmla="*/ 3999 w 371"/>
                <a:gd name="T23" fmla="*/ 1349 h 118"/>
                <a:gd name="T24" fmla="*/ 3265 w 371"/>
                <a:gd name="T25" fmla="*/ 1125 h 118"/>
                <a:gd name="T26" fmla="*/ 1651 w 371"/>
                <a:gd name="T27" fmla="*/ 439 h 118"/>
                <a:gd name="T28" fmla="*/ 0 w 371"/>
                <a:gd name="T29" fmla="*/ 42 h 118"/>
                <a:gd name="T30" fmla="*/ 0 w 371"/>
                <a:gd name="T31" fmla="*/ 121 h 118"/>
                <a:gd name="T32" fmla="*/ 1651 w 371"/>
                <a:gd name="T33" fmla="*/ 510 h 118"/>
                <a:gd name="T34" fmla="*/ 3265 w 371"/>
                <a:gd name="T35" fmla="*/ 1199 h 118"/>
                <a:gd name="T36" fmla="*/ 3999 w 371"/>
                <a:gd name="T37" fmla="*/ 1423 h 118"/>
                <a:gd name="T38" fmla="*/ 4010 w 371"/>
                <a:gd name="T39" fmla="*/ 1423 h 118"/>
                <a:gd name="T40" fmla="*/ 4047 w 371"/>
                <a:gd name="T41" fmla="*/ 1618 h 118"/>
                <a:gd name="T42" fmla="*/ 4059 w 371"/>
                <a:gd name="T43" fmla="*/ 1647 h 118"/>
                <a:gd name="T44" fmla="*/ 4068 w 371"/>
                <a:gd name="T45" fmla="*/ 1697 h 118"/>
                <a:gd name="T46" fmla="*/ 4068 w 371"/>
                <a:gd name="T47" fmla="*/ 1618 h 118"/>
                <a:gd name="T48" fmla="*/ 4047 w 371"/>
                <a:gd name="T49" fmla="*/ 1618 h 11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71" h="118">
                  <a:moveTo>
                    <a:pt x="339" y="101"/>
                  </a:moveTo>
                  <a:cubicBezTo>
                    <a:pt x="335" y="101"/>
                    <a:pt x="332" y="100"/>
                    <a:pt x="329" y="99"/>
                  </a:cubicBezTo>
                  <a:cubicBezTo>
                    <a:pt x="325" y="100"/>
                    <a:pt x="322" y="101"/>
                    <a:pt x="322" y="101"/>
                  </a:cubicBezTo>
                  <a:cubicBezTo>
                    <a:pt x="322" y="101"/>
                    <a:pt x="323" y="102"/>
                    <a:pt x="326" y="103"/>
                  </a:cubicBezTo>
                  <a:cubicBezTo>
                    <a:pt x="329" y="103"/>
                    <a:pt x="337" y="104"/>
                    <a:pt x="347" y="104"/>
                  </a:cubicBezTo>
                  <a:cubicBezTo>
                    <a:pt x="366" y="105"/>
                    <a:pt x="371" y="118"/>
                    <a:pt x="371" y="118"/>
                  </a:cubicBezTo>
                  <a:cubicBezTo>
                    <a:pt x="366" y="100"/>
                    <a:pt x="348" y="102"/>
                    <a:pt x="339" y="101"/>
                  </a:cubicBezTo>
                  <a:close/>
                  <a:moveTo>
                    <a:pt x="323" y="95"/>
                  </a:moveTo>
                  <a:cubicBezTo>
                    <a:pt x="326" y="95"/>
                    <a:pt x="335" y="93"/>
                    <a:pt x="342" y="89"/>
                  </a:cubicBezTo>
                  <a:cubicBezTo>
                    <a:pt x="352" y="83"/>
                    <a:pt x="362" y="89"/>
                    <a:pt x="362" y="89"/>
                  </a:cubicBezTo>
                  <a:cubicBezTo>
                    <a:pt x="359" y="83"/>
                    <a:pt x="348" y="83"/>
                    <a:pt x="337" y="88"/>
                  </a:cubicBezTo>
                  <a:cubicBezTo>
                    <a:pt x="326" y="92"/>
                    <a:pt x="322" y="90"/>
                    <a:pt x="322" y="90"/>
                  </a:cubicBezTo>
                  <a:cubicBezTo>
                    <a:pt x="322" y="90"/>
                    <a:pt x="292" y="74"/>
                    <a:pt x="263" y="75"/>
                  </a:cubicBezTo>
                  <a:cubicBezTo>
                    <a:pt x="234" y="76"/>
                    <a:pt x="171" y="58"/>
                    <a:pt x="133" y="29"/>
                  </a:cubicBezTo>
                  <a:cubicBezTo>
                    <a:pt x="95" y="0"/>
                    <a:pt x="0" y="3"/>
                    <a:pt x="0" y="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95" y="5"/>
                    <a:pt x="133" y="34"/>
                  </a:cubicBezTo>
                  <a:cubicBezTo>
                    <a:pt x="171" y="63"/>
                    <a:pt x="234" y="81"/>
                    <a:pt x="263" y="80"/>
                  </a:cubicBezTo>
                  <a:cubicBezTo>
                    <a:pt x="292" y="79"/>
                    <a:pt x="322" y="95"/>
                    <a:pt x="322" y="95"/>
                  </a:cubicBezTo>
                  <a:cubicBezTo>
                    <a:pt x="322" y="95"/>
                    <a:pt x="322" y="95"/>
                    <a:pt x="323" y="95"/>
                  </a:cubicBezTo>
                  <a:close/>
                  <a:moveTo>
                    <a:pt x="326" y="108"/>
                  </a:moveTo>
                  <a:cubicBezTo>
                    <a:pt x="326" y="108"/>
                    <a:pt x="326" y="109"/>
                    <a:pt x="327" y="110"/>
                  </a:cubicBezTo>
                  <a:cubicBezTo>
                    <a:pt x="327" y="110"/>
                    <a:pt x="328" y="112"/>
                    <a:pt x="328" y="113"/>
                  </a:cubicBezTo>
                  <a:cubicBezTo>
                    <a:pt x="328" y="111"/>
                    <a:pt x="328" y="109"/>
                    <a:pt x="328" y="108"/>
                  </a:cubicBezTo>
                  <a:cubicBezTo>
                    <a:pt x="327" y="108"/>
                    <a:pt x="326" y="108"/>
                    <a:pt x="326" y="108"/>
                  </a:cubicBezTo>
                  <a:close/>
                </a:path>
              </a:pathLst>
            </a:custGeom>
            <a:solidFill>
              <a:srgbClr val="E856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38" name="Freeform 558">
              <a:extLst>
                <a:ext uri="{FF2B5EF4-FFF2-40B4-BE49-F238E27FC236}">
                  <a16:creationId xmlns:a16="http://schemas.microsoft.com/office/drawing/2014/main" id="{E7AC2040-F9DF-477E-B072-F0BBD8AB30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0" y="925"/>
              <a:ext cx="859" cy="291"/>
            </a:xfrm>
            <a:custGeom>
              <a:avLst/>
              <a:gdLst>
                <a:gd name="T0" fmla="*/ 3848 w 371"/>
                <a:gd name="T1" fmla="*/ 1440 h 118"/>
                <a:gd name="T2" fmla="*/ 3265 w 371"/>
                <a:gd name="T3" fmla="*/ 1319 h 118"/>
                <a:gd name="T4" fmla="*/ 1651 w 371"/>
                <a:gd name="T5" fmla="*/ 676 h 118"/>
                <a:gd name="T6" fmla="*/ 0 w 371"/>
                <a:gd name="T7" fmla="*/ 286 h 118"/>
                <a:gd name="T8" fmla="*/ 0 w 371"/>
                <a:gd name="T9" fmla="*/ 42 h 118"/>
                <a:gd name="T10" fmla="*/ 1651 w 371"/>
                <a:gd name="T11" fmla="*/ 439 h 118"/>
                <a:gd name="T12" fmla="*/ 3265 w 371"/>
                <a:gd name="T13" fmla="*/ 1125 h 118"/>
                <a:gd name="T14" fmla="*/ 3999 w 371"/>
                <a:gd name="T15" fmla="*/ 1349 h 118"/>
                <a:gd name="T16" fmla="*/ 4182 w 371"/>
                <a:gd name="T17" fmla="*/ 1319 h 118"/>
                <a:gd name="T18" fmla="*/ 4492 w 371"/>
                <a:gd name="T19" fmla="*/ 1332 h 118"/>
                <a:gd name="T20" fmla="*/ 4246 w 371"/>
                <a:gd name="T21" fmla="*/ 1332 h 118"/>
                <a:gd name="T22" fmla="*/ 3999 w 371"/>
                <a:gd name="T23" fmla="*/ 1423 h 118"/>
                <a:gd name="T24" fmla="*/ 4209 w 371"/>
                <a:gd name="T25" fmla="*/ 1514 h 118"/>
                <a:gd name="T26" fmla="*/ 4605 w 371"/>
                <a:gd name="T27" fmla="*/ 1771 h 118"/>
                <a:gd name="T28" fmla="*/ 4304 w 371"/>
                <a:gd name="T29" fmla="*/ 1556 h 118"/>
                <a:gd name="T30" fmla="*/ 4031 w 371"/>
                <a:gd name="T31" fmla="*/ 1531 h 118"/>
                <a:gd name="T32" fmla="*/ 4059 w 371"/>
                <a:gd name="T33" fmla="*/ 1726 h 118"/>
                <a:gd name="T34" fmla="*/ 3848 w 371"/>
                <a:gd name="T35" fmla="*/ 1440 h 11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71" h="118">
                  <a:moveTo>
                    <a:pt x="310" y="96"/>
                  </a:moveTo>
                  <a:cubicBezTo>
                    <a:pt x="310" y="96"/>
                    <a:pt x="293" y="87"/>
                    <a:pt x="263" y="88"/>
                  </a:cubicBezTo>
                  <a:cubicBezTo>
                    <a:pt x="234" y="89"/>
                    <a:pt x="171" y="75"/>
                    <a:pt x="133" y="45"/>
                  </a:cubicBezTo>
                  <a:cubicBezTo>
                    <a:pt x="95" y="16"/>
                    <a:pt x="0" y="19"/>
                    <a:pt x="0" y="19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95" y="0"/>
                    <a:pt x="133" y="29"/>
                  </a:cubicBezTo>
                  <a:cubicBezTo>
                    <a:pt x="171" y="58"/>
                    <a:pt x="234" y="76"/>
                    <a:pt x="263" y="75"/>
                  </a:cubicBezTo>
                  <a:cubicBezTo>
                    <a:pt x="292" y="74"/>
                    <a:pt x="322" y="90"/>
                    <a:pt x="322" y="90"/>
                  </a:cubicBezTo>
                  <a:cubicBezTo>
                    <a:pt x="322" y="90"/>
                    <a:pt x="326" y="92"/>
                    <a:pt x="337" y="88"/>
                  </a:cubicBezTo>
                  <a:cubicBezTo>
                    <a:pt x="348" y="83"/>
                    <a:pt x="359" y="83"/>
                    <a:pt x="362" y="89"/>
                  </a:cubicBezTo>
                  <a:cubicBezTo>
                    <a:pt x="362" y="89"/>
                    <a:pt x="352" y="83"/>
                    <a:pt x="342" y="89"/>
                  </a:cubicBezTo>
                  <a:cubicBezTo>
                    <a:pt x="334" y="94"/>
                    <a:pt x="322" y="95"/>
                    <a:pt x="322" y="95"/>
                  </a:cubicBezTo>
                  <a:cubicBezTo>
                    <a:pt x="322" y="95"/>
                    <a:pt x="329" y="100"/>
                    <a:pt x="339" y="101"/>
                  </a:cubicBezTo>
                  <a:cubicBezTo>
                    <a:pt x="348" y="102"/>
                    <a:pt x="366" y="100"/>
                    <a:pt x="371" y="118"/>
                  </a:cubicBezTo>
                  <a:cubicBezTo>
                    <a:pt x="371" y="118"/>
                    <a:pt x="366" y="105"/>
                    <a:pt x="347" y="104"/>
                  </a:cubicBezTo>
                  <a:cubicBezTo>
                    <a:pt x="333" y="104"/>
                    <a:pt x="325" y="102"/>
                    <a:pt x="325" y="102"/>
                  </a:cubicBezTo>
                  <a:cubicBezTo>
                    <a:pt x="325" y="102"/>
                    <a:pt x="330" y="107"/>
                    <a:pt x="327" y="115"/>
                  </a:cubicBezTo>
                  <a:cubicBezTo>
                    <a:pt x="327" y="115"/>
                    <a:pt x="329" y="102"/>
                    <a:pt x="310" y="96"/>
                  </a:cubicBezTo>
                  <a:close/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39" name="Oval 559">
              <a:extLst>
                <a:ext uri="{FF2B5EF4-FFF2-40B4-BE49-F238E27FC236}">
                  <a16:creationId xmlns:a16="http://schemas.microsoft.com/office/drawing/2014/main" id="{F086A3F4-F155-4D94-8952-C1D708AF55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1" y="932"/>
              <a:ext cx="18" cy="40"/>
            </a:xfrm>
            <a:prstGeom prst="ellipse">
              <a:avLst/>
            </a:prstGeom>
            <a:solidFill>
              <a:srgbClr val="CC13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3640" name="Oval 560">
              <a:extLst>
                <a:ext uri="{FF2B5EF4-FFF2-40B4-BE49-F238E27FC236}">
                  <a16:creationId xmlns:a16="http://schemas.microsoft.com/office/drawing/2014/main" id="{DA145E2D-7641-49D4-9217-27A120C7F1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1" y="932"/>
              <a:ext cx="18" cy="40"/>
            </a:xfrm>
            <a:prstGeom prst="ellipse">
              <a:avLst/>
            </a:prstGeom>
            <a:noFill/>
            <a:ln w="11113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3641" name="Freeform 561">
              <a:extLst>
                <a:ext uri="{FF2B5EF4-FFF2-40B4-BE49-F238E27FC236}">
                  <a16:creationId xmlns:a16="http://schemas.microsoft.com/office/drawing/2014/main" id="{F96FDB53-01DC-4BAA-A37E-8EA729F94C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8" y="947"/>
              <a:ext cx="220" cy="64"/>
            </a:xfrm>
            <a:custGeom>
              <a:avLst/>
              <a:gdLst>
                <a:gd name="T0" fmla="*/ 0 w 95"/>
                <a:gd name="T1" fmla="*/ 0 h 26"/>
                <a:gd name="T2" fmla="*/ 1179 w 95"/>
                <a:gd name="T3" fmla="*/ 389 h 26"/>
                <a:gd name="T4" fmla="*/ 0 w 95"/>
                <a:gd name="T5" fmla="*/ 0 h 2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5" h="26">
                  <a:moveTo>
                    <a:pt x="0" y="0"/>
                  </a:moveTo>
                  <a:cubicBezTo>
                    <a:pt x="0" y="0"/>
                    <a:pt x="66" y="2"/>
                    <a:pt x="95" y="26"/>
                  </a:cubicBezTo>
                  <a:cubicBezTo>
                    <a:pt x="95" y="26"/>
                    <a:pt x="76" y="8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42" name="Freeform 562">
              <a:extLst>
                <a:ext uri="{FF2B5EF4-FFF2-40B4-BE49-F238E27FC236}">
                  <a16:creationId xmlns:a16="http://schemas.microsoft.com/office/drawing/2014/main" id="{ED3C6E3C-91B9-414D-92D5-FD8CD05FFA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5" y="1105"/>
              <a:ext cx="225" cy="42"/>
            </a:xfrm>
            <a:custGeom>
              <a:avLst/>
              <a:gdLst>
                <a:gd name="T0" fmla="*/ 0 w 97"/>
                <a:gd name="T1" fmla="*/ 0 h 17"/>
                <a:gd name="T2" fmla="*/ 587 w 97"/>
                <a:gd name="T3" fmla="*/ 104 h 17"/>
                <a:gd name="T4" fmla="*/ 1211 w 97"/>
                <a:gd name="T5" fmla="*/ 257 h 17"/>
                <a:gd name="T6" fmla="*/ 726 w 97"/>
                <a:gd name="T7" fmla="*/ 121 h 17"/>
                <a:gd name="T8" fmla="*/ 0 w 9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7" h="17">
                  <a:moveTo>
                    <a:pt x="0" y="0"/>
                  </a:moveTo>
                  <a:cubicBezTo>
                    <a:pt x="0" y="0"/>
                    <a:pt x="34" y="7"/>
                    <a:pt x="47" y="7"/>
                  </a:cubicBezTo>
                  <a:cubicBezTo>
                    <a:pt x="61" y="7"/>
                    <a:pt x="85" y="9"/>
                    <a:pt x="97" y="17"/>
                  </a:cubicBezTo>
                  <a:cubicBezTo>
                    <a:pt x="97" y="17"/>
                    <a:pt x="88" y="9"/>
                    <a:pt x="58" y="8"/>
                  </a:cubicBezTo>
                  <a:cubicBezTo>
                    <a:pt x="23" y="8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43" name="Freeform 563">
              <a:extLst>
                <a:ext uri="{FF2B5EF4-FFF2-40B4-BE49-F238E27FC236}">
                  <a16:creationId xmlns:a16="http://schemas.microsoft.com/office/drawing/2014/main" id="{691CF65D-173F-4358-8266-75D91E77C4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2" y="816"/>
              <a:ext cx="826" cy="437"/>
            </a:xfrm>
            <a:custGeom>
              <a:avLst/>
              <a:gdLst>
                <a:gd name="T0" fmla="*/ 733 w 357"/>
                <a:gd name="T1" fmla="*/ 1958 h 177"/>
                <a:gd name="T2" fmla="*/ 1291 w 357"/>
                <a:gd name="T3" fmla="*/ 1743 h 177"/>
                <a:gd name="T4" fmla="*/ 2827 w 357"/>
                <a:gd name="T5" fmla="*/ 872 h 177"/>
                <a:gd name="T6" fmla="*/ 4422 w 357"/>
                <a:gd name="T7" fmla="*/ 244 h 177"/>
                <a:gd name="T8" fmla="*/ 4396 w 357"/>
                <a:gd name="T9" fmla="*/ 0 h 177"/>
                <a:gd name="T10" fmla="*/ 2800 w 357"/>
                <a:gd name="T11" fmla="*/ 635 h 177"/>
                <a:gd name="T12" fmla="*/ 1263 w 357"/>
                <a:gd name="T13" fmla="*/ 1548 h 177"/>
                <a:gd name="T14" fmla="*/ 567 w 357"/>
                <a:gd name="T15" fmla="*/ 1884 h 177"/>
                <a:gd name="T16" fmla="*/ 433 w 357"/>
                <a:gd name="T17" fmla="*/ 1854 h 177"/>
                <a:gd name="T18" fmla="*/ 74 w 357"/>
                <a:gd name="T19" fmla="*/ 1938 h 177"/>
                <a:gd name="T20" fmla="*/ 310 w 357"/>
                <a:gd name="T21" fmla="*/ 1896 h 177"/>
                <a:gd name="T22" fmla="*/ 558 w 357"/>
                <a:gd name="T23" fmla="*/ 1968 h 177"/>
                <a:gd name="T24" fmla="*/ 370 w 357"/>
                <a:gd name="T25" fmla="*/ 2079 h 177"/>
                <a:gd name="T26" fmla="*/ 0 w 357"/>
                <a:gd name="T27" fmla="*/ 2395 h 177"/>
                <a:gd name="T28" fmla="*/ 273 w 357"/>
                <a:gd name="T29" fmla="*/ 2141 h 177"/>
                <a:gd name="T30" fmla="*/ 481 w 357"/>
                <a:gd name="T31" fmla="*/ 2091 h 177"/>
                <a:gd name="T32" fmla="*/ 322 w 357"/>
                <a:gd name="T33" fmla="*/ 2664 h 177"/>
                <a:gd name="T34" fmla="*/ 733 w 357"/>
                <a:gd name="T35" fmla="*/ 1958 h 17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57" h="177">
                  <a:moveTo>
                    <a:pt x="59" y="130"/>
                  </a:moveTo>
                  <a:cubicBezTo>
                    <a:pt x="59" y="130"/>
                    <a:pt x="74" y="118"/>
                    <a:pt x="104" y="116"/>
                  </a:cubicBezTo>
                  <a:cubicBezTo>
                    <a:pt x="133" y="113"/>
                    <a:pt x="194" y="92"/>
                    <a:pt x="228" y="58"/>
                  </a:cubicBezTo>
                  <a:cubicBezTo>
                    <a:pt x="262" y="25"/>
                    <a:pt x="357" y="16"/>
                    <a:pt x="357" y="16"/>
                  </a:cubicBezTo>
                  <a:cubicBezTo>
                    <a:pt x="355" y="0"/>
                    <a:pt x="355" y="0"/>
                    <a:pt x="355" y="0"/>
                  </a:cubicBezTo>
                  <a:cubicBezTo>
                    <a:pt x="355" y="0"/>
                    <a:pt x="261" y="8"/>
                    <a:pt x="226" y="42"/>
                  </a:cubicBezTo>
                  <a:cubicBezTo>
                    <a:pt x="192" y="76"/>
                    <a:pt x="132" y="100"/>
                    <a:pt x="102" y="103"/>
                  </a:cubicBezTo>
                  <a:cubicBezTo>
                    <a:pt x="73" y="105"/>
                    <a:pt x="46" y="125"/>
                    <a:pt x="46" y="125"/>
                  </a:cubicBezTo>
                  <a:cubicBezTo>
                    <a:pt x="46" y="125"/>
                    <a:pt x="42" y="125"/>
                    <a:pt x="35" y="123"/>
                  </a:cubicBezTo>
                  <a:cubicBezTo>
                    <a:pt x="23" y="119"/>
                    <a:pt x="15" y="131"/>
                    <a:pt x="6" y="129"/>
                  </a:cubicBezTo>
                  <a:cubicBezTo>
                    <a:pt x="6" y="129"/>
                    <a:pt x="12" y="134"/>
                    <a:pt x="25" y="126"/>
                  </a:cubicBezTo>
                  <a:cubicBezTo>
                    <a:pt x="34" y="122"/>
                    <a:pt x="45" y="131"/>
                    <a:pt x="45" y="131"/>
                  </a:cubicBezTo>
                  <a:cubicBezTo>
                    <a:pt x="45" y="131"/>
                    <a:pt x="39" y="136"/>
                    <a:pt x="30" y="138"/>
                  </a:cubicBezTo>
                  <a:cubicBezTo>
                    <a:pt x="21" y="140"/>
                    <a:pt x="3" y="141"/>
                    <a:pt x="0" y="159"/>
                  </a:cubicBezTo>
                  <a:cubicBezTo>
                    <a:pt x="0" y="159"/>
                    <a:pt x="3" y="145"/>
                    <a:pt x="22" y="142"/>
                  </a:cubicBezTo>
                  <a:cubicBezTo>
                    <a:pt x="36" y="141"/>
                    <a:pt x="39" y="139"/>
                    <a:pt x="39" y="139"/>
                  </a:cubicBezTo>
                  <a:cubicBezTo>
                    <a:pt x="39" y="139"/>
                    <a:pt x="26" y="155"/>
                    <a:pt x="26" y="177"/>
                  </a:cubicBezTo>
                  <a:cubicBezTo>
                    <a:pt x="26" y="177"/>
                    <a:pt x="26" y="147"/>
                    <a:pt x="59" y="130"/>
                  </a:cubicBezTo>
                  <a:close/>
                </a:path>
              </a:pathLst>
            </a:custGeom>
            <a:solidFill>
              <a:srgbClr val="595E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44" name="Freeform 564">
              <a:extLst>
                <a:ext uri="{FF2B5EF4-FFF2-40B4-BE49-F238E27FC236}">
                  <a16:creationId xmlns:a16="http://schemas.microsoft.com/office/drawing/2014/main" id="{E4D48C9D-3FEE-4D89-8361-8EC1D36503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72" y="816"/>
              <a:ext cx="826" cy="437"/>
            </a:xfrm>
            <a:custGeom>
              <a:avLst/>
              <a:gdLst>
                <a:gd name="T0" fmla="*/ 322 w 357"/>
                <a:gd name="T1" fmla="*/ 2664 h 177"/>
                <a:gd name="T2" fmla="*/ 423 w 357"/>
                <a:gd name="T3" fmla="*/ 2286 h 177"/>
                <a:gd name="T4" fmla="*/ 481 w 357"/>
                <a:gd name="T5" fmla="*/ 2183 h 177"/>
                <a:gd name="T6" fmla="*/ 423 w 357"/>
                <a:gd name="T7" fmla="*/ 2212 h 177"/>
                <a:gd name="T8" fmla="*/ 322 w 357"/>
                <a:gd name="T9" fmla="*/ 2664 h 177"/>
                <a:gd name="T10" fmla="*/ 4396 w 357"/>
                <a:gd name="T11" fmla="*/ 0 h 177"/>
                <a:gd name="T12" fmla="*/ 2800 w 357"/>
                <a:gd name="T13" fmla="*/ 635 h 177"/>
                <a:gd name="T14" fmla="*/ 1263 w 357"/>
                <a:gd name="T15" fmla="*/ 1548 h 177"/>
                <a:gd name="T16" fmla="*/ 567 w 357"/>
                <a:gd name="T17" fmla="*/ 1884 h 177"/>
                <a:gd name="T18" fmla="*/ 433 w 357"/>
                <a:gd name="T19" fmla="*/ 1854 h 177"/>
                <a:gd name="T20" fmla="*/ 74 w 357"/>
                <a:gd name="T21" fmla="*/ 1938 h 177"/>
                <a:gd name="T22" fmla="*/ 310 w 357"/>
                <a:gd name="T23" fmla="*/ 1896 h 177"/>
                <a:gd name="T24" fmla="*/ 558 w 357"/>
                <a:gd name="T25" fmla="*/ 1968 h 177"/>
                <a:gd name="T26" fmla="*/ 546 w 357"/>
                <a:gd name="T27" fmla="*/ 1968 h 177"/>
                <a:gd name="T28" fmla="*/ 567 w 357"/>
                <a:gd name="T29" fmla="*/ 1968 h 177"/>
                <a:gd name="T30" fmla="*/ 1263 w 357"/>
                <a:gd name="T31" fmla="*/ 1639 h 177"/>
                <a:gd name="T32" fmla="*/ 2800 w 357"/>
                <a:gd name="T33" fmla="*/ 726 h 177"/>
                <a:gd name="T34" fmla="*/ 4396 w 357"/>
                <a:gd name="T35" fmla="*/ 104 h 177"/>
                <a:gd name="T36" fmla="*/ 4412 w 357"/>
                <a:gd name="T37" fmla="*/ 257 h 177"/>
                <a:gd name="T38" fmla="*/ 4422 w 357"/>
                <a:gd name="T39" fmla="*/ 244 h 177"/>
                <a:gd name="T40" fmla="*/ 4396 w 357"/>
                <a:gd name="T41" fmla="*/ 0 h 177"/>
                <a:gd name="T42" fmla="*/ 370 w 357"/>
                <a:gd name="T43" fmla="*/ 2079 h 177"/>
                <a:gd name="T44" fmla="*/ 0 w 357"/>
                <a:gd name="T45" fmla="*/ 2395 h 177"/>
                <a:gd name="T46" fmla="*/ 273 w 357"/>
                <a:gd name="T47" fmla="*/ 2141 h 177"/>
                <a:gd name="T48" fmla="*/ 481 w 357"/>
                <a:gd name="T49" fmla="*/ 2091 h 177"/>
                <a:gd name="T50" fmla="*/ 444 w 357"/>
                <a:gd name="T51" fmla="*/ 2141 h 177"/>
                <a:gd name="T52" fmla="*/ 558 w 357"/>
                <a:gd name="T53" fmla="*/ 2059 h 177"/>
                <a:gd name="T54" fmla="*/ 497 w 357"/>
                <a:gd name="T55" fmla="*/ 2017 h 177"/>
                <a:gd name="T56" fmla="*/ 370 w 357"/>
                <a:gd name="T57" fmla="*/ 2079 h 17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57" h="177">
                  <a:moveTo>
                    <a:pt x="26" y="177"/>
                  </a:moveTo>
                  <a:cubicBezTo>
                    <a:pt x="26" y="177"/>
                    <a:pt x="26" y="165"/>
                    <a:pt x="34" y="152"/>
                  </a:cubicBezTo>
                  <a:cubicBezTo>
                    <a:pt x="37" y="148"/>
                    <a:pt x="39" y="145"/>
                    <a:pt x="39" y="145"/>
                  </a:cubicBezTo>
                  <a:cubicBezTo>
                    <a:pt x="39" y="145"/>
                    <a:pt x="38" y="146"/>
                    <a:pt x="34" y="147"/>
                  </a:cubicBezTo>
                  <a:cubicBezTo>
                    <a:pt x="30" y="154"/>
                    <a:pt x="26" y="164"/>
                    <a:pt x="26" y="177"/>
                  </a:cubicBezTo>
                  <a:close/>
                  <a:moveTo>
                    <a:pt x="355" y="0"/>
                  </a:moveTo>
                  <a:cubicBezTo>
                    <a:pt x="355" y="0"/>
                    <a:pt x="261" y="8"/>
                    <a:pt x="226" y="42"/>
                  </a:cubicBezTo>
                  <a:cubicBezTo>
                    <a:pt x="192" y="76"/>
                    <a:pt x="132" y="100"/>
                    <a:pt x="102" y="103"/>
                  </a:cubicBezTo>
                  <a:cubicBezTo>
                    <a:pt x="73" y="105"/>
                    <a:pt x="46" y="125"/>
                    <a:pt x="46" y="125"/>
                  </a:cubicBezTo>
                  <a:cubicBezTo>
                    <a:pt x="46" y="125"/>
                    <a:pt x="42" y="125"/>
                    <a:pt x="35" y="123"/>
                  </a:cubicBezTo>
                  <a:cubicBezTo>
                    <a:pt x="23" y="119"/>
                    <a:pt x="15" y="131"/>
                    <a:pt x="6" y="129"/>
                  </a:cubicBezTo>
                  <a:cubicBezTo>
                    <a:pt x="6" y="129"/>
                    <a:pt x="12" y="134"/>
                    <a:pt x="25" y="126"/>
                  </a:cubicBezTo>
                  <a:cubicBezTo>
                    <a:pt x="34" y="122"/>
                    <a:pt x="45" y="131"/>
                    <a:pt x="45" y="131"/>
                  </a:cubicBezTo>
                  <a:cubicBezTo>
                    <a:pt x="45" y="131"/>
                    <a:pt x="44" y="131"/>
                    <a:pt x="44" y="131"/>
                  </a:cubicBezTo>
                  <a:cubicBezTo>
                    <a:pt x="45" y="131"/>
                    <a:pt x="46" y="131"/>
                    <a:pt x="46" y="131"/>
                  </a:cubicBezTo>
                  <a:cubicBezTo>
                    <a:pt x="46" y="131"/>
                    <a:pt x="73" y="112"/>
                    <a:pt x="102" y="109"/>
                  </a:cubicBezTo>
                  <a:cubicBezTo>
                    <a:pt x="132" y="107"/>
                    <a:pt x="192" y="82"/>
                    <a:pt x="226" y="48"/>
                  </a:cubicBezTo>
                  <a:cubicBezTo>
                    <a:pt x="261" y="15"/>
                    <a:pt x="355" y="7"/>
                    <a:pt x="355" y="7"/>
                  </a:cubicBezTo>
                  <a:cubicBezTo>
                    <a:pt x="356" y="17"/>
                    <a:pt x="356" y="17"/>
                    <a:pt x="356" y="17"/>
                  </a:cubicBezTo>
                  <a:cubicBezTo>
                    <a:pt x="356" y="16"/>
                    <a:pt x="357" y="16"/>
                    <a:pt x="357" y="16"/>
                  </a:cubicBezTo>
                  <a:lnTo>
                    <a:pt x="355" y="0"/>
                  </a:lnTo>
                  <a:close/>
                  <a:moveTo>
                    <a:pt x="30" y="138"/>
                  </a:moveTo>
                  <a:cubicBezTo>
                    <a:pt x="21" y="140"/>
                    <a:pt x="3" y="141"/>
                    <a:pt x="0" y="159"/>
                  </a:cubicBezTo>
                  <a:cubicBezTo>
                    <a:pt x="0" y="159"/>
                    <a:pt x="3" y="145"/>
                    <a:pt x="22" y="142"/>
                  </a:cubicBezTo>
                  <a:cubicBezTo>
                    <a:pt x="36" y="141"/>
                    <a:pt x="39" y="139"/>
                    <a:pt x="39" y="139"/>
                  </a:cubicBezTo>
                  <a:cubicBezTo>
                    <a:pt x="39" y="139"/>
                    <a:pt x="38" y="140"/>
                    <a:pt x="36" y="142"/>
                  </a:cubicBezTo>
                  <a:cubicBezTo>
                    <a:pt x="42" y="140"/>
                    <a:pt x="45" y="137"/>
                    <a:pt x="45" y="137"/>
                  </a:cubicBezTo>
                  <a:cubicBezTo>
                    <a:pt x="45" y="137"/>
                    <a:pt x="43" y="136"/>
                    <a:pt x="40" y="134"/>
                  </a:cubicBezTo>
                  <a:cubicBezTo>
                    <a:pt x="38" y="135"/>
                    <a:pt x="34" y="137"/>
                    <a:pt x="30" y="138"/>
                  </a:cubicBezTo>
                  <a:close/>
                </a:path>
              </a:pathLst>
            </a:custGeom>
            <a:solidFill>
              <a:srgbClr val="9191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45" name="Freeform 565">
              <a:extLst>
                <a:ext uri="{FF2B5EF4-FFF2-40B4-BE49-F238E27FC236}">
                  <a16:creationId xmlns:a16="http://schemas.microsoft.com/office/drawing/2014/main" id="{E4104E7B-64EE-4BB9-B844-326094F360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2" y="816"/>
              <a:ext cx="826" cy="437"/>
            </a:xfrm>
            <a:custGeom>
              <a:avLst/>
              <a:gdLst>
                <a:gd name="T0" fmla="*/ 733 w 357"/>
                <a:gd name="T1" fmla="*/ 1958 h 177"/>
                <a:gd name="T2" fmla="*/ 1291 w 357"/>
                <a:gd name="T3" fmla="*/ 1743 h 177"/>
                <a:gd name="T4" fmla="*/ 2827 w 357"/>
                <a:gd name="T5" fmla="*/ 872 h 177"/>
                <a:gd name="T6" fmla="*/ 4422 w 357"/>
                <a:gd name="T7" fmla="*/ 244 h 177"/>
                <a:gd name="T8" fmla="*/ 4396 w 357"/>
                <a:gd name="T9" fmla="*/ 0 h 177"/>
                <a:gd name="T10" fmla="*/ 2800 w 357"/>
                <a:gd name="T11" fmla="*/ 635 h 177"/>
                <a:gd name="T12" fmla="*/ 1263 w 357"/>
                <a:gd name="T13" fmla="*/ 1548 h 177"/>
                <a:gd name="T14" fmla="*/ 567 w 357"/>
                <a:gd name="T15" fmla="*/ 1884 h 177"/>
                <a:gd name="T16" fmla="*/ 433 w 357"/>
                <a:gd name="T17" fmla="*/ 1854 h 177"/>
                <a:gd name="T18" fmla="*/ 74 w 357"/>
                <a:gd name="T19" fmla="*/ 1938 h 177"/>
                <a:gd name="T20" fmla="*/ 310 w 357"/>
                <a:gd name="T21" fmla="*/ 1896 h 177"/>
                <a:gd name="T22" fmla="*/ 558 w 357"/>
                <a:gd name="T23" fmla="*/ 1968 h 177"/>
                <a:gd name="T24" fmla="*/ 370 w 357"/>
                <a:gd name="T25" fmla="*/ 2079 h 177"/>
                <a:gd name="T26" fmla="*/ 0 w 357"/>
                <a:gd name="T27" fmla="*/ 2395 h 177"/>
                <a:gd name="T28" fmla="*/ 273 w 357"/>
                <a:gd name="T29" fmla="*/ 2141 h 177"/>
                <a:gd name="T30" fmla="*/ 481 w 357"/>
                <a:gd name="T31" fmla="*/ 2091 h 177"/>
                <a:gd name="T32" fmla="*/ 322 w 357"/>
                <a:gd name="T33" fmla="*/ 2664 h 177"/>
                <a:gd name="T34" fmla="*/ 733 w 357"/>
                <a:gd name="T35" fmla="*/ 1958 h 17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57" h="177">
                  <a:moveTo>
                    <a:pt x="59" y="130"/>
                  </a:moveTo>
                  <a:cubicBezTo>
                    <a:pt x="59" y="130"/>
                    <a:pt x="74" y="118"/>
                    <a:pt x="104" y="116"/>
                  </a:cubicBezTo>
                  <a:cubicBezTo>
                    <a:pt x="133" y="113"/>
                    <a:pt x="194" y="92"/>
                    <a:pt x="228" y="58"/>
                  </a:cubicBezTo>
                  <a:cubicBezTo>
                    <a:pt x="262" y="25"/>
                    <a:pt x="357" y="16"/>
                    <a:pt x="357" y="16"/>
                  </a:cubicBezTo>
                  <a:cubicBezTo>
                    <a:pt x="355" y="0"/>
                    <a:pt x="355" y="0"/>
                    <a:pt x="355" y="0"/>
                  </a:cubicBezTo>
                  <a:cubicBezTo>
                    <a:pt x="355" y="0"/>
                    <a:pt x="261" y="8"/>
                    <a:pt x="226" y="42"/>
                  </a:cubicBezTo>
                  <a:cubicBezTo>
                    <a:pt x="192" y="76"/>
                    <a:pt x="132" y="100"/>
                    <a:pt x="102" y="103"/>
                  </a:cubicBezTo>
                  <a:cubicBezTo>
                    <a:pt x="73" y="105"/>
                    <a:pt x="46" y="125"/>
                    <a:pt x="46" y="125"/>
                  </a:cubicBezTo>
                  <a:cubicBezTo>
                    <a:pt x="46" y="125"/>
                    <a:pt x="42" y="125"/>
                    <a:pt x="35" y="123"/>
                  </a:cubicBezTo>
                  <a:cubicBezTo>
                    <a:pt x="23" y="119"/>
                    <a:pt x="15" y="131"/>
                    <a:pt x="6" y="129"/>
                  </a:cubicBezTo>
                  <a:cubicBezTo>
                    <a:pt x="6" y="129"/>
                    <a:pt x="12" y="134"/>
                    <a:pt x="25" y="126"/>
                  </a:cubicBezTo>
                  <a:cubicBezTo>
                    <a:pt x="34" y="122"/>
                    <a:pt x="45" y="131"/>
                    <a:pt x="45" y="131"/>
                  </a:cubicBezTo>
                  <a:cubicBezTo>
                    <a:pt x="45" y="131"/>
                    <a:pt x="39" y="136"/>
                    <a:pt x="30" y="138"/>
                  </a:cubicBezTo>
                  <a:cubicBezTo>
                    <a:pt x="21" y="140"/>
                    <a:pt x="3" y="141"/>
                    <a:pt x="0" y="159"/>
                  </a:cubicBezTo>
                  <a:cubicBezTo>
                    <a:pt x="0" y="159"/>
                    <a:pt x="3" y="145"/>
                    <a:pt x="22" y="142"/>
                  </a:cubicBezTo>
                  <a:cubicBezTo>
                    <a:pt x="36" y="141"/>
                    <a:pt x="39" y="139"/>
                    <a:pt x="39" y="139"/>
                  </a:cubicBezTo>
                  <a:cubicBezTo>
                    <a:pt x="39" y="139"/>
                    <a:pt x="26" y="155"/>
                    <a:pt x="26" y="177"/>
                  </a:cubicBezTo>
                  <a:cubicBezTo>
                    <a:pt x="26" y="177"/>
                    <a:pt x="26" y="147"/>
                    <a:pt x="59" y="130"/>
                  </a:cubicBezTo>
                  <a:close/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46" name="Freeform 566">
              <a:extLst>
                <a:ext uri="{FF2B5EF4-FFF2-40B4-BE49-F238E27FC236}">
                  <a16:creationId xmlns:a16="http://schemas.microsoft.com/office/drawing/2014/main" id="{CF080D58-6C55-4160-8384-F922B1A32D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7" y="816"/>
              <a:ext cx="20" cy="42"/>
            </a:xfrm>
            <a:custGeom>
              <a:avLst/>
              <a:gdLst>
                <a:gd name="T0" fmla="*/ 0 w 9"/>
                <a:gd name="T1" fmla="*/ 133 h 17"/>
                <a:gd name="T2" fmla="*/ 53 w 9"/>
                <a:gd name="T3" fmla="*/ 245 h 17"/>
                <a:gd name="T4" fmla="*/ 89 w 9"/>
                <a:gd name="T5" fmla="*/ 121 h 17"/>
                <a:gd name="T6" fmla="*/ 36 w 9"/>
                <a:gd name="T7" fmla="*/ 0 h 17"/>
                <a:gd name="T8" fmla="*/ 0 w 9"/>
                <a:gd name="T9" fmla="*/ 133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17">
                  <a:moveTo>
                    <a:pt x="0" y="9"/>
                  </a:moveTo>
                  <a:cubicBezTo>
                    <a:pt x="1" y="13"/>
                    <a:pt x="3" y="17"/>
                    <a:pt x="5" y="16"/>
                  </a:cubicBezTo>
                  <a:cubicBezTo>
                    <a:pt x="7" y="16"/>
                    <a:pt x="9" y="12"/>
                    <a:pt x="8" y="8"/>
                  </a:cubicBezTo>
                  <a:cubicBezTo>
                    <a:pt x="7" y="3"/>
                    <a:pt x="5" y="0"/>
                    <a:pt x="3" y="0"/>
                  </a:cubicBezTo>
                  <a:cubicBezTo>
                    <a:pt x="1" y="0"/>
                    <a:pt x="0" y="4"/>
                    <a:pt x="0" y="9"/>
                  </a:cubicBezTo>
                  <a:close/>
                </a:path>
              </a:pathLst>
            </a:custGeom>
            <a:solidFill>
              <a:srgbClr val="CC13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47" name="Freeform 567">
              <a:extLst>
                <a:ext uri="{FF2B5EF4-FFF2-40B4-BE49-F238E27FC236}">
                  <a16:creationId xmlns:a16="http://schemas.microsoft.com/office/drawing/2014/main" id="{4798048B-5BBE-4339-BDA4-4326EEAF17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7" y="816"/>
              <a:ext cx="20" cy="42"/>
            </a:xfrm>
            <a:custGeom>
              <a:avLst/>
              <a:gdLst>
                <a:gd name="T0" fmla="*/ 0 w 9"/>
                <a:gd name="T1" fmla="*/ 133 h 17"/>
                <a:gd name="T2" fmla="*/ 53 w 9"/>
                <a:gd name="T3" fmla="*/ 245 h 17"/>
                <a:gd name="T4" fmla="*/ 89 w 9"/>
                <a:gd name="T5" fmla="*/ 121 h 17"/>
                <a:gd name="T6" fmla="*/ 36 w 9"/>
                <a:gd name="T7" fmla="*/ 0 h 17"/>
                <a:gd name="T8" fmla="*/ 0 w 9"/>
                <a:gd name="T9" fmla="*/ 133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17">
                  <a:moveTo>
                    <a:pt x="0" y="9"/>
                  </a:moveTo>
                  <a:cubicBezTo>
                    <a:pt x="1" y="13"/>
                    <a:pt x="3" y="17"/>
                    <a:pt x="5" y="16"/>
                  </a:cubicBezTo>
                  <a:cubicBezTo>
                    <a:pt x="7" y="16"/>
                    <a:pt x="9" y="12"/>
                    <a:pt x="8" y="8"/>
                  </a:cubicBezTo>
                  <a:cubicBezTo>
                    <a:pt x="7" y="3"/>
                    <a:pt x="5" y="0"/>
                    <a:pt x="3" y="0"/>
                  </a:cubicBezTo>
                  <a:cubicBezTo>
                    <a:pt x="1" y="0"/>
                    <a:pt x="0" y="4"/>
                    <a:pt x="0" y="9"/>
                  </a:cubicBezTo>
                  <a:close/>
                </a:path>
              </a:pathLst>
            </a:custGeom>
            <a:solidFill>
              <a:srgbClr val="3B4191"/>
            </a:solidFill>
            <a:ln w="11113" cap="flat">
              <a:solidFill>
                <a:srgbClr val="343434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48" name="Freeform 568">
              <a:extLst>
                <a:ext uri="{FF2B5EF4-FFF2-40B4-BE49-F238E27FC236}">
                  <a16:creationId xmlns:a16="http://schemas.microsoft.com/office/drawing/2014/main" id="{F724017B-08CC-4219-BF3E-D299A3DA76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5" y="1046"/>
              <a:ext cx="178" cy="54"/>
            </a:xfrm>
            <a:custGeom>
              <a:avLst/>
              <a:gdLst>
                <a:gd name="T0" fmla="*/ 0 w 77"/>
                <a:gd name="T1" fmla="*/ 326 h 22"/>
                <a:gd name="T2" fmla="*/ 331 w 77"/>
                <a:gd name="T3" fmla="*/ 236 h 22"/>
                <a:gd name="T4" fmla="*/ 950 w 77"/>
                <a:gd name="T5" fmla="*/ 0 h 22"/>
                <a:gd name="T6" fmla="*/ 331 w 77"/>
                <a:gd name="T7" fmla="*/ 223 h 22"/>
                <a:gd name="T8" fmla="*/ 0 w 77"/>
                <a:gd name="T9" fmla="*/ 326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7" h="22">
                  <a:moveTo>
                    <a:pt x="0" y="22"/>
                  </a:moveTo>
                  <a:cubicBezTo>
                    <a:pt x="0" y="22"/>
                    <a:pt x="17" y="17"/>
                    <a:pt x="27" y="16"/>
                  </a:cubicBezTo>
                  <a:cubicBezTo>
                    <a:pt x="37" y="15"/>
                    <a:pt x="68" y="6"/>
                    <a:pt x="77" y="0"/>
                  </a:cubicBezTo>
                  <a:cubicBezTo>
                    <a:pt x="77" y="0"/>
                    <a:pt x="50" y="12"/>
                    <a:pt x="27" y="15"/>
                  </a:cubicBezTo>
                  <a:cubicBezTo>
                    <a:pt x="8" y="18"/>
                    <a:pt x="0" y="22"/>
                    <a:pt x="0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49" name="Freeform 569">
              <a:extLst>
                <a:ext uri="{FF2B5EF4-FFF2-40B4-BE49-F238E27FC236}">
                  <a16:creationId xmlns:a16="http://schemas.microsoft.com/office/drawing/2014/main" id="{EF9F41F2-4E62-40F1-B769-E9E88EA58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4" y="839"/>
              <a:ext cx="209" cy="66"/>
            </a:xfrm>
            <a:custGeom>
              <a:avLst/>
              <a:gdLst>
                <a:gd name="T0" fmla="*/ 0 w 90"/>
                <a:gd name="T1" fmla="*/ 394 h 27"/>
                <a:gd name="T2" fmla="*/ 1126 w 90"/>
                <a:gd name="T3" fmla="*/ 0 h 27"/>
                <a:gd name="T4" fmla="*/ 0 w 90"/>
                <a:gd name="T5" fmla="*/ 394 h 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0" h="27">
                  <a:moveTo>
                    <a:pt x="0" y="27"/>
                  </a:moveTo>
                  <a:cubicBezTo>
                    <a:pt x="0" y="27"/>
                    <a:pt x="39" y="5"/>
                    <a:pt x="90" y="0"/>
                  </a:cubicBezTo>
                  <a:cubicBezTo>
                    <a:pt x="90" y="0"/>
                    <a:pt x="41" y="8"/>
                    <a:pt x="0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50" name="Freeform 570">
              <a:extLst>
                <a:ext uri="{FF2B5EF4-FFF2-40B4-BE49-F238E27FC236}">
                  <a16:creationId xmlns:a16="http://schemas.microsoft.com/office/drawing/2014/main" id="{FF5AA845-D796-48D1-B0D1-DF9C6200B0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3" y="1814"/>
              <a:ext cx="104" cy="1160"/>
            </a:xfrm>
            <a:custGeom>
              <a:avLst/>
              <a:gdLst>
                <a:gd name="T0" fmla="*/ 423 w 45"/>
                <a:gd name="T1" fmla="*/ 0 h 470"/>
                <a:gd name="T2" fmla="*/ 555 w 45"/>
                <a:gd name="T3" fmla="*/ 7066 h 470"/>
                <a:gd name="T4" fmla="*/ 423 w 45"/>
                <a:gd name="T5" fmla="*/ 0 h 47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5" h="470">
                  <a:moveTo>
                    <a:pt x="34" y="0"/>
                  </a:moveTo>
                  <a:cubicBezTo>
                    <a:pt x="34" y="0"/>
                    <a:pt x="8" y="297"/>
                    <a:pt x="45" y="470"/>
                  </a:cubicBezTo>
                  <a:cubicBezTo>
                    <a:pt x="45" y="470"/>
                    <a:pt x="0" y="286"/>
                    <a:pt x="34" y="0"/>
                  </a:cubicBezTo>
                  <a:close/>
                </a:path>
              </a:pathLst>
            </a:custGeom>
            <a:solidFill>
              <a:srgbClr val="F9DC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51" name="Freeform 571">
              <a:extLst>
                <a:ext uri="{FF2B5EF4-FFF2-40B4-BE49-F238E27FC236}">
                  <a16:creationId xmlns:a16="http://schemas.microsoft.com/office/drawing/2014/main" id="{9E796462-2195-4DB9-A48A-9F38CC26D8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3" y="1727"/>
              <a:ext cx="28" cy="40"/>
            </a:xfrm>
            <a:custGeom>
              <a:avLst/>
              <a:gdLst>
                <a:gd name="T0" fmla="*/ 12 w 12"/>
                <a:gd name="T1" fmla="*/ 0 h 16"/>
                <a:gd name="T2" fmla="*/ 152 w 12"/>
                <a:gd name="T3" fmla="*/ 158 h 16"/>
                <a:gd name="T4" fmla="*/ 28 w 12"/>
                <a:gd name="T5" fmla="*/ 20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6">
                  <a:moveTo>
                    <a:pt x="1" y="0"/>
                  </a:moveTo>
                  <a:cubicBezTo>
                    <a:pt x="3" y="5"/>
                    <a:pt x="5" y="11"/>
                    <a:pt x="12" y="10"/>
                  </a:cubicBezTo>
                  <a:cubicBezTo>
                    <a:pt x="7" y="16"/>
                    <a:pt x="0" y="7"/>
                    <a:pt x="2" y="1"/>
                  </a:cubicBezTo>
                </a:path>
              </a:pathLst>
            </a:custGeom>
            <a:solidFill>
              <a:srgbClr val="F9DC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52" name="Freeform 572">
              <a:extLst>
                <a:ext uri="{FF2B5EF4-FFF2-40B4-BE49-F238E27FC236}">
                  <a16:creationId xmlns:a16="http://schemas.microsoft.com/office/drawing/2014/main" id="{28BDE87C-BA1E-4E20-B941-C8A1EDCBF0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7" y="1685"/>
              <a:ext cx="41" cy="94"/>
            </a:xfrm>
            <a:custGeom>
              <a:avLst/>
              <a:gdLst>
                <a:gd name="T0" fmla="*/ 36 w 18"/>
                <a:gd name="T1" fmla="*/ 0 h 38"/>
                <a:gd name="T2" fmla="*/ 48 w 18"/>
                <a:gd name="T3" fmla="*/ 183 h 38"/>
                <a:gd name="T4" fmla="*/ 141 w 18"/>
                <a:gd name="T5" fmla="*/ 275 h 38"/>
                <a:gd name="T6" fmla="*/ 155 w 18"/>
                <a:gd name="T7" fmla="*/ 576 h 38"/>
                <a:gd name="T8" fmla="*/ 166 w 18"/>
                <a:gd name="T9" fmla="*/ 423 h 38"/>
                <a:gd name="T10" fmla="*/ 109 w 18"/>
                <a:gd name="T11" fmla="*/ 319 h 38"/>
                <a:gd name="T12" fmla="*/ 36 w 18"/>
                <a:gd name="T13" fmla="*/ 12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" h="38">
                  <a:moveTo>
                    <a:pt x="3" y="0"/>
                  </a:moveTo>
                  <a:cubicBezTo>
                    <a:pt x="1" y="3"/>
                    <a:pt x="1" y="8"/>
                    <a:pt x="4" y="12"/>
                  </a:cubicBezTo>
                  <a:cubicBezTo>
                    <a:pt x="6" y="15"/>
                    <a:pt x="8" y="16"/>
                    <a:pt x="12" y="18"/>
                  </a:cubicBezTo>
                  <a:cubicBezTo>
                    <a:pt x="18" y="23"/>
                    <a:pt x="15" y="32"/>
                    <a:pt x="13" y="38"/>
                  </a:cubicBezTo>
                  <a:cubicBezTo>
                    <a:pt x="13" y="35"/>
                    <a:pt x="14" y="31"/>
                    <a:pt x="14" y="28"/>
                  </a:cubicBezTo>
                  <a:cubicBezTo>
                    <a:pt x="14" y="24"/>
                    <a:pt x="12" y="23"/>
                    <a:pt x="9" y="21"/>
                  </a:cubicBezTo>
                  <a:cubicBezTo>
                    <a:pt x="1" y="16"/>
                    <a:pt x="0" y="9"/>
                    <a:pt x="3" y="1"/>
                  </a:cubicBezTo>
                </a:path>
              </a:pathLst>
            </a:custGeom>
            <a:solidFill>
              <a:srgbClr val="F9DC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53" name="Freeform 573">
              <a:extLst>
                <a:ext uri="{FF2B5EF4-FFF2-40B4-BE49-F238E27FC236}">
                  <a16:creationId xmlns:a16="http://schemas.microsoft.com/office/drawing/2014/main" id="{1EC5FE03-0249-49AF-B44A-8424FAD2A5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4" y="3201"/>
              <a:ext cx="34" cy="52"/>
            </a:xfrm>
            <a:custGeom>
              <a:avLst/>
              <a:gdLst>
                <a:gd name="T0" fmla="*/ 175 w 15"/>
                <a:gd name="T1" fmla="*/ 0 h 21"/>
                <a:gd name="T2" fmla="*/ 93 w 15"/>
                <a:gd name="T3" fmla="*/ 215 h 21"/>
                <a:gd name="T4" fmla="*/ 73 w 15"/>
                <a:gd name="T5" fmla="*/ 307 h 21"/>
                <a:gd name="T6" fmla="*/ 0 w 15"/>
                <a:gd name="T7" fmla="*/ 275 h 21"/>
                <a:gd name="T8" fmla="*/ 73 w 15"/>
                <a:gd name="T9" fmla="*/ 134 h 21"/>
                <a:gd name="T10" fmla="*/ 165 w 15"/>
                <a:gd name="T11" fmla="*/ 12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" h="21">
                  <a:moveTo>
                    <a:pt x="15" y="0"/>
                  </a:moveTo>
                  <a:cubicBezTo>
                    <a:pt x="9" y="0"/>
                    <a:pt x="9" y="10"/>
                    <a:pt x="8" y="14"/>
                  </a:cubicBezTo>
                  <a:cubicBezTo>
                    <a:pt x="8" y="16"/>
                    <a:pt x="8" y="19"/>
                    <a:pt x="6" y="20"/>
                  </a:cubicBezTo>
                  <a:cubicBezTo>
                    <a:pt x="3" y="21"/>
                    <a:pt x="1" y="19"/>
                    <a:pt x="0" y="18"/>
                  </a:cubicBezTo>
                  <a:cubicBezTo>
                    <a:pt x="5" y="19"/>
                    <a:pt x="5" y="12"/>
                    <a:pt x="6" y="9"/>
                  </a:cubicBezTo>
                  <a:cubicBezTo>
                    <a:pt x="7" y="6"/>
                    <a:pt x="11" y="0"/>
                    <a:pt x="14" y="1"/>
                  </a:cubicBezTo>
                </a:path>
              </a:pathLst>
            </a:custGeom>
            <a:solidFill>
              <a:srgbClr val="F9DC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54" name="Freeform 574">
              <a:extLst>
                <a:ext uri="{FF2B5EF4-FFF2-40B4-BE49-F238E27FC236}">
                  <a16:creationId xmlns:a16="http://schemas.microsoft.com/office/drawing/2014/main" id="{3C2F787A-E0D8-4EBB-98AE-24B571FA1B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6" y="3088"/>
              <a:ext cx="28" cy="49"/>
            </a:xfrm>
            <a:custGeom>
              <a:avLst/>
              <a:gdLst>
                <a:gd name="T0" fmla="*/ 152 w 12"/>
                <a:gd name="T1" fmla="*/ 12 h 20"/>
                <a:gd name="T2" fmla="*/ 65 w 12"/>
                <a:gd name="T3" fmla="*/ 294 h 20"/>
                <a:gd name="T4" fmla="*/ 142 w 12"/>
                <a:gd name="T5" fmla="*/ 0 h 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20">
                  <a:moveTo>
                    <a:pt x="12" y="1"/>
                  </a:moveTo>
                  <a:cubicBezTo>
                    <a:pt x="4" y="2"/>
                    <a:pt x="2" y="13"/>
                    <a:pt x="5" y="20"/>
                  </a:cubicBezTo>
                  <a:cubicBezTo>
                    <a:pt x="0" y="13"/>
                    <a:pt x="1" y="0"/>
                    <a:pt x="11" y="0"/>
                  </a:cubicBezTo>
                </a:path>
              </a:pathLst>
            </a:custGeom>
            <a:solidFill>
              <a:srgbClr val="F9DC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55" name="Freeform 575">
              <a:extLst>
                <a:ext uri="{FF2B5EF4-FFF2-40B4-BE49-F238E27FC236}">
                  <a16:creationId xmlns:a16="http://schemas.microsoft.com/office/drawing/2014/main" id="{A4A5BFEC-E49B-4009-93D6-1CAE8037C9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9" y="3051"/>
              <a:ext cx="72" cy="93"/>
            </a:xfrm>
            <a:custGeom>
              <a:avLst/>
              <a:gdLst>
                <a:gd name="T0" fmla="*/ 379 w 31"/>
                <a:gd name="T1" fmla="*/ 12 h 38"/>
                <a:gd name="T2" fmla="*/ 362 w 31"/>
                <a:gd name="T3" fmla="*/ 252 h 38"/>
                <a:gd name="T4" fmla="*/ 274 w 31"/>
                <a:gd name="T5" fmla="*/ 396 h 38"/>
                <a:gd name="T6" fmla="*/ 0 w 31"/>
                <a:gd name="T7" fmla="*/ 558 h 38"/>
                <a:gd name="T8" fmla="*/ 302 w 31"/>
                <a:gd name="T9" fmla="*/ 294 h 38"/>
                <a:gd name="T10" fmla="*/ 351 w 31"/>
                <a:gd name="T11" fmla="*/ 132 h 38"/>
                <a:gd name="T12" fmla="*/ 379 w 31"/>
                <a:gd name="T13" fmla="*/ 0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1" h="38">
                  <a:moveTo>
                    <a:pt x="30" y="1"/>
                  </a:moveTo>
                  <a:cubicBezTo>
                    <a:pt x="30" y="7"/>
                    <a:pt x="31" y="11"/>
                    <a:pt x="29" y="17"/>
                  </a:cubicBezTo>
                  <a:cubicBezTo>
                    <a:pt x="27" y="21"/>
                    <a:pt x="25" y="24"/>
                    <a:pt x="22" y="27"/>
                  </a:cubicBezTo>
                  <a:cubicBezTo>
                    <a:pt x="17" y="33"/>
                    <a:pt x="9" y="38"/>
                    <a:pt x="0" y="38"/>
                  </a:cubicBezTo>
                  <a:cubicBezTo>
                    <a:pt x="9" y="34"/>
                    <a:pt x="18" y="29"/>
                    <a:pt x="24" y="20"/>
                  </a:cubicBezTo>
                  <a:cubicBezTo>
                    <a:pt x="26" y="17"/>
                    <a:pt x="27" y="13"/>
                    <a:pt x="28" y="9"/>
                  </a:cubicBezTo>
                  <a:cubicBezTo>
                    <a:pt x="29" y="7"/>
                    <a:pt x="29" y="2"/>
                    <a:pt x="30" y="0"/>
                  </a:cubicBezTo>
                </a:path>
              </a:pathLst>
            </a:custGeom>
            <a:solidFill>
              <a:srgbClr val="F9DC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56" name="Freeform 576">
              <a:extLst>
                <a:ext uri="{FF2B5EF4-FFF2-40B4-BE49-F238E27FC236}">
                  <a16:creationId xmlns:a16="http://schemas.microsoft.com/office/drawing/2014/main" id="{12F8603D-50E7-4A98-ACF5-8B3A44AB7C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2" y="1567"/>
              <a:ext cx="278" cy="1671"/>
            </a:xfrm>
            <a:custGeom>
              <a:avLst/>
              <a:gdLst>
                <a:gd name="T0" fmla="*/ 359 w 120"/>
                <a:gd name="T1" fmla="*/ 0 h 677"/>
                <a:gd name="T2" fmla="*/ 0 w 120"/>
                <a:gd name="T3" fmla="*/ 10179 h 677"/>
                <a:gd name="T4" fmla="*/ 359 w 120"/>
                <a:gd name="T5" fmla="*/ 0 h 67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0" h="677">
                  <a:moveTo>
                    <a:pt x="29" y="0"/>
                  </a:moveTo>
                  <a:cubicBezTo>
                    <a:pt x="29" y="0"/>
                    <a:pt x="101" y="338"/>
                    <a:pt x="0" y="677"/>
                  </a:cubicBezTo>
                  <a:cubicBezTo>
                    <a:pt x="0" y="677"/>
                    <a:pt x="120" y="349"/>
                    <a:pt x="29" y="0"/>
                  </a:cubicBezTo>
                  <a:close/>
                </a:path>
              </a:pathLst>
            </a:custGeom>
            <a:solidFill>
              <a:srgbClr val="FD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57" name="Freeform 577">
              <a:extLst>
                <a:ext uri="{FF2B5EF4-FFF2-40B4-BE49-F238E27FC236}">
                  <a16:creationId xmlns:a16="http://schemas.microsoft.com/office/drawing/2014/main" id="{E8C261B3-3190-4801-A2A1-D4925FB239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9" y="987"/>
              <a:ext cx="56" cy="56"/>
            </a:xfrm>
            <a:custGeom>
              <a:avLst/>
              <a:gdLst>
                <a:gd name="T0" fmla="*/ 306 w 24"/>
                <a:gd name="T1" fmla="*/ 29 h 23"/>
                <a:gd name="T2" fmla="*/ 86 w 24"/>
                <a:gd name="T3" fmla="*/ 331 h 23"/>
                <a:gd name="T4" fmla="*/ 266 w 24"/>
                <a:gd name="T5" fmla="*/ 0 h 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" h="23">
                  <a:moveTo>
                    <a:pt x="24" y="2"/>
                  </a:moveTo>
                  <a:cubicBezTo>
                    <a:pt x="14" y="0"/>
                    <a:pt x="8" y="15"/>
                    <a:pt x="7" y="23"/>
                  </a:cubicBezTo>
                  <a:cubicBezTo>
                    <a:pt x="0" y="11"/>
                    <a:pt x="12" y="2"/>
                    <a:pt x="21" y="0"/>
                  </a:cubicBezTo>
                </a:path>
              </a:pathLst>
            </a:custGeom>
            <a:solidFill>
              <a:srgbClr val="FD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58" name="Freeform 578">
              <a:extLst>
                <a:ext uri="{FF2B5EF4-FFF2-40B4-BE49-F238E27FC236}">
                  <a16:creationId xmlns:a16="http://schemas.microsoft.com/office/drawing/2014/main" id="{5246E496-5ABB-4E7B-9A85-B77DD1EC56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6" y="863"/>
              <a:ext cx="40" cy="89"/>
            </a:xfrm>
            <a:custGeom>
              <a:avLst/>
              <a:gdLst>
                <a:gd name="T0" fmla="*/ 221 w 17"/>
                <a:gd name="T1" fmla="*/ 121 h 36"/>
                <a:gd name="T2" fmla="*/ 66 w 17"/>
                <a:gd name="T3" fmla="*/ 215 h 36"/>
                <a:gd name="T4" fmla="*/ 172 w 17"/>
                <a:gd name="T5" fmla="*/ 544 h 36"/>
                <a:gd name="T6" fmla="*/ 28 w 17"/>
                <a:gd name="T7" fmla="*/ 153 h 36"/>
                <a:gd name="T8" fmla="*/ 193 w 17"/>
                <a:gd name="T9" fmla="*/ 104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36">
                  <a:moveTo>
                    <a:pt x="17" y="8"/>
                  </a:moveTo>
                  <a:cubicBezTo>
                    <a:pt x="11" y="2"/>
                    <a:pt x="5" y="6"/>
                    <a:pt x="5" y="14"/>
                  </a:cubicBezTo>
                  <a:cubicBezTo>
                    <a:pt x="5" y="22"/>
                    <a:pt x="10" y="29"/>
                    <a:pt x="13" y="36"/>
                  </a:cubicBezTo>
                  <a:cubicBezTo>
                    <a:pt x="6" y="31"/>
                    <a:pt x="0" y="19"/>
                    <a:pt x="2" y="10"/>
                  </a:cubicBezTo>
                  <a:cubicBezTo>
                    <a:pt x="4" y="0"/>
                    <a:pt x="9" y="5"/>
                    <a:pt x="15" y="7"/>
                  </a:cubicBezTo>
                </a:path>
              </a:pathLst>
            </a:custGeom>
            <a:solidFill>
              <a:srgbClr val="FD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59" name="Freeform 579">
              <a:extLst>
                <a:ext uri="{FF2B5EF4-FFF2-40B4-BE49-F238E27FC236}">
                  <a16:creationId xmlns:a16="http://schemas.microsoft.com/office/drawing/2014/main" id="{8A8DA31E-FDBD-40FB-9865-89D722D8C4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1" y="1105"/>
              <a:ext cx="33" cy="52"/>
            </a:xfrm>
            <a:custGeom>
              <a:avLst/>
              <a:gdLst>
                <a:gd name="T0" fmla="*/ 134 w 14"/>
                <a:gd name="T1" fmla="*/ 0 h 21"/>
                <a:gd name="T2" fmla="*/ 184 w 14"/>
                <a:gd name="T3" fmla="*/ 319 h 21"/>
                <a:gd name="T4" fmla="*/ 12 w 14"/>
                <a:gd name="T5" fmla="*/ 196 h 21"/>
                <a:gd name="T6" fmla="*/ 78 w 14"/>
                <a:gd name="T7" fmla="*/ 30 h 2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21">
                  <a:moveTo>
                    <a:pt x="10" y="0"/>
                  </a:moveTo>
                  <a:cubicBezTo>
                    <a:pt x="0" y="6"/>
                    <a:pt x="2" y="17"/>
                    <a:pt x="14" y="21"/>
                  </a:cubicBezTo>
                  <a:cubicBezTo>
                    <a:pt x="9" y="20"/>
                    <a:pt x="4" y="18"/>
                    <a:pt x="1" y="13"/>
                  </a:cubicBezTo>
                  <a:cubicBezTo>
                    <a:pt x="0" y="9"/>
                    <a:pt x="0" y="2"/>
                    <a:pt x="6" y="2"/>
                  </a:cubicBezTo>
                </a:path>
              </a:pathLst>
            </a:custGeom>
            <a:solidFill>
              <a:srgbClr val="FD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60" name="Freeform 580">
              <a:extLst>
                <a:ext uri="{FF2B5EF4-FFF2-40B4-BE49-F238E27FC236}">
                  <a16:creationId xmlns:a16="http://schemas.microsoft.com/office/drawing/2014/main" id="{DB71A390-5759-4F58-A89F-DB1D6898CA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8" y="1199"/>
              <a:ext cx="42" cy="57"/>
            </a:xfrm>
            <a:custGeom>
              <a:avLst/>
              <a:gdLst>
                <a:gd name="T0" fmla="*/ 163 w 18"/>
                <a:gd name="T1" fmla="*/ 0 h 23"/>
                <a:gd name="T2" fmla="*/ 86 w 18"/>
                <a:gd name="T3" fmla="*/ 245 h 23"/>
                <a:gd name="T4" fmla="*/ 229 w 18"/>
                <a:gd name="T5" fmla="*/ 320 h 23"/>
                <a:gd name="T6" fmla="*/ 28 w 18"/>
                <a:gd name="T7" fmla="*/ 245 h 23"/>
                <a:gd name="T8" fmla="*/ 126 w 18"/>
                <a:gd name="T9" fmla="*/ 3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23">
                  <a:moveTo>
                    <a:pt x="13" y="0"/>
                  </a:moveTo>
                  <a:cubicBezTo>
                    <a:pt x="12" y="5"/>
                    <a:pt x="5" y="9"/>
                    <a:pt x="7" y="16"/>
                  </a:cubicBezTo>
                  <a:cubicBezTo>
                    <a:pt x="8" y="20"/>
                    <a:pt x="13" y="23"/>
                    <a:pt x="18" y="21"/>
                  </a:cubicBezTo>
                  <a:cubicBezTo>
                    <a:pt x="13" y="21"/>
                    <a:pt x="4" y="23"/>
                    <a:pt x="2" y="16"/>
                  </a:cubicBezTo>
                  <a:cubicBezTo>
                    <a:pt x="0" y="9"/>
                    <a:pt x="7" y="6"/>
                    <a:pt x="10" y="2"/>
                  </a:cubicBezTo>
                </a:path>
              </a:pathLst>
            </a:custGeom>
            <a:solidFill>
              <a:srgbClr val="FD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61" name="Freeform 581">
              <a:extLst>
                <a:ext uri="{FF2B5EF4-FFF2-40B4-BE49-F238E27FC236}">
                  <a16:creationId xmlns:a16="http://schemas.microsoft.com/office/drawing/2014/main" id="{E5B88E9B-204C-44B0-9771-19B6CF45C5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5" y="1271"/>
              <a:ext cx="51" cy="64"/>
            </a:xfrm>
            <a:custGeom>
              <a:avLst/>
              <a:gdLst>
                <a:gd name="T0" fmla="*/ 151 w 22"/>
                <a:gd name="T1" fmla="*/ 0 h 26"/>
                <a:gd name="T2" fmla="*/ 274 w 22"/>
                <a:gd name="T3" fmla="*/ 389 h 26"/>
                <a:gd name="T4" fmla="*/ 139 w 22"/>
                <a:gd name="T5" fmla="*/ 30 h 2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" h="26">
                  <a:moveTo>
                    <a:pt x="12" y="0"/>
                  </a:moveTo>
                  <a:cubicBezTo>
                    <a:pt x="8" y="9"/>
                    <a:pt x="9" y="25"/>
                    <a:pt x="22" y="26"/>
                  </a:cubicBezTo>
                  <a:cubicBezTo>
                    <a:pt x="12" y="24"/>
                    <a:pt x="0" y="10"/>
                    <a:pt x="11" y="2"/>
                  </a:cubicBezTo>
                </a:path>
              </a:pathLst>
            </a:custGeom>
            <a:solidFill>
              <a:srgbClr val="FD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62" name="Freeform 582">
              <a:extLst>
                <a:ext uri="{FF2B5EF4-FFF2-40B4-BE49-F238E27FC236}">
                  <a16:creationId xmlns:a16="http://schemas.microsoft.com/office/drawing/2014/main" id="{F2D1D29B-853B-4599-AAA2-81326A8617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8" y="923"/>
              <a:ext cx="95" cy="37"/>
            </a:xfrm>
            <a:custGeom>
              <a:avLst/>
              <a:gdLst>
                <a:gd name="T0" fmla="*/ 0 w 41"/>
                <a:gd name="T1" fmla="*/ 133 h 15"/>
                <a:gd name="T2" fmla="*/ 510 w 41"/>
                <a:gd name="T3" fmla="*/ 224 h 15"/>
                <a:gd name="T4" fmla="*/ 28 w 41"/>
                <a:gd name="T5" fmla="*/ 104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" h="15">
                  <a:moveTo>
                    <a:pt x="0" y="9"/>
                  </a:moveTo>
                  <a:cubicBezTo>
                    <a:pt x="16" y="7"/>
                    <a:pt x="29" y="4"/>
                    <a:pt x="41" y="15"/>
                  </a:cubicBezTo>
                  <a:cubicBezTo>
                    <a:pt x="40" y="0"/>
                    <a:pt x="10" y="0"/>
                    <a:pt x="2" y="7"/>
                  </a:cubicBezTo>
                </a:path>
              </a:pathLst>
            </a:custGeom>
            <a:solidFill>
              <a:srgbClr val="FD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63" name="Freeform 583">
              <a:extLst>
                <a:ext uri="{FF2B5EF4-FFF2-40B4-BE49-F238E27FC236}">
                  <a16:creationId xmlns:a16="http://schemas.microsoft.com/office/drawing/2014/main" id="{70282018-4957-46A4-ADD5-63D5437A7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4" y="910"/>
              <a:ext cx="56" cy="35"/>
            </a:xfrm>
            <a:custGeom>
              <a:avLst/>
              <a:gdLst>
                <a:gd name="T0" fmla="*/ 0 w 24"/>
                <a:gd name="T1" fmla="*/ 220 h 14"/>
                <a:gd name="T2" fmla="*/ 126 w 24"/>
                <a:gd name="T3" fmla="*/ 95 h 14"/>
                <a:gd name="T4" fmla="*/ 306 w 24"/>
                <a:gd name="T5" fmla="*/ 33 h 14"/>
                <a:gd name="T6" fmla="*/ 0 w 24"/>
                <a:gd name="T7" fmla="*/ 175 h 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" h="14">
                  <a:moveTo>
                    <a:pt x="0" y="14"/>
                  </a:moveTo>
                  <a:cubicBezTo>
                    <a:pt x="3" y="11"/>
                    <a:pt x="6" y="8"/>
                    <a:pt x="10" y="6"/>
                  </a:cubicBezTo>
                  <a:cubicBezTo>
                    <a:pt x="14" y="4"/>
                    <a:pt x="20" y="5"/>
                    <a:pt x="24" y="2"/>
                  </a:cubicBezTo>
                  <a:cubicBezTo>
                    <a:pt x="14" y="0"/>
                    <a:pt x="4" y="2"/>
                    <a:pt x="0" y="11"/>
                  </a:cubicBezTo>
                </a:path>
              </a:pathLst>
            </a:custGeom>
            <a:solidFill>
              <a:srgbClr val="FD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64" name="Freeform 584">
              <a:extLst>
                <a:ext uri="{FF2B5EF4-FFF2-40B4-BE49-F238E27FC236}">
                  <a16:creationId xmlns:a16="http://schemas.microsoft.com/office/drawing/2014/main" id="{B3ECFD68-F8BA-42AA-AEDD-0C5B969AF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9" y="1224"/>
              <a:ext cx="32" cy="39"/>
            </a:xfrm>
            <a:custGeom>
              <a:avLst/>
              <a:gdLst>
                <a:gd name="T0" fmla="*/ 167 w 14"/>
                <a:gd name="T1" fmla="*/ 29 h 16"/>
                <a:gd name="T2" fmla="*/ 57 w 14"/>
                <a:gd name="T3" fmla="*/ 232 h 16"/>
                <a:gd name="T4" fmla="*/ 167 w 14"/>
                <a:gd name="T5" fmla="*/ 0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16">
                  <a:moveTo>
                    <a:pt x="14" y="2"/>
                  </a:moveTo>
                  <a:cubicBezTo>
                    <a:pt x="7" y="1"/>
                    <a:pt x="7" y="11"/>
                    <a:pt x="5" y="16"/>
                  </a:cubicBezTo>
                  <a:cubicBezTo>
                    <a:pt x="0" y="9"/>
                    <a:pt x="7" y="1"/>
                    <a:pt x="14" y="0"/>
                  </a:cubicBezTo>
                </a:path>
              </a:pathLst>
            </a:custGeom>
            <a:solidFill>
              <a:srgbClr val="FD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65" name="Freeform 585">
              <a:extLst>
                <a:ext uri="{FF2B5EF4-FFF2-40B4-BE49-F238E27FC236}">
                  <a16:creationId xmlns:a16="http://schemas.microsoft.com/office/drawing/2014/main" id="{D31591E4-43A1-4E48-9418-904F55910A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1352"/>
              <a:ext cx="37" cy="62"/>
            </a:xfrm>
            <a:custGeom>
              <a:avLst/>
              <a:gdLst>
                <a:gd name="T0" fmla="*/ 199 w 16"/>
                <a:gd name="T1" fmla="*/ 92 h 25"/>
                <a:gd name="T2" fmla="*/ 160 w 16"/>
                <a:gd name="T3" fmla="*/ 382 h 25"/>
                <a:gd name="T4" fmla="*/ 150 w 16"/>
                <a:gd name="T5" fmla="*/ 92 h 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" h="25">
                  <a:moveTo>
                    <a:pt x="16" y="6"/>
                  </a:moveTo>
                  <a:cubicBezTo>
                    <a:pt x="5" y="0"/>
                    <a:pt x="10" y="21"/>
                    <a:pt x="13" y="25"/>
                  </a:cubicBezTo>
                  <a:cubicBezTo>
                    <a:pt x="5" y="23"/>
                    <a:pt x="0" y="5"/>
                    <a:pt x="12" y="6"/>
                  </a:cubicBezTo>
                </a:path>
              </a:pathLst>
            </a:custGeom>
            <a:solidFill>
              <a:srgbClr val="FD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66" name="Freeform 586">
              <a:extLst>
                <a:ext uri="{FF2B5EF4-FFF2-40B4-BE49-F238E27FC236}">
                  <a16:creationId xmlns:a16="http://schemas.microsoft.com/office/drawing/2014/main" id="{4D2D95EA-2D18-4E41-A819-9936C8F51A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5" y="1172"/>
              <a:ext cx="32" cy="34"/>
            </a:xfrm>
            <a:custGeom>
              <a:avLst/>
              <a:gdLst>
                <a:gd name="T0" fmla="*/ 0 w 14"/>
                <a:gd name="T1" fmla="*/ 100 h 14"/>
                <a:gd name="T2" fmla="*/ 94 w 14"/>
                <a:gd name="T3" fmla="*/ 29 h 14"/>
                <a:gd name="T4" fmla="*/ 130 w 14"/>
                <a:gd name="T5" fmla="*/ 12 h 14"/>
                <a:gd name="T6" fmla="*/ 167 w 14"/>
                <a:gd name="T7" fmla="*/ 58 h 14"/>
                <a:gd name="T8" fmla="*/ 121 w 14"/>
                <a:gd name="T9" fmla="*/ 141 h 14"/>
                <a:gd name="T10" fmla="*/ 11 w 14"/>
                <a:gd name="T11" fmla="*/ 129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" h="14">
                  <a:moveTo>
                    <a:pt x="0" y="7"/>
                  </a:moveTo>
                  <a:cubicBezTo>
                    <a:pt x="3" y="7"/>
                    <a:pt x="6" y="3"/>
                    <a:pt x="8" y="2"/>
                  </a:cubicBezTo>
                  <a:cubicBezTo>
                    <a:pt x="9" y="0"/>
                    <a:pt x="9" y="0"/>
                    <a:pt x="11" y="1"/>
                  </a:cubicBezTo>
                  <a:cubicBezTo>
                    <a:pt x="12" y="2"/>
                    <a:pt x="14" y="2"/>
                    <a:pt x="14" y="4"/>
                  </a:cubicBezTo>
                  <a:cubicBezTo>
                    <a:pt x="14" y="6"/>
                    <a:pt x="11" y="9"/>
                    <a:pt x="10" y="10"/>
                  </a:cubicBezTo>
                  <a:cubicBezTo>
                    <a:pt x="7" y="14"/>
                    <a:pt x="4" y="10"/>
                    <a:pt x="1" y="9"/>
                  </a:cubicBezTo>
                </a:path>
              </a:pathLst>
            </a:custGeom>
            <a:solidFill>
              <a:srgbClr val="F9D7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67" name="Freeform 587">
              <a:extLst>
                <a:ext uri="{FF2B5EF4-FFF2-40B4-BE49-F238E27FC236}">
                  <a16:creationId xmlns:a16="http://schemas.microsoft.com/office/drawing/2014/main" id="{3FCF9EFC-7E2E-46AD-B365-84013C4A39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1" y="1147"/>
              <a:ext cx="74" cy="47"/>
            </a:xfrm>
            <a:custGeom>
              <a:avLst/>
              <a:gdLst>
                <a:gd name="T0" fmla="*/ 0 w 32"/>
                <a:gd name="T1" fmla="*/ 42 h 19"/>
                <a:gd name="T2" fmla="*/ 113 w 32"/>
                <a:gd name="T3" fmla="*/ 121 h 19"/>
                <a:gd name="T4" fmla="*/ 160 w 32"/>
                <a:gd name="T5" fmla="*/ 215 h 19"/>
                <a:gd name="T6" fmla="*/ 208 w 32"/>
                <a:gd name="T7" fmla="*/ 257 h 19"/>
                <a:gd name="T8" fmla="*/ 245 w 32"/>
                <a:gd name="T9" fmla="*/ 287 h 19"/>
                <a:gd name="T10" fmla="*/ 321 w 32"/>
                <a:gd name="T11" fmla="*/ 215 h 19"/>
                <a:gd name="T12" fmla="*/ 370 w 32"/>
                <a:gd name="T13" fmla="*/ 134 h 19"/>
                <a:gd name="T14" fmla="*/ 386 w 32"/>
                <a:gd name="T15" fmla="*/ 92 h 19"/>
                <a:gd name="T16" fmla="*/ 331 w 32"/>
                <a:gd name="T17" fmla="*/ 74 h 19"/>
                <a:gd name="T18" fmla="*/ 224 w 32"/>
                <a:gd name="T19" fmla="*/ 62 h 19"/>
                <a:gd name="T20" fmla="*/ 134 w 32"/>
                <a:gd name="T21" fmla="*/ 42 h 19"/>
                <a:gd name="T22" fmla="*/ 86 w 32"/>
                <a:gd name="T23" fmla="*/ 12 h 19"/>
                <a:gd name="T24" fmla="*/ 37 w 32"/>
                <a:gd name="T25" fmla="*/ 12 h 1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2" h="19">
                  <a:moveTo>
                    <a:pt x="0" y="3"/>
                  </a:moveTo>
                  <a:cubicBezTo>
                    <a:pt x="3" y="5"/>
                    <a:pt x="6" y="6"/>
                    <a:pt x="9" y="8"/>
                  </a:cubicBezTo>
                  <a:cubicBezTo>
                    <a:pt x="11" y="10"/>
                    <a:pt x="11" y="13"/>
                    <a:pt x="13" y="14"/>
                  </a:cubicBezTo>
                  <a:cubicBezTo>
                    <a:pt x="14" y="15"/>
                    <a:pt x="16" y="16"/>
                    <a:pt x="17" y="17"/>
                  </a:cubicBezTo>
                  <a:cubicBezTo>
                    <a:pt x="17" y="18"/>
                    <a:pt x="19" y="19"/>
                    <a:pt x="20" y="19"/>
                  </a:cubicBezTo>
                  <a:cubicBezTo>
                    <a:pt x="22" y="19"/>
                    <a:pt x="24" y="16"/>
                    <a:pt x="26" y="14"/>
                  </a:cubicBezTo>
                  <a:cubicBezTo>
                    <a:pt x="27" y="12"/>
                    <a:pt x="28" y="11"/>
                    <a:pt x="30" y="9"/>
                  </a:cubicBezTo>
                  <a:cubicBezTo>
                    <a:pt x="31" y="8"/>
                    <a:pt x="32" y="7"/>
                    <a:pt x="31" y="6"/>
                  </a:cubicBezTo>
                  <a:cubicBezTo>
                    <a:pt x="30" y="5"/>
                    <a:pt x="27" y="5"/>
                    <a:pt x="27" y="5"/>
                  </a:cubicBezTo>
                  <a:cubicBezTo>
                    <a:pt x="24" y="5"/>
                    <a:pt x="21" y="4"/>
                    <a:pt x="18" y="4"/>
                  </a:cubicBezTo>
                  <a:cubicBezTo>
                    <a:pt x="16" y="4"/>
                    <a:pt x="13" y="3"/>
                    <a:pt x="11" y="3"/>
                  </a:cubicBezTo>
                  <a:cubicBezTo>
                    <a:pt x="9" y="2"/>
                    <a:pt x="8" y="2"/>
                    <a:pt x="7" y="1"/>
                  </a:cubicBezTo>
                  <a:cubicBezTo>
                    <a:pt x="5" y="0"/>
                    <a:pt x="5" y="1"/>
                    <a:pt x="3" y="1"/>
                  </a:cubicBezTo>
                </a:path>
              </a:pathLst>
            </a:custGeom>
            <a:solidFill>
              <a:srgbClr val="F9D7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68" name="Freeform 588">
              <a:extLst>
                <a:ext uri="{FF2B5EF4-FFF2-40B4-BE49-F238E27FC236}">
                  <a16:creationId xmlns:a16="http://schemas.microsoft.com/office/drawing/2014/main" id="{2DD02892-D622-4748-B2B0-9032477FDF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3" y="3483"/>
              <a:ext cx="28" cy="34"/>
            </a:xfrm>
            <a:custGeom>
              <a:avLst/>
              <a:gdLst>
                <a:gd name="T0" fmla="*/ 65 w 12"/>
                <a:gd name="T1" fmla="*/ 12 h 14"/>
                <a:gd name="T2" fmla="*/ 12 w 12"/>
                <a:gd name="T3" fmla="*/ 100 h 14"/>
                <a:gd name="T4" fmla="*/ 37 w 12"/>
                <a:gd name="T5" fmla="*/ 202 h 14"/>
                <a:gd name="T6" fmla="*/ 152 w 12"/>
                <a:gd name="T7" fmla="*/ 129 h 14"/>
                <a:gd name="T8" fmla="*/ 86 w 12"/>
                <a:gd name="T9" fmla="*/ 12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4">
                  <a:moveTo>
                    <a:pt x="5" y="1"/>
                  </a:moveTo>
                  <a:cubicBezTo>
                    <a:pt x="4" y="0"/>
                    <a:pt x="2" y="5"/>
                    <a:pt x="1" y="7"/>
                  </a:cubicBezTo>
                  <a:cubicBezTo>
                    <a:pt x="0" y="10"/>
                    <a:pt x="0" y="12"/>
                    <a:pt x="3" y="14"/>
                  </a:cubicBezTo>
                  <a:cubicBezTo>
                    <a:pt x="6" y="13"/>
                    <a:pt x="8" y="10"/>
                    <a:pt x="12" y="9"/>
                  </a:cubicBezTo>
                  <a:cubicBezTo>
                    <a:pt x="12" y="6"/>
                    <a:pt x="9" y="3"/>
                    <a:pt x="7" y="1"/>
                  </a:cubicBezTo>
                </a:path>
              </a:pathLst>
            </a:custGeom>
            <a:solidFill>
              <a:srgbClr val="F9D7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69" name="Freeform 589">
              <a:extLst>
                <a:ext uri="{FF2B5EF4-FFF2-40B4-BE49-F238E27FC236}">
                  <a16:creationId xmlns:a16="http://schemas.microsoft.com/office/drawing/2014/main" id="{E7945308-EB18-40F3-A09E-7BEFFEECD5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8" y="3468"/>
              <a:ext cx="23" cy="34"/>
            </a:xfrm>
            <a:custGeom>
              <a:avLst/>
              <a:gdLst>
                <a:gd name="T0" fmla="*/ 0 w 10"/>
                <a:gd name="T1" fmla="*/ 202 h 14"/>
                <a:gd name="T2" fmla="*/ 110 w 10"/>
                <a:gd name="T3" fmla="*/ 202 h 14"/>
                <a:gd name="T4" fmla="*/ 122 w 10"/>
                <a:gd name="T5" fmla="*/ 87 h 14"/>
                <a:gd name="T6" fmla="*/ 64 w 10"/>
                <a:gd name="T7" fmla="*/ 12 h 14"/>
                <a:gd name="T8" fmla="*/ 12 w 10"/>
                <a:gd name="T9" fmla="*/ 16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14">
                  <a:moveTo>
                    <a:pt x="0" y="14"/>
                  </a:moveTo>
                  <a:cubicBezTo>
                    <a:pt x="1" y="14"/>
                    <a:pt x="8" y="14"/>
                    <a:pt x="9" y="14"/>
                  </a:cubicBezTo>
                  <a:cubicBezTo>
                    <a:pt x="10" y="13"/>
                    <a:pt x="10" y="8"/>
                    <a:pt x="10" y="6"/>
                  </a:cubicBezTo>
                  <a:cubicBezTo>
                    <a:pt x="10" y="4"/>
                    <a:pt x="8" y="0"/>
                    <a:pt x="5" y="1"/>
                  </a:cubicBezTo>
                  <a:cubicBezTo>
                    <a:pt x="3" y="2"/>
                    <a:pt x="2" y="9"/>
                    <a:pt x="1" y="11"/>
                  </a:cubicBezTo>
                </a:path>
              </a:pathLst>
            </a:custGeom>
            <a:solidFill>
              <a:srgbClr val="F9D7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70" name="Freeform 590">
              <a:extLst>
                <a:ext uri="{FF2B5EF4-FFF2-40B4-BE49-F238E27FC236}">
                  <a16:creationId xmlns:a16="http://schemas.microsoft.com/office/drawing/2014/main" id="{0955749A-2F16-4470-AA72-060C8C2B1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4" y="3532"/>
              <a:ext cx="57" cy="59"/>
            </a:xfrm>
            <a:custGeom>
              <a:avLst/>
              <a:gdLst>
                <a:gd name="T0" fmla="*/ 119 w 25"/>
                <a:gd name="T1" fmla="*/ 42 h 24"/>
                <a:gd name="T2" fmla="*/ 73 w 25"/>
                <a:gd name="T3" fmla="*/ 356 h 24"/>
                <a:gd name="T4" fmla="*/ 166 w 25"/>
                <a:gd name="T5" fmla="*/ 236 h 24"/>
                <a:gd name="T6" fmla="*/ 296 w 25"/>
                <a:gd name="T7" fmla="*/ 162 h 24"/>
                <a:gd name="T8" fmla="*/ 203 w 25"/>
                <a:gd name="T9" fmla="*/ 91 h 24"/>
                <a:gd name="T10" fmla="*/ 130 w 25"/>
                <a:gd name="T11" fmla="*/ 3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24">
                  <a:moveTo>
                    <a:pt x="10" y="3"/>
                  </a:moveTo>
                  <a:cubicBezTo>
                    <a:pt x="10" y="7"/>
                    <a:pt x="0" y="24"/>
                    <a:pt x="6" y="24"/>
                  </a:cubicBezTo>
                  <a:cubicBezTo>
                    <a:pt x="9" y="24"/>
                    <a:pt x="12" y="17"/>
                    <a:pt x="14" y="16"/>
                  </a:cubicBezTo>
                  <a:cubicBezTo>
                    <a:pt x="18" y="13"/>
                    <a:pt x="21" y="13"/>
                    <a:pt x="25" y="11"/>
                  </a:cubicBezTo>
                  <a:cubicBezTo>
                    <a:pt x="23" y="9"/>
                    <a:pt x="20" y="8"/>
                    <a:pt x="17" y="6"/>
                  </a:cubicBezTo>
                  <a:cubicBezTo>
                    <a:pt x="15" y="4"/>
                    <a:pt x="13" y="0"/>
                    <a:pt x="11" y="2"/>
                  </a:cubicBezTo>
                </a:path>
              </a:pathLst>
            </a:custGeom>
            <a:solidFill>
              <a:srgbClr val="F9D7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71" name="Freeform 591">
              <a:extLst>
                <a:ext uri="{FF2B5EF4-FFF2-40B4-BE49-F238E27FC236}">
                  <a16:creationId xmlns:a16="http://schemas.microsoft.com/office/drawing/2014/main" id="{E9B2789F-ADEC-499F-A8CF-CD7A669CF4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9" y="3554"/>
              <a:ext cx="69" cy="57"/>
            </a:xfrm>
            <a:custGeom>
              <a:avLst/>
              <a:gdLst>
                <a:gd name="T0" fmla="*/ 12 w 30"/>
                <a:gd name="T1" fmla="*/ 124 h 23"/>
                <a:gd name="T2" fmla="*/ 85 w 30"/>
                <a:gd name="T3" fmla="*/ 74 h 23"/>
                <a:gd name="T4" fmla="*/ 207 w 30"/>
                <a:gd name="T5" fmla="*/ 104 h 23"/>
                <a:gd name="T6" fmla="*/ 290 w 30"/>
                <a:gd name="T7" fmla="*/ 278 h 23"/>
                <a:gd name="T8" fmla="*/ 317 w 30"/>
                <a:gd name="T9" fmla="*/ 349 h 23"/>
                <a:gd name="T10" fmla="*/ 338 w 30"/>
                <a:gd name="T11" fmla="*/ 307 h 23"/>
                <a:gd name="T12" fmla="*/ 354 w 30"/>
                <a:gd name="T13" fmla="*/ 166 h 23"/>
                <a:gd name="T14" fmla="*/ 366 w 30"/>
                <a:gd name="T15" fmla="*/ 124 h 23"/>
                <a:gd name="T16" fmla="*/ 329 w 30"/>
                <a:gd name="T17" fmla="*/ 104 h 23"/>
                <a:gd name="T18" fmla="*/ 216 w 30"/>
                <a:gd name="T19" fmla="*/ 74 h 23"/>
                <a:gd name="T20" fmla="*/ 186 w 30"/>
                <a:gd name="T21" fmla="*/ 42 h 23"/>
                <a:gd name="T22" fmla="*/ 159 w 30"/>
                <a:gd name="T23" fmla="*/ 12 h 23"/>
                <a:gd name="T24" fmla="*/ 85 w 30"/>
                <a:gd name="T25" fmla="*/ 0 h 23"/>
                <a:gd name="T26" fmla="*/ 28 w 30"/>
                <a:gd name="T27" fmla="*/ 30 h 23"/>
                <a:gd name="T28" fmla="*/ 0 w 30"/>
                <a:gd name="T29" fmla="*/ 92 h 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0" h="23">
                  <a:moveTo>
                    <a:pt x="1" y="8"/>
                  </a:moveTo>
                  <a:cubicBezTo>
                    <a:pt x="2" y="7"/>
                    <a:pt x="5" y="6"/>
                    <a:pt x="7" y="5"/>
                  </a:cubicBezTo>
                  <a:cubicBezTo>
                    <a:pt x="10" y="5"/>
                    <a:pt x="14" y="6"/>
                    <a:pt x="17" y="7"/>
                  </a:cubicBezTo>
                  <a:cubicBezTo>
                    <a:pt x="21" y="10"/>
                    <a:pt x="24" y="14"/>
                    <a:pt x="24" y="18"/>
                  </a:cubicBezTo>
                  <a:cubicBezTo>
                    <a:pt x="24" y="20"/>
                    <a:pt x="24" y="22"/>
                    <a:pt x="26" y="23"/>
                  </a:cubicBezTo>
                  <a:cubicBezTo>
                    <a:pt x="28" y="23"/>
                    <a:pt x="28" y="21"/>
                    <a:pt x="28" y="20"/>
                  </a:cubicBezTo>
                  <a:cubicBezTo>
                    <a:pt x="28" y="17"/>
                    <a:pt x="29" y="14"/>
                    <a:pt x="29" y="11"/>
                  </a:cubicBezTo>
                  <a:cubicBezTo>
                    <a:pt x="29" y="10"/>
                    <a:pt x="30" y="9"/>
                    <a:pt x="30" y="8"/>
                  </a:cubicBezTo>
                  <a:cubicBezTo>
                    <a:pt x="29" y="7"/>
                    <a:pt x="28" y="7"/>
                    <a:pt x="27" y="7"/>
                  </a:cubicBezTo>
                  <a:cubicBezTo>
                    <a:pt x="24" y="6"/>
                    <a:pt x="21" y="6"/>
                    <a:pt x="18" y="5"/>
                  </a:cubicBezTo>
                  <a:cubicBezTo>
                    <a:pt x="17" y="4"/>
                    <a:pt x="16" y="4"/>
                    <a:pt x="15" y="3"/>
                  </a:cubicBezTo>
                  <a:cubicBezTo>
                    <a:pt x="14" y="2"/>
                    <a:pt x="14" y="2"/>
                    <a:pt x="13" y="1"/>
                  </a:cubicBezTo>
                  <a:cubicBezTo>
                    <a:pt x="12" y="0"/>
                    <a:pt x="9" y="0"/>
                    <a:pt x="7" y="0"/>
                  </a:cubicBezTo>
                  <a:cubicBezTo>
                    <a:pt x="5" y="1"/>
                    <a:pt x="3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</a:path>
              </a:pathLst>
            </a:custGeom>
            <a:solidFill>
              <a:srgbClr val="F9D7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72" name="Freeform 592">
              <a:extLst>
                <a:ext uri="{FF2B5EF4-FFF2-40B4-BE49-F238E27FC236}">
                  <a16:creationId xmlns:a16="http://schemas.microsoft.com/office/drawing/2014/main" id="{484202C7-DD1E-4C07-8066-908F060DAC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8" y="3552"/>
              <a:ext cx="51" cy="61"/>
            </a:xfrm>
            <a:custGeom>
              <a:avLst/>
              <a:gdLst>
                <a:gd name="T0" fmla="*/ 274 w 22"/>
                <a:gd name="T1" fmla="*/ 41 h 25"/>
                <a:gd name="T2" fmla="*/ 172 w 22"/>
                <a:gd name="T3" fmla="*/ 273 h 25"/>
                <a:gd name="T4" fmla="*/ 162 w 22"/>
                <a:gd name="T5" fmla="*/ 334 h 25"/>
                <a:gd name="T6" fmla="*/ 102 w 22"/>
                <a:gd name="T7" fmla="*/ 364 h 25"/>
                <a:gd name="T8" fmla="*/ 49 w 22"/>
                <a:gd name="T9" fmla="*/ 232 h 25"/>
                <a:gd name="T10" fmla="*/ 12 w 22"/>
                <a:gd name="T11" fmla="*/ 120 h 25"/>
                <a:gd name="T12" fmla="*/ 114 w 22"/>
                <a:gd name="T13" fmla="*/ 100 h 25"/>
                <a:gd name="T14" fmla="*/ 199 w 22"/>
                <a:gd name="T15" fmla="*/ 71 h 25"/>
                <a:gd name="T16" fmla="*/ 274 w 22"/>
                <a:gd name="T17" fmla="*/ 12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" h="25">
                  <a:moveTo>
                    <a:pt x="22" y="3"/>
                  </a:moveTo>
                  <a:cubicBezTo>
                    <a:pt x="17" y="7"/>
                    <a:pt x="14" y="13"/>
                    <a:pt x="14" y="19"/>
                  </a:cubicBezTo>
                  <a:cubicBezTo>
                    <a:pt x="13" y="21"/>
                    <a:pt x="14" y="22"/>
                    <a:pt x="13" y="23"/>
                  </a:cubicBezTo>
                  <a:cubicBezTo>
                    <a:pt x="12" y="24"/>
                    <a:pt x="9" y="24"/>
                    <a:pt x="8" y="25"/>
                  </a:cubicBezTo>
                  <a:cubicBezTo>
                    <a:pt x="3" y="25"/>
                    <a:pt x="5" y="19"/>
                    <a:pt x="4" y="16"/>
                  </a:cubicBezTo>
                  <a:cubicBezTo>
                    <a:pt x="3" y="14"/>
                    <a:pt x="0" y="10"/>
                    <a:pt x="1" y="8"/>
                  </a:cubicBezTo>
                  <a:cubicBezTo>
                    <a:pt x="2" y="6"/>
                    <a:pt x="7" y="7"/>
                    <a:pt x="9" y="7"/>
                  </a:cubicBezTo>
                  <a:cubicBezTo>
                    <a:pt x="11" y="6"/>
                    <a:pt x="14" y="6"/>
                    <a:pt x="16" y="5"/>
                  </a:cubicBezTo>
                  <a:cubicBezTo>
                    <a:pt x="17" y="4"/>
                    <a:pt x="21" y="0"/>
                    <a:pt x="22" y="1"/>
                  </a:cubicBezTo>
                </a:path>
              </a:pathLst>
            </a:custGeom>
            <a:solidFill>
              <a:srgbClr val="F9D7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73" name="Freeform 593">
              <a:extLst>
                <a:ext uri="{FF2B5EF4-FFF2-40B4-BE49-F238E27FC236}">
                  <a16:creationId xmlns:a16="http://schemas.microsoft.com/office/drawing/2014/main" id="{43D2C2BF-97F8-478D-BEE6-B305C7EA8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2" y="3559"/>
              <a:ext cx="28" cy="42"/>
            </a:xfrm>
            <a:custGeom>
              <a:avLst/>
              <a:gdLst>
                <a:gd name="T0" fmla="*/ 152 w 12"/>
                <a:gd name="T1" fmla="*/ 30 h 17"/>
                <a:gd name="T2" fmla="*/ 152 w 12"/>
                <a:gd name="T3" fmla="*/ 42 h 17"/>
                <a:gd name="T4" fmla="*/ 142 w 12"/>
                <a:gd name="T5" fmla="*/ 74 h 17"/>
                <a:gd name="T6" fmla="*/ 126 w 12"/>
                <a:gd name="T7" fmla="*/ 133 h 17"/>
                <a:gd name="T8" fmla="*/ 114 w 12"/>
                <a:gd name="T9" fmla="*/ 225 h 17"/>
                <a:gd name="T10" fmla="*/ 12 w 12"/>
                <a:gd name="T11" fmla="*/ 257 h 17"/>
                <a:gd name="T12" fmla="*/ 0 w 12"/>
                <a:gd name="T13" fmla="*/ 195 h 17"/>
                <a:gd name="T14" fmla="*/ 0 w 12"/>
                <a:gd name="T15" fmla="*/ 104 h 17"/>
                <a:gd name="T16" fmla="*/ 12 w 12"/>
                <a:gd name="T17" fmla="*/ 91 h 17"/>
                <a:gd name="T18" fmla="*/ 49 w 12"/>
                <a:gd name="T19" fmla="*/ 62 h 17"/>
                <a:gd name="T20" fmla="*/ 103 w 12"/>
                <a:gd name="T21" fmla="*/ 30 h 17"/>
                <a:gd name="T22" fmla="*/ 152 w 12"/>
                <a:gd name="T23" fmla="*/ 12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2" h="17">
                  <a:moveTo>
                    <a:pt x="12" y="2"/>
                  </a:moveTo>
                  <a:cubicBezTo>
                    <a:pt x="12" y="2"/>
                    <a:pt x="12" y="3"/>
                    <a:pt x="12" y="3"/>
                  </a:cubicBezTo>
                  <a:cubicBezTo>
                    <a:pt x="12" y="4"/>
                    <a:pt x="11" y="4"/>
                    <a:pt x="11" y="5"/>
                  </a:cubicBezTo>
                  <a:cubicBezTo>
                    <a:pt x="10" y="6"/>
                    <a:pt x="10" y="7"/>
                    <a:pt x="10" y="9"/>
                  </a:cubicBezTo>
                  <a:cubicBezTo>
                    <a:pt x="9" y="11"/>
                    <a:pt x="8" y="13"/>
                    <a:pt x="9" y="15"/>
                  </a:cubicBezTo>
                  <a:cubicBezTo>
                    <a:pt x="7" y="15"/>
                    <a:pt x="4" y="17"/>
                    <a:pt x="1" y="17"/>
                  </a:cubicBezTo>
                  <a:cubicBezTo>
                    <a:pt x="0" y="17"/>
                    <a:pt x="0" y="14"/>
                    <a:pt x="0" y="13"/>
                  </a:cubicBezTo>
                  <a:cubicBezTo>
                    <a:pt x="0" y="11"/>
                    <a:pt x="0" y="9"/>
                    <a:pt x="0" y="7"/>
                  </a:cubicBezTo>
                  <a:cubicBezTo>
                    <a:pt x="0" y="6"/>
                    <a:pt x="0" y="6"/>
                    <a:pt x="1" y="6"/>
                  </a:cubicBezTo>
                  <a:cubicBezTo>
                    <a:pt x="2" y="5"/>
                    <a:pt x="3" y="5"/>
                    <a:pt x="4" y="4"/>
                  </a:cubicBezTo>
                  <a:cubicBezTo>
                    <a:pt x="5" y="3"/>
                    <a:pt x="6" y="2"/>
                    <a:pt x="8" y="2"/>
                  </a:cubicBezTo>
                  <a:cubicBezTo>
                    <a:pt x="9" y="1"/>
                    <a:pt x="11" y="0"/>
                    <a:pt x="12" y="1"/>
                  </a:cubicBezTo>
                </a:path>
              </a:pathLst>
            </a:custGeom>
            <a:solidFill>
              <a:srgbClr val="F9D7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74" name="Freeform 594">
              <a:extLst>
                <a:ext uri="{FF2B5EF4-FFF2-40B4-BE49-F238E27FC236}">
                  <a16:creationId xmlns:a16="http://schemas.microsoft.com/office/drawing/2014/main" id="{A78AFF0E-C53F-456C-8729-8B20DD0213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2" y="2357"/>
              <a:ext cx="100" cy="59"/>
            </a:xfrm>
            <a:custGeom>
              <a:avLst/>
              <a:gdLst>
                <a:gd name="T0" fmla="*/ 0 w 43"/>
                <a:gd name="T1" fmla="*/ 133 h 24"/>
                <a:gd name="T2" fmla="*/ 0 w 43"/>
                <a:gd name="T3" fmla="*/ 356 h 24"/>
                <a:gd name="T4" fmla="*/ 542 w 43"/>
                <a:gd name="T5" fmla="*/ 327 h 24"/>
                <a:gd name="T6" fmla="*/ 530 w 43"/>
                <a:gd name="T7" fmla="*/ 0 h 24"/>
                <a:gd name="T8" fmla="*/ 0 w 43"/>
                <a:gd name="T9" fmla="*/ 133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" h="24">
                  <a:moveTo>
                    <a:pt x="0" y="9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31" y="15"/>
                    <a:pt x="43" y="22"/>
                  </a:cubicBezTo>
                  <a:cubicBezTo>
                    <a:pt x="42" y="0"/>
                    <a:pt x="42" y="0"/>
                    <a:pt x="42" y="0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D1AA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75" name="Freeform 595">
              <a:extLst>
                <a:ext uri="{FF2B5EF4-FFF2-40B4-BE49-F238E27FC236}">
                  <a16:creationId xmlns:a16="http://schemas.microsoft.com/office/drawing/2014/main" id="{FC35C4CB-E3CF-4178-8C76-243C6D456C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" y="1051"/>
              <a:ext cx="69" cy="52"/>
            </a:xfrm>
            <a:custGeom>
              <a:avLst/>
              <a:gdLst>
                <a:gd name="T0" fmla="*/ 366 w 30"/>
                <a:gd name="T1" fmla="*/ 62 h 21"/>
                <a:gd name="T2" fmla="*/ 0 w 30"/>
                <a:gd name="T3" fmla="*/ 319 h 21"/>
                <a:gd name="T4" fmla="*/ 94 w 30"/>
                <a:gd name="T5" fmla="*/ 74 h 21"/>
                <a:gd name="T6" fmla="*/ 338 w 30"/>
                <a:gd name="T7" fmla="*/ 42 h 2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" h="21">
                  <a:moveTo>
                    <a:pt x="30" y="4"/>
                  </a:moveTo>
                  <a:cubicBezTo>
                    <a:pt x="17" y="3"/>
                    <a:pt x="5" y="10"/>
                    <a:pt x="0" y="21"/>
                  </a:cubicBezTo>
                  <a:cubicBezTo>
                    <a:pt x="1" y="16"/>
                    <a:pt x="4" y="8"/>
                    <a:pt x="8" y="5"/>
                  </a:cubicBezTo>
                  <a:cubicBezTo>
                    <a:pt x="14" y="0"/>
                    <a:pt x="21" y="4"/>
                    <a:pt x="28" y="3"/>
                  </a:cubicBezTo>
                </a:path>
              </a:pathLst>
            </a:custGeom>
            <a:solidFill>
              <a:srgbClr val="FD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76" name="Freeform 596">
              <a:extLst>
                <a:ext uri="{FF2B5EF4-FFF2-40B4-BE49-F238E27FC236}">
                  <a16:creationId xmlns:a16="http://schemas.microsoft.com/office/drawing/2014/main" id="{0023E179-260B-436B-9406-C6A5DE82E5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8" y="1043"/>
              <a:ext cx="37" cy="72"/>
            </a:xfrm>
            <a:custGeom>
              <a:avLst/>
              <a:gdLst>
                <a:gd name="T0" fmla="*/ 199 w 16"/>
                <a:gd name="T1" fmla="*/ 0 h 29"/>
                <a:gd name="T2" fmla="*/ 113 w 16"/>
                <a:gd name="T3" fmla="*/ 137 h 29"/>
                <a:gd name="T4" fmla="*/ 187 w 16"/>
                <a:gd name="T5" fmla="*/ 444 h 29"/>
                <a:gd name="T6" fmla="*/ 150 w 16"/>
                <a:gd name="T7" fmla="*/ 12 h 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29">
                  <a:moveTo>
                    <a:pt x="16" y="0"/>
                  </a:moveTo>
                  <a:cubicBezTo>
                    <a:pt x="13" y="3"/>
                    <a:pt x="10" y="5"/>
                    <a:pt x="9" y="9"/>
                  </a:cubicBezTo>
                  <a:cubicBezTo>
                    <a:pt x="7" y="17"/>
                    <a:pt x="12" y="23"/>
                    <a:pt x="15" y="29"/>
                  </a:cubicBezTo>
                  <a:cubicBezTo>
                    <a:pt x="9" y="26"/>
                    <a:pt x="0" y="3"/>
                    <a:pt x="12" y="1"/>
                  </a:cubicBezTo>
                </a:path>
              </a:pathLst>
            </a:custGeom>
            <a:solidFill>
              <a:srgbClr val="FD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77" name="Freeform 597">
              <a:extLst>
                <a:ext uri="{FF2B5EF4-FFF2-40B4-BE49-F238E27FC236}">
                  <a16:creationId xmlns:a16="http://schemas.microsoft.com/office/drawing/2014/main" id="{9DFA3DAB-D5F4-42C4-8503-6F1661B994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" y="1167"/>
              <a:ext cx="28" cy="47"/>
            </a:xfrm>
            <a:custGeom>
              <a:avLst/>
              <a:gdLst>
                <a:gd name="T0" fmla="*/ 49 w 12"/>
                <a:gd name="T1" fmla="*/ 0 h 19"/>
                <a:gd name="T2" fmla="*/ 152 w 12"/>
                <a:gd name="T3" fmla="*/ 287 h 19"/>
                <a:gd name="T4" fmla="*/ 49 w 12"/>
                <a:gd name="T5" fmla="*/ 42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9">
                  <a:moveTo>
                    <a:pt x="4" y="0"/>
                  </a:moveTo>
                  <a:cubicBezTo>
                    <a:pt x="6" y="5"/>
                    <a:pt x="6" y="18"/>
                    <a:pt x="12" y="19"/>
                  </a:cubicBezTo>
                  <a:cubicBezTo>
                    <a:pt x="8" y="14"/>
                    <a:pt x="0" y="10"/>
                    <a:pt x="4" y="3"/>
                  </a:cubicBezTo>
                </a:path>
              </a:pathLst>
            </a:custGeom>
            <a:solidFill>
              <a:srgbClr val="FD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78" name="Freeform 598">
              <a:extLst>
                <a:ext uri="{FF2B5EF4-FFF2-40B4-BE49-F238E27FC236}">
                  <a16:creationId xmlns:a16="http://schemas.microsoft.com/office/drawing/2014/main" id="{614F02A0-5FFF-4E99-A8FD-2096320831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6" y="1177"/>
              <a:ext cx="41" cy="71"/>
            </a:xfrm>
            <a:custGeom>
              <a:avLst/>
              <a:gdLst>
                <a:gd name="T0" fmla="*/ 212 w 18"/>
                <a:gd name="T1" fmla="*/ 0 h 29"/>
                <a:gd name="T2" fmla="*/ 109 w 18"/>
                <a:gd name="T3" fmla="*/ 174 h 29"/>
                <a:gd name="T4" fmla="*/ 11 w 18"/>
                <a:gd name="T5" fmla="*/ 426 h 29"/>
                <a:gd name="T6" fmla="*/ 93 w 18"/>
                <a:gd name="T7" fmla="*/ 144 h 29"/>
                <a:gd name="T8" fmla="*/ 203 w 18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29">
                  <a:moveTo>
                    <a:pt x="18" y="0"/>
                  </a:moveTo>
                  <a:cubicBezTo>
                    <a:pt x="15" y="3"/>
                    <a:pt x="12" y="9"/>
                    <a:pt x="9" y="12"/>
                  </a:cubicBezTo>
                  <a:cubicBezTo>
                    <a:pt x="5" y="16"/>
                    <a:pt x="0" y="23"/>
                    <a:pt x="1" y="29"/>
                  </a:cubicBezTo>
                  <a:cubicBezTo>
                    <a:pt x="4" y="23"/>
                    <a:pt x="4" y="16"/>
                    <a:pt x="8" y="10"/>
                  </a:cubicBezTo>
                  <a:cubicBezTo>
                    <a:pt x="10" y="6"/>
                    <a:pt x="14" y="4"/>
                    <a:pt x="17" y="0"/>
                  </a:cubicBezTo>
                </a:path>
              </a:pathLst>
            </a:custGeom>
            <a:solidFill>
              <a:srgbClr val="FD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79" name="Freeform 599">
              <a:extLst>
                <a:ext uri="{FF2B5EF4-FFF2-40B4-BE49-F238E27FC236}">
                  <a16:creationId xmlns:a16="http://schemas.microsoft.com/office/drawing/2014/main" id="{BE7EF731-6D6A-4F68-8E8E-0215CD5B0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1" y="1162"/>
              <a:ext cx="33" cy="62"/>
            </a:xfrm>
            <a:custGeom>
              <a:avLst/>
              <a:gdLst>
                <a:gd name="T0" fmla="*/ 184 w 14"/>
                <a:gd name="T1" fmla="*/ 30 h 25"/>
                <a:gd name="T2" fmla="*/ 40 w 14"/>
                <a:gd name="T3" fmla="*/ 382 h 25"/>
                <a:gd name="T4" fmla="*/ 184 w 14"/>
                <a:gd name="T5" fmla="*/ 12 h 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25">
                  <a:moveTo>
                    <a:pt x="14" y="2"/>
                  </a:moveTo>
                  <a:cubicBezTo>
                    <a:pt x="5" y="7"/>
                    <a:pt x="3" y="15"/>
                    <a:pt x="3" y="25"/>
                  </a:cubicBezTo>
                  <a:cubicBezTo>
                    <a:pt x="0" y="17"/>
                    <a:pt x="3" y="0"/>
                    <a:pt x="14" y="1"/>
                  </a:cubicBezTo>
                </a:path>
              </a:pathLst>
            </a:custGeom>
            <a:solidFill>
              <a:srgbClr val="FD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80" name="Freeform 600">
              <a:extLst>
                <a:ext uri="{FF2B5EF4-FFF2-40B4-BE49-F238E27FC236}">
                  <a16:creationId xmlns:a16="http://schemas.microsoft.com/office/drawing/2014/main" id="{C4F91E50-A225-4227-A195-09BDC382AE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1" y="950"/>
              <a:ext cx="39" cy="71"/>
            </a:xfrm>
            <a:custGeom>
              <a:avLst/>
              <a:gdLst>
                <a:gd name="T0" fmla="*/ 204 w 17"/>
                <a:gd name="T1" fmla="*/ 0 h 29"/>
                <a:gd name="T2" fmla="*/ 158 w 17"/>
                <a:gd name="T3" fmla="*/ 426 h 29"/>
                <a:gd name="T4" fmla="*/ 158 w 17"/>
                <a:gd name="T5" fmla="*/ 42 h 2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29">
                  <a:moveTo>
                    <a:pt x="17" y="0"/>
                  </a:moveTo>
                  <a:cubicBezTo>
                    <a:pt x="6" y="1"/>
                    <a:pt x="10" y="23"/>
                    <a:pt x="13" y="29"/>
                  </a:cubicBezTo>
                  <a:cubicBezTo>
                    <a:pt x="8" y="23"/>
                    <a:pt x="0" y="6"/>
                    <a:pt x="13" y="3"/>
                  </a:cubicBezTo>
                </a:path>
              </a:pathLst>
            </a:custGeom>
            <a:solidFill>
              <a:srgbClr val="FD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81" name="Freeform 601">
              <a:extLst>
                <a:ext uri="{FF2B5EF4-FFF2-40B4-BE49-F238E27FC236}">
                  <a16:creationId xmlns:a16="http://schemas.microsoft.com/office/drawing/2014/main" id="{191B8601-7C45-407C-A318-5FEF4D6DF0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6" y="1110"/>
              <a:ext cx="41" cy="40"/>
            </a:xfrm>
            <a:custGeom>
              <a:avLst/>
              <a:gdLst>
                <a:gd name="T0" fmla="*/ 93 w 18"/>
                <a:gd name="T1" fmla="*/ 0 h 16"/>
                <a:gd name="T2" fmla="*/ 212 w 18"/>
                <a:gd name="T3" fmla="*/ 250 h 16"/>
                <a:gd name="T4" fmla="*/ 73 w 18"/>
                <a:gd name="T5" fmla="*/ 33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" h="16">
                  <a:moveTo>
                    <a:pt x="8" y="0"/>
                  </a:moveTo>
                  <a:cubicBezTo>
                    <a:pt x="8" y="6"/>
                    <a:pt x="12" y="15"/>
                    <a:pt x="18" y="16"/>
                  </a:cubicBezTo>
                  <a:cubicBezTo>
                    <a:pt x="14" y="13"/>
                    <a:pt x="0" y="10"/>
                    <a:pt x="6" y="2"/>
                  </a:cubicBezTo>
                </a:path>
              </a:pathLst>
            </a:custGeom>
            <a:solidFill>
              <a:srgbClr val="FD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82" name="Freeform 602">
              <a:extLst>
                <a:ext uri="{FF2B5EF4-FFF2-40B4-BE49-F238E27FC236}">
                  <a16:creationId xmlns:a16="http://schemas.microsoft.com/office/drawing/2014/main" id="{EA35483B-88C4-44BF-BCDF-E11BA67B28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9" y="1179"/>
              <a:ext cx="16" cy="55"/>
            </a:xfrm>
            <a:custGeom>
              <a:avLst/>
              <a:gdLst>
                <a:gd name="T0" fmla="*/ 85 w 7"/>
                <a:gd name="T1" fmla="*/ 0 h 22"/>
                <a:gd name="T2" fmla="*/ 48 w 7"/>
                <a:gd name="T3" fmla="*/ 345 h 22"/>
                <a:gd name="T4" fmla="*/ 57 w 7"/>
                <a:gd name="T5" fmla="*/ 0 h 2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22">
                  <a:moveTo>
                    <a:pt x="7" y="0"/>
                  </a:moveTo>
                  <a:cubicBezTo>
                    <a:pt x="4" y="5"/>
                    <a:pt x="2" y="16"/>
                    <a:pt x="4" y="22"/>
                  </a:cubicBezTo>
                  <a:cubicBezTo>
                    <a:pt x="0" y="17"/>
                    <a:pt x="1" y="5"/>
                    <a:pt x="5" y="0"/>
                  </a:cubicBezTo>
                </a:path>
              </a:pathLst>
            </a:custGeom>
            <a:solidFill>
              <a:srgbClr val="FD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83" name="Freeform 603">
              <a:extLst>
                <a:ext uri="{FF2B5EF4-FFF2-40B4-BE49-F238E27FC236}">
                  <a16:creationId xmlns:a16="http://schemas.microsoft.com/office/drawing/2014/main" id="{852F3E43-9606-455C-9A5E-375B120972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1229"/>
              <a:ext cx="32" cy="39"/>
            </a:xfrm>
            <a:custGeom>
              <a:avLst/>
              <a:gdLst>
                <a:gd name="T0" fmla="*/ 167 w 14"/>
                <a:gd name="T1" fmla="*/ 12 h 16"/>
                <a:gd name="T2" fmla="*/ 73 w 14"/>
                <a:gd name="T3" fmla="*/ 232 h 16"/>
                <a:gd name="T4" fmla="*/ 121 w 14"/>
                <a:gd name="T5" fmla="*/ 0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16">
                  <a:moveTo>
                    <a:pt x="14" y="1"/>
                  </a:moveTo>
                  <a:cubicBezTo>
                    <a:pt x="9" y="1"/>
                    <a:pt x="7" y="12"/>
                    <a:pt x="6" y="16"/>
                  </a:cubicBezTo>
                  <a:cubicBezTo>
                    <a:pt x="0" y="10"/>
                    <a:pt x="3" y="3"/>
                    <a:pt x="10" y="0"/>
                  </a:cubicBezTo>
                </a:path>
              </a:pathLst>
            </a:custGeom>
            <a:solidFill>
              <a:srgbClr val="FD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84" name="Freeform 604">
              <a:extLst>
                <a:ext uri="{FF2B5EF4-FFF2-40B4-BE49-F238E27FC236}">
                  <a16:creationId xmlns:a16="http://schemas.microsoft.com/office/drawing/2014/main" id="{E972124C-7A06-4209-8BA4-12D77D9BFA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9" y="888"/>
              <a:ext cx="25" cy="20"/>
            </a:xfrm>
            <a:custGeom>
              <a:avLst/>
              <a:gdLst>
                <a:gd name="T0" fmla="*/ 102 w 11"/>
                <a:gd name="T1" fmla="*/ 63 h 8"/>
                <a:gd name="T2" fmla="*/ 25 w 11"/>
                <a:gd name="T3" fmla="*/ 125 h 8"/>
                <a:gd name="T4" fmla="*/ 130 w 11"/>
                <a:gd name="T5" fmla="*/ 63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8">
                  <a:moveTo>
                    <a:pt x="9" y="4"/>
                  </a:moveTo>
                  <a:cubicBezTo>
                    <a:pt x="6" y="5"/>
                    <a:pt x="3" y="5"/>
                    <a:pt x="2" y="8"/>
                  </a:cubicBezTo>
                  <a:cubicBezTo>
                    <a:pt x="0" y="0"/>
                    <a:pt x="8" y="2"/>
                    <a:pt x="11" y="4"/>
                  </a:cubicBezTo>
                </a:path>
              </a:pathLst>
            </a:custGeom>
            <a:solidFill>
              <a:srgbClr val="FD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85" name="Freeform 605">
              <a:extLst>
                <a:ext uri="{FF2B5EF4-FFF2-40B4-BE49-F238E27FC236}">
                  <a16:creationId xmlns:a16="http://schemas.microsoft.com/office/drawing/2014/main" id="{104C8031-B489-4EA2-BBC5-ED0EA46E99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4" y="1009"/>
              <a:ext cx="51" cy="34"/>
            </a:xfrm>
            <a:custGeom>
              <a:avLst/>
              <a:gdLst>
                <a:gd name="T0" fmla="*/ 0 w 22"/>
                <a:gd name="T1" fmla="*/ 202 h 14"/>
                <a:gd name="T2" fmla="*/ 274 w 22"/>
                <a:gd name="T3" fmla="*/ 141 h 14"/>
                <a:gd name="T4" fmla="*/ 0 w 22"/>
                <a:gd name="T5" fmla="*/ 160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" h="14">
                  <a:moveTo>
                    <a:pt x="0" y="14"/>
                  </a:moveTo>
                  <a:cubicBezTo>
                    <a:pt x="4" y="6"/>
                    <a:pt x="15" y="7"/>
                    <a:pt x="22" y="10"/>
                  </a:cubicBezTo>
                  <a:cubicBezTo>
                    <a:pt x="14" y="6"/>
                    <a:pt x="5" y="0"/>
                    <a:pt x="0" y="11"/>
                  </a:cubicBezTo>
                </a:path>
              </a:pathLst>
            </a:custGeom>
            <a:solidFill>
              <a:srgbClr val="FD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86" name="Freeform 606">
              <a:extLst>
                <a:ext uri="{FF2B5EF4-FFF2-40B4-BE49-F238E27FC236}">
                  <a16:creationId xmlns:a16="http://schemas.microsoft.com/office/drawing/2014/main" id="{6C63142F-4CDA-4940-8C29-40F26EBB4C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1" y="1564"/>
              <a:ext cx="30" cy="42"/>
            </a:xfrm>
            <a:custGeom>
              <a:avLst/>
              <a:gdLst>
                <a:gd name="T0" fmla="*/ 159 w 13"/>
                <a:gd name="T1" fmla="*/ 0 h 17"/>
                <a:gd name="T2" fmla="*/ 159 w 13"/>
                <a:gd name="T3" fmla="*/ 257 h 17"/>
                <a:gd name="T4" fmla="*/ 122 w 13"/>
                <a:gd name="T5" fmla="*/ 12 h 1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17">
                  <a:moveTo>
                    <a:pt x="13" y="0"/>
                  </a:moveTo>
                  <a:cubicBezTo>
                    <a:pt x="5" y="2"/>
                    <a:pt x="8" y="15"/>
                    <a:pt x="13" y="17"/>
                  </a:cubicBezTo>
                  <a:cubicBezTo>
                    <a:pt x="7" y="14"/>
                    <a:pt x="0" y="6"/>
                    <a:pt x="10" y="1"/>
                  </a:cubicBezTo>
                </a:path>
              </a:pathLst>
            </a:custGeom>
            <a:solidFill>
              <a:srgbClr val="FD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87" name="Freeform 607">
              <a:extLst>
                <a:ext uri="{FF2B5EF4-FFF2-40B4-BE49-F238E27FC236}">
                  <a16:creationId xmlns:a16="http://schemas.microsoft.com/office/drawing/2014/main" id="{9EFFAC07-E1D4-4E35-BBFC-F3A0ED0011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8" y="1500"/>
              <a:ext cx="16" cy="32"/>
            </a:xfrm>
            <a:custGeom>
              <a:avLst/>
              <a:gdLst>
                <a:gd name="T0" fmla="*/ 85 w 7"/>
                <a:gd name="T1" fmla="*/ 42 h 13"/>
                <a:gd name="T2" fmla="*/ 73 w 7"/>
                <a:gd name="T3" fmla="*/ 194 h 13"/>
                <a:gd name="T4" fmla="*/ 0 w 7"/>
                <a:gd name="T5" fmla="*/ 121 h 13"/>
                <a:gd name="T6" fmla="*/ 73 w 7"/>
                <a:gd name="T7" fmla="*/ 0 h 1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13">
                  <a:moveTo>
                    <a:pt x="7" y="3"/>
                  </a:moveTo>
                  <a:cubicBezTo>
                    <a:pt x="2" y="2"/>
                    <a:pt x="4" y="11"/>
                    <a:pt x="6" y="13"/>
                  </a:cubicBezTo>
                  <a:cubicBezTo>
                    <a:pt x="4" y="12"/>
                    <a:pt x="1" y="10"/>
                    <a:pt x="0" y="8"/>
                  </a:cubicBezTo>
                  <a:cubicBezTo>
                    <a:pt x="0" y="5"/>
                    <a:pt x="3" y="1"/>
                    <a:pt x="6" y="0"/>
                  </a:cubicBezTo>
                </a:path>
              </a:pathLst>
            </a:custGeom>
            <a:solidFill>
              <a:srgbClr val="FD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88" name="Freeform 608">
              <a:extLst>
                <a:ext uri="{FF2B5EF4-FFF2-40B4-BE49-F238E27FC236}">
                  <a16:creationId xmlns:a16="http://schemas.microsoft.com/office/drawing/2014/main" id="{A3F3CEA5-9D54-4E67-B0C8-A198012A17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0" y="1547"/>
              <a:ext cx="21" cy="42"/>
            </a:xfrm>
            <a:custGeom>
              <a:avLst/>
              <a:gdLst>
                <a:gd name="T0" fmla="*/ 114 w 9"/>
                <a:gd name="T1" fmla="*/ 12 h 17"/>
                <a:gd name="T2" fmla="*/ 37 w 9"/>
                <a:gd name="T3" fmla="*/ 74 h 17"/>
                <a:gd name="T4" fmla="*/ 77 w 9"/>
                <a:gd name="T5" fmla="*/ 257 h 17"/>
                <a:gd name="T6" fmla="*/ 0 w 9"/>
                <a:gd name="T7" fmla="*/ 121 h 17"/>
                <a:gd name="T8" fmla="*/ 77 w 9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17">
                  <a:moveTo>
                    <a:pt x="9" y="1"/>
                  </a:moveTo>
                  <a:cubicBezTo>
                    <a:pt x="7" y="3"/>
                    <a:pt x="5" y="3"/>
                    <a:pt x="3" y="5"/>
                  </a:cubicBezTo>
                  <a:cubicBezTo>
                    <a:pt x="1" y="9"/>
                    <a:pt x="4" y="14"/>
                    <a:pt x="6" y="17"/>
                  </a:cubicBezTo>
                  <a:cubicBezTo>
                    <a:pt x="3" y="15"/>
                    <a:pt x="0" y="12"/>
                    <a:pt x="0" y="8"/>
                  </a:cubicBezTo>
                  <a:cubicBezTo>
                    <a:pt x="0" y="5"/>
                    <a:pt x="1" y="0"/>
                    <a:pt x="6" y="0"/>
                  </a:cubicBezTo>
                </a:path>
              </a:pathLst>
            </a:custGeom>
            <a:solidFill>
              <a:srgbClr val="FD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89" name="Freeform 609">
              <a:extLst>
                <a:ext uri="{FF2B5EF4-FFF2-40B4-BE49-F238E27FC236}">
                  <a16:creationId xmlns:a16="http://schemas.microsoft.com/office/drawing/2014/main" id="{96BCBDEC-126D-43F6-851F-2DFBE31668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8" y="1505"/>
              <a:ext cx="23" cy="40"/>
            </a:xfrm>
            <a:custGeom>
              <a:avLst/>
              <a:gdLst>
                <a:gd name="T0" fmla="*/ 122 w 10"/>
                <a:gd name="T1" fmla="*/ 50 h 16"/>
                <a:gd name="T2" fmla="*/ 74 w 10"/>
                <a:gd name="T3" fmla="*/ 250 h 16"/>
                <a:gd name="T4" fmla="*/ 64 w 10"/>
                <a:gd name="T5" fmla="*/ 33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16">
                  <a:moveTo>
                    <a:pt x="10" y="3"/>
                  </a:moveTo>
                  <a:cubicBezTo>
                    <a:pt x="4" y="0"/>
                    <a:pt x="3" y="13"/>
                    <a:pt x="6" y="16"/>
                  </a:cubicBezTo>
                  <a:cubicBezTo>
                    <a:pt x="2" y="12"/>
                    <a:pt x="0" y="5"/>
                    <a:pt x="5" y="2"/>
                  </a:cubicBezTo>
                </a:path>
              </a:pathLst>
            </a:custGeom>
            <a:solidFill>
              <a:srgbClr val="FD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90" name="Freeform 610">
              <a:extLst>
                <a:ext uri="{FF2B5EF4-FFF2-40B4-BE49-F238E27FC236}">
                  <a16:creationId xmlns:a16="http://schemas.microsoft.com/office/drawing/2014/main" id="{2D599B6E-BAB2-4E86-A8F4-3043F4CD7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3" y="1596"/>
              <a:ext cx="16" cy="25"/>
            </a:xfrm>
            <a:custGeom>
              <a:avLst/>
              <a:gdLst>
                <a:gd name="T0" fmla="*/ 85 w 7"/>
                <a:gd name="T1" fmla="*/ 20 h 10"/>
                <a:gd name="T2" fmla="*/ 48 w 7"/>
                <a:gd name="T3" fmla="*/ 63 h 10"/>
                <a:gd name="T4" fmla="*/ 37 w 7"/>
                <a:gd name="T5" fmla="*/ 158 h 10"/>
                <a:gd name="T6" fmla="*/ 73 w 7"/>
                <a:gd name="T7" fmla="*/ 0 h 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10">
                  <a:moveTo>
                    <a:pt x="7" y="1"/>
                  </a:moveTo>
                  <a:cubicBezTo>
                    <a:pt x="6" y="2"/>
                    <a:pt x="4" y="3"/>
                    <a:pt x="4" y="4"/>
                  </a:cubicBezTo>
                  <a:cubicBezTo>
                    <a:pt x="2" y="6"/>
                    <a:pt x="3" y="8"/>
                    <a:pt x="3" y="10"/>
                  </a:cubicBezTo>
                  <a:cubicBezTo>
                    <a:pt x="0" y="6"/>
                    <a:pt x="0" y="1"/>
                    <a:pt x="6" y="0"/>
                  </a:cubicBezTo>
                </a:path>
              </a:pathLst>
            </a:custGeom>
            <a:solidFill>
              <a:srgbClr val="FD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91" name="Freeform 611">
              <a:extLst>
                <a:ext uri="{FF2B5EF4-FFF2-40B4-BE49-F238E27FC236}">
                  <a16:creationId xmlns:a16="http://schemas.microsoft.com/office/drawing/2014/main" id="{9761E3A9-7E81-4011-B00D-0F48E35F39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3" y="1532"/>
              <a:ext cx="21" cy="40"/>
            </a:xfrm>
            <a:custGeom>
              <a:avLst/>
              <a:gdLst>
                <a:gd name="T0" fmla="*/ 114 w 9"/>
                <a:gd name="T1" fmla="*/ 33 h 16"/>
                <a:gd name="T2" fmla="*/ 65 w 9"/>
                <a:gd name="T3" fmla="*/ 50 h 16"/>
                <a:gd name="T4" fmla="*/ 86 w 9"/>
                <a:gd name="T5" fmla="*/ 250 h 16"/>
                <a:gd name="T6" fmla="*/ 86 w 9"/>
                <a:gd name="T7" fmla="*/ 0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16">
                  <a:moveTo>
                    <a:pt x="9" y="2"/>
                  </a:moveTo>
                  <a:cubicBezTo>
                    <a:pt x="8" y="0"/>
                    <a:pt x="6" y="2"/>
                    <a:pt x="5" y="3"/>
                  </a:cubicBezTo>
                  <a:cubicBezTo>
                    <a:pt x="3" y="7"/>
                    <a:pt x="5" y="13"/>
                    <a:pt x="7" y="16"/>
                  </a:cubicBezTo>
                  <a:cubicBezTo>
                    <a:pt x="3" y="14"/>
                    <a:pt x="0" y="2"/>
                    <a:pt x="7" y="0"/>
                  </a:cubicBezTo>
                </a:path>
              </a:pathLst>
            </a:custGeom>
            <a:solidFill>
              <a:srgbClr val="FD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92" name="Freeform 612">
              <a:extLst>
                <a:ext uri="{FF2B5EF4-FFF2-40B4-BE49-F238E27FC236}">
                  <a16:creationId xmlns:a16="http://schemas.microsoft.com/office/drawing/2014/main" id="{4DA83F0B-10D0-470A-9409-A19BC1D4F5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5" y="1559"/>
              <a:ext cx="23" cy="37"/>
            </a:xfrm>
            <a:custGeom>
              <a:avLst/>
              <a:gdLst>
                <a:gd name="T0" fmla="*/ 122 w 10"/>
                <a:gd name="T1" fmla="*/ 12 h 15"/>
                <a:gd name="T2" fmla="*/ 64 w 10"/>
                <a:gd name="T3" fmla="*/ 91 h 15"/>
                <a:gd name="T4" fmla="*/ 110 w 10"/>
                <a:gd name="T5" fmla="*/ 224 h 15"/>
                <a:gd name="T6" fmla="*/ 85 w 10"/>
                <a:gd name="T7" fmla="*/ 0 h 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15">
                  <a:moveTo>
                    <a:pt x="10" y="1"/>
                  </a:moveTo>
                  <a:cubicBezTo>
                    <a:pt x="8" y="3"/>
                    <a:pt x="6" y="3"/>
                    <a:pt x="5" y="6"/>
                  </a:cubicBezTo>
                  <a:cubicBezTo>
                    <a:pt x="4" y="9"/>
                    <a:pt x="6" y="13"/>
                    <a:pt x="9" y="15"/>
                  </a:cubicBezTo>
                  <a:cubicBezTo>
                    <a:pt x="4" y="12"/>
                    <a:pt x="0" y="3"/>
                    <a:pt x="7" y="0"/>
                  </a:cubicBezTo>
                </a:path>
              </a:pathLst>
            </a:custGeom>
            <a:solidFill>
              <a:srgbClr val="FD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93" name="Freeform 613">
              <a:extLst>
                <a:ext uri="{FF2B5EF4-FFF2-40B4-BE49-F238E27FC236}">
                  <a16:creationId xmlns:a16="http://schemas.microsoft.com/office/drawing/2014/main" id="{B4416E75-620F-494B-86E1-240ECF91B3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9" y="1517"/>
              <a:ext cx="18" cy="25"/>
            </a:xfrm>
            <a:custGeom>
              <a:avLst/>
              <a:gdLst>
                <a:gd name="T0" fmla="*/ 92 w 8"/>
                <a:gd name="T1" fmla="*/ 20 h 10"/>
                <a:gd name="T2" fmla="*/ 72 w 8"/>
                <a:gd name="T3" fmla="*/ 158 h 10"/>
                <a:gd name="T4" fmla="*/ 72 w 8"/>
                <a:gd name="T5" fmla="*/ 20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10">
                  <a:moveTo>
                    <a:pt x="8" y="1"/>
                  </a:moveTo>
                  <a:cubicBezTo>
                    <a:pt x="4" y="1"/>
                    <a:pt x="4" y="8"/>
                    <a:pt x="6" y="10"/>
                  </a:cubicBezTo>
                  <a:cubicBezTo>
                    <a:pt x="5" y="8"/>
                    <a:pt x="0" y="0"/>
                    <a:pt x="6" y="1"/>
                  </a:cubicBezTo>
                </a:path>
              </a:pathLst>
            </a:custGeom>
            <a:solidFill>
              <a:srgbClr val="FD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94" name="Freeform 614">
              <a:extLst>
                <a:ext uri="{FF2B5EF4-FFF2-40B4-BE49-F238E27FC236}">
                  <a16:creationId xmlns:a16="http://schemas.microsoft.com/office/drawing/2014/main" id="{4391B85B-309C-4D20-829F-E939A081AB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2" y="1582"/>
              <a:ext cx="21" cy="29"/>
            </a:xfrm>
            <a:custGeom>
              <a:avLst/>
              <a:gdLst>
                <a:gd name="T0" fmla="*/ 114 w 9"/>
                <a:gd name="T1" fmla="*/ 29 h 12"/>
                <a:gd name="T2" fmla="*/ 65 w 9"/>
                <a:gd name="T3" fmla="*/ 169 h 12"/>
                <a:gd name="T4" fmla="*/ 103 w 9"/>
                <a:gd name="T5" fmla="*/ 12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12">
                  <a:moveTo>
                    <a:pt x="9" y="2"/>
                  </a:moveTo>
                  <a:cubicBezTo>
                    <a:pt x="5" y="5"/>
                    <a:pt x="4" y="8"/>
                    <a:pt x="5" y="12"/>
                  </a:cubicBezTo>
                  <a:cubicBezTo>
                    <a:pt x="4" y="9"/>
                    <a:pt x="0" y="0"/>
                    <a:pt x="8" y="1"/>
                  </a:cubicBezTo>
                </a:path>
              </a:pathLst>
            </a:custGeom>
            <a:solidFill>
              <a:srgbClr val="FD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95" name="Freeform 615">
              <a:extLst>
                <a:ext uri="{FF2B5EF4-FFF2-40B4-BE49-F238E27FC236}">
                  <a16:creationId xmlns:a16="http://schemas.microsoft.com/office/drawing/2014/main" id="{672D4230-CEBA-45B5-BB90-188510D79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9" y="1604"/>
              <a:ext cx="11" cy="25"/>
            </a:xfrm>
            <a:custGeom>
              <a:avLst/>
              <a:gdLst>
                <a:gd name="T0" fmla="*/ 53 w 5"/>
                <a:gd name="T1" fmla="*/ 33 h 10"/>
                <a:gd name="T2" fmla="*/ 44 w 5"/>
                <a:gd name="T3" fmla="*/ 158 h 10"/>
                <a:gd name="T4" fmla="*/ 0 w 5"/>
                <a:gd name="T5" fmla="*/ 83 h 10"/>
                <a:gd name="T6" fmla="*/ 53 w 5"/>
                <a:gd name="T7" fmla="*/ 0 h 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10">
                  <a:moveTo>
                    <a:pt x="5" y="2"/>
                  </a:moveTo>
                  <a:cubicBezTo>
                    <a:pt x="2" y="1"/>
                    <a:pt x="3" y="9"/>
                    <a:pt x="4" y="10"/>
                  </a:cubicBezTo>
                  <a:cubicBezTo>
                    <a:pt x="3" y="8"/>
                    <a:pt x="1" y="7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</a:path>
              </a:pathLst>
            </a:custGeom>
            <a:solidFill>
              <a:srgbClr val="FD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96" name="Freeform 616">
              <a:extLst>
                <a:ext uri="{FF2B5EF4-FFF2-40B4-BE49-F238E27FC236}">
                  <a16:creationId xmlns:a16="http://schemas.microsoft.com/office/drawing/2014/main" id="{F964A672-C76C-4138-B928-F84645234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3" y="1629"/>
              <a:ext cx="24" cy="34"/>
            </a:xfrm>
            <a:custGeom>
              <a:avLst/>
              <a:gdLst>
                <a:gd name="T0" fmla="*/ 139 w 10"/>
                <a:gd name="T1" fmla="*/ 29 h 14"/>
                <a:gd name="T2" fmla="*/ 58 w 10"/>
                <a:gd name="T3" fmla="*/ 202 h 14"/>
                <a:gd name="T4" fmla="*/ 127 w 10"/>
                <a:gd name="T5" fmla="*/ 0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14">
                  <a:moveTo>
                    <a:pt x="10" y="2"/>
                  </a:moveTo>
                  <a:cubicBezTo>
                    <a:pt x="6" y="4"/>
                    <a:pt x="4" y="9"/>
                    <a:pt x="4" y="14"/>
                  </a:cubicBezTo>
                  <a:cubicBezTo>
                    <a:pt x="0" y="9"/>
                    <a:pt x="4" y="1"/>
                    <a:pt x="9" y="0"/>
                  </a:cubicBezTo>
                </a:path>
              </a:pathLst>
            </a:custGeom>
            <a:solidFill>
              <a:srgbClr val="FD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97" name="Freeform 617">
              <a:extLst>
                <a:ext uri="{FF2B5EF4-FFF2-40B4-BE49-F238E27FC236}">
                  <a16:creationId xmlns:a16="http://schemas.microsoft.com/office/drawing/2014/main" id="{7698F4DC-5958-4DBC-A2AE-6C133759C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7" y="1577"/>
              <a:ext cx="18" cy="39"/>
            </a:xfrm>
            <a:custGeom>
              <a:avLst/>
              <a:gdLst>
                <a:gd name="T0" fmla="*/ 92 w 8"/>
                <a:gd name="T1" fmla="*/ 12 h 16"/>
                <a:gd name="T2" fmla="*/ 36 w 8"/>
                <a:gd name="T3" fmla="*/ 144 h 16"/>
                <a:gd name="T4" fmla="*/ 36 w 8"/>
                <a:gd name="T5" fmla="*/ 232 h 16"/>
                <a:gd name="T6" fmla="*/ 81 w 8"/>
                <a:gd name="T7" fmla="*/ 0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16">
                  <a:moveTo>
                    <a:pt x="8" y="1"/>
                  </a:moveTo>
                  <a:cubicBezTo>
                    <a:pt x="5" y="3"/>
                    <a:pt x="4" y="6"/>
                    <a:pt x="3" y="10"/>
                  </a:cubicBezTo>
                  <a:cubicBezTo>
                    <a:pt x="3" y="12"/>
                    <a:pt x="4" y="14"/>
                    <a:pt x="3" y="16"/>
                  </a:cubicBezTo>
                  <a:cubicBezTo>
                    <a:pt x="0" y="11"/>
                    <a:pt x="1" y="2"/>
                    <a:pt x="7" y="0"/>
                  </a:cubicBezTo>
                </a:path>
              </a:pathLst>
            </a:custGeom>
            <a:solidFill>
              <a:srgbClr val="FD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98" name="Freeform 618">
              <a:extLst>
                <a:ext uri="{FF2B5EF4-FFF2-40B4-BE49-F238E27FC236}">
                  <a16:creationId xmlns:a16="http://schemas.microsoft.com/office/drawing/2014/main" id="{26012A09-38CD-4587-B885-83DBF42CB6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0" y="1547"/>
              <a:ext cx="18" cy="35"/>
            </a:xfrm>
            <a:custGeom>
              <a:avLst/>
              <a:gdLst>
                <a:gd name="T0" fmla="*/ 92 w 8"/>
                <a:gd name="T1" fmla="*/ 33 h 14"/>
                <a:gd name="T2" fmla="*/ 56 w 8"/>
                <a:gd name="T3" fmla="*/ 220 h 14"/>
                <a:gd name="T4" fmla="*/ 72 w 8"/>
                <a:gd name="T5" fmla="*/ 20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14">
                  <a:moveTo>
                    <a:pt x="8" y="2"/>
                  </a:moveTo>
                  <a:cubicBezTo>
                    <a:pt x="4" y="0"/>
                    <a:pt x="3" y="12"/>
                    <a:pt x="5" y="14"/>
                  </a:cubicBezTo>
                  <a:cubicBezTo>
                    <a:pt x="3" y="10"/>
                    <a:pt x="0" y="3"/>
                    <a:pt x="6" y="1"/>
                  </a:cubicBezTo>
                </a:path>
              </a:pathLst>
            </a:custGeom>
            <a:solidFill>
              <a:srgbClr val="FD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99" name="Freeform 619">
              <a:extLst>
                <a:ext uri="{FF2B5EF4-FFF2-40B4-BE49-F238E27FC236}">
                  <a16:creationId xmlns:a16="http://schemas.microsoft.com/office/drawing/2014/main" id="{F0C95525-55E8-45B1-908A-385CAD119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4" y="1629"/>
              <a:ext cx="24" cy="27"/>
            </a:xfrm>
            <a:custGeom>
              <a:avLst/>
              <a:gdLst>
                <a:gd name="T0" fmla="*/ 139 w 10"/>
                <a:gd name="T1" fmla="*/ 12 h 11"/>
                <a:gd name="T2" fmla="*/ 41 w 10"/>
                <a:gd name="T3" fmla="*/ 162 h 11"/>
                <a:gd name="T4" fmla="*/ 82 w 10"/>
                <a:gd name="T5" fmla="*/ 0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11">
                  <a:moveTo>
                    <a:pt x="10" y="1"/>
                  </a:moveTo>
                  <a:cubicBezTo>
                    <a:pt x="6" y="1"/>
                    <a:pt x="2" y="7"/>
                    <a:pt x="3" y="11"/>
                  </a:cubicBezTo>
                  <a:cubicBezTo>
                    <a:pt x="0" y="8"/>
                    <a:pt x="2" y="2"/>
                    <a:pt x="6" y="0"/>
                  </a:cubicBezTo>
                </a:path>
              </a:pathLst>
            </a:custGeom>
            <a:solidFill>
              <a:srgbClr val="FD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00" name="Freeform 620">
              <a:extLst>
                <a:ext uri="{FF2B5EF4-FFF2-40B4-BE49-F238E27FC236}">
                  <a16:creationId xmlns:a16="http://schemas.microsoft.com/office/drawing/2014/main" id="{F1426D93-52B8-428C-B3C6-171F3EC81A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6" y="1611"/>
              <a:ext cx="16" cy="35"/>
            </a:xfrm>
            <a:custGeom>
              <a:avLst/>
              <a:gdLst>
                <a:gd name="T0" fmla="*/ 85 w 7"/>
                <a:gd name="T1" fmla="*/ 33 h 14"/>
                <a:gd name="T2" fmla="*/ 48 w 7"/>
                <a:gd name="T3" fmla="*/ 220 h 14"/>
                <a:gd name="T4" fmla="*/ 73 w 7"/>
                <a:gd name="T5" fmla="*/ 0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14">
                  <a:moveTo>
                    <a:pt x="7" y="2"/>
                  </a:moveTo>
                  <a:cubicBezTo>
                    <a:pt x="2" y="2"/>
                    <a:pt x="3" y="11"/>
                    <a:pt x="4" y="14"/>
                  </a:cubicBezTo>
                  <a:cubicBezTo>
                    <a:pt x="0" y="10"/>
                    <a:pt x="0" y="3"/>
                    <a:pt x="6" y="0"/>
                  </a:cubicBezTo>
                </a:path>
              </a:pathLst>
            </a:custGeom>
            <a:solidFill>
              <a:srgbClr val="FD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01" name="Freeform 621">
              <a:extLst>
                <a:ext uri="{FF2B5EF4-FFF2-40B4-BE49-F238E27FC236}">
                  <a16:creationId xmlns:a16="http://schemas.microsoft.com/office/drawing/2014/main" id="{6CF54892-3F00-4F7F-8800-8E4811BD46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1" y="3211"/>
              <a:ext cx="21" cy="42"/>
            </a:xfrm>
            <a:custGeom>
              <a:avLst/>
              <a:gdLst>
                <a:gd name="T0" fmla="*/ 114 w 9"/>
                <a:gd name="T1" fmla="*/ 30 h 17"/>
                <a:gd name="T2" fmla="*/ 86 w 9"/>
                <a:gd name="T3" fmla="*/ 257 h 17"/>
                <a:gd name="T4" fmla="*/ 103 w 9"/>
                <a:gd name="T5" fmla="*/ 0 h 1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17">
                  <a:moveTo>
                    <a:pt x="9" y="2"/>
                  </a:moveTo>
                  <a:cubicBezTo>
                    <a:pt x="3" y="4"/>
                    <a:pt x="5" y="13"/>
                    <a:pt x="7" y="17"/>
                  </a:cubicBezTo>
                  <a:cubicBezTo>
                    <a:pt x="2" y="14"/>
                    <a:pt x="0" y="0"/>
                    <a:pt x="8" y="0"/>
                  </a:cubicBezTo>
                </a:path>
              </a:pathLst>
            </a:custGeom>
            <a:solidFill>
              <a:srgbClr val="FD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02" name="Freeform 622">
              <a:extLst>
                <a:ext uri="{FF2B5EF4-FFF2-40B4-BE49-F238E27FC236}">
                  <a16:creationId xmlns:a16="http://schemas.microsoft.com/office/drawing/2014/main" id="{ADB870B4-1879-4DF1-B0B8-B632E37328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7" y="3211"/>
              <a:ext cx="21" cy="22"/>
            </a:xfrm>
            <a:custGeom>
              <a:avLst/>
              <a:gdLst>
                <a:gd name="T0" fmla="*/ 114 w 9"/>
                <a:gd name="T1" fmla="*/ 29 h 9"/>
                <a:gd name="T2" fmla="*/ 77 w 9"/>
                <a:gd name="T3" fmla="*/ 132 h 9"/>
                <a:gd name="T4" fmla="*/ 77 w 9"/>
                <a:gd name="T5" fmla="*/ 12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9">
                  <a:moveTo>
                    <a:pt x="9" y="2"/>
                  </a:moveTo>
                  <a:cubicBezTo>
                    <a:pt x="5" y="0"/>
                    <a:pt x="4" y="7"/>
                    <a:pt x="6" y="9"/>
                  </a:cubicBezTo>
                  <a:cubicBezTo>
                    <a:pt x="3" y="7"/>
                    <a:pt x="0" y="1"/>
                    <a:pt x="6" y="1"/>
                  </a:cubicBezTo>
                </a:path>
              </a:pathLst>
            </a:custGeom>
            <a:solidFill>
              <a:srgbClr val="FD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03" name="Freeform 623">
              <a:extLst>
                <a:ext uri="{FF2B5EF4-FFF2-40B4-BE49-F238E27FC236}">
                  <a16:creationId xmlns:a16="http://schemas.microsoft.com/office/drawing/2014/main" id="{96A68792-261A-4BD8-9A09-6AAA95392F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4" y="3283"/>
              <a:ext cx="26" cy="42"/>
            </a:xfrm>
            <a:custGeom>
              <a:avLst/>
              <a:gdLst>
                <a:gd name="T0" fmla="*/ 95 w 11"/>
                <a:gd name="T1" fmla="*/ 0 h 17"/>
                <a:gd name="T2" fmla="*/ 144 w 11"/>
                <a:gd name="T3" fmla="*/ 257 h 17"/>
                <a:gd name="T4" fmla="*/ 95 w 11"/>
                <a:gd name="T5" fmla="*/ 0 h 1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17">
                  <a:moveTo>
                    <a:pt x="7" y="0"/>
                  </a:moveTo>
                  <a:cubicBezTo>
                    <a:pt x="4" y="6"/>
                    <a:pt x="7" y="12"/>
                    <a:pt x="11" y="17"/>
                  </a:cubicBezTo>
                  <a:cubicBezTo>
                    <a:pt x="6" y="15"/>
                    <a:pt x="0" y="4"/>
                    <a:pt x="7" y="0"/>
                  </a:cubicBezTo>
                </a:path>
              </a:pathLst>
            </a:custGeom>
            <a:solidFill>
              <a:srgbClr val="FD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04" name="Freeform 624">
              <a:extLst>
                <a:ext uri="{FF2B5EF4-FFF2-40B4-BE49-F238E27FC236}">
                  <a16:creationId xmlns:a16="http://schemas.microsoft.com/office/drawing/2014/main" id="{700450F9-07E0-49DD-B59A-59C123B737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7" y="3255"/>
              <a:ext cx="13" cy="30"/>
            </a:xfrm>
            <a:custGeom>
              <a:avLst/>
              <a:gdLst>
                <a:gd name="T0" fmla="*/ 61 w 6"/>
                <a:gd name="T1" fmla="*/ 20 h 12"/>
                <a:gd name="T2" fmla="*/ 61 w 6"/>
                <a:gd name="T3" fmla="*/ 188 h 12"/>
                <a:gd name="T4" fmla="*/ 52 w 6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2">
                  <a:moveTo>
                    <a:pt x="6" y="1"/>
                  </a:moveTo>
                  <a:cubicBezTo>
                    <a:pt x="3" y="4"/>
                    <a:pt x="4" y="9"/>
                    <a:pt x="6" y="12"/>
                  </a:cubicBezTo>
                  <a:cubicBezTo>
                    <a:pt x="3" y="9"/>
                    <a:pt x="0" y="3"/>
                    <a:pt x="5" y="0"/>
                  </a:cubicBezTo>
                </a:path>
              </a:pathLst>
            </a:custGeom>
            <a:solidFill>
              <a:srgbClr val="FD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05" name="Freeform 625">
              <a:extLst>
                <a:ext uri="{FF2B5EF4-FFF2-40B4-BE49-F238E27FC236}">
                  <a16:creationId xmlns:a16="http://schemas.microsoft.com/office/drawing/2014/main" id="{1DEE4D45-1E89-425F-B682-D195A80822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5" y="3305"/>
              <a:ext cx="21" cy="37"/>
            </a:xfrm>
            <a:custGeom>
              <a:avLst/>
              <a:gdLst>
                <a:gd name="T0" fmla="*/ 86 w 9"/>
                <a:gd name="T1" fmla="*/ 30 h 15"/>
                <a:gd name="T2" fmla="*/ 114 w 9"/>
                <a:gd name="T3" fmla="*/ 224 h 15"/>
                <a:gd name="T4" fmla="*/ 77 w 9"/>
                <a:gd name="T5" fmla="*/ 0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15">
                  <a:moveTo>
                    <a:pt x="7" y="2"/>
                  </a:moveTo>
                  <a:cubicBezTo>
                    <a:pt x="7" y="5"/>
                    <a:pt x="4" y="14"/>
                    <a:pt x="9" y="15"/>
                  </a:cubicBezTo>
                  <a:cubicBezTo>
                    <a:pt x="4" y="10"/>
                    <a:pt x="0" y="7"/>
                    <a:pt x="6" y="0"/>
                  </a:cubicBezTo>
                </a:path>
              </a:pathLst>
            </a:custGeom>
            <a:solidFill>
              <a:srgbClr val="FD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06" name="Freeform 626">
              <a:extLst>
                <a:ext uri="{FF2B5EF4-FFF2-40B4-BE49-F238E27FC236}">
                  <a16:creationId xmlns:a16="http://schemas.microsoft.com/office/drawing/2014/main" id="{4B2C10BF-D676-4BC8-884C-384C3D5501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1" y="3293"/>
              <a:ext cx="30" cy="44"/>
            </a:xfrm>
            <a:custGeom>
              <a:avLst/>
              <a:gdLst>
                <a:gd name="T0" fmla="*/ 12 w 13"/>
                <a:gd name="T1" fmla="*/ 0 h 18"/>
                <a:gd name="T2" fmla="*/ 159 w 13"/>
                <a:gd name="T3" fmla="*/ 161 h 18"/>
                <a:gd name="T4" fmla="*/ 12 w 13"/>
                <a:gd name="T5" fmla="*/ 59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18">
                  <a:moveTo>
                    <a:pt x="1" y="0"/>
                  </a:moveTo>
                  <a:cubicBezTo>
                    <a:pt x="0" y="7"/>
                    <a:pt x="8" y="10"/>
                    <a:pt x="13" y="11"/>
                  </a:cubicBezTo>
                  <a:cubicBezTo>
                    <a:pt x="9" y="18"/>
                    <a:pt x="1" y="9"/>
                    <a:pt x="1" y="4"/>
                  </a:cubicBezTo>
                </a:path>
              </a:pathLst>
            </a:custGeom>
            <a:solidFill>
              <a:srgbClr val="FD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07" name="Freeform 627">
              <a:extLst>
                <a:ext uri="{FF2B5EF4-FFF2-40B4-BE49-F238E27FC236}">
                  <a16:creationId xmlns:a16="http://schemas.microsoft.com/office/drawing/2014/main" id="{82B386C0-B7BA-4D31-85AB-84E4268BC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2" y="3265"/>
              <a:ext cx="18" cy="45"/>
            </a:xfrm>
            <a:custGeom>
              <a:avLst/>
              <a:gdLst>
                <a:gd name="T0" fmla="*/ 92 w 8"/>
                <a:gd name="T1" fmla="*/ 20 h 18"/>
                <a:gd name="T2" fmla="*/ 92 w 8"/>
                <a:gd name="T3" fmla="*/ 283 h 18"/>
                <a:gd name="T4" fmla="*/ 81 w 8"/>
                <a:gd name="T5" fmla="*/ 20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18">
                  <a:moveTo>
                    <a:pt x="8" y="1"/>
                  </a:moveTo>
                  <a:cubicBezTo>
                    <a:pt x="6" y="7"/>
                    <a:pt x="5" y="11"/>
                    <a:pt x="8" y="18"/>
                  </a:cubicBezTo>
                  <a:cubicBezTo>
                    <a:pt x="0" y="18"/>
                    <a:pt x="0" y="0"/>
                    <a:pt x="7" y="1"/>
                  </a:cubicBezTo>
                </a:path>
              </a:pathLst>
            </a:custGeom>
            <a:solidFill>
              <a:srgbClr val="FD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08" name="Freeform 628">
              <a:extLst>
                <a:ext uri="{FF2B5EF4-FFF2-40B4-BE49-F238E27FC236}">
                  <a16:creationId xmlns:a16="http://schemas.microsoft.com/office/drawing/2014/main" id="{419E449F-BEBC-45D5-B72B-D68CE9FBF2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5" y="3317"/>
              <a:ext cx="23" cy="35"/>
            </a:xfrm>
            <a:custGeom>
              <a:avLst/>
              <a:gdLst>
                <a:gd name="T0" fmla="*/ 110 w 10"/>
                <a:gd name="T1" fmla="*/ 0 h 14"/>
                <a:gd name="T2" fmla="*/ 122 w 10"/>
                <a:gd name="T3" fmla="*/ 220 h 14"/>
                <a:gd name="T4" fmla="*/ 74 w 10"/>
                <a:gd name="T5" fmla="*/ 20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14">
                  <a:moveTo>
                    <a:pt x="9" y="0"/>
                  </a:moveTo>
                  <a:cubicBezTo>
                    <a:pt x="7" y="4"/>
                    <a:pt x="5" y="10"/>
                    <a:pt x="10" y="14"/>
                  </a:cubicBezTo>
                  <a:cubicBezTo>
                    <a:pt x="4" y="14"/>
                    <a:pt x="0" y="5"/>
                    <a:pt x="6" y="1"/>
                  </a:cubicBezTo>
                </a:path>
              </a:pathLst>
            </a:custGeom>
            <a:solidFill>
              <a:srgbClr val="FD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09" name="Freeform 629">
              <a:extLst>
                <a:ext uri="{FF2B5EF4-FFF2-40B4-BE49-F238E27FC236}">
                  <a16:creationId xmlns:a16="http://schemas.microsoft.com/office/drawing/2014/main" id="{A073C7A7-6AE9-4F94-ACBC-FFB6607200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7" y="3302"/>
              <a:ext cx="12" cy="28"/>
            </a:xfrm>
            <a:custGeom>
              <a:avLst/>
              <a:gdLst>
                <a:gd name="T0" fmla="*/ 41 w 5"/>
                <a:gd name="T1" fmla="*/ 0 h 11"/>
                <a:gd name="T2" fmla="*/ 70 w 5"/>
                <a:gd name="T3" fmla="*/ 181 h 11"/>
                <a:gd name="T4" fmla="*/ 29 w 5"/>
                <a:gd name="T5" fmla="*/ 0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11">
                  <a:moveTo>
                    <a:pt x="3" y="0"/>
                  </a:moveTo>
                  <a:cubicBezTo>
                    <a:pt x="1" y="3"/>
                    <a:pt x="5" y="7"/>
                    <a:pt x="5" y="11"/>
                  </a:cubicBezTo>
                  <a:cubicBezTo>
                    <a:pt x="0" y="11"/>
                    <a:pt x="0" y="3"/>
                    <a:pt x="2" y="0"/>
                  </a:cubicBezTo>
                </a:path>
              </a:pathLst>
            </a:custGeom>
            <a:solidFill>
              <a:srgbClr val="FD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10" name="Freeform 630">
              <a:extLst>
                <a:ext uri="{FF2B5EF4-FFF2-40B4-BE49-F238E27FC236}">
                  <a16:creationId xmlns:a16="http://schemas.microsoft.com/office/drawing/2014/main" id="{23816893-367D-4CA8-BA1C-0FAF202CDB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4" y="3243"/>
              <a:ext cx="7" cy="27"/>
            </a:xfrm>
            <a:custGeom>
              <a:avLst/>
              <a:gdLst>
                <a:gd name="T0" fmla="*/ 37 w 3"/>
                <a:gd name="T1" fmla="*/ 0 h 11"/>
                <a:gd name="T2" fmla="*/ 37 w 3"/>
                <a:gd name="T3" fmla="*/ 162 h 11"/>
                <a:gd name="T4" fmla="*/ 37 w 3"/>
                <a:gd name="T5" fmla="*/ 0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" h="11">
                  <a:moveTo>
                    <a:pt x="3" y="0"/>
                  </a:moveTo>
                  <a:cubicBezTo>
                    <a:pt x="2" y="3"/>
                    <a:pt x="3" y="7"/>
                    <a:pt x="3" y="11"/>
                  </a:cubicBezTo>
                  <a:cubicBezTo>
                    <a:pt x="0" y="8"/>
                    <a:pt x="0" y="3"/>
                    <a:pt x="3" y="0"/>
                  </a:cubicBezTo>
                </a:path>
              </a:pathLst>
            </a:custGeom>
            <a:solidFill>
              <a:srgbClr val="FD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11" name="Freeform 631">
              <a:extLst>
                <a:ext uri="{FF2B5EF4-FFF2-40B4-BE49-F238E27FC236}">
                  <a16:creationId xmlns:a16="http://schemas.microsoft.com/office/drawing/2014/main" id="{015AE111-7DD4-42D3-A6B0-1F6724430B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8" y="3181"/>
              <a:ext cx="10" cy="23"/>
            </a:xfrm>
            <a:custGeom>
              <a:avLst/>
              <a:gdLst>
                <a:gd name="T0" fmla="*/ 33 w 4"/>
                <a:gd name="T1" fmla="*/ 0 h 9"/>
                <a:gd name="T2" fmla="*/ 63 w 4"/>
                <a:gd name="T3" fmla="*/ 151 h 9"/>
                <a:gd name="T4" fmla="*/ 33 w 4"/>
                <a:gd name="T5" fmla="*/ 20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9">
                  <a:moveTo>
                    <a:pt x="2" y="0"/>
                  </a:moveTo>
                  <a:cubicBezTo>
                    <a:pt x="2" y="3"/>
                    <a:pt x="3" y="6"/>
                    <a:pt x="4" y="9"/>
                  </a:cubicBezTo>
                  <a:cubicBezTo>
                    <a:pt x="1" y="7"/>
                    <a:pt x="0" y="4"/>
                    <a:pt x="2" y="1"/>
                  </a:cubicBezTo>
                </a:path>
              </a:pathLst>
            </a:custGeom>
            <a:solidFill>
              <a:srgbClr val="FD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12" name="Freeform 632">
              <a:extLst>
                <a:ext uri="{FF2B5EF4-FFF2-40B4-BE49-F238E27FC236}">
                  <a16:creationId xmlns:a16="http://schemas.microsoft.com/office/drawing/2014/main" id="{8877833A-B3E3-45D5-B3EA-5DF166E339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6" y="3305"/>
              <a:ext cx="11" cy="27"/>
            </a:xfrm>
            <a:custGeom>
              <a:avLst/>
              <a:gdLst>
                <a:gd name="T0" fmla="*/ 53 w 5"/>
                <a:gd name="T1" fmla="*/ 0 h 11"/>
                <a:gd name="T2" fmla="*/ 53 w 5"/>
                <a:gd name="T3" fmla="*/ 162 h 11"/>
                <a:gd name="T4" fmla="*/ 20 w 5"/>
                <a:gd name="T5" fmla="*/ 0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11">
                  <a:moveTo>
                    <a:pt x="5" y="0"/>
                  </a:moveTo>
                  <a:cubicBezTo>
                    <a:pt x="3" y="3"/>
                    <a:pt x="3" y="8"/>
                    <a:pt x="5" y="11"/>
                  </a:cubicBezTo>
                  <a:cubicBezTo>
                    <a:pt x="0" y="9"/>
                    <a:pt x="1" y="4"/>
                    <a:pt x="2" y="0"/>
                  </a:cubicBezTo>
                </a:path>
              </a:pathLst>
            </a:custGeom>
            <a:solidFill>
              <a:srgbClr val="FD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13" name="Freeform 633">
              <a:extLst>
                <a:ext uri="{FF2B5EF4-FFF2-40B4-BE49-F238E27FC236}">
                  <a16:creationId xmlns:a16="http://schemas.microsoft.com/office/drawing/2014/main" id="{527A6457-3F91-449E-A5DD-C1F86CD012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6" y="3053"/>
              <a:ext cx="25" cy="148"/>
            </a:xfrm>
            <a:custGeom>
              <a:avLst/>
              <a:gdLst>
                <a:gd name="T0" fmla="*/ 93 w 11"/>
                <a:gd name="T1" fmla="*/ 900 h 60"/>
                <a:gd name="T2" fmla="*/ 73 w 11"/>
                <a:gd name="T3" fmla="*/ 461 h 60"/>
                <a:gd name="T4" fmla="*/ 118 w 11"/>
                <a:gd name="T5" fmla="*/ 0 h 60"/>
                <a:gd name="T6" fmla="*/ 82 w 11"/>
                <a:gd name="T7" fmla="*/ 316 h 60"/>
                <a:gd name="T8" fmla="*/ 36 w 11"/>
                <a:gd name="T9" fmla="*/ 572 h 60"/>
                <a:gd name="T10" fmla="*/ 93 w 11"/>
                <a:gd name="T11" fmla="*/ 858 h 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" h="60">
                  <a:moveTo>
                    <a:pt x="8" y="60"/>
                  </a:moveTo>
                  <a:cubicBezTo>
                    <a:pt x="2" y="50"/>
                    <a:pt x="4" y="42"/>
                    <a:pt x="6" y="31"/>
                  </a:cubicBezTo>
                  <a:cubicBezTo>
                    <a:pt x="8" y="21"/>
                    <a:pt x="10" y="11"/>
                    <a:pt x="10" y="0"/>
                  </a:cubicBezTo>
                  <a:cubicBezTo>
                    <a:pt x="11" y="6"/>
                    <a:pt x="8" y="15"/>
                    <a:pt x="7" y="21"/>
                  </a:cubicBezTo>
                  <a:cubicBezTo>
                    <a:pt x="6" y="27"/>
                    <a:pt x="4" y="33"/>
                    <a:pt x="3" y="38"/>
                  </a:cubicBezTo>
                  <a:cubicBezTo>
                    <a:pt x="1" y="44"/>
                    <a:pt x="0" y="55"/>
                    <a:pt x="8" y="57"/>
                  </a:cubicBezTo>
                </a:path>
              </a:pathLst>
            </a:custGeom>
            <a:solidFill>
              <a:srgbClr val="FD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14" name="Freeform 634">
              <a:extLst>
                <a:ext uri="{FF2B5EF4-FFF2-40B4-BE49-F238E27FC236}">
                  <a16:creationId xmlns:a16="http://schemas.microsoft.com/office/drawing/2014/main" id="{2E1DEC6B-6D78-4730-B6B4-14293BC2D2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7" y="3473"/>
              <a:ext cx="32" cy="61"/>
            </a:xfrm>
            <a:custGeom>
              <a:avLst/>
              <a:gdLst>
                <a:gd name="T0" fmla="*/ 167 w 14"/>
                <a:gd name="T1" fmla="*/ 41 h 25"/>
                <a:gd name="T2" fmla="*/ 167 w 14"/>
                <a:gd name="T3" fmla="*/ 41 h 25"/>
                <a:gd name="T4" fmla="*/ 85 w 14"/>
                <a:gd name="T5" fmla="*/ 364 h 25"/>
                <a:gd name="T6" fmla="*/ 0 w 14"/>
                <a:gd name="T7" fmla="*/ 232 h 25"/>
                <a:gd name="T8" fmla="*/ 142 w 14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25">
                  <a:moveTo>
                    <a:pt x="14" y="3"/>
                  </a:moveTo>
                  <a:cubicBezTo>
                    <a:pt x="14" y="3"/>
                    <a:pt x="14" y="3"/>
                    <a:pt x="14" y="3"/>
                  </a:cubicBezTo>
                  <a:cubicBezTo>
                    <a:pt x="4" y="3"/>
                    <a:pt x="2" y="18"/>
                    <a:pt x="7" y="25"/>
                  </a:cubicBezTo>
                  <a:cubicBezTo>
                    <a:pt x="4" y="23"/>
                    <a:pt x="0" y="19"/>
                    <a:pt x="0" y="16"/>
                  </a:cubicBezTo>
                  <a:cubicBezTo>
                    <a:pt x="0" y="10"/>
                    <a:pt x="7" y="2"/>
                    <a:pt x="12" y="0"/>
                  </a:cubicBezTo>
                </a:path>
              </a:pathLst>
            </a:custGeom>
            <a:solidFill>
              <a:srgbClr val="FD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15" name="Freeform 635">
              <a:extLst>
                <a:ext uri="{FF2B5EF4-FFF2-40B4-BE49-F238E27FC236}">
                  <a16:creationId xmlns:a16="http://schemas.microsoft.com/office/drawing/2014/main" id="{018AB76C-30A9-4417-A1ED-DA3791991A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4" y="3547"/>
              <a:ext cx="26" cy="62"/>
            </a:xfrm>
            <a:custGeom>
              <a:avLst/>
              <a:gdLst>
                <a:gd name="T0" fmla="*/ 144 w 11"/>
                <a:gd name="T1" fmla="*/ 42 h 25"/>
                <a:gd name="T2" fmla="*/ 135 w 11"/>
                <a:gd name="T3" fmla="*/ 30 h 25"/>
                <a:gd name="T4" fmla="*/ 66 w 11"/>
                <a:gd name="T5" fmla="*/ 382 h 25"/>
                <a:gd name="T6" fmla="*/ 12 w 11"/>
                <a:gd name="T7" fmla="*/ 216 h 25"/>
                <a:gd name="T8" fmla="*/ 106 w 11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25">
                  <a:moveTo>
                    <a:pt x="11" y="3"/>
                  </a:moveTo>
                  <a:cubicBezTo>
                    <a:pt x="11" y="3"/>
                    <a:pt x="11" y="3"/>
                    <a:pt x="10" y="2"/>
                  </a:cubicBezTo>
                  <a:cubicBezTo>
                    <a:pt x="2" y="5"/>
                    <a:pt x="3" y="19"/>
                    <a:pt x="5" y="25"/>
                  </a:cubicBezTo>
                  <a:cubicBezTo>
                    <a:pt x="2" y="22"/>
                    <a:pt x="1" y="18"/>
                    <a:pt x="1" y="14"/>
                  </a:cubicBezTo>
                  <a:cubicBezTo>
                    <a:pt x="0" y="9"/>
                    <a:pt x="2" y="0"/>
                    <a:pt x="8" y="0"/>
                  </a:cubicBezTo>
                </a:path>
              </a:pathLst>
            </a:custGeom>
            <a:solidFill>
              <a:srgbClr val="FD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16" name="Freeform 636">
              <a:extLst>
                <a:ext uri="{FF2B5EF4-FFF2-40B4-BE49-F238E27FC236}">
                  <a16:creationId xmlns:a16="http://schemas.microsoft.com/office/drawing/2014/main" id="{95D4DF9F-0B27-4D6D-B384-67E48466FC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1" y="3512"/>
              <a:ext cx="37" cy="37"/>
            </a:xfrm>
            <a:custGeom>
              <a:avLst/>
              <a:gdLst>
                <a:gd name="T0" fmla="*/ 150 w 16"/>
                <a:gd name="T1" fmla="*/ 42 h 15"/>
                <a:gd name="T2" fmla="*/ 37 w 16"/>
                <a:gd name="T3" fmla="*/ 224 h 15"/>
                <a:gd name="T4" fmla="*/ 28 w 16"/>
                <a:gd name="T5" fmla="*/ 74 h 15"/>
                <a:gd name="T6" fmla="*/ 199 w 16"/>
                <a:gd name="T7" fmla="*/ 0 h 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15">
                  <a:moveTo>
                    <a:pt x="12" y="3"/>
                  </a:moveTo>
                  <a:cubicBezTo>
                    <a:pt x="7" y="5"/>
                    <a:pt x="2" y="9"/>
                    <a:pt x="3" y="15"/>
                  </a:cubicBezTo>
                  <a:cubicBezTo>
                    <a:pt x="1" y="12"/>
                    <a:pt x="0" y="8"/>
                    <a:pt x="2" y="5"/>
                  </a:cubicBezTo>
                  <a:cubicBezTo>
                    <a:pt x="5" y="0"/>
                    <a:pt x="10" y="0"/>
                    <a:pt x="16" y="0"/>
                  </a:cubicBezTo>
                </a:path>
              </a:pathLst>
            </a:custGeom>
            <a:solidFill>
              <a:srgbClr val="FD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17" name="Freeform 637">
              <a:extLst>
                <a:ext uri="{FF2B5EF4-FFF2-40B4-BE49-F238E27FC236}">
                  <a16:creationId xmlns:a16="http://schemas.microsoft.com/office/drawing/2014/main" id="{2B13EAA9-BDE7-4155-A55F-747B0589B4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2" y="3515"/>
              <a:ext cx="37" cy="49"/>
            </a:xfrm>
            <a:custGeom>
              <a:avLst/>
              <a:gdLst>
                <a:gd name="T0" fmla="*/ 199 w 16"/>
                <a:gd name="T1" fmla="*/ 42 h 20"/>
                <a:gd name="T2" fmla="*/ 171 w 16"/>
                <a:gd name="T3" fmla="*/ 294 h 20"/>
                <a:gd name="T4" fmla="*/ 123 w 16"/>
                <a:gd name="T5" fmla="*/ 0 h 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" h="20">
                  <a:moveTo>
                    <a:pt x="16" y="3"/>
                  </a:moveTo>
                  <a:cubicBezTo>
                    <a:pt x="7" y="2"/>
                    <a:pt x="6" y="17"/>
                    <a:pt x="14" y="20"/>
                  </a:cubicBezTo>
                  <a:cubicBezTo>
                    <a:pt x="7" y="16"/>
                    <a:pt x="0" y="3"/>
                    <a:pt x="10" y="0"/>
                  </a:cubicBezTo>
                </a:path>
              </a:pathLst>
            </a:custGeom>
            <a:solidFill>
              <a:srgbClr val="FD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18" name="Freeform 638">
              <a:extLst>
                <a:ext uri="{FF2B5EF4-FFF2-40B4-BE49-F238E27FC236}">
                  <a16:creationId xmlns:a16="http://schemas.microsoft.com/office/drawing/2014/main" id="{510AF0C4-9BC8-4E0C-ACCF-65CC8BABF3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7" y="3611"/>
              <a:ext cx="19" cy="57"/>
            </a:xfrm>
            <a:custGeom>
              <a:avLst/>
              <a:gdLst>
                <a:gd name="T0" fmla="*/ 107 w 8"/>
                <a:gd name="T1" fmla="*/ 0 h 23"/>
                <a:gd name="T2" fmla="*/ 40 w 8"/>
                <a:gd name="T3" fmla="*/ 124 h 23"/>
                <a:gd name="T4" fmla="*/ 95 w 8"/>
                <a:gd name="T5" fmla="*/ 349 h 23"/>
                <a:gd name="T6" fmla="*/ 12 w 8"/>
                <a:gd name="T7" fmla="*/ 216 h 23"/>
                <a:gd name="T8" fmla="*/ 78 w 8"/>
                <a:gd name="T9" fmla="*/ 12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23">
                  <a:moveTo>
                    <a:pt x="8" y="0"/>
                  </a:moveTo>
                  <a:cubicBezTo>
                    <a:pt x="6" y="3"/>
                    <a:pt x="4" y="5"/>
                    <a:pt x="3" y="8"/>
                  </a:cubicBezTo>
                  <a:cubicBezTo>
                    <a:pt x="2" y="13"/>
                    <a:pt x="4" y="19"/>
                    <a:pt x="7" y="23"/>
                  </a:cubicBezTo>
                  <a:cubicBezTo>
                    <a:pt x="4" y="21"/>
                    <a:pt x="2" y="17"/>
                    <a:pt x="1" y="14"/>
                  </a:cubicBezTo>
                  <a:cubicBezTo>
                    <a:pt x="0" y="11"/>
                    <a:pt x="0" y="0"/>
                    <a:pt x="6" y="1"/>
                  </a:cubicBezTo>
                </a:path>
              </a:pathLst>
            </a:custGeom>
            <a:solidFill>
              <a:srgbClr val="FD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19" name="Freeform 639">
              <a:extLst>
                <a:ext uri="{FF2B5EF4-FFF2-40B4-BE49-F238E27FC236}">
                  <a16:creationId xmlns:a16="http://schemas.microsoft.com/office/drawing/2014/main" id="{5B78C50C-F989-4485-9DDC-6489A94F96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9" y="3683"/>
              <a:ext cx="35" cy="44"/>
            </a:xfrm>
            <a:custGeom>
              <a:avLst/>
              <a:gdLst>
                <a:gd name="T0" fmla="*/ 191 w 15"/>
                <a:gd name="T1" fmla="*/ 59 h 18"/>
                <a:gd name="T2" fmla="*/ 152 w 15"/>
                <a:gd name="T3" fmla="*/ 264 h 18"/>
                <a:gd name="T4" fmla="*/ 114 w 15"/>
                <a:gd name="T5" fmla="*/ 12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18">
                  <a:moveTo>
                    <a:pt x="15" y="4"/>
                  </a:moveTo>
                  <a:cubicBezTo>
                    <a:pt x="8" y="0"/>
                    <a:pt x="11" y="16"/>
                    <a:pt x="12" y="18"/>
                  </a:cubicBezTo>
                  <a:cubicBezTo>
                    <a:pt x="7" y="13"/>
                    <a:pt x="0" y="7"/>
                    <a:pt x="9" y="1"/>
                  </a:cubicBezTo>
                </a:path>
              </a:pathLst>
            </a:custGeom>
            <a:solidFill>
              <a:srgbClr val="FD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20" name="Freeform 640">
              <a:extLst>
                <a:ext uri="{FF2B5EF4-FFF2-40B4-BE49-F238E27FC236}">
                  <a16:creationId xmlns:a16="http://schemas.microsoft.com/office/drawing/2014/main" id="{94C68736-3544-4F1D-898D-03C07AA301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" y="3638"/>
              <a:ext cx="23" cy="50"/>
            </a:xfrm>
            <a:custGeom>
              <a:avLst/>
              <a:gdLst>
                <a:gd name="T0" fmla="*/ 122 w 10"/>
                <a:gd name="T1" fmla="*/ 0 h 20"/>
                <a:gd name="T2" fmla="*/ 64 w 10"/>
                <a:gd name="T3" fmla="*/ 313 h 20"/>
                <a:gd name="T4" fmla="*/ 110 w 10"/>
                <a:gd name="T5" fmla="*/ 0 h 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20">
                  <a:moveTo>
                    <a:pt x="10" y="0"/>
                  </a:moveTo>
                  <a:cubicBezTo>
                    <a:pt x="6" y="4"/>
                    <a:pt x="2" y="13"/>
                    <a:pt x="5" y="20"/>
                  </a:cubicBezTo>
                  <a:cubicBezTo>
                    <a:pt x="0" y="12"/>
                    <a:pt x="3" y="6"/>
                    <a:pt x="9" y="0"/>
                  </a:cubicBezTo>
                </a:path>
              </a:pathLst>
            </a:custGeom>
            <a:solidFill>
              <a:srgbClr val="FD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21" name="Freeform 641">
              <a:extLst>
                <a:ext uri="{FF2B5EF4-FFF2-40B4-BE49-F238E27FC236}">
                  <a16:creationId xmlns:a16="http://schemas.microsoft.com/office/drawing/2014/main" id="{704514C9-D178-4D34-AF83-0EA674E85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3" y="3675"/>
              <a:ext cx="18" cy="50"/>
            </a:xfrm>
            <a:custGeom>
              <a:avLst/>
              <a:gdLst>
                <a:gd name="T0" fmla="*/ 92 w 8"/>
                <a:gd name="T1" fmla="*/ 113 h 20"/>
                <a:gd name="T2" fmla="*/ 0 w 8"/>
                <a:gd name="T3" fmla="*/ 313 h 20"/>
                <a:gd name="T4" fmla="*/ 92 w 8"/>
                <a:gd name="T5" fmla="*/ 63 h 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20">
                  <a:moveTo>
                    <a:pt x="8" y="7"/>
                  </a:moveTo>
                  <a:cubicBezTo>
                    <a:pt x="3" y="7"/>
                    <a:pt x="0" y="16"/>
                    <a:pt x="0" y="20"/>
                  </a:cubicBezTo>
                  <a:cubicBezTo>
                    <a:pt x="0" y="17"/>
                    <a:pt x="1" y="0"/>
                    <a:pt x="8" y="4"/>
                  </a:cubicBezTo>
                </a:path>
              </a:pathLst>
            </a:custGeom>
            <a:solidFill>
              <a:srgbClr val="FD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22" name="Freeform 642">
              <a:extLst>
                <a:ext uri="{FF2B5EF4-FFF2-40B4-BE49-F238E27FC236}">
                  <a16:creationId xmlns:a16="http://schemas.microsoft.com/office/drawing/2014/main" id="{A807D88E-8688-4D6D-AFE9-2974C53756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8" y="3776"/>
              <a:ext cx="53" cy="94"/>
            </a:xfrm>
            <a:custGeom>
              <a:avLst/>
              <a:gdLst>
                <a:gd name="T0" fmla="*/ 85 w 23"/>
                <a:gd name="T1" fmla="*/ 12 h 38"/>
                <a:gd name="T2" fmla="*/ 74 w 23"/>
                <a:gd name="T3" fmla="*/ 0 h 38"/>
                <a:gd name="T4" fmla="*/ 85 w 23"/>
                <a:gd name="T5" fmla="*/ 228 h 38"/>
                <a:gd name="T6" fmla="*/ 187 w 23"/>
                <a:gd name="T7" fmla="*/ 349 h 38"/>
                <a:gd name="T8" fmla="*/ 217 w 23"/>
                <a:gd name="T9" fmla="*/ 482 h 38"/>
                <a:gd name="T10" fmla="*/ 281 w 23"/>
                <a:gd name="T11" fmla="*/ 576 h 38"/>
                <a:gd name="T12" fmla="*/ 94 w 23"/>
                <a:gd name="T13" fmla="*/ 391 h 38"/>
                <a:gd name="T14" fmla="*/ 0 w 23"/>
                <a:gd name="T15" fmla="*/ 299 h 38"/>
                <a:gd name="T16" fmla="*/ 65 w 23"/>
                <a:gd name="T17" fmla="*/ 42 h 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3" h="38">
                  <a:moveTo>
                    <a:pt x="7" y="1"/>
                  </a:moveTo>
                  <a:cubicBezTo>
                    <a:pt x="7" y="1"/>
                    <a:pt x="6" y="0"/>
                    <a:pt x="6" y="0"/>
                  </a:cubicBezTo>
                  <a:cubicBezTo>
                    <a:pt x="4" y="5"/>
                    <a:pt x="4" y="11"/>
                    <a:pt x="7" y="15"/>
                  </a:cubicBezTo>
                  <a:cubicBezTo>
                    <a:pt x="8" y="20"/>
                    <a:pt x="12" y="20"/>
                    <a:pt x="15" y="23"/>
                  </a:cubicBezTo>
                  <a:cubicBezTo>
                    <a:pt x="17" y="25"/>
                    <a:pt x="16" y="29"/>
                    <a:pt x="18" y="32"/>
                  </a:cubicBezTo>
                  <a:cubicBezTo>
                    <a:pt x="19" y="35"/>
                    <a:pt x="21" y="36"/>
                    <a:pt x="23" y="38"/>
                  </a:cubicBezTo>
                  <a:cubicBezTo>
                    <a:pt x="17" y="38"/>
                    <a:pt x="14" y="28"/>
                    <a:pt x="8" y="26"/>
                  </a:cubicBezTo>
                  <a:cubicBezTo>
                    <a:pt x="4" y="24"/>
                    <a:pt x="2" y="25"/>
                    <a:pt x="0" y="20"/>
                  </a:cubicBezTo>
                  <a:cubicBezTo>
                    <a:pt x="0" y="15"/>
                    <a:pt x="1" y="6"/>
                    <a:pt x="5" y="3"/>
                  </a:cubicBezTo>
                </a:path>
              </a:pathLst>
            </a:custGeom>
            <a:solidFill>
              <a:srgbClr val="FD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23" name="Freeform 643">
              <a:extLst>
                <a:ext uri="{FF2B5EF4-FFF2-40B4-BE49-F238E27FC236}">
                  <a16:creationId xmlns:a16="http://schemas.microsoft.com/office/drawing/2014/main" id="{E4F8D576-5772-432B-A115-A9BEEC9230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2" y="3512"/>
              <a:ext cx="35" cy="50"/>
            </a:xfrm>
            <a:custGeom>
              <a:avLst/>
              <a:gdLst>
                <a:gd name="T0" fmla="*/ 65 w 15"/>
                <a:gd name="T1" fmla="*/ 0 h 20"/>
                <a:gd name="T2" fmla="*/ 191 w 15"/>
                <a:gd name="T3" fmla="*/ 313 h 20"/>
                <a:gd name="T4" fmla="*/ 65 w 15"/>
                <a:gd name="T5" fmla="*/ 208 h 20"/>
                <a:gd name="T6" fmla="*/ 65 w 15"/>
                <a:gd name="T7" fmla="*/ 20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20">
                  <a:moveTo>
                    <a:pt x="5" y="0"/>
                  </a:moveTo>
                  <a:cubicBezTo>
                    <a:pt x="0" y="8"/>
                    <a:pt x="10" y="15"/>
                    <a:pt x="15" y="20"/>
                  </a:cubicBezTo>
                  <a:cubicBezTo>
                    <a:pt x="10" y="19"/>
                    <a:pt x="7" y="18"/>
                    <a:pt x="5" y="13"/>
                  </a:cubicBezTo>
                  <a:cubicBezTo>
                    <a:pt x="4" y="10"/>
                    <a:pt x="1" y="2"/>
                    <a:pt x="5" y="1"/>
                  </a:cubicBezTo>
                </a:path>
              </a:pathLst>
            </a:custGeom>
            <a:solidFill>
              <a:srgbClr val="FD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24" name="Freeform 644">
              <a:extLst>
                <a:ext uri="{FF2B5EF4-FFF2-40B4-BE49-F238E27FC236}">
                  <a16:creationId xmlns:a16="http://schemas.microsoft.com/office/drawing/2014/main" id="{41EC649A-B213-4C7C-8FAD-F326679EF0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4" y="3567"/>
              <a:ext cx="19" cy="46"/>
            </a:xfrm>
            <a:custGeom>
              <a:avLst/>
              <a:gdLst>
                <a:gd name="T0" fmla="*/ 69 w 8"/>
                <a:gd name="T1" fmla="*/ 0 h 19"/>
                <a:gd name="T2" fmla="*/ 107 w 8"/>
                <a:gd name="T3" fmla="*/ 269 h 19"/>
                <a:gd name="T4" fmla="*/ 0 w 8"/>
                <a:gd name="T5" fmla="*/ 140 h 19"/>
                <a:gd name="T6" fmla="*/ 40 w 8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19">
                  <a:moveTo>
                    <a:pt x="5" y="0"/>
                  </a:moveTo>
                  <a:cubicBezTo>
                    <a:pt x="1" y="6"/>
                    <a:pt x="2" y="16"/>
                    <a:pt x="8" y="19"/>
                  </a:cubicBezTo>
                  <a:cubicBezTo>
                    <a:pt x="3" y="17"/>
                    <a:pt x="0" y="17"/>
                    <a:pt x="0" y="10"/>
                  </a:cubicBezTo>
                  <a:cubicBezTo>
                    <a:pt x="0" y="7"/>
                    <a:pt x="0" y="2"/>
                    <a:pt x="3" y="0"/>
                  </a:cubicBezTo>
                </a:path>
              </a:pathLst>
            </a:custGeom>
            <a:solidFill>
              <a:srgbClr val="FD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25" name="Freeform 645">
              <a:extLst>
                <a:ext uri="{FF2B5EF4-FFF2-40B4-BE49-F238E27FC236}">
                  <a16:creationId xmlns:a16="http://schemas.microsoft.com/office/drawing/2014/main" id="{27A8344D-928B-42EB-901B-3B5648E5A2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3399"/>
              <a:ext cx="34" cy="74"/>
            </a:xfrm>
            <a:custGeom>
              <a:avLst/>
              <a:gdLst>
                <a:gd name="T0" fmla="*/ 150 w 15"/>
                <a:gd name="T1" fmla="*/ 133 h 30"/>
                <a:gd name="T2" fmla="*/ 57 w 15"/>
                <a:gd name="T3" fmla="*/ 153 h 30"/>
                <a:gd name="T4" fmla="*/ 93 w 15"/>
                <a:gd name="T5" fmla="*/ 451 h 30"/>
                <a:gd name="T6" fmla="*/ 25 w 15"/>
                <a:gd name="T7" fmla="*/ 286 h 30"/>
                <a:gd name="T8" fmla="*/ 0 w 15"/>
                <a:gd name="T9" fmla="*/ 133 h 30"/>
                <a:gd name="T10" fmla="*/ 175 w 15"/>
                <a:gd name="T11" fmla="*/ 121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" h="30">
                  <a:moveTo>
                    <a:pt x="13" y="9"/>
                  </a:moveTo>
                  <a:cubicBezTo>
                    <a:pt x="11" y="9"/>
                    <a:pt x="7" y="8"/>
                    <a:pt x="5" y="10"/>
                  </a:cubicBezTo>
                  <a:cubicBezTo>
                    <a:pt x="1" y="15"/>
                    <a:pt x="5" y="26"/>
                    <a:pt x="8" y="30"/>
                  </a:cubicBezTo>
                  <a:cubicBezTo>
                    <a:pt x="8" y="27"/>
                    <a:pt x="4" y="23"/>
                    <a:pt x="2" y="19"/>
                  </a:cubicBezTo>
                  <a:cubicBezTo>
                    <a:pt x="1" y="16"/>
                    <a:pt x="0" y="12"/>
                    <a:pt x="0" y="9"/>
                  </a:cubicBezTo>
                  <a:cubicBezTo>
                    <a:pt x="2" y="0"/>
                    <a:pt x="10" y="4"/>
                    <a:pt x="15" y="8"/>
                  </a:cubicBezTo>
                </a:path>
              </a:pathLst>
            </a:custGeom>
            <a:solidFill>
              <a:srgbClr val="FD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26" name="Freeform 646">
              <a:extLst>
                <a:ext uri="{FF2B5EF4-FFF2-40B4-BE49-F238E27FC236}">
                  <a16:creationId xmlns:a16="http://schemas.microsoft.com/office/drawing/2014/main" id="{7CA73A1A-0CE1-4C18-A145-AE7B94E039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2" y="3381"/>
              <a:ext cx="41" cy="65"/>
            </a:xfrm>
            <a:custGeom>
              <a:avLst/>
              <a:gdLst>
                <a:gd name="T0" fmla="*/ 212 w 18"/>
                <a:gd name="T1" fmla="*/ 95 h 26"/>
                <a:gd name="T2" fmla="*/ 166 w 18"/>
                <a:gd name="T3" fmla="*/ 408 h 26"/>
                <a:gd name="T4" fmla="*/ 175 w 18"/>
                <a:gd name="T5" fmla="*/ 50 h 2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" h="26">
                  <a:moveTo>
                    <a:pt x="18" y="6"/>
                  </a:moveTo>
                  <a:cubicBezTo>
                    <a:pt x="6" y="1"/>
                    <a:pt x="12" y="21"/>
                    <a:pt x="14" y="26"/>
                  </a:cubicBezTo>
                  <a:cubicBezTo>
                    <a:pt x="9" y="20"/>
                    <a:pt x="0" y="0"/>
                    <a:pt x="15" y="3"/>
                  </a:cubicBezTo>
                </a:path>
              </a:pathLst>
            </a:custGeom>
            <a:solidFill>
              <a:srgbClr val="FD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27" name="Freeform 647">
              <a:extLst>
                <a:ext uri="{FF2B5EF4-FFF2-40B4-BE49-F238E27FC236}">
                  <a16:creationId xmlns:a16="http://schemas.microsoft.com/office/drawing/2014/main" id="{1AA3E523-E2BA-4067-AC1D-EA2418521F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5" y="3436"/>
              <a:ext cx="19" cy="47"/>
            </a:xfrm>
            <a:custGeom>
              <a:avLst/>
              <a:gdLst>
                <a:gd name="T0" fmla="*/ 107 w 8"/>
                <a:gd name="T1" fmla="*/ 0 h 19"/>
                <a:gd name="T2" fmla="*/ 78 w 8"/>
                <a:gd name="T3" fmla="*/ 287 h 19"/>
                <a:gd name="T4" fmla="*/ 12 w 8"/>
                <a:gd name="T5" fmla="*/ 153 h 19"/>
                <a:gd name="T6" fmla="*/ 95 w 8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19">
                  <a:moveTo>
                    <a:pt x="8" y="0"/>
                  </a:moveTo>
                  <a:cubicBezTo>
                    <a:pt x="5" y="7"/>
                    <a:pt x="2" y="11"/>
                    <a:pt x="6" y="19"/>
                  </a:cubicBezTo>
                  <a:cubicBezTo>
                    <a:pt x="4" y="16"/>
                    <a:pt x="1" y="14"/>
                    <a:pt x="1" y="10"/>
                  </a:cubicBezTo>
                  <a:cubicBezTo>
                    <a:pt x="0" y="7"/>
                    <a:pt x="3" y="0"/>
                    <a:pt x="7" y="0"/>
                  </a:cubicBezTo>
                </a:path>
              </a:pathLst>
            </a:custGeom>
            <a:solidFill>
              <a:srgbClr val="FD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28" name="Freeform 648">
              <a:extLst>
                <a:ext uri="{FF2B5EF4-FFF2-40B4-BE49-F238E27FC236}">
                  <a16:creationId xmlns:a16="http://schemas.microsoft.com/office/drawing/2014/main" id="{4A87CB08-C6AA-4245-A594-CA9B5BAF71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9" y="3492"/>
              <a:ext cx="32" cy="40"/>
            </a:xfrm>
            <a:custGeom>
              <a:avLst/>
              <a:gdLst>
                <a:gd name="T0" fmla="*/ 167 w 14"/>
                <a:gd name="T1" fmla="*/ 20 h 16"/>
                <a:gd name="T2" fmla="*/ 25 w 14"/>
                <a:gd name="T3" fmla="*/ 250 h 16"/>
                <a:gd name="T4" fmla="*/ 167 w 14"/>
                <a:gd name="T5" fmla="*/ 0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16">
                  <a:moveTo>
                    <a:pt x="14" y="1"/>
                  </a:moveTo>
                  <a:cubicBezTo>
                    <a:pt x="8" y="1"/>
                    <a:pt x="2" y="10"/>
                    <a:pt x="2" y="16"/>
                  </a:cubicBezTo>
                  <a:cubicBezTo>
                    <a:pt x="0" y="6"/>
                    <a:pt x="4" y="0"/>
                    <a:pt x="14" y="0"/>
                  </a:cubicBezTo>
                </a:path>
              </a:pathLst>
            </a:custGeom>
            <a:solidFill>
              <a:srgbClr val="FD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29" name="Freeform 649">
              <a:extLst>
                <a:ext uri="{FF2B5EF4-FFF2-40B4-BE49-F238E27FC236}">
                  <a16:creationId xmlns:a16="http://schemas.microsoft.com/office/drawing/2014/main" id="{507F2800-4E57-4CFA-BB3A-12DD16CAD7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" y="1833"/>
              <a:ext cx="60" cy="1042"/>
            </a:xfrm>
            <a:custGeom>
              <a:avLst/>
              <a:gdLst>
                <a:gd name="T0" fmla="*/ 65 w 26"/>
                <a:gd name="T1" fmla="*/ 0 h 422"/>
                <a:gd name="T2" fmla="*/ 0 w 26"/>
                <a:gd name="T3" fmla="*/ 6353 h 422"/>
                <a:gd name="T4" fmla="*/ 65 w 26"/>
                <a:gd name="T5" fmla="*/ 0 h 42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6" h="422">
                  <a:moveTo>
                    <a:pt x="5" y="0"/>
                  </a:moveTo>
                  <a:cubicBezTo>
                    <a:pt x="5" y="0"/>
                    <a:pt x="26" y="264"/>
                    <a:pt x="0" y="422"/>
                  </a:cubicBezTo>
                  <a:cubicBezTo>
                    <a:pt x="0" y="422"/>
                    <a:pt x="20" y="73"/>
                    <a:pt x="5" y="0"/>
                  </a:cubicBezTo>
                  <a:close/>
                </a:path>
              </a:pathLst>
            </a:custGeom>
            <a:solidFill>
              <a:srgbClr val="FD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30" name="Freeform 650">
              <a:extLst>
                <a:ext uri="{FF2B5EF4-FFF2-40B4-BE49-F238E27FC236}">
                  <a16:creationId xmlns:a16="http://schemas.microsoft.com/office/drawing/2014/main" id="{58FCEF56-3EB0-479F-8FFA-321CF80A90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4" y="1673"/>
              <a:ext cx="415" cy="600"/>
            </a:xfrm>
            <a:custGeom>
              <a:avLst/>
              <a:gdLst>
                <a:gd name="T0" fmla="*/ 285 w 179"/>
                <a:gd name="T1" fmla="*/ 3657 h 243"/>
                <a:gd name="T2" fmla="*/ 596 w 179"/>
                <a:gd name="T3" fmla="*/ 2000 h 243"/>
                <a:gd name="T4" fmla="*/ 1124 w 179"/>
                <a:gd name="T5" fmla="*/ 1689 h 243"/>
                <a:gd name="T6" fmla="*/ 1581 w 179"/>
                <a:gd name="T7" fmla="*/ 1146 h 243"/>
                <a:gd name="T8" fmla="*/ 1892 w 179"/>
                <a:gd name="T9" fmla="*/ 1054 h 243"/>
                <a:gd name="T10" fmla="*/ 2091 w 179"/>
                <a:gd name="T11" fmla="*/ 751 h 243"/>
                <a:gd name="T12" fmla="*/ 2221 w 179"/>
                <a:gd name="T13" fmla="*/ 183 h 243"/>
                <a:gd name="T14" fmla="*/ 2043 w 179"/>
                <a:gd name="T15" fmla="*/ 212 h 243"/>
                <a:gd name="T16" fmla="*/ 1880 w 179"/>
                <a:gd name="T17" fmla="*/ 104 h 243"/>
                <a:gd name="T18" fmla="*/ 1732 w 179"/>
                <a:gd name="T19" fmla="*/ 481 h 243"/>
                <a:gd name="T20" fmla="*/ 1447 w 179"/>
                <a:gd name="T21" fmla="*/ 481 h 243"/>
                <a:gd name="T22" fmla="*/ 1182 w 179"/>
                <a:gd name="T23" fmla="*/ 523 h 243"/>
                <a:gd name="T24" fmla="*/ 1069 w 179"/>
                <a:gd name="T25" fmla="*/ 286 h 243"/>
                <a:gd name="T26" fmla="*/ 974 w 179"/>
                <a:gd name="T27" fmla="*/ 299 h 243"/>
                <a:gd name="T28" fmla="*/ 897 w 179"/>
                <a:gd name="T29" fmla="*/ 348 h 243"/>
                <a:gd name="T30" fmla="*/ 832 w 179"/>
                <a:gd name="T31" fmla="*/ 726 h 243"/>
                <a:gd name="T32" fmla="*/ 445 w 179"/>
                <a:gd name="T33" fmla="*/ 706 h 243"/>
                <a:gd name="T34" fmla="*/ 424 w 179"/>
                <a:gd name="T35" fmla="*/ 543 h 243"/>
                <a:gd name="T36" fmla="*/ 311 w 179"/>
                <a:gd name="T37" fmla="*/ 469 h 243"/>
                <a:gd name="T38" fmla="*/ 264 w 179"/>
                <a:gd name="T39" fmla="*/ 153 h 243"/>
                <a:gd name="T40" fmla="*/ 188 w 179"/>
                <a:gd name="T41" fmla="*/ 573 h 243"/>
                <a:gd name="T42" fmla="*/ 209 w 179"/>
                <a:gd name="T43" fmla="*/ 1281 h 243"/>
                <a:gd name="T44" fmla="*/ 123 w 179"/>
                <a:gd name="T45" fmla="*/ 2304 h 243"/>
                <a:gd name="T46" fmla="*/ 199 w 179"/>
                <a:gd name="T47" fmla="*/ 2859 h 243"/>
                <a:gd name="T48" fmla="*/ 209 w 179"/>
                <a:gd name="T49" fmla="*/ 3267 h 243"/>
                <a:gd name="T50" fmla="*/ 225 w 179"/>
                <a:gd name="T51" fmla="*/ 3328 h 2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79" h="243">
                  <a:moveTo>
                    <a:pt x="23" y="243"/>
                  </a:moveTo>
                  <a:cubicBezTo>
                    <a:pt x="39" y="209"/>
                    <a:pt x="19" y="162"/>
                    <a:pt x="48" y="133"/>
                  </a:cubicBezTo>
                  <a:cubicBezTo>
                    <a:pt x="60" y="121"/>
                    <a:pt x="77" y="122"/>
                    <a:pt x="90" y="112"/>
                  </a:cubicBezTo>
                  <a:cubicBezTo>
                    <a:pt x="103" y="102"/>
                    <a:pt x="111" y="84"/>
                    <a:pt x="127" y="76"/>
                  </a:cubicBezTo>
                  <a:cubicBezTo>
                    <a:pt x="135" y="72"/>
                    <a:pt x="144" y="75"/>
                    <a:pt x="152" y="70"/>
                  </a:cubicBezTo>
                  <a:cubicBezTo>
                    <a:pt x="159" y="66"/>
                    <a:pt x="164" y="57"/>
                    <a:pt x="168" y="50"/>
                  </a:cubicBezTo>
                  <a:cubicBezTo>
                    <a:pt x="174" y="38"/>
                    <a:pt x="179" y="26"/>
                    <a:pt x="178" y="12"/>
                  </a:cubicBezTo>
                  <a:cubicBezTo>
                    <a:pt x="173" y="10"/>
                    <a:pt x="169" y="14"/>
                    <a:pt x="164" y="14"/>
                  </a:cubicBezTo>
                  <a:cubicBezTo>
                    <a:pt x="159" y="14"/>
                    <a:pt x="155" y="10"/>
                    <a:pt x="151" y="7"/>
                  </a:cubicBezTo>
                  <a:cubicBezTo>
                    <a:pt x="144" y="12"/>
                    <a:pt x="145" y="25"/>
                    <a:pt x="139" y="32"/>
                  </a:cubicBezTo>
                  <a:cubicBezTo>
                    <a:pt x="131" y="40"/>
                    <a:pt x="123" y="40"/>
                    <a:pt x="116" y="32"/>
                  </a:cubicBezTo>
                  <a:cubicBezTo>
                    <a:pt x="109" y="37"/>
                    <a:pt x="102" y="42"/>
                    <a:pt x="95" y="35"/>
                  </a:cubicBezTo>
                  <a:cubicBezTo>
                    <a:pt x="90" y="31"/>
                    <a:pt x="93" y="22"/>
                    <a:pt x="86" y="19"/>
                  </a:cubicBezTo>
                  <a:cubicBezTo>
                    <a:pt x="87" y="19"/>
                    <a:pt x="77" y="20"/>
                    <a:pt x="78" y="20"/>
                  </a:cubicBezTo>
                  <a:cubicBezTo>
                    <a:pt x="74" y="21"/>
                    <a:pt x="74" y="16"/>
                    <a:pt x="72" y="23"/>
                  </a:cubicBezTo>
                  <a:cubicBezTo>
                    <a:pt x="68" y="30"/>
                    <a:pt x="71" y="39"/>
                    <a:pt x="67" y="48"/>
                  </a:cubicBezTo>
                  <a:cubicBezTo>
                    <a:pt x="58" y="64"/>
                    <a:pt x="42" y="65"/>
                    <a:pt x="36" y="47"/>
                  </a:cubicBezTo>
                  <a:cubicBezTo>
                    <a:pt x="35" y="43"/>
                    <a:pt x="36" y="40"/>
                    <a:pt x="34" y="36"/>
                  </a:cubicBezTo>
                  <a:cubicBezTo>
                    <a:pt x="32" y="34"/>
                    <a:pt x="27" y="33"/>
                    <a:pt x="25" y="31"/>
                  </a:cubicBezTo>
                  <a:cubicBezTo>
                    <a:pt x="19" y="25"/>
                    <a:pt x="19" y="16"/>
                    <a:pt x="21" y="10"/>
                  </a:cubicBezTo>
                  <a:cubicBezTo>
                    <a:pt x="0" y="0"/>
                    <a:pt x="12" y="29"/>
                    <a:pt x="15" y="38"/>
                  </a:cubicBezTo>
                  <a:cubicBezTo>
                    <a:pt x="20" y="55"/>
                    <a:pt x="27" y="69"/>
                    <a:pt x="17" y="85"/>
                  </a:cubicBezTo>
                  <a:cubicBezTo>
                    <a:pt x="5" y="105"/>
                    <a:pt x="7" y="130"/>
                    <a:pt x="10" y="153"/>
                  </a:cubicBezTo>
                  <a:cubicBezTo>
                    <a:pt x="11" y="166"/>
                    <a:pt x="14" y="178"/>
                    <a:pt x="16" y="190"/>
                  </a:cubicBezTo>
                  <a:cubicBezTo>
                    <a:pt x="17" y="199"/>
                    <a:pt x="14" y="209"/>
                    <a:pt x="17" y="217"/>
                  </a:cubicBezTo>
                  <a:cubicBezTo>
                    <a:pt x="17" y="218"/>
                    <a:pt x="18" y="220"/>
                    <a:pt x="18" y="221"/>
                  </a:cubicBezTo>
                </a:path>
              </a:pathLst>
            </a:custGeom>
            <a:solidFill>
              <a:srgbClr val="B37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31" name="Freeform 651">
              <a:extLst>
                <a:ext uri="{FF2B5EF4-FFF2-40B4-BE49-F238E27FC236}">
                  <a16:creationId xmlns:a16="http://schemas.microsoft.com/office/drawing/2014/main" id="{518E585F-8D66-49EE-9695-1303B8BC54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1" y="1954"/>
              <a:ext cx="159" cy="363"/>
            </a:xfrm>
            <a:custGeom>
              <a:avLst/>
              <a:gdLst>
                <a:gd name="T0" fmla="*/ 834 w 69"/>
                <a:gd name="T1" fmla="*/ 62 h 147"/>
                <a:gd name="T2" fmla="*/ 818 w 69"/>
                <a:gd name="T3" fmla="*/ 30 h 147"/>
                <a:gd name="T4" fmla="*/ 217 w 69"/>
                <a:gd name="T5" fmla="*/ 452 h 147"/>
                <a:gd name="T6" fmla="*/ 48 w 69"/>
                <a:gd name="T7" fmla="*/ 1464 h 147"/>
                <a:gd name="T8" fmla="*/ 12 w 69"/>
                <a:gd name="T9" fmla="*/ 1988 h 147"/>
                <a:gd name="T10" fmla="*/ 85 w 69"/>
                <a:gd name="T11" fmla="*/ 2213 h 147"/>
                <a:gd name="T12" fmla="*/ 187 w 69"/>
                <a:gd name="T13" fmla="*/ 1835 h 147"/>
                <a:gd name="T14" fmla="*/ 330 w 69"/>
                <a:gd name="T15" fmla="*/ 983 h 147"/>
                <a:gd name="T16" fmla="*/ 659 w 69"/>
                <a:gd name="T17" fmla="*/ 585 h 147"/>
                <a:gd name="T18" fmla="*/ 843 w 69"/>
                <a:gd name="T19" fmla="*/ 0 h 1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9" h="147">
                  <a:moveTo>
                    <a:pt x="68" y="4"/>
                  </a:moveTo>
                  <a:cubicBezTo>
                    <a:pt x="68" y="3"/>
                    <a:pt x="68" y="2"/>
                    <a:pt x="67" y="2"/>
                  </a:cubicBezTo>
                  <a:cubicBezTo>
                    <a:pt x="54" y="15"/>
                    <a:pt x="31" y="16"/>
                    <a:pt x="18" y="30"/>
                  </a:cubicBezTo>
                  <a:cubicBezTo>
                    <a:pt x="3" y="46"/>
                    <a:pt x="6" y="77"/>
                    <a:pt x="4" y="97"/>
                  </a:cubicBezTo>
                  <a:cubicBezTo>
                    <a:pt x="2" y="109"/>
                    <a:pt x="1" y="120"/>
                    <a:pt x="1" y="132"/>
                  </a:cubicBezTo>
                  <a:cubicBezTo>
                    <a:pt x="1" y="136"/>
                    <a:pt x="0" y="147"/>
                    <a:pt x="7" y="147"/>
                  </a:cubicBezTo>
                  <a:cubicBezTo>
                    <a:pt x="13" y="147"/>
                    <a:pt x="14" y="127"/>
                    <a:pt x="15" y="122"/>
                  </a:cubicBezTo>
                  <a:cubicBezTo>
                    <a:pt x="19" y="105"/>
                    <a:pt x="14" y="79"/>
                    <a:pt x="27" y="65"/>
                  </a:cubicBezTo>
                  <a:cubicBezTo>
                    <a:pt x="36" y="54"/>
                    <a:pt x="48" y="55"/>
                    <a:pt x="54" y="39"/>
                  </a:cubicBezTo>
                  <a:cubicBezTo>
                    <a:pt x="59" y="25"/>
                    <a:pt x="66" y="14"/>
                    <a:pt x="69" y="0"/>
                  </a:cubicBezTo>
                </a:path>
              </a:pathLst>
            </a:custGeom>
            <a:solidFill>
              <a:srgbClr val="B37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32" name="Freeform 652">
              <a:extLst>
                <a:ext uri="{FF2B5EF4-FFF2-40B4-BE49-F238E27FC236}">
                  <a16:creationId xmlns:a16="http://schemas.microsoft.com/office/drawing/2014/main" id="{601F8446-F192-4496-B047-BB271881FE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5" y="2335"/>
              <a:ext cx="67" cy="345"/>
            </a:xfrm>
            <a:custGeom>
              <a:avLst/>
              <a:gdLst>
                <a:gd name="T0" fmla="*/ 273 w 29"/>
                <a:gd name="T1" fmla="*/ 62 h 140"/>
                <a:gd name="T2" fmla="*/ 134 w 29"/>
                <a:gd name="T3" fmla="*/ 850 h 140"/>
                <a:gd name="T4" fmla="*/ 113 w 29"/>
                <a:gd name="T5" fmla="*/ 1525 h 140"/>
                <a:gd name="T6" fmla="*/ 134 w 29"/>
                <a:gd name="T7" fmla="*/ 2095 h 140"/>
                <a:gd name="T8" fmla="*/ 196 w 29"/>
                <a:gd name="T9" fmla="*/ 1299 h 140"/>
                <a:gd name="T10" fmla="*/ 236 w 29"/>
                <a:gd name="T11" fmla="*/ 685 h 140"/>
                <a:gd name="T12" fmla="*/ 273 w 29"/>
                <a:gd name="T13" fmla="*/ 91 h 1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9" h="140">
                  <a:moveTo>
                    <a:pt x="22" y="4"/>
                  </a:moveTo>
                  <a:cubicBezTo>
                    <a:pt x="4" y="0"/>
                    <a:pt x="11" y="48"/>
                    <a:pt x="11" y="57"/>
                  </a:cubicBezTo>
                  <a:cubicBezTo>
                    <a:pt x="11" y="72"/>
                    <a:pt x="12" y="87"/>
                    <a:pt x="9" y="102"/>
                  </a:cubicBezTo>
                  <a:cubicBezTo>
                    <a:pt x="8" y="110"/>
                    <a:pt x="0" y="136"/>
                    <a:pt x="11" y="140"/>
                  </a:cubicBezTo>
                  <a:cubicBezTo>
                    <a:pt x="18" y="126"/>
                    <a:pt x="15" y="103"/>
                    <a:pt x="16" y="87"/>
                  </a:cubicBezTo>
                  <a:cubicBezTo>
                    <a:pt x="16" y="74"/>
                    <a:pt x="17" y="60"/>
                    <a:pt x="19" y="46"/>
                  </a:cubicBezTo>
                  <a:cubicBezTo>
                    <a:pt x="21" y="36"/>
                    <a:pt x="29" y="15"/>
                    <a:pt x="22" y="6"/>
                  </a:cubicBezTo>
                </a:path>
              </a:pathLst>
            </a:custGeom>
            <a:solidFill>
              <a:srgbClr val="B37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33" name="Freeform 653">
              <a:extLst>
                <a:ext uri="{FF2B5EF4-FFF2-40B4-BE49-F238E27FC236}">
                  <a16:creationId xmlns:a16="http://schemas.microsoft.com/office/drawing/2014/main" id="{DC08CA43-D421-424D-9FB0-2CCF71F390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" y="3021"/>
              <a:ext cx="248" cy="193"/>
            </a:xfrm>
            <a:custGeom>
              <a:avLst/>
              <a:gdLst>
                <a:gd name="T0" fmla="*/ 264 w 107"/>
                <a:gd name="T1" fmla="*/ 134 h 78"/>
                <a:gd name="T2" fmla="*/ 199 w 107"/>
                <a:gd name="T3" fmla="*/ 851 h 78"/>
                <a:gd name="T4" fmla="*/ 473 w 107"/>
                <a:gd name="T5" fmla="*/ 789 h 78"/>
                <a:gd name="T6" fmla="*/ 623 w 107"/>
                <a:gd name="T7" fmla="*/ 1047 h 78"/>
                <a:gd name="T8" fmla="*/ 811 w 107"/>
                <a:gd name="T9" fmla="*/ 955 h 78"/>
                <a:gd name="T10" fmla="*/ 1068 w 107"/>
                <a:gd name="T11" fmla="*/ 967 h 78"/>
                <a:gd name="T12" fmla="*/ 1296 w 107"/>
                <a:gd name="T13" fmla="*/ 955 h 78"/>
                <a:gd name="T14" fmla="*/ 1231 w 107"/>
                <a:gd name="T15" fmla="*/ 619 h 78"/>
                <a:gd name="T16" fmla="*/ 1133 w 107"/>
                <a:gd name="T17" fmla="*/ 332 h 78"/>
                <a:gd name="T18" fmla="*/ 811 w 107"/>
                <a:gd name="T19" fmla="*/ 515 h 78"/>
                <a:gd name="T20" fmla="*/ 681 w 107"/>
                <a:gd name="T21" fmla="*/ 245 h 78"/>
                <a:gd name="T22" fmla="*/ 484 w 107"/>
                <a:gd name="T23" fmla="*/ 299 h 78"/>
                <a:gd name="T24" fmla="*/ 350 w 107"/>
                <a:gd name="T25" fmla="*/ 0 h 78"/>
                <a:gd name="T26" fmla="*/ 264 w 107"/>
                <a:gd name="T27" fmla="*/ 92 h 7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7" h="78">
                  <a:moveTo>
                    <a:pt x="21" y="9"/>
                  </a:moveTo>
                  <a:cubicBezTo>
                    <a:pt x="15" y="16"/>
                    <a:pt x="0" y="56"/>
                    <a:pt x="16" y="56"/>
                  </a:cubicBezTo>
                  <a:cubicBezTo>
                    <a:pt x="24" y="57"/>
                    <a:pt x="30" y="49"/>
                    <a:pt x="38" y="52"/>
                  </a:cubicBezTo>
                  <a:cubicBezTo>
                    <a:pt x="45" y="55"/>
                    <a:pt x="45" y="64"/>
                    <a:pt x="50" y="69"/>
                  </a:cubicBezTo>
                  <a:cubicBezTo>
                    <a:pt x="57" y="78"/>
                    <a:pt x="57" y="67"/>
                    <a:pt x="65" y="63"/>
                  </a:cubicBezTo>
                  <a:cubicBezTo>
                    <a:pt x="71" y="59"/>
                    <a:pt x="80" y="61"/>
                    <a:pt x="86" y="64"/>
                  </a:cubicBezTo>
                  <a:cubicBezTo>
                    <a:pt x="93" y="69"/>
                    <a:pt x="99" y="75"/>
                    <a:pt x="104" y="63"/>
                  </a:cubicBezTo>
                  <a:cubicBezTo>
                    <a:pt x="107" y="55"/>
                    <a:pt x="101" y="49"/>
                    <a:pt x="99" y="41"/>
                  </a:cubicBezTo>
                  <a:cubicBezTo>
                    <a:pt x="98" y="34"/>
                    <a:pt x="106" y="11"/>
                    <a:pt x="91" y="22"/>
                  </a:cubicBezTo>
                  <a:cubicBezTo>
                    <a:pt x="82" y="29"/>
                    <a:pt x="80" y="50"/>
                    <a:pt x="65" y="34"/>
                  </a:cubicBezTo>
                  <a:cubicBezTo>
                    <a:pt x="61" y="30"/>
                    <a:pt x="60" y="19"/>
                    <a:pt x="55" y="16"/>
                  </a:cubicBezTo>
                  <a:cubicBezTo>
                    <a:pt x="48" y="13"/>
                    <a:pt x="45" y="18"/>
                    <a:pt x="39" y="20"/>
                  </a:cubicBezTo>
                  <a:cubicBezTo>
                    <a:pt x="26" y="23"/>
                    <a:pt x="29" y="10"/>
                    <a:pt x="28" y="0"/>
                  </a:cubicBezTo>
                  <a:cubicBezTo>
                    <a:pt x="26" y="2"/>
                    <a:pt x="23" y="4"/>
                    <a:pt x="21" y="6"/>
                  </a:cubicBezTo>
                </a:path>
              </a:pathLst>
            </a:custGeom>
            <a:solidFill>
              <a:srgbClr val="B37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34" name="Freeform 654">
              <a:extLst>
                <a:ext uri="{FF2B5EF4-FFF2-40B4-BE49-F238E27FC236}">
                  <a16:creationId xmlns:a16="http://schemas.microsoft.com/office/drawing/2014/main" id="{04487388-09DB-478E-A26B-1820504698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22" y="1752"/>
              <a:ext cx="886" cy="1363"/>
            </a:xfrm>
            <a:custGeom>
              <a:avLst/>
              <a:gdLst>
                <a:gd name="T0" fmla="*/ 706 w 383"/>
                <a:gd name="T1" fmla="*/ 2091 h 552"/>
                <a:gd name="T2" fmla="*/ 696 w 383"/>
                <a:gd name="T3" fmla="*/ 2109 h 552"/>
                <a:gd name="T4" fmla="*/ 696 w 383"/>
                <a:gd name="T5" fmla="*/ 2109 h 552"/>
                <a:gd name="T6" fmla="*/ 745 w 383"/>
                <a:gd name="T7" fmla="*/ 2091 h 552"/>
                <a:gd name="T8" fmla="*/ 729 w 383"/>
                <a:gd name="T9" fmla="*/ 2091 h 552"/>
                <a:gd name="T10" fmla="*/ 4592 w 383"/>
                <a:gd name="T11" fmla="*/ 420 h 552"/>
                <a:gd name="T12" fmla="*/ 1906 w 383"/>
                <a:gd name="T13" fmla="*/ 3556 h 552"/>
                <a:gd name="T14" fmla="*/ 1413 w 383"/>
                <a:gd name="T15" fmla="*/ 2030 h 552"/>
                <a:gd name="T16" fmla="*/ 1300 w 383"/>
                <a:gd name="T17" fmla="*/ 1220 h 552"/>
                <a:gd name="T18" fmla="*/ 1226 w 383"/>
                <a:gd name="T19" fmla="*/ 1659 h 552"/>
                <a:gd name="T20" fmla="*/ 905 w 383"/>
                <a:gd name="T21" fmla="*/ 1353 h 552"/>
                <a:gd name="T22" fmla="*/ 893 w 383"/>
                <a:gd name="T23" fmla="*/ 407 h 552"/>
                <a:gd name="T24" fmla="*/ 840 w 383"/>
                <a:gd name="T25" fmla="*/ 780 h 552"/>
                <a:gd name="T26" fmla="*/ 1177 w 383"/>
                <a:gd name="T27" fmla="*/ 1731 h 552"/>
                <a:gd name="T28" fmla="*/ 1214 w 383"/>
                <a:gd name="T29" fmla="*/ 2225 h 552"/>
                <a:gd name="T30" fmla="*/ 224 w 383"/>
                <a:gd name="T31" fmla="*/ 1146 h 552"/>
                <a:gd name="T32" fmla="*/ 199 w 383"/>
                <a:gd name="T33" fmla="*/ 1146 h 552"/>
                <a:gd name="T34" fmla="*/ 766 w 383"/>
                <a:gd name="T35" fmla="*/ 1958 h 552"/>
                <a:gd name="T36" fmla="*/ 745 w 383"/>
                <a:gd name="T37" fmla="*/ 2091 h 552"/>
                <a:gd name="T38" fmla="*/ 1434 w 383"/>
                <a:gd name="T39" fmla="*/ 3237 h 552"/>
                <a:gd name="T40" fmla="*/ 1027 w 383"/>
                <a:gd name="T41" fmla="*/ 3341 h 552"/>
                <a:gd name="T42" fmla="*/ 905 w 383"/>
                <a:gd name="T43" fmla="*/ 2963 h 552"/>
                <a:gd name="T44" fmla="*/ 877 w 383"/>
                <a:gd name="T45" fmla="*/ 2909 h 552"/>
                <a:gd name="T46" fmla="*/ 856 w 383"/>
                <a:gd name="T47" fmla="*/ 2859 h 552"/>
                <a:gd name="T48" fmla="*/ 819 w 383"/>
                <a:gd name="T49" fmla="*/ 2798 h 552"/>
                <a:gd name="T50" fmla="*/ 782 w 383"/>
                <a:gd name="T51" fmla="*/ 2756 h 552"/>
                <a:gd name="T52" fmla="*/ 745 w 383"/>
                <a:gd name="T53" fmla="*/ 2726 h 552"/>
                <a:gd name="T54" fmla="*/ 706 w 383"/>
                <a:gd name="T55" fmla="*/ 2694 h 552"/>
                <a:gd name="T56" fmla="*/ 659 w 383"/>
                <a:gd name="T57" fmla="*/ 2664 h 552"/>
                <a:gd name="T58" fmla="*/ 595 w 383"/>
                <a:gd name="T59" fmla="*/ 2652 h 552"/>
                <a:gd name="T60" fmla="*/ 558 w 383"/>
                <a:gd name="T61" fmla="*/ 2652 h 552"/>
                <a:gd name="T62" fmla="*/ 916 w 383"/>
                <a:gd name="T63" fmla="*/ 3220 h 552"/>
                <a:gd name="T64" fmla="*/ 669 w 383"/>
                <a:gd name="T65" fmla="*/ 4232 h 552"/>
                <a:gd name="T66" fmla="*/ 1337 w 383"/>
                <a:gd name="T67" fmla="*/ 3793 h 552"/>
                <a:gd name="T68" fmla="*/ 632 w 383"/>
                <a:gd name="T69" fmla="*/ 4847 h 552"/>
                <a:gd name="T70" fmla="*/ 1423 w 383"/>
                <a:gd name="T71" fmla="*/ 4817 h 552"/>
                <a:gd name="T72" fmla="*/ 1349 w 383"/>
                <a:gd name="T73" fmla="*/ 5072 h 552"/>
                <a:gd name="T74" fmla="*/ 990 w 383"/>
                <a:gd name="T75" fmla="*/ 5603 h 552"/>
                <a:gd name="T76" fmla="*/ 745 w 383"/>
                <a:gd name="T77" fmla="*/ 5963 h 552"/>
                <a:gd name="T78" fmla="*/ 0 w 383"/>
                <a:gd name="T79" fmla="*/ 6743 h 552"/>
                <a:gd name="T80" fmla="*/ 706 w 383"/>
                <a:gd name="T81" fmla="*/ 6171 h 552"/>
                <a:gd name="T82" fmla="*/ 856 w 383"/>
                <a:gd name="T83" fmla="*/ 6005 h 552"/>
                <a:gd name="T84" fmla="*/ 680 w 383"/>
                <a:gd name="T85" fmla="*/ 8158 h 552"/>
                <a:gd name="T86" fmla="*/ 979 w 383"/>
                <a:gd name="T87" fmla="*/ 6669 h 552"/>
                <a:gd name="T88" fmla="*/ 1189 w 383"/>
                <a:gd name="T89" fmla="*/ 5462 h 552"/>
                <a:gd name="T90" fmla="*/ 1487 w 383"/>
                <a:gd name="T91" fmla="*/ 6506 h 552"/>
                <a:gd name="T92" fmla="*/ 1830 w 383"/>
                <a:gd name="T93" fmla="*/ 7694 h 552"/>
                <a:gd name="T94" fmla="*/ 1610 w 383"/>
                <a:gd name="T95" fmla="*/ 8311 h 552"/>
                <a:gd name="T96" fmla="*/ 1895 w 383"/>
                <a:gd name="T97" fmla="*/ 7079 h 552"/>
                <a:gd name="T98" fmla="*/ 1397 w 383"/>
                <a:gd name="T99" fmla="*/ 5175 h 552"/>
                <a:gd name="T100" fmla="*/ 1499 w 383"/>
                <a:gd name="T101" fmla="*/ 4578 h 552"/>
                <a:gd name="T102" fmla="*/ 1846 w 383"/>
                <a:gd name="T103" fmla="*/ 3810 h 552"/>
                <a:gd name="T104" fmla="*/ 4742 w 383"/>
                <a:gd name="T105" fmla="*/ 901 h 552"/>
                <a:gd name="T106" fmla="*/ 187 w 383"/>
                <a:gd name="T107" fmla="*/ 891 h 552"/>
                <a:gd name="T108" fmla="*/ 187 w 383"/>
                <a:gd name="T109" fmla="*/ 891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83" h="552">
                  <a:moveTo>
                    <a:pt x="59" y="139"/>
                  </a:moveTo>
                  <a:cubicBezTo>
                    <a:pt x="58" y="139"/>
                    <a:pt x="58" y="139"/>
                    <a:pt x="57" y="139"/>
                  </a:cubicBezTo>
                  <a:cubicBezTo>
                    <a:pt x="57" y="139"/>
                    <a:pt x="57" y="139"/>
                    <a:pt x="57" y="139"/>
                  </a:cubicBezTo>
                  <a:cubicBezTo>
                    <a:pt x="57" y="139"/>
                    <a:pt x="57" y="140"/>
                    <a:pt x="56" y="140"/>
                  </a:cubicBezTo>
                  <a:cubicBezTo>
                    <a:pt x="56" y="140"/>
                    <a:pt x="56" y="140"/>
                    <a:pt x="56" y="140"/>
                  </a:cubicBezTo>
                  <a:cubicBezTo>
                    <a:pt x="56" y="140"/>
                    <a:pt x="56" y="140"/>
                    <a:pt x="56" y="140"/>
                  </a:cubicBezTo>
                  <a:cubicBezTo>
                    <a:pt x="58" y="139"/>
                    <a:pt x="59" y="139"/>
                    <a:pt x="60" y="139"/>
                  </a:cubicBezTo>
                  <a:cubicBezTo>
                    <a:pt x="60" y="139"/>
                    <a:pt x="60" y="139"/>
                    <a:pt x="60" y="139"/>
                  </a:cubicBezTo>
                  <a:cubicBezTo>
                    <a:pt x="60" y="139"/>
                    <a:pt x="60" y="139"/>
                    <a:pt x="60" y="139"/>
                  </a:cubicBezTo>
                  <a:cubicBezTo>
                    <a:pt x="60" y="139"/>
                    <a:pt x="59" y="139"/>
                    <a:pt x="59" y="139"/>
                  </a:cubicBezTo>
                  <a:cubicBezTo>
                    <a:pt x="59" y="139"/>
                    <a:pt x="59" y="139"/>
                    <a:pt x="59" y="139"/>
                  </a:cubicBezTo>
                  <a:close/>
                  <a:moveTo>
                    <a:pt x="371" y="28"/>
                  </a:moveTo>
                  <a:cubicBezTo>
                    <a:pt x="371" y="28"/>
                    <a:pt x="317" y="51"/>
                    <a:pt x="291" y="129"/>
                  </a:cubicBezTo>
                  <a:cubicBezTo>
                    <a:pt x="266" y="208"/>
                    <a:pt x="244" y="251"/>
                    <a:pt x="154" y="236"/>
                  </a:cubicBezTo>
                  <a:cubicBezTo>
                    <a:pt x="154" y="236"/>
                    <a:pt x="128" y="231"/>
                    <a:pt x="125" y="209"/>
                  </a:cubicBezTo>
                  <a:cubicBezTo>
                    <a:pt x="123" y="193"/>
                    <a:pt x="128" y="161"/>
                    <a:pt x="114" y="135"/>
                  </a:cubicBezTo>
                  <a:cubicBezTo>
                    <a:pt x="113" y="132"/>
                    <a:pt x="111" y="128"/>
                    <a:pt x="109" y="125"/>
                  </a:cubicBezTo>
                  <a:cubicBezTo>
                    <a:pt x="107" y="111"/>
                    <a:pt x="104" y="97"/>
                    <a:pt x="105" y="81"/>
                  </a:cubicBezTo>
                  <a:cubicBezTo>
                    <a:pt x="107" y="62"/>
                    <a:pt x="111" y="46"/>
                    <a:pt x="125" y="33"/>
                  </a:cubicBezTo>
                  <a:cubicBezTo>
                    <a:pt x="97" y="45"/>
                    <a:pt x="100" y="84"/>
                    <a:pt x="99" y="110"/>
                  </a:cubicBezTo>
                  <a:cubicBezTo>
                    <a:pt x="98" y="110"/>
                    <a:pt x="98" y="110"/>
                    <a:pt x="98" y="110"/>
                  </a:cubicBezTo>
                  <a:cubicBezTo>
                    <a:pt x="90" y="103"/>
                    <a:pt x="82" y="96"/>
                    <a:pt x="73" y="90"/>
                  </a:cubicBezTo>
                  <a:cubicBezTo>
                    <a:pt x="62" y="82"/>
                    <a:pt x="67" y="73"/>
                    <a:pt x="69" y="62"/>
                  </a:cubicBezTo>
                  <a:cubicBezTo>
                    <a:pt x="72" y="51"/>
                    <a:pt x="73" y="39"/>
                    <a:pt x="72" y="27"/>
                  </a:cubicBezTo>
                  <a:cubicBezTo>
                    <a:pt x="71" y="19"/>
                    <a:pt x="66" y="2"/>
                    <a:pt x="58" y="0"/>
                  </a:cubicBezTo>
                  <a:cubicBezTo>
                    <a:pt x="71" y="13"/>
                    <a:pt x="72" y="35"/>
                    <a:pt x="68" y="52"/>
                  </a:cubicBezTo>
                  <a:cubicBezTo>
                    <a:pt x="65" y="67"/>
                    <a:pt x="56" y="81"/>
                    <a:pt x="68" y="94"/>
                  </a:cubicBezTo>
                  <a:cubicBezTo>
                    <a:pt x="75" y="101"/>
                    <a:pt x="86" y="107"/>
                    <a:pt x="95" y="115"/>
                  </a:cubicBezTo>
                  <a:cubicBezTo>
                    <a:pt x="101" y="122"/>
                    <a:pt x="113" y="138"/>
                    <a:pt x="113" y="159"/>
                  </a:cubicBezTo>
                  <a:cubicBezTo>
                    <a:pt x="113" y="171"/>
                    <a:pt x="110" y="158"/>
                    <a:pt x="98" y="148"/>
                  </a:cubicBezTo>
                  <a:cubicBezTo>
                    <a:pt x="90" y="129"/>
                    <a:pt x="63" y="128"/>
                    <a:pt x="49" y="118"/>
                  </a:cubicBezTo>
                  <a:cubicBezTo>
                    <a:pt x="36" y="108"/>
                    <a:pt x="24" y="92"/>
                    <a:pt x="18" y="76"/>
                  </a:cubicBezTo>
                  <a:cubicBezTo>
                    <a:pt x="16" y="71"/>
                    <a:pt x="15" y="65"/>
                    <a:pt x="15" y="59"/>
                  </a:cubicBezTo>
                  <a:cubicBezTo>
                    <a:pt x="15" y="65"/>
                    <a:pt x="15" y="71"/>
                    <a:pt x="16" y="76"/>
                  </a:cubicBezTo>
                  <a:cubicBezTo>
                    <a:pt x="18" y="88"/>
                    <a:pt x="25" y="100"/>
                    <a:pt x="33" y="109"/>
                  </a:cubicBezTo>
                  <a:cubicBezTo>
                    <a:pt x="41" y="117"/>
                    <a:pt x="50" y="127"/>
                    <a:pt x="62" y="130"/>
                  </a:cubicBezTo>
                  <a:cubicBezTo>
                    <a:pt x="72" y="133"/>
                    <a:pt x="81" y="134"/>
                    <a:pt x="88" y="142"/>
                  </a:cubicBezTo>
                  <a:cubicBezTo>
                    <a:pt x="81" y="138"/>
                    <a:pt x="72" y="137"/>
                    <a:pt x="60" y="139"/>
                  </a:cubicBezTo>
                  <a:cubicBezTo>
                    <a:pt x="70" y="138"/>
                    <a:pt x="93" y="139"/>
                    <a:pt x="113" y="179"/>
                  </a:cubicBezTo>
                  <a:cubicBezTo>
                    <a:pt x="119" y="190"/>
                    <a:pt x="107" y="200"/>
                    <a:pt x="116" y="215"/>
                  </a:cubicBezTo>
                  <a:cubicBezTo>
                    <a:pt x="125" y="230"/>
                    <a:pt x="125" y="244"/>
                    <a:pt x="114" y="239"/>
                  </a:cubicBezTo>
                  <a:cubicBezTo>
                    <a:pt x="102" y="234"/>
                    <a:pt x="87" y="236"/>
                    <a:pt x="83" y="222"/>
                  </a:cubicBezTo>
                  <a:cubicBezTo>
                    <a:pt x="81" y="216"/>
                    <a:pt x="78" y="206"/>
                    <a:pt x="73" y="197"/>
                  </a:cubicBezTo>
                  <a:cubicBezTo>
                    <a:pt x="73" y="197"/>
                    <a:pt x="73" y="197"/>
                    <a:pt x="73" y="197"/>
                  </a:cubicBezTo>
                  <a:cubicBezTo>
                    <a:pt x="73" y="196"/>
                    <a:pt x="72" y="195"/>
                    <a:pt x="72" y="194"/>
                  </a:cubicBezTo>
                  <a:cubicBezTo>
                    <a:pt x="71" y="194"/>
                    <a:pt x="71" y="194"/>
                    <a:pt x="71" y="193"/>
                  </a:cubicBezTo>
                  <a:cubicBezTo>
                    <a:pt x="71" y="192"/>
                    <a:pt x="70" y="191"/>
                    <a:pt x="69" y="190"/>
                  </a:cubicBezTo>
                  <a:cubicBezTo>
                    <a:pt x="69" y="190"/>
                    <a:pt x="69" y="190"/>
                    <a:pt x="69" y="190"/>
                  </a:cubicBezTo>
                  <a:cubicBezTo>
                    <a:pt x="68" y="189"/>
                    <a:pt x="67" y="188"/>
                    <a:pt x="67" y="187"/>
                  </a:cubicBezTo>
                  <a:cubicBezTo>
                    <a:pt x="66" y="187"/>
                    <a:pt x="66" y="187"/>
                    <a:pt x="66" y="186"/>
                  </a:cubicBezTo>
                  <a:cubicBezTo>
                    <a:pt x="65" y="185"/>
                    <a:pt x="64" y="185"/>
                    <a:pt x="64" y="184"/>
                  </a:cubicBezTo>
                  <a:cubicBezTo>
                    <a:pt x="63" y="184"/>
                    <a:pt x="63" y="183"/>
                    <a:pt x="63" y="183"/>
                  </a:cubicBezTo>
                  <a:cubicBezTo>
                    <a:pt x="62" y="183"/>
                    <a:pt x="62" y="182"/>
                    <a:pt x="61" y="181"/>
                  </a:cubicBezTo>
                  <a:cubicBezTo>
                    <a:pt x="61" y="181"/>
                    <a:pt x="60" y="181"/>
                    <a:pt x="60" y="181"/>
                  </a:cubicBezTo>
                  <a:cubicBezTo>
                    <a:pt x="59" y="180"/>
                    <a:pt x="58" y="180"/>
                    <a:pt x="57" y="179"/>
                  </a:cubicBezTo>
                  <a:cubicBezTo>
                    <a:pt x="57" y="179"/>
                    <a:pt x="57" y="179"/>
                    <a:pt x="57" y="179"/>
                  </a:cubicBezTo>
                  <a:cubicBezTo>
                    <a:pt x="56" y="178"/>
                    <a:pt x="55" y="178"/>
                    <a:pt x="54" y="177"/>
                  </a:cubicBezTo>
                  <a:cubicBezTo>
                    <a:pt x="53" y="177"/>
                    <a:pt x="53" y="177"/>
                    <a:pt x="53" y="177"/>
                  </a:cubicBezTo>
                  <a:cubicBezTo>
                    <a:pt x="52" y="177"/>
                    <a:pt x="51" y="176"/>
                    <a:pt x="49" y="176"/>
                  </a:cubicBezTo>
                  <a:cubicBezTo>
                    <a:pt x="49" y="176"/>
                    <a:pt x="49" y="176"/>
                    <a:pt x="48" y="176"/>
                  </a:cubicBezTo>
                  <a:cubicBezTo>
                    <a:pt x="47" y="176"/>
                    <a:pt x="46" y="176"/>
                    <a:pt x="45" y="176"/>
                  </a:cubicBezTo>
                  <a:cubicBezTo>
                    <a:pt x="45" y="176"/>
                    <a:pt x="45" y="176"/>
                    <a:pt x="45" y="176"/>
                  </a:cubicBezTo>
                  <a:cubicBezTo>
                    <a:pt x="46" y="176"/>
                    <a:pt x="53" y="177"/>
                    <a:pt x="59" y="184"/>
                  </a:cubicBezTo>
                  <a:cubicBezTo>
                    <a:pt x="65" y="190"/>
                    <a:pt x="70" y="199"/>
                    <a:pt x="74" y="214"/>
                  </a:cubicBezTo>
                  <a:cubicBezTo>
                    <a:pt x="79" y="234"/>
                    <a:pt x="89" y="242"/>
                    <a:pt x="76" y="246"/>
                  </a:cubicBezTo>
                  <a:cubicBezTo>
                    <a:pt x="64" y="250"/>
                    <a:pt x="54" y="268"/>
                    <a:pt x="54" y="281"/>
                  </a:cubicBezTo>
                  <a:cubicBezTo>
                    <a:pt x="54" y="281"/>
                    <a:pt x="59" y="260"/>
                    <a:pt x="75" y="254"/>
                  </a:cubicBezTo>
                  <a:cubicBezTo>
                    <a:pt x="91" y="248"/>
                    <a:pt x="102" y="233"/>
                    <a:pt x="108" y="252"/>
                  </a:cubicBezTo>
                  <a:cubicBezTo>
                    <a:pt x="114" y="272"/>
                    <a:pt x="107" y="277"/>
                    <a:pt x="109" y="301"/>
                  </a:cubicBezTo>
                  <a:cubicBezTo>
                    <a:pt x="111" y="325"/>
                    <a:pt x="51" y="322"/>
                    <a:pt x="51" y="322"/>
                  </a:cubicBezTo>
                  <a:cubicBezTo>
                    <a:pt x="51" y="322"/>
                    <a:pt x="87" y="329"/>
                    <a:pt x="107" y="319"/>
                  </a:cubicBezTo>
                  <a:cubicBezTo>
                    <a:pt x="112" y="318"/>
                    <a:pt x="114" y="318"/>
                    <a:pt x="115" y="320"/>
                  </a:cubicBezTo>
                  <a:cubicBezTo>
                    <a:pt x="113" y="328"/>
                    <a:pt x="113" y="328"/>
                    <a:pt x="113" y="328"/>
                  </a:cubicBezTo>
                  <a:cubicBezTo>
                    <a:pt x="112" y="331"/>
                    <a:pt x="111" y="334"/>
                    <a:pt x="109" y="337"/>
                  </a:cubicBezTo>
                  <a:cubicBezTo>
                    <a:pt x="103" y="345"/>
                    <a:pt x="98" y="353"/>
                    <a:pt x="92" y="360"/>
                  </a:cubicBezTo>
                  <a:cubicBezTo>
                    <a:pt x="88" y="365"/>
                    <a:pt x="84" y="368"/>
                    <a:pt x="80" y="372"/>
                  </a:cubicBezTo>
                  <a:cubicBezTo>
                    <a:pt x="78" y="375"/>
                    <a:pt x="76" y="377"/>
                    <a:pt x="75" y="380"/>
                  </a:cubicBezTo>
                  <a:cubicBezTo>
                    <a:pt x="69" y="382"/>
                    <a:pt x="63" y="391"/>
                    <a:pt x="60" y="396"/>
                  </a:cubicBezTo>
                  <a:cubicBezTo>
                    <a:pt x="53" y="408"/>
                    <a:pt x="49" y="421"/>
                    <a:pt x="40" y="431"/>
                  </a:cubicBezTo>
                  <a:cubicBezTo>
                    <a:pt x="32" y="439"/>
                    <a:pt x="12" y="455"/>
                    <a:pt x="0" y="448"/>
                  </a:cubicBezTo>
                  <a:cubicBezTo>
                    <a:pt x="16" y="460"/>
                    <a:pt x="34" y="442"/>
                    <a:pt x="44" y="431"/>
                  </a:cubicBezTo>
                  <a:cubicBezTo>
                    <a:pt x="51" y="424"/>
                    <a:pt x="53" y="419"/>
                    <a:pt x="57" y="410"/>
                  </a:cubicBezTo>
                  <a:cubicBezTo>
                    <a:pt x="60" y="404"/>
                    <a:pt x="63" y="396"/>
                    <a:pt x="70" y="394"/>
                  </a:cubicBezTo>
                  <a:cubicBezTo>
                    <a:pt x="70" y="396"/>
                    <a:pt x="70" y="397"/>
                    <a:pt x="69" y="399"/>
                  </a:cubicBezTo>
                  <a:cubicBezTo>
                    <a:pt x="64" y="426"/>
                    <a:pt x="72" y="452"/>
                    <a:pt x="74" y="479"/>
                  </a:cubicBezTo>
                  <a:cubicBezTo>
                    <a:pt x="76" y="501"/>
                    <a:pt x="74" y="528"/>
                    <a:pt x="55" y="542"/>
                  </a:cubicBezTo>
                  <a:cubicBezTo>
                    <a:pt x="69" y="535"/>
                    <a:pt x="78" y="510"/>
                    <a:pt x="80" y="495"/>
                  </a:cubicBezTo>
                  <a:cubicBezTo>
                    <a:pt x="82" y="478"/>
                    <a:pt x="82" y="460"/>
                    <a:pt x="79" y="443"/>
                  </a:cubicBezTo>
                  <a:cubicBezTo>
                    <a:pt x="75" y="415"/>
                    <a:pt x="72" y="388"/>
                    <a:pt x="94" y="366"/>
                  </a:cubicBezTo>
                  <a:cubicBezTo>
                    <a:pt x="96" y="363"/>
                    <a:pt x="96" y="363"/>
                    <a:pt x="96" y="363"/>
                  </a:cubicBezTo>
                  <a:cubicBezTo>
                    <a:pt x="105" y="366"/>
                    <a:pt x="104" y="392"/>
                    <a:pt x="105" y="398"/>
                  </a:cubicBezTo>
                  <a:cubicBezTo>
                    <a:pt x="107" y="411"/>
                    <a:pt x="111" y="422"/>
                    <a:pt x="120" y="432"/>
                  </a:cubicBezTo>
                  <a:cubicBezTo>
                    <a:pt x="129" y="444"/>
                    <a:pt x="139" y="456"/>
                    <a:pt x="143" y="470"/>
                  </a:cubicBezTo>
                  <a:cubicBezTo>
                    <a:pt x="148" y="483"/>
                    <a:pt x="150" y="497"/>
                    <a:pt x="148" y="511"/>
                  </a:cubicBezTo>
                  <a:cubicBezTo>
                    <a:pt x="147" y="520"/>
                    <a:pt x="145" y="528"/>
                    <a:pt x="141" y="536"/>
                  </a:cubicBezTo>
                  <a:cubicBezTo>
                    <a:pt x="138" y="542"/>
                    <a:pt x="133" y="547"/>
                    <a:pt x="130" y="552"/>
                  </a:cubicBezTo>
                  <a:cubicBezTo>
                    <a:pt x="136" y="545"/>
                    <a:pt x="146" y="535"/>
                    <a:pt x="151" y="525"/>
                  </a:cubicBezTo>
                  <a:cubicBezTo>
                    <a:pt x="158" y="508"/>
                    <a:pt x="158" y="487"/>
                    <a:pt x="153" y="470"/>
                  </a:cubicBezTo>
                  <a:cubicBezTo>
                    <a:pt x="144" y="444"/>
                    <a:pt x="125" y="423"/>
                    <a:pt x="117" y="397"/>
                  </a:cubicBezTo>
                  <a:cubicBezTo>
                    <a:pt x="112" y="382"/>
                    <a:pt x="110" y="361"/>
                    <a:pt x="113" y="344"/>
                  </a:cubicBezTo>
                  <a:cubicBezTo>
                    <a:pt x="117" y="339"/>
                    <a:pt x="120" y="333"/>
                    <a:pt x="121" y="326"/>
                  </a:cubicBezTo>
                  <a:cubicBezTo>
                    <a:pt x="123" y="319"/>
                    <a:pt x="123" y="311"/>
                    <a:pt x="121" y="304"/>
                  </a:cubicBezTo>
                  <a:cubicBezTo>
                    <a:pt x="121" y="304"/>
                    <a:pt x="121" y="304"/>
                    <a:pt x="121" y="304"/>
                  </a:cubicBezTo>
                  <a:cubicBezTo>
                    <a:pt x="121" y="278"/>
                    <a:pt x="119" y="250"/>
                    <a:pt x="149" y="253"/>
                  </a:cubicBezTo>
                  <a:cubicBezTo>
                    <a:pt x="241" y="260"/>
                    <a:pt x="277" y="240"/>
                    <a:pt x="303" y="162"/>
                  </a:cubicBezTo>
                  <a:cubicBezTo>
                    <a:pt x="329" y="83"/>
                    <a:pt x="383" y="60"/>
                    <a:pt x="383" y="60"/>
                  </a:cubicBezTo>
                  <a:lnTo>
                    <a:pt x="371" y="28"/>
                  </a:lnTo>
                  <a:close/>
                  <a:moveTo>
                    <a:pt x="15" y="59"/>
                  </a:moveTo>
                  <a:cubicBezTo>
                    <a:pt x="14" y="52"/>
                    <a:pt x="14" y="44"/>
                    <a:pt x="10" y="38"/>
                  </a:cubicBezTo>
                  <a:cubicBezTo>
                    <a:pt x="13" y="45"/>
                    <a:pt x="14" y="52"/>
                    <a:pt x="15" y="59"/>
                  </a:cubicBezTo>
                  <a:close/>
                </a:path>
              </a:pathLst>
            </a:custGeom>
            <a:solidFill>
              <a:srgbClr val="E425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35" name="Freeform 655">
              <a:extLst>
                <a:ext uri="{FF2B5EF4-FFF2-40B4-BE49-F238E27FC236}">
                  <a16:creationId xmlns:a16="http://schemas.microsoft.com/office/drawing/2014/main" id="{820A95E8-9171-4382-87B0-9D0509FC20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5" y="1821"/>
              <a:ext cx="843" cy="553"/>
            </a:xfrm>
            <a:custGeom>
              <a:avLst/>
              <a:gdLst>
                <a:gd name="T0" fmla="*/ 1329 w 364"/>
                <a:gd name="T1" fmla="*/ 2274 h 224"/>
                <a:gd name="T2" fmla="*/ 1283 w 364"/>
                <a:gd name="T3" fmla="*/ 2274 h 224"/>
                <a:gd name="T4" fmla="*/ 1292 w 364"/>
                <a:gd name="T5" fmla="*/ 3175 h 224"/>
                <a:gd name="T6" fmla="*/ 1378 w 364"/>
                <a:gd name="T7" fmla="*/ 3298 h 224"/>
                <a:gd name="T8" fmla="*/ 537 w 364"/>
                <a:gd name="T9" fmla="*/ 2244 h 224"/>
                <a:gd name="T10" fmla="*/ 472 w 364"/>
                <a:gd name="T11" fmla="*/ 2224 h 224"/>
                <a:gd name="T12" fmla="*/ 435 w 364"/>
                <a:gd name="T13" fmla="*/ 2224 h 224"/>
                <a:gd name="T14" fmla="*/ 632 w 364"/>
                <a:gd name="T15" fmla="*/ 2377 h 224"/>
                <a:gd name="T16" fmla="*/ 669 w 364"/>
                <a:gd name="T17" fmla="*/ 2395 h 224"/>
                <a:gd name="T18" fmla="*/ 709 w 364"/>
                <a:gd name="T19" fmla="*/ 2419 h 224"/>
                <a:gd name="T20" fmla="*/ 746 w 364"/>
                <a:gd name="T21" fmla="*/ 2469 h 224"/>
                <a:gd name="T22" fmla="*/ 734 w 364"/>
                <a:gd name="T23" fmla="*/ 2439 h 224"/>
                <a:gd name="T24" fmla="*/ 697 w 364"/>
                <a:gd name="T25" fmla="*/ 2377 h 224"/>
                <a:gd name="T26" fmla="*/ 660 w 364"/>
                <a:gd name="T27" fmla="*/ 2335 h 224"/>
                <a:gd name="T28" fmla="*/ 623 w 364"/>
                <a:gd name="T29" fmla="*/ 2303 h 224"/>
                <a:gd name="T30" fmla="*/ 584 w 364"/>
                <a:gd name="T31" fmla="*/ 2274 h 224"/>
                <a:gd name="T32" fmla="*/ 537 w 364"/>
                <a:gd name="T33" fmla="*/ 2244 h 224"/>
                <a:gd name="T34" fmla="*/ 607 w 364"/>
                <a:gd name="T35" fmla="*/ 1669 h 224"/>
                <a:gd name="T36" fmla="*/ 584 w 364"/>
                <a:gd name="T37" fmla="*/ 1669 h 224"/>
                <a:gd name="T38" fmla="*/ 574 w 364"/>
                <a:gd name="T39" fmla="*/ 1689 h 224"/>
                <a:gd name="T40" fmla="*/ 623 w 364"/>
                <a:gd name="T41" fmla="*/ 1669 h 224"/>
                <a:gd name="T42" fmla="*/ 623 w 364"/>
                <a:gd name="T43" fmla="*/ 1669 h 224"/>
                <a:gd name="T44" fmla="*/ 783 w 364"/>
                <a:gd name="T45" fmla="*/ 1689 h 224"/>
                <a:gd name="T46" fmla="*/ 718 w 364"/>
                <a:gd name="T47" fmla="*/ 1659 h 224"/>
                <a:gd name="T48" fmla="*/ 783 w 364"/>
                <a:gd name="T49" fmla="*/ 1689 h 224"/>
                <a:gd name="T50" fmla="*/ 1369 w 364"/>
                <a:gd name="T51" fmla="*/ 2091 h 224"/>
                <a:gd name="T52" fmla="*/ 1132 w 364"/>
                <a:gd name="T53" fmla="*/ 1415 h 224"/>
                <a:gd name="T54" fmla="*/ 1267 w 364"/>
                <a:gd name="T55" fmla="*/ 2049 h 224"/>
                <a:gd name="T56" fmla="*/ 1153 w 364"/>
                <a:gd name="T57" fmla="*/ 1864 h 224"/>
                <a:gd name="T58" fmla="*/ 1218 w 364"/>
                <a:gd name="T59" fmla="*/ 1968 h 224"/>
                <a:gd name="T60" fmla="*/ 3492 w 364"/>
                <a:gd name="T61" fmla="*/ 1518 h 224"/>
                <a:gd name="T62" fmla="*/ 1549 w 364"/>
                <a:gd name="T63" fmla="*/ 2992 h 224"/>
                <a:gd name="T64" fmla="*/ 3578 w 364"/>
                <a:gd name="T65" fmla="*/ 1639 h 224"/>
                <a:gd name="T66" fmla="*/ 4484 w 364"/>
                <a:gd name="T67" fmla="*/ 0 h 224"/>
                <a:gd name="T68" fmla="*/ 65 w 364"/>
                <a:gd name="T69" fmla="*/ 469 h 22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64" h="224">
                  <a:moveTo>
                    <a:pt x="113" y="195"/>
                  </a:moveTo>
                  <a:cubicBezTo>
                    <a:pt x="104" y="180"/>
                    <a:pt x="112" y="162"/>
                    <a:pt x="107" y="151"/>
                  </a:cubicBezTo>
                  <a:cubicBezTo>
                    <a:pt x="101" y="140"/>
                    <a:pt x="99" y="140"/>
                    <a:pt x="93" y="134"/>
                  </a:cubicBezTo>
                  <a:cubicBezTo>
                    <a:pt x="97" y="139"/>
                    <a:pt x="100" y="144"/>
                    <a:pt x="103" y="151"/>
                  </a:cubicBezTo>
                  <a:cubicBezTo>
                    <a:pt x="109" y="162"/>
                    <a:pt x="97" y="172"/>
                    <a:pt x="106" y="187"/>
                  </a:cubicBezTo>
                  <a:cubicBezTo>
                    <a:pt x="115" y="202"/>
                    <a:pt x="115" y="216"/>
                    <a:pt x="104" y="211"/>
                  </a:cubicBezTo>
                  <a:cubicBezTo>
                    <a:pt x="96" y="207"/>
                    <a:pt x="87" y="207"/>
                    <a:pt x="80" y="203"/>
                  </a:cubicBezTo>
                  <a:cubicBezTo>
                    <a:pt x="87" y="210"/>
                    <a:pt x="99" y="214"/>
                    <a:pt x="111" y="219"/>
                  </a:cubicBezTo>
                  <a:cubicBezTo>
                    <a:pt x="122" y="224"/>
                    <a:pt x="121" y="210"/>
                    <a:pt x="113" y="195"/>
                  </a:cubicBezTo>
                  <a:close/>
                  <a:moveTo>
                    <a:pt x="43" y="149"/>
                  </a:moveTo>
                  <a:cubicBezTo>
                    <a:pt x="42" y="149"/>
                    <a:pt x="41" y="148"/>
                    <a:pt x="39" y="148"/>
                  </a:cubicBezTo>
                  <a:cubicBezTo>
                    <a:pt x="39" y="148"/>
                    <a:pt x="39" y="148"/>
                    <a:pt x="38" y="148"/>
                  </a:cubicBezTo>
                  <a:cubicBezTo>
                    <a:pt x="37" y="148"/>
                    <a:pt x="36" y="148"/>
                    <a:pt x="35" y="148"/>
                  </a:cubicBezTo>
                  <a:cubicBezTo>
                    <a:pt x="35" y="148"/>
                    <a:pt x="35" y="148"/>
                    <a:pt x="35" y="148"/>
                  </a:cubicBezTo>
                  <a:cubicBezTo>
                    <a:pt x="36" y="148"/>
                    <a:pt x="43" y="149"/>
                    <a:pt x="49" y="156"/>
                  </a:cubicBezTo>
                  <a:cubicBezTo>
                    <a:pt x="50" y="157"/>
                    <a:pt x="50" y="157"/>
                    <a:pt x="51" y="158"/>
                  </a:cubicBezTo>
                  <a:cubicBezTo>
                    <a:pt x="52" y="158"/>
                    <a:pt x="52" y="158"/>
                    <a:pt x="53" y="159"/>
                  </a:cubicBezTo>
                  <a:cubicBezTo>
                    <a:pt x="54" y="159"/>
                    <a:pt x="54" y="159"/>
                    <a:pt x="54" y="159"/>
                  </a:cubicBezTo>
                  <a:cubicBezTo>
                    <a:pt x="55" y="160"/>
                    <a:pt x="56" y="160"/>
                    <a:pt x="57" y="161"/>
                  </a:cubicBezTo>
                  <a:cubicBezTo>
                    <a:pt x="57" y="161"/>
                    <a:pt x="57" y="161"/>
                    <a:pt x="57" y="161"/>
                  </a:cubicBezTo>
                  <a:cubicBezTo>
                    <a:pt x="58" y="162"/>
                    <a:pt x="59" y="163"/>
                    <a:pt x="60" y="163"/>
                  </a:cubicBezTo>
                  <a:cubicBezTo>
                    <a:pt x="60" y="163"/>
                    <a:pt x="60" y="163"/>
                    <a:pt x="60" y="164"/>
                  </a:cubicBezTo>
                  <a:cubicBezTo>
                    <a:pt x="60" y="163"/>
                    <a:pt x="59" y="163"/>
                    <a:pt x="59" y="162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58" y="161"/>
                    <a:pt x="57" y="160"/>
                    <a:pt x="57" y="159"/>
                  </a:cubicBezTo>
                  <a:cubicBezTo>
                    <a:pt x="56" y="159"/>
                    <a:pt x="56" y="159"/>
                    <a:pt x="56" y="158"/>
                  </a:cubicBezTo>
                  <a:cubicBezTo>
                    <a:pt x="55" y="157"/>
                    <a:pt x="54" y="157"/>
                    <a:pt x="54" y="156"/>
                  </a:cubicBezTo>
                  <a:cubicBezTo>
                    <a:pt x="53" y="156"/>
                    <a:pt x="53" y="155"/>
                    <a:pt x="53" y="155"/>
                  </a:cubicBezTo>
                  <a:cubicBezTo>
                    <a:pt x="52" y="155"/>
                    <a:pt x="52" y="154"/>
                    <a:pt x="51" y="153"/>
                  </a:cubicBezTo>
                  <a:cubicBezTo>
                    <a:pt x="51" y="153"/>
                    <a:pt x="50" y="153"/>
                    <a:pt x="50" y="153"/>
                  </a:cubicBezTo>
                  <a:cubicBezTo>
                    <a:pt x="49" y="152"/>
                    <a:pt x="48" y="152"/>
                    <a:pt x="47" y="151"/>
                  </a:cubicBezTo>
                  <a:cubicBezTo>
                    <a:pt x="47" y="151"/>
                    <a:pt x="47" y="151"/>
                    <a:pt x="47" y="151"/>
                  </a:cubicBezTo>
                  <a:cubicBezTo>
                    <a:pt x="46" y="150"/>
                    <a:pt x="45" y="150"/>
                    <a:pt x="44" y="149"/>
                  </a:cubicBezTo>
                  <a:cubicBezTo>
                    <a:pt x="43" y="149"/>
                    <a:pt x="43" y="149"/>
                    <a:pt x="43" y="149"/>
                  </a:cubicBezTo>
                  <a:close/>
                  <a:moveTo>
                    <a:pt x="49" y="111"/>
                  </a:moveTo>
                  <a:cubicBezTo>
                    <a:pt x="49" y="111"/>
                    <a:pt x="49" y="111"/>
                    <a:pt x="49" y="111"/>
                  </a:cubicBezTo>
                  <a:cubicBezTo>
                    <a:pt x="48" y="111"/>
                    <a:pt x="48" y="111"/>
                    <a:pt x="47" y="111"/>
                  </a:cubicBezTo>
                  <a:cubicBezTo>
                    <a:pt x="47" y="111"/>
                    <a:pt x="47" y="111"/>
                    <a:pt x="47" y="111"/>
                  </a:cubicBezTo>
                  <a:cubicBezTo>
                    <a:pt x="47" y="111"/>
                    <a:pt x="47" y="112"/>
                    <a:pt x="46" y="112"/>
                  </a:cubicBezTo>
                  <a:cubicBezTo>
                    <a:pt x="46" y="112"/>
                    <a:pt x="46" y="112"/>
                    <a:pt x="46" y="112"/>
                  </a:cubicBezTo>
                  <a:cubicBezTo>
                    <a:pt x="46" y="112"/>
                    <a:pt x="46" y="112"/>
                    <a:pt x="46" y="112"/>
                  </a:cubicBezTo>
                  <a:cubicBezTo>
                    <a:pt x="48" y="111"/>
                    <a:pt x="49" y="111"/>
                    <a:pt x="50" y="111"/>
                  </a:cubicBezTo>
                  <a:cubicBezTo>
                    <a:pt x="50" y="111"/>
                    <a:pt x="50" y="111"/>
                    <a:pt x="50" y="111"/>
                  </a:cubicBezTo>
                  <a:cubicBezTo>
                    <a:pt x="50" y="111"/>
                    <a:pt x="50" y="111"/>
                    <a:pt x="50" y="111"/>
                  </a:cubicBezTo>
                  <a:cubicBezTo>
                    <a:pt x="50" y="111"/>
                    <a:pt x="49" y="111"/>
                    <a:pt x="49" y="111"/>
                  </a:cubicBezTo>
                  <a:close/>
                  <a:moveTo>
                    <a:pt x="63" y="112"/>
                  </a:moveTo>
                  <a:cubicBezTo>
                    <a:pt x="61" y="111"/>
                    <a:pt x="60" y="111"/>
                    <a:pt x="58" y="110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5" y="110"/>
                    <a:pt x="53" y="110"/>
                    <a:pt x="50" y="111"/>
                  </a:cubicBezTo>
                  <a:cubicBezTo>
                    <a:pt x="53" y="110"/>
                    <a:pt x="58" y="110"/>
                    <a:pt x="63" y="112"/>
                  </a:cubicBezTo>
                  <a:close/>
                  <a:moveTo>
                    <a:pt x="102" y="136"/>
                  </a:moveTo>
                  <a:cubicBezTo>
                    <a:pt x="104" y="141"/>
                    <a:pt x="110" y="148"/>
                    <a:pt x="110" y="139"/>
                  </a:cubicBezTo>
                  <a:cubicBezTo>
                    <a:pt x="110" y="118"/>
                    <a:pt x="98" y="102"/>
                    <a:pt x="92" y="95"/>
                  </a:cubicBezTo>
                  <a:cubicBezTo>
                    <a:pt x="91" y="94"/>
                    <a:pt x="91" y="94"/>
                    <a:pt x="91" y="94"/>
                  </a:cubicBezTo>
                  <a:cubicBezTo>
                    <a:pt x="97" y="102"/>
                    <a:pt x="103" y="115"/>
                    <a:pt x="103" y="131"/>
                  </a:cubicBezTo>
                  <a:cubicBezTo>
                    <a:pt x="103" y="134"/>
                    <a:pt x="103" y="136"/>
                    <a:pt x="102" y="136"/>
                  </a:cubicBezTo>
                  <a:close/>
                  <a:moveTo>
                    <a:pt x="98" y="131"/>
                  </a:moveTo>
                  <a:cubicBezTo>
                    <a:pt x="97" y="129"/>
                    <a:pt x="95" y="127"/>
                    <a:pt x="93" y="124"/>
                  </a:cubicBezTo>
                  <a:cubicBezTo>
                    <a:pt x="94" y="125"/>
                    <a:pt x="94" y="126"/>
                    <a:pt x="95" y="128"/>
                  </a:cubicBezTo>
                  <a:cubicBezTo>
                    <a:pt x="96" y="129"/>
                    <a:pt x="97" y="130"/>
                    <a:pt x="98" y="131"/>
                  </a:cubicBezTo>
                  <a:close/>
                  <a:moveTo>
                    <a:pt x="361" y="0"/>
                  </a:moveTo>
                  <a:cubicBezTo>
                    <a:pt x="361" y="0"/>
                    <a:pt x="307" y="23"/>
                    <a:pt x="281" y="101"/>
                  </a:cubicBezTo>
                  <a:cubicBezTo>
                    <a:pt x="256" y="180"/>
                    <a:pt x="234" y="223"/>
                    <a:pt x="144" y="208"/>
                  </a:cubicBezTo>
                  <a:cubicBezTo>
                    <a:pt x="144" y="208"/>
                    <a:pt x="133" y="206"/>
                    <a:pt x="125" y="199"/>
                  </a:cubicBezTo>
                  <a:cubicBezTo>
                    <a:pt x="132" y="213"/>
                    <a:pt x="151" y="216"/>
                    <a:pt x="151" y="216"/>
                  </a:cubicBezTo>
                  <a:cubicBezTo>
                    <a:pt x="244" y="220"/>
                    <a:pt x="262" y="188"/>
                    <a:pt x="288" y="109"/>
                  </a:cubicBezTo>
                  <a:cubicBezTo>
                    <a:pt x="310" y="42"/>
                    <a:pt x="353" y="15"/>
                    <a:pt x="364" y="9"/>
                  </a:cubicBezTo>
                  <a:lnTo>
                    <a:pt x="361" y="0"/>
                  </a:lnTo>
                  <a:close/>
                  <a:moveTo>
                    <a:pt x="0" y="10"/>
                  </a:moveTo>
                  <a:cubicBezTo>
                    <a:pt x="3" y="17"/>
                    <a:pt x="4" y="24"/>
                    <a:pt x="5" y="31"/>
                  </a:cubicBezTo>
                  <a:cubicBezTo>
                    <a:pt x="4" y="24"/>
                    <a:pt x="4" y="16"/>
                    <a:pt x="0" y="10"/>
                  </a:cubicBezTo>
                  <a:close/>
                </a:path>
              </a:pathLst>
            </a:custGeom>
            <a:solidFill>
              <a:srgbClr val="E856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36" name="Freeform 656">
              <a:extLst>
                <a:ext uri="{FF2B5EF4-FFF2-40B4-BE49-F238E27FC236}">
                  <a16:creationId xmlns:a16="http://schemas.microsoft.com/office/drawing/2014/main" id="{B5F7E6BA-A7A0-45FF-A6FB-26D83DFAE6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22" y="1752"/>
              <a:ext cx="886" cy="1363"/>
            </a:xfrm>
            <a:custGeom>
              <a:avLst/>
              <a:gdLst>
                <a:gd name="T0" fmla="*/ 706 w 383"/>
                <a:gd name="T1" fmla="*/ 2091 h 552"/>
                <a:gd name="T2" fmla="*/ 696 w 383"/>
                <a:gd name="T3" fmla="*/ 2109 h 552"/>
                <a:gd name="T4" fmla="*/ 696 w 383"/>
                <a:gd name="T5" fmla="*/ 2109 h 552"/>
                <a:gd name="T6" fmla="*/ 745 w 383"/>
                <a:gd name="T7" fmla="*/ 2091 h 552"/>
                <a:gd name="T8" fmla="*/ 729 w 383"/>
                <a:gd name="T9" fmla="*/ 2091 h 552"/>
                <a:gd name="T10" fmla="*/ 4592 w 383"/>
                <a:gd name="T11" fmla="*/ 420 h 552"/>
                <a:gd name="T12" fmla="*/ 1906 w 383"/>
                <a:gd name="T13" fmla="*/ 3556 h 552"/>
                <a:gd name="T14" fmla="*/ 1413 w 383"/>
                <a:gd name="T15" fmla="*/ 2030 h 552"/>
                <a:gd name="T16" fmla="*/ 1300 w 383"/>
                <a:gd name="T17" fmla="*/ 1220 h 552"/>
                <a:gd name="T18" fmla="*/ 1226 w 383"/>
                <a:gd name="T19" fmla="*/ 1659 h 552"/>
                <a:gd name="T20" fmla="*/ 905 w 383"/>
                <a:gd name="T21" fmla="*/ 1353 h 552"/>
                <a:gd name="T22" fmla="*/ 893 w 383"/>
                <a:gd name="T23" fmla="*/ 407 h 552"/>
                <a:gd name="T24" fmla="*/ 840 w 383"/>
                <a:gd name="T25" fmla="*/ 780 h 552"/>
                <a:gd name="T26" fmla="*/ 1177 w 383"/>
                <a:gd name="T27" fmla="*/ 1731 h 552"/>
                <a:gd name="T28" fmla="*/ 1214 w 383"/>
                <a:gd name="T29" fmla="*/ 2225 h 552"/>
                <a:gd name="T30" fmla="*/ 224 w 383"/>
                <a:gd name="T31" fmla="*/ 1146 h 552"/>
                <a:gd name="T32" fmla="*/ 199 w 383"/>
                <a:gd name="T33" fmla="*/ 1146 h 552"/>
                <a:gd name="T34" fmla="*/ 766 w 383"/>
                <a:gd name="T35" fmla="*/ 1958 h 552"/>
                <a:gd name="T36" fmla="*/ 745 w 383"/>
                <a:gd name="T37" fmla="*/ 2091 h 552"/>
                <a:gd name="T38" fmla="*/ 1434 w 383"/>
                <a:gd name="T39" fmla="*/ 3237 h 552"/>
                <a:gd name="T40" fmla="*/ 1027 w 383"/>
                <a:gd name="T41" fmla="*/ 3341 h 552"/>
                <a:gd name="T42" fmla="*/ 905 w 383"/>
                <a:gd name="T43" fmla="*/ 2963 h 552"/>
                <a:gd name="T44" fmla="*/ 877 w 383"/>
                <a:gd name="T45" fmla="*/ 2909 h 552"/>
                <a:gd name="T46" fmla="*/ 856 w 383"/>
                <a:gd name="T47" fmla="*/ 2859 h 552"/>
                <a:gd name="T48" fmla="*/ 819 w 383"/>
                <a:gd name="T49" fmla="*/ 2798 h 552"/>
                <a:gd name="T50" fmla="*/ 782 w 383"/>
                <a:gd name="T51" fmla="*/ 2756 h 552"/>
                <a:gd name="T52" fmla="*/ 745 w 383"/>
                <a:gd name="T53" fmla="*/ 2726 h 552"/>
                <a:gd name="T54" fmla="*/ 706 w 383"/>
                <a:gd name="T55" fmla="*/ 2694 h 552"/>
                <a:gd name="T56" fmla="*/ 659 w 383"/>
                <a:gd name="T57" fmla="*/ 2664 h 552"/>
                <a:gd name="T58" fmla="*/ 595 w 383"/>
                <a:gd name="T59" fmla="*/ 2652 h 552"/>
                <a:gd name="T60" fmla="*/ 558 w 383"/>
                <a:gd name="T61" fmla="*/ 2652 h 552"/>
                <a:gd name="T62" fmla="*/ 916 w 383"/>
                <a:gd name="T63" fmla="*/ 3220 h 552"/>
                <a:gd name="T64" fmla="*/ 669 w 383"/>
                <a:gd name="T65" fmla="*/ 4232 h 552"/>
                <a:gd name="T66" fmla="*/ 1337 w 383"/>
                <a:gd name="T67" fmla="*/ 3793 h 552"/>
                <a:gd name="T68" fmla="*/ 632 w 383"/>
                <a:gd name="T69" fmla="*/ 4847 h 552"/>
                <a:gd name="T70" fmla="*/ 1423 w 383"/>
                <a:gd name="T71" fmla="*/ 4817 h 552"/>
                <a:gd name="T72" fmla="*/ 1349 w 383"/>
                <a:gd name="T73" fmla="*/ 5072 h 552"/>
                <a:gd name="T74" fmla="*/ 990 w 383"/>
                <a:gd name="T75" fmla="*/ 5603 h 552"/>
                <a:gd name="T76" fmla="*/ 745 w 383"/>
                <a:gd name="T77" fmla="*/ 5963 h 552"/>
                <a:gd name="T78" fmla="*/ 0 w 383"/>
                <a:gd name="T79" fmla="*/ 6743 h 552"/>
                <a:gd name="T80" fmla="*/ 706 w 383"/>
                <a:gd name="T81" fmla="*/ 6171 h 552"/>
                <a:gd name="T82" fmla="*/ 856 w 383"/>
                <a:gd name="T83" fmla="*/ 6005 h 552"/>
                <a:gd name="T84" fmla="*/ 680 w 383"/>
                <a:gd name="T85" fmla="*/ 8158 h 552"/>
                <a:gd name="T86" fmla="*/ 979 w 383"/>
                <a:gd name="T87" fmla="*/ 6669 h 552"/>
                <a:gd name="T88" fmla="*/ 1189 w 383"/>
                <a:gd name="T89" fmla="*/ 5462 h 552"/>
                <a:gd name="T90" fmla="*/ 1487 w 383"/>
                <a:gd name="T91" fmla="*/ 6506 h 552"/>
                <a:gd name="T92" fmla="*/ 1830 w 383"/>
                <a:gd name="T93" fmla="*/ 7694 h 552"/>
                <a:gd name="T94" fmla="*/ 1610 w 383"/>
                <a:gd name="T95" fmla="*/ 8311 h 552"/>
                <a:gd name="T96" fmla="*/ 1895 w 383"/>
                <a:gd name="T97" fmla="*/ 7079 h 552"/>
                <a:gd name="T98" fmla="*/ 1397 w 383"/>
                <a:gd name="T99" fmla="*/ 5175 h 552"/>
                <a:gd name="T100" fmla="*/ 1499 w 383"/>
                <a:gd name="T101" fmla="*/ 4578 h 552"/>
                <a:gd name="T102" fmla="*/ 1846 w 383"/>
                <a:gd name="T103" fmla="*/ 3810 h 552"/>
                <a:gd name="T104" fmla="*/ 4742 w 383"/>
                <a:gd name="T105" fmla="*/ 901 h 552"/>
                <a:gd name="T106" fmla="*/ 187 w 383"/>
                <a:gd name="T107" fmla="*/ 891 h 552"/>
                <a:gd name="T108" fmla="*/ 187 w 383"/>
                <a:gd name="T109" fmla="*/ 891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83" h="552">
                  <a:moveTo>
                    <a:pt x="59" y="139"/>
                  </a:moveTo>
                  <a:cubicBezTo>
                    <a:pt x="58" y="139"/>
                    <a:pt x="58" y="139"/>
                    <a:pt x="57" y="139"/>
                  </a:cubicBezTo>
                  <a:cubicBezTo>
                    <a:pt x="57" y="139"/>
                    <a:pt x="57" y="139"/>
                    <a:pt x="57" y="139"/>
                  </a:cubicBezTo>
                  <a:cubicBezTo>
                    <a:pt x="57" y="139"/>
                    <a:pt x="57" y="140"/>
                    <a:pt x="56" y="140"/>
                  </a:cubicBezTo>
                  <a:cubicBezTo>
                    <a:pt x="56" y="140"/>
                    <a:pt x="56" y="140"/>
                    <a:pt x="56" y="140"/>
                  </a:cubicBezTo>
                  <a:cubicBezTo>
                    <a:pt x="56" y="140"/>
                    <a:pt x="56" y="140"/>
                    <a:pt x="56" y="140"/>
                  </a:cubicBezTo>
                  <a:cubicBezTo>
                    <a:pt x="58" y="139"/>
                    <a:pt x="59" y="139"/>
                    <a:pt x="60" y="139"/>
                  </a:cubicBezTo>
                  <a:cubicBezTo>
                    <a:pt x="60" y="139"/>
                    <a:pt x="60" y="139"/>
                    <a:pt x="60" y="139"/>
                  </a:cubicBezTo>
                  <a:cubicBezTo>
                    <a:pt x="60" y="139"/>
                    <a:pt x="60" y="139"/>
                    <a:pt x="60" y="139"/>
                  </a:cubicBezTo>
                  <a:cubicBezTo>
                    <a:pt x="60" y="139"/>
                    <a:pt x="59" y="139"/>
                    <a:pt x="59" y="139"/>
                  </a:cubicBezTo>
                  <a:cubicBezTo>
                    <a:pt x="59" y="139"/>
                    <a:pt x="59" y="139"/>
                    <a:pt x="59" y="139"/>
                  </a:cubicBezTo>
                  <a:close/>
                  <a:moveTo>
                    <a:pt x="371" y="28"/>
                  </a:moveTo>
                  <a:cubicBezTo>
                    <a:pt x="371" y="28"/>
                    <a:pt x="317" y="51"/>
                    <a:pt x="291" y="129"/>
                  </a:cubicBezTo>
                  <a:cubicBezTo>
                    <a:pt x="266" y="208"/>
                    <a:pt x="244" y="251"/>
                    <a:pt x="154" y="236"/>
                  </a:cubicBezTo>
                  <a:cubicBezTo>
                    <a:pt x="154" y="236"/>
                    <a:pt x="128" y="231"/>
                    <a:pt x="125" y="209"/>
                  </a:cubicBezTo>
                  <a:cubicBezTo>
                    <a:pt x="123" y="193"/>
                    <a:pt x="128" y="161"/>
                    <a:pt x="114" y="135"/>
                  </a:cubicBezTo>
                  <a:cubicBezTo>
                    <a:pt x="113" y="132"/>
                    <a:pt x="111" y="128"/>
                    <a:pt x="109" y="125"/>
                  </a:cubicBezTo>
                  <a:cubicBezTo>
                    <a:pt x="107" y="111"/>
                    <a:pt x="104" y="97"/>
                    <a:pt x="105" y="81"/>
                  </a:cubicBezTo>
                  <a:cubicBezTo>
                    <a:pt x="107" y="62"/>
                    <a:pt x="111" y="46"/>
                    <a:pt x="125" y="33"/>
                  </a:cubicBezTo>
                  <a:cubicBezTo>
                    <a:pt x="97" y="45"/>
                    <a:pt x="100" y="84"/>
                    <a:pt x="99" y="110"/>
                  </a:cubicBezTo>
                  <a:cubicBezTo>
                    <a:pt x="98" y="110"/>
                    <a:pt x="98" y="110"/>
                    <a:pt x="98" y="110"/>
                  </a:cubicBezTo>
                  <a:cubicBezTo>
                    <a:pt x="90" y="103"/>
                    <a:pt x="82" y="96"/>
                    <a:pt x="73" y="90"/>
                  </a:cubicBezTo>
                  <a:cubicBezTo>
                    <a:pt x="62" y="82"/>
                    <a:pt x="67" y="73"/>
                    <a:pt x="69" y="62"/>
                  </a:cubicBezTo>
                  <a:cubicBezTo>
                    <a:pt x="72" y="51"/>
                    <a:pt x="73" y="39"/>
                    <a:pt x="72" y="27"/>
                  </a:cubicBezTo>
                  <a:cubicBezTo>
                    <a:pt x="71" y="19"/>
                    <a:pt x="66" y="2"/>
                    <a:pt x="58" y="0"/>
                  </a:cubicBezTo>
                  <a:cubicBezTo>
                    <a:pt x="71" y="13"/>
                    <a:pt x="72" y="35"/>
                    <a:pt x="68" y="52"/>
                  </a:cubicBezTo>
                  <a:cubicBezTo>
                    <a:pt x="65" y="67"/>
                    <a:pt x="56" y="81"/>
                    <a:pt x="68" y="94"/>
                  </a:cubicBezTo>
                  <a:cubicBezTo>
                    <a:pt x="75" y="101"/>
                    <a:pt x="86" y="107"/>
                    <a:pt x="95" y="115"/>
                  </a:cubicBezTo>
                  <a:cubicBezTo>
                    <a:pt x="101" y="122"/>
                    <a:pt x="113" y="138"/>
                    <a:pt x="113" y="159"/>
                  </a:cubicBezTo>
                  <a:cubicBezTo>
                    <a:pt x="113" y="171"/>
                    <a:pt x="110" y="158"/>
                    <a:pt x="98" y="148"/>
                  </a:cubicBezTo>
                  <a:cubicBezTo>
                    <a:pt x="90" y="129"/>
                    <a:pt x="63" y="128"/>
                    <a:pt x="49" y="118"/>
                  </a:cubicBezTo>
                  <a:cubicBezTo>
                    <a:pt x="36" y="108"/>
                    <a:pt x="24" y="92"/>
                    <a:pt x="18" y="76"/>
                  </a:cubicBezTo>
                  <a:cubicBezTo>
                    <a:pt x="16" y="71"/>
                    <a:pt x="15" y="65"/>
                    <a:pt x="15" y="59"/>
                  </a:cubicBezTo>
                  <a:cubicBezTo>
                    <a:pt x="15" y="65"/>
                    <a:pt x="15" y="71"/>
                    <a:pt x="16" y="76"/>
                  </a:cubicBezTo>
                  <a:cubicBezTo>
                    <a:pt x="18" y="88"/>
                    <a:pt x="25" y="100"/>
                    <a:pt x="33" y="109"/>
                  </a:cubicBezTo>
                  <a:cubicBezTo>
                    <a:pt x="41" y="117"/>
                    <a:pt x="50" y="127"/>
                    <a:pt x="62" y="130"/>
                  </a:cubicBezTo>
                  <a:cubicBezTo>
                    <a:pt x="72" y="133"/>
                    <a:pt x="81" y="134"/>
                    <a:pt x="88" y="142"/>
                  </a:cubicBezTo>
                  <a:cubicBezTo>
                    <a:pt x="81" y="138"/>
                    <a:pt x="72" y="137"/>
                    <a:pt x="60" y="139"/>
                  </a:cubicBezTo>
                  <a:cubicBezTo>
                    <a:pt x="70" y="138"/>
                    <a:pt x="93" y="139"/>
                    <a:pt x="113" y="179"/>
                  </a:cubicBezTo>
                  <a:cubicBezTo>
                    <a:pt x="119" y="190"/>
                    <a:pt x="107" y="200"/>
                    <a:pt x="116" y="215"/>
                  </a:cubicBezTo>
                  <a:cubicBezTo>
                    <a:pt x="125" y="230"/>
                    <a:pt x="125" y="244"/>
                    <a:pt x="114" y="239"/>
                  </a:cubicBezTo>
                  <a:cubicBezTo>
                    <a:pt x="102" y="234"/>
                    <a:pt x="87" y="236"/>
                    <a:pt x="83" y="222"/>
                  </a:cubicBezTo>
                  <a:cubicBezTo>
                    <a:pt x="81" y="216"/>
                    <a:pt x="78" y="206"/>
                    <a:pt x="73" y="197"/>
                  </a:cubicBezTo>
                  <a:cubicBezTo>
                    <a:pt x="73" y="197"/>
                    <a:pt x="73" y="197"/>
                    <a:pt x="73" y="197"/>
                  </a:cubicBezTo>
                  <a:cubicBezTo>
                    <a:pt x="73" y="196"/>
                    <a:pt x="72" y="195"/>
                    <a:pt x="72" y="194"/>
                  </a:cubicBezTo>
                  <a:cubicBezTo>
                    <a:pt x="71" y="194"/>
                    <a:pt x="71" y="194"/>
                    <a:pt x="71" y="193"/>
                  </a:cubicBezTo>
                  <a:cubicBezTo>
                    <a:pt x="71" y="192"/>
                    <a:pt x="70" y="191"/>
                    <a:pt x="69" y="190"/>
                  </a:cubicBezTo>
                  <a:cubicBezTo>
                    <a:pt x="69" y="190"/>
                    <a:pt x="69" y="190"/>
                    <a:pt x="69" y="190"/>
                  </a:cubicBezTo>
                  <a:cubicBezTo>
                    <a:pt x="68" y="189"/>
                    <a:pt x="67" y="188"/>
                    <a:pt x="67" y="187"/>
                  </a:cubicBezTo>
                  <a:cubicBezTo>
                    <a:pt x="66" y="187"/>
                    <a:pt x="66" y="187"/>
                    <a:pt x="66" y="186"/>
                  </a:cubicBezTo>
                  <a:cubicBezTo>
                    <a:pt x="65" y="185"/>
                    <a:pt x="64" y="185"/>
                    <a:pt x="64" y="184"/>
                  </a:cubicBezTo>
                  <a:cubicBezTo>
                    <a:pt x="63" y="184"/>
                    <a:pt x="63" y="183"/>
                    <a:pt x="63" y="183"/>
                  </a:cubicBezTo>
                  <a:cubicBezTo>
                    <a:pt x="62" y="183"/>
                    <a:pt x="62" y="182"/>
                    <a:pt x="61" y="181"/>
                  </a:cubicBezTo>
                  <a:cubicBezTo>
                    <a:pt x="61" y="181"/>
                    <a:pt x="60" y="181"/>
                    <a:pt x="60" y="181"/>
                  </a:cubicBezTo>
                  <a:cubicBezTo>
                    <a:pt x="59" y="180"/>
                    <a:pt x="58" y="180"/>
                    <a:pt x="57" y="179"/>
                  </a:cubicBezTo>
                  <a:cubicBezTo>
                    <a:pt x="57" y="179"/>
                    <a:pt x="57" y="179"/>
                    <a:pt x="57" y="179"/>
                  </a:cubicBezTo>
                  <a:cubicBezTo>
                    <a:pt x="56" y="178"/>
                    <a:pt x="55" y="178"/>
                    <a:pt x="54" y="177"/>
                  </a:cubicBezTo>
                  <a:cubicBezTo>
                    <a:pt x="53" y="177"/>
                    <a:pt x="53" y="177"/>
                    <a:pt x="53" y="177"/>
                  </a:cubicBezTo>
                  <a:cubicBezTo>
                    <a:pt x="52" y="177"/>
                    <a:pt x="51" y="176"/>
                    <a:pt x="49" y="176"/>
                  </a:cubicBezTo>
                  <a:cubicBezTo>
                    <a:pt x="49" y="176"/>
                    <a:pt x="49" y="176"/>
                    <a:pt x="48" y="176"/>
                  </a:cubicBezTo>
                  <a:cubicBezTo>
                    <a:pt x="47" y="176"/>
                    <a:pt x="46" y="176"/>
                    <a:pt x="45" y="176"/>
                  </a:cubicBezTo>
                  <a:cubicBezTo>
                    <a:pt x="45" y="176"/>
                    <a:pt x="45" y="176"/>
                    <a:pt x="45" y="176"/>
                  </a:cubicBezTo>
                  <a:cubicBezTo>
                    <a:pt x="46" y="176"/>
                    <a:pt x="53" y="177"/>
                    <a:pt x="59" y="184"/>
                  </a:cubicBezTo>
                  <a:cubicBezTo>
                    <a:pt x="65" y="190"/>
                    <a:pt x="70" y="199"/>
                    <a:pt x="74" y="214"/>
                  </a:cubicBezTo>
                  <a:cubicBezTo>
                    <a:pt x="79" y="234"/>
                    <a:pt x="89" y="242"/>
                    <a:pt x="76" y="246"/>
                  </a:cubicBezTo>
                  <a:cubicBezTo>
                    <a:pt x="64" y="250"/>
                    <a:pt x="54" y="268"/>
                    <a:pt x="54" y="281"/>
                  </a:cubicBezTo>
                  <a:cubicBezTo>
                    <a:pt x="54" y="281"/>
                    <a:pt x="59" y="260"/>
                    <a:pt x="75" y="254"/>
                  </a:cubicBezTo>
                  <a:cubicBezTo>
                    <a:pt x="91" y="248"/>
                    <a:pt x="102" y="233"/>
                    <a:pt x="108" y="252"/>
                  </a:cubicBezTo>
                  <a:cubicBezTo>
                    <a:pt x="114" y="272"/>
                    <a:pt x="107" y="277"/>
                    <a:pt x="109" y="301"/>
                  </a:cubicBezTo>
                  <a:cubicBezTo>
                    <a:pt x="111" y="325"/>
                    <a:pt x="51" y="322"/>
                    <a:pt x="51" y="322"/>
                  </a:cubicBezTo>
                  <a:cubicBezTo>
                    <a:pt x="51" y="322"/>
                    <a:pt x="87" y="329"/>
                    <a:pt x="107" y="319"/>
                  </a:cubicBezTo>
                  <a:cubicBezTo>
                    <a:pt x="112" y="318"/>
                    <a:pt x="114" y="318"/>
                    <a:pt x="115" y="320"/>
                  </a:cubicBezTo>
                  <a:cubicBezTo>
                    <a:pt x="113" y="328"/>
                    <a:pt x="113" y="328"/>
                    <a:pt x="113" y="328"/>
                  </a:cubicBezTo>
                  <a:cubicBezTo>
                    <a:pt x="112" y="331"/>
                    <a:pt x="111" y="334"/>
                    <a:pt x="109" y="337"/>
                  </a:cubicBezTo>
                  <a:cubicBezTo>
                    <a:pt x="103" y="345"/>
                    <a:pt x="98" y="353"/>
                    <a:pt x="92" y="360"/>
                  </a:cubicBezTo>
                  <a:cubicBezTo>
                    <a:pt x="88" y="365"/>
                    <a:pt x="84" y="368"/>
                    <a:pt x="80" y="372"/>
                  </a:cubicBezTo>
                  <a:cubicBezTo>
                    <a:pt x="78" y="375"/>
                    <a:pt x="76" y="377"/>
                    <a:pt x="75" y="380"/>
                  </a:cubicBezTo>
                  <a:cubicBezTo>
                    <a:pt x="69" y="382"/>
                    <a:pt x="63" y="391"/>
                    <a:pt x="60" y="396"/>
                  </a:cubicBezTo>
                  <a:cubicBezTo>
                    <a:pt x="53" y="408"/>
                    <a:pt x="49" y="421"/>
                    <a:pt x="40" y="431"/>
                  </a:cubicBezTo>
                  <a:cubicBezTo>
                    <a:pt x="32" y="439"/>
                    <a:pt x="12" y="455"/>
                    <a:pt x="0" y="448"/>
                  </a:cubicBezTo>
                  <a:cubicBezTo>
                    <a:pt x="16" y="460"/>
                    <a:pt x="34" y="442"/>
                    <a:pt x="44" y="431"/>
                  </a:cubicBezTo>
                  <a:cubicBezTo>
                    <a:pt x="51" y="424"/>
                    <a:pt x="53" y="419"/>
                    <a:pt x="57" y="410"/>
                  </a:cubicBezTo>
                  <a:cubicBezTo>
                    <a:pt x="60" y="404"/>
                    <a:pt x="63" y="396"/>
                    <a:pt x="70" y="394"/>
                  </a:cubicBezTo>
                  <a:cubicBezTo>
                    <a:pt x="70" y="396"/>
                    <a:pt x="70" y="397"/>
                    <a:pt x="69" y="399"/>
                  </a:cubicBezTo>
                  <a:cubicBezTo>
                    <a:pt x="64" y="426"/>
                    <a:pt x="72" y="452"/>
                    <a:pt x="74" y="479"/>
                  </a:cubicBezTo>
                  <a:cubicBezTo>
                    <a:pt x="76" y="501"/>
                    <a:pt x="74" y="528"/>
                    <a:pt x="55" y="542"/>
                  </a:cubicBezTo>
                  <a:cubicBezTo>
                    <a:pt x="69" y="535"/>
                    <a:pt x="78" y="510"/>
                    <a:pt x="80" y="495"/>
                  </a:cubicBezTo>
                  <a:cubicBezTo>
                    <a:pt x="82" y="478"/>
                    <a:pt x="82" y="460"/>
                    <a:pt x="79" y="443"/>
                  </a:cubicBezTo>
                  <a:cubicBezTo>
                    <a:pt x="75" y="415"/>
                    <a:pt x="72" y="388"/>
                    <a:pt x="94" y="366"/>
                  </a:cubicBezTo>
                  <a:cubicBezTo>
                    <a:pt x="96" y="363"/>
                    <a:pt x="96" y="363"/>
                    <a:pt x="96" y="363"/>
                  </a:cubicBezTo>
                  <a:cubicBezTo>
                    <a:pt x="105" y="366"/>
                    <a:pt x="104" y="392"/>
                    <a:pt x="105" y="398"/>
                  </a:cubicBezTo>
                  <a:cubicBezTo>
                    <a:pt x="107" y="411"/>
                    <a:pt x="111" y="422"/>
                    <a:pt x="120" y="432"/>
                  </a:cubicBezTo>
                  <a:cubicBezTo>
                    <a:pt x="129" y="444"/>
                    <a:pt x="139" y="456"/>
                    <a:pt x="143" y="470"/>
                  </a:cubicBezTo>
                  <a:cubicBezTo>
                    <a:pt x="148" y="483"/>
                    <a:pt x="150" y="497"/>
                    <a:pt x="148" y="511"/>
                  </a:cubicBezTo>
                  <a:cubicBezTo>
                    <a:pt x="147" y="520"/>
                    <a:pt x="145" y="528"/>
                    <a:pt x="141" y="536"/>
                  </a:cubicBezTo>
                  <a:cubicBezTo>
                    <a:pt x="138" y="542"/>
                    <a:pt x="133" y="547"/>
                    <a:pt x="130" y="552"/>
                  </a:cubicBezTo>
                  <a:cubicBezTo>
                    <a:pt x="136" y="545"/>
                    <a:pt x="146" y="535"/>
                    <a:pt x="151" y="525"/>
                  </a:cubicBezTo>
                  <a:cubicBezTo>
                    <a:pt x="158" y="508"/>
                    <a:pt x="158" y="487"/>
                    <a:pt x="153" y="470"/>
                  </a:cubicBezTo>
                  <a:cubicBezTo>
                    <a:pt x="144" y="444"/>
                    <a:pt x="125" y="423"/>
                    <a:pt x="117" y="397"/>
                  </a:cubicBezTo>
                  <a:cubicBezTo>
                    <a:pt x="112" y="382"/>
                    <a:pt x="110" y="361"/>
                    <a:pt x="113" y="344"/>
                  </a:cubicBezTo>
                  <a:cubicBezTo>
                    <a:pt x="117" y="339"/>
                    <a:pt x="120" y="333"/>
                    <a:pt x="121" y="326"/>
                  </a:cubicBezTo>
                  <a:cubicBezTo>
                    <a:pt x="123" y="319"/>
                    <a:pt x="123" y="311"/>
                    <a:pt x="121" y="304"/>
                  </a:cubicBezTo>
                  <a:cubicBezTo>
                    <a:pt x="121" y="304"/>
                    <a:pt x="121" y="304"/>
                    <a:pt x="121" y="304"/>
                  </a:cubicBezTo>
                  <a:cubicBezTo>
                    <a:pt x="121" y="278"/>
                    <a:pt x="119" y="250"/>
                    <a:pt x="149" y="253"/>
                  </a:cubicBezTo>
                  <a:cubicBezTo>
                    <a:pt x="241" y="260"/>
                    <a:pt x="277" y="240"/>
                    <a:pt x="303" y="162"/>
                  </a:cubicBezTo>
                  <a:cubicBezTo>
                    <a:pt x="329" y="83"/>
                    <a:pt x="383" y="60"/>
                    <a:pt x="383" y="60"/>
                  </a:cubicBezTo>
                  <a:lnTo>
                    <a:pt x="371" y="28"/>
                  </a:lnTo>
                  <a:close/>
                  <a:moveTo>
                    <a:pt x="15" y="59"/>
                  </a:moveTo>
                  <a:cubicBezTo>
                    <a:pt x="14" y="52"/>
                    <a:pt x="14" y="44"/>
                    <a:pt x="10" y="38"/>
                  </a:cubicBezTo>
                  <a:cubicBezTo>
                    <a:pt x="13" y="45"/>
                    <a:pt x="14" y="52"/>
                    <a:pt x="15" y="59"/>
                  </a:cubicBezTo>
                  <a:close/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37" name="Freeform 657">
              <a:extLst>
                <a:ext uri="{FF2B5EF4-FFF2-40B4-BE49-F238E27FC236}">
                  <a16:creationId xmlns:a16="http://schemas.microsoft.com/office/drawing/2014/main" id="{96787656-3177-4CD4-BDE7-B909C90B79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7" y="1814"/>
              <a:ext cx="58" cy="89"/>
            </a:xfrm>
            <a:custGeom>
              <a:avLst/>
              <a:gdLst>
                <a:gd name="T0" fmla="*/ 264 w 25"/>
                <a:gd name="T1" fmla="*/ 225 h 36"/>
                <a:gd name="T2" fmla="*/ 225 w 25"/>
                <a:gd name="T3" fmla="*/ 532 h 36"/>
                <a:gd name="T4" fmla="*/ 37 w 25"/>
                <a:gd name="T5" fmla="*/ 319 h 36"/>
                <a:gd name="T6" fmla="*/ 74 w 25"/>
                <a:gd name="T7" fmla="*/ 30 h 36"/>
                <a:gd name="T8" fmla="*/ 264 w 25"/>
                <a:gd name="T9" fmla="*/ 225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" h="36">
                  <a:moveTo>
                    <a:pt x="21" y="15"/>
                  </a:moveTo>
                  <a:cubicBezTo>
                    <a:pt x="25" y="24"/>
                    <a:pt x="23" y="33"/>
                    <a:pt x="18" y="35"/>
                  </a:cubicBezTo>
                  <a:cubicBezTo>
                    <a:pt x="13" y="36"/>
                    <a:pt x="6" y="31"/>
                    <a:pt x="3" y="21"/>
                  </a:cubicBezTo>
                  <a:cubicBezTo>
                    <a:pt x="0" y="12"/>
                    <a:pt x="1" y="3"/>
                    <a:pt x="6" y="2"/>
                  </a:cubicBezTo>
                  <a:cubicBezTo>
                    <a:pt x="12" y="0"/>
                    <a:pt x="18" y="6"/>
                    <a:pt x="21" y="15"/>
                  </a:cubicBezTo>
                  <a:close/>
                </a:path>
              </a:pathLst>
            </a:custGeom>
            <a:solidFill>
              <a:srgbClr val="CC13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38" name="Freeform 658">
              <a:extLst>
                <a:ext uri="{FF2B5EF4-FFF2-40B4-BE49-F238E27FC236}">
                  <a16:creationId xmlns:a16="http://schemas.microsoft.com/office/drawing/2014/main" id="{1DFAE02F-507B-4AD3-8C27-16804E6433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7" y="1814"/>
              <a:ext cx="58" cy="89"/>
            </a:xfrm>
            <a:custGeom>
              <a:avLst/>
              <a:gdLst>
                <a:gd name="T0" fmla="*/ 264 w 25"/>
                <a:gd name="T1" fmla="*/ 225 h 36"/>
                <a:gd name="T2" fmla="*/ 225 w 25"/>
                <a:gd name="T3" fmla="*/ 532 h 36"/>
                <a:gd name="T4" fmla="*/ 37 w 25"/>
                <a:gd name="T5" fmla="*/ 319 h 36"/>
                <a:gd name="T6" fmla="*/ 74 w 25"/>
                <a:gd name="T7" fmla="*/ 30 h 36"/>
                <a:gd name="T8" fmla="*/ 264 w 25"/>
                <a:gd name="T9" fmla="*/ 225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" h="36">
                  <a:moveTo>
                    <a:pt x="21" y="15"/>
                  </a:moveTo>
                  <a:cubicBezTo>
                    <a:pt x="25" y="24"/>
                    <a:pt x="23" y="33"/>
                    <a:pt x="18" y="35"/>
                  </a:cubicBezTo>
                  <a:cubicBezTo>
                    <a:pt x="13" y="36"/>
                    <a:pt x="6" y="31"/>
                    <a:pt x="3" y="21"/>
                  </a:cubicBezTo>
                  <a:cubicBezTo>
                    <a:pt x="0" y="12"/>
                    <a:pt x="1" y="3"/>
                    <a:pt x="6" y="2"/>
                  </a:cubicBezTo>
                  <a:cubicBezTo>
                    <a:pt x="12" y="0"/>
                    <a:pt x="18" y="6"/>
                    <a:pt x="21" y="15"/>
                  </a:cubicBezTo>
                  <a:close/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39" name="Freeform 659">
              <a:extLst>
                <a:ext uri="{FF2B5EF4-FFF2-40B4-BE49-F238E27FC236}">
                  <a16:creationId xmlns:a16="http://schemas.microsoft.com/office/drawing/2014/main" id="{600D0285-AE82-4660-AB5F-46839C10B1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4" y="1893"/>
              <a:ext cx="113" cy="192"/>
            </a:xfrm>
            <a:custGeom>
              <a:avLst/>
              <a:gdLst>
                <a:gd name="T0" fmla="*/ 602 w 49"/>
                <a:gd name="T1" fmla="*/ 0 h 78"/>
                <a:gd name="T2" fmla="*/ 0 w 49"/>
                <a:gd name="T3" fmla="*/ 1164 h 78"/>
                <a:gd name="T4" fmla="*/ 602 w 49"/>
                <a:gd name="T5" fmla="*/ 0 h 7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9" h="78">
                  <a:moveTo>
                    <a:pt x="49" y="0"/>
                  </a:moveTo>
                  <a:cubicBezTo>
                    <a:pt x="49" y="0"/>
                    <a:pt x="17" y="24"/>
                    <a:pt x="0" y="78"/>
                  </a:cubicBezTo>
                  <a:cubicBezTo>
                    <a:pt x="0" y="78"/>
                    <a:pt x="21" y="27"/>
                    <a:pt x="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40" name="Freeform 660">
              <a:extLst>
                <a:ext uri="{FF2B5EF4-FFF2-40B4-BE49-F238E27FC236}">
                  <a16:creationId xmlns:a16="http://schemas.microsoft.com/office/drawing/2014/main" id="{8A9B560E-08B3-4424-90EE-A6ABA0F31A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2" y="2241"/>
              <a:ext cx="254" cy="136"/>
            </a:xfrm>
            <a:custGeom>
              <a:avLst/>
              <a:gdLst>
                <a:gd name="T0" fmla="*/ 0 w 110"/>
                <a:gd name="T1" fmla="*/ 697 h 55"/>
                <a:gd name="T2" fmla="*/ 1355 w 110"/>
                <a:gd name="T3" fmla="*/ 0 h 55"/>
                <a:gd name="T4" fmla="*/ 0 w 110"/>
                <a:gd name="T5" fmla="*/ 697 h 5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0" h="55">
                  <a:moveTo>
                    <a:pt x="0" y="46"/>
                  </a:moveTo>
                  <a:cubicBezTo>
                    <a:pt x="0" y="46"/>
                    <a:pt x="78" y="55"/>
                    <a:pt x="110" y="0"/>
                  </a:cubicBezTo>
                  <a:cubicBezTo>
                    <a:pt x="110" y="0"/>
                    <a:pt x="86" y="55"/>
                    <a:pt x="0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B28D4271-AC5B-4C41-ACD3-844622168F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fr-FR" altLang="x-none" sz="5067"/>
              <a:t>Ectopic pregnancies</a:t>
            </a:r>
          </a:p>
        </p:txBody>
      </p:sp>
      <p:grpSp>
        <p:nvGrpSpPr>
          <p:cNvPr id="24578" name="Group 3">
            <a:extLst>
              <a:ext uri="{FF2B5EF4-FFF2-40B4-BE49-F238E27FC236}">
                <a16:creationId xmlns:a16="http://schemas.microsoft.com/office/drawing/2014/main" id="{8A11FC93-875A-426C-AD9B-E802ED475D2E}"/>
              </a:ext>
            </a:extLst>
          </p:cNvPr>
          <p:cNvGrpSpPr>
            <a:grpSpLocks/>
          </p:cNvGrpSpPr>
          <p:nvPr/>
        </p:nvGrpSpPr>
        <p:grpSpPr bwMode="auto">
          <a:xfrm>
            <a:off x="6781800" y="1512888"/>
            <a:ext cx="444500" cy="500062"/>
            <a:chOff x="3312" y="864"/>
            <a:chExt cx="280" cy="315"/>
          </a:xfrm>
        </p:grpSpPr>
        <p:sp>
          <p:nvSpPr>
            <p:cNvPr id="24823" name="Freeform 4">
              <a:extLst>
                <a:ext uri="{FF2B5EF4-FFF2-40B4-BE49-F238E27FC236}">
                  <a16:creationId xmlns:a16="http://schemas.microsoft.com/office/drawing/2014/main" id="{1736E8BA-AFFE-4F99-95BB-5D3BBA40A2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864"/>
              <a:ext cx="280" cy="315"/>
            </a:xfrm>
            <a:custGeom>
              <a:avLst/>
              <a:gdLst>
                <a:gd name="T0" fmla="*/ 558 w 154"/>
                <a:gd name="T1" fmla="*/ 949 h 173"/>
                <a:gd name="T2" fmla="*/ 865 w 154"/>
                <a:gd name="T3" fmla="*/ 484 h 173"/>
                <a:gd name="T4" fmla="*/ 836 w 154"/>
                <a:gd name="T5" fmla="*/ 391 h 173"/>
                <a:gd name="T6" fmla="*/ 829 w 154"/>
                <a:gd name="T7" fmla="*/ 308 h 173"/>
                <a:gd name="T8" fmla="*/ 776 w 154"/>
                <a:gd name="T9" fmla="*/ 295 h 173"/>
                <a:gd name="T10" fmla="*/ 756 w 154"/>
                <a:gd name="T11" fmla="*/ 222 h 173"/>
                <a:gd name="T12" fmla="*/ 675 w 154"/>
                <a:gd name="T13" fmla="*/ 249 h 173"/>
                <a:gd name="T14" fmla="*/ 711 w 154"/>
                <a:gd name="T15" fmla="*/ 153 h 173"/>
                <a:gd name="T16" fmla="*/ 631 w 154"/>
                <a:gd name="T17" fmla="*/ 169 h 173"/>
                <a:gd name="T18" fmla="*/ 602 w 154"/>
                <a:gd name="T19" fmla="*/ 24 h 173"/>
                <a:gd name="T20" fmla="*/ 536 w 154"/>
                <a:gd name="T21" fmla="*/ 84 h 173"/>
                <a:gd name="T22" fmla="*/ 493 w 154"/>
                <a:gd name="T23" fmla="*/ 16 h 173"/>
                <a:gd name="T24" fmla="*/ 464 w 154"/>
                <a:gd name="T25" fmla="*/ 102 h 173"/>
                <a:gd name="T26" fmla="*/ 367 w 154"/>
                <a:gd name="T27" fmla="*/ 53 h 173"/>
                <a:gd name="T28" fmla="*/ 355 w 154"/>
                <a:gd name="T29" fmla="*/ 169 h 173"/>
                <a:gd name="T30" fmla="*/ 251 w 154"/>
                <a:gd name="T31" fmla="*/ 109 h 173"/>
                <a:gd name="T32" fmla="*/ 251 w 154"/>
                <a:gd name="T33" fmla="*/ 249 h 173"/>
                <a:gd name="T34" fmla="*/ 149 w 154"/>
                <a:gd name="T35" fmla="*/ 213 h 173"/>
                <a:gd name="T36" fmla="*/ 118 w 154"/>
                <a:gd name="T37" fmla="*/ 339 h 173"/>
                <a:gd name="T38" fmla="*/ 13 w 154"/>
                <a:gd name="T39" fmla="*/ 388 h 173"/>
                <a:gd name="T40" fmla="*/ 24 w 154"/>
                <a:gd name="T41" fmla="*/ 484 h 173"/>
                <a:gd name="T42" fmla="*/ 558 w 154"/>
                <a:gd name="T43" fmla="*/ 949 h 17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54" h="173">
                  <a:moveTo>
                    <a:pt x="93" y="157"/>
                  </a:moveTo>
                  <a:cubicBezTo>
                    <a:pt x="126" y="151"/>
                    <a:pt x="154" y="115"/>
                    <a:pt x="144" y="80"/>
                  </a:cubicBezTo>
                  <a:cubicBezTo>
                    <a:pt x="142" y="72"/>
                    <a:pt x="138" y="71"/>
                    <a:pt x="139" y="65"/>
                  </a:cubicBezTo>
                  <a:cubicBezTo>
                    <a:pt x="140" y="59"/>
                    <a:pt x="142" y="55"/>
                    <a:pt x="138" y="51"/>
                  </a:cubicBezTo>
                  <a:cubicBezTo>
                    <a:pt x="135" y="47"/>
                    <a:pt x="131" y="55"/>
                    <a:pt x="129" y="49"/>
                  </a:cubicBezTo>
                  <a:cubicBezTo>
                    <a:pt x="126" y="44"/>
                    <a:pt x="132" y="43"/>
                    <a:pt x="126" y="37"/>
                  </a:cubicBezTo>
                  <a:cubicBezTo>
                    <a:pt x="120" y="32"/>
                    <a:pt x="116" y="45"/>
                    <a:pt x="112" y="41"/>
                  </a:cubicBezTo>
                  <a:cubicBezTo>
                    <a:pt x="108" y="37"/>
                    <a:pt x="122" y="29"/>
                    <a:pt x="118" y="25"/>
                  </a:cubicBezTo>
                  <a:cubicBezTo>
                    <a:pt x="113" y="20"/>
                    <a:pt x="108" y="30"/>
                    <a:pt x="105" y="28"/>
                  </a:cubicBezTo>
                  <a:cubicBezTo>
                    <a:pt x="103" y="26"/>
                    <a:pt x="107" y="9"/>
                    <a:pt x="100" y="4"/>
                  </a:cubicBezTo>
                  <a:cubicBezTo>
                    <a:pt x="93" y="0"/>
                    <a:pt x="94" y="17"/>
                    <a:pt x="89" y="14"/>
                  </a:cubicBezTo>
                  <a:cubicBezTo>
                    <a:pt x="84" y="12"/>
                    <a:pt x="87" y="2"/>
                    <a:pt x="82" y="3"/>
                  </a:cubicBezTo>
                  <a:cubicBezTo>
                    <a:pt x="77" y="3"/>
                    <a:pt x="81" y="16"/>
                    <a:pt x="77" y="17"/>
                  </a:cubicBezTo>
                  <a:cubicBezTo>
                    <a:pt x="73" y="19"/>
                    <a:pt x="65" y="5"/>
                    <a:pt x="61" y="9"/>
                  </a:cubicBezTo>
                  <a:cubicBezTo>
                    <a:pt x="57" y="12"/>
                    <a:pt x="62" y="26"/>
                    <a:pt x="59" y="28"/>
                  </a:cubicBezTo>
                  <a:cubicBezTo>
                    <a:pt x="55" y="30"/>
                    <a:pt x="50" y="13"/>
                    <a:pt x="42" y="18"/>
                  </a:cubicBezTo>
                  <a:cubicBezTo>
                    <a:pt x="35" y="23"/>
                    <a:pt x="47" y="38"/>
                    <a:pt x="42" y="41"/>
                  </a:cubicBezTo>
                  <a:cubicBezTo>
                    <a:pt x="37" y="44"/>
                    <a:pt x="31" y="30"/>
                    <a:pt x="25" y="35"/>
                  </a:cubicBezTo>
                  <a:cubicBezTo>
                    <a:pt x="18" y="40"/>
                    <a:pt x="22" y="53"/>
                    <a:pt x="20" y="56"/>
                  </a:cubicBezTo>
                  <a:cubicBezTo>
                    <a:pt x="17" y="59"/>
                    <a:pt x="3" y="57"/>
                    <a:pt x="2" y="64"/>
                  </a:cubicBezTo>
                  <a:cubicBezTo>
                    <a:pt x="1" y="71"/>
                    <a:pt x="5" y="74"/>
                    <a:pt x="4" y="80"/>
                  </a:cubicBezTo>
                  <a:cubicBezTo>
                    <a:pt x="3" y="86"/>
                    <a:pt x="0" y="173"/>
                    <a:pt x="93" y="157"/>
                  </a:cubicBezTo>
                  <a:close/>
                </a:path>
              </a:pathLst>
            </a:custGeom>
            <a:no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24" name="Freeform 5">
              <a:extLst>
                <a:ext uri="{FF2B5EF4-FFF2-40B4-BE49-F238E27FC236}">
                  <a16:creationId xmlns:a16="http://schemas.microsoft.com/office/drawing/2014/main" id="{09643ABA-9C9A-48B9-8F7E-CD583B2E80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864"/>
              <a:ext cx="280" cy="315"/>
            </a:xfrm>
            <a:custGeom>
              <a:avLst/>
              <a:gdLst>
                <a:gd name="T0" fmla="*/ 558 w 154"/>
                <a:gd name="T1" fmla="*/ 949 h 173"/>
                <a:gd name="T2" fmla="*/ 865 w 154"/>
                <a:gd name="T3" fmla="*/ 484 h 173"/>
                <a:gd name="T4" fmla="*/ 836 w 154"/>
                <a:gd name="T5" fmla="*/ 391 h 173"/>
                <a:gd name="T6" fmla="*/ 829 w 154"/>
                <a:gd name="T7" fmla="*/ 308 h 173"/>
                <a:gd name="T8" fmla="*/ 776 w 154"/>
                <a:gd name="T9" fmla="*/ 295 h 173"/>
                <a:gd name="T10" fmla="*/ 756 w 154"/>
                <a:gd name="T11" fmla="*/ 222 h 173"/>
                <a:gd name="T12" fmla="*/ 675 w 154"/>
                <a:gd name="T13" fmla="*/ 249 h 173"/>
                <a:gd name="T14" fmla="*/ 711 w 154"/>
                <a:gd name="T15" fmla="*/ 153 h 173"/>
                <a:gd name="T16" fmla="*/ 631 w 154"/>
                <a:gd name="T17" fmla="*/ 169 h 173"/>
                <a:gd name="T18" fmla="*/ 602 w 154"/>
                <a:gd name="T19" fmla="*/ 24 h 173"/>
                <a:gd name="T20" fmla="*/ 536 w 154"/>
                <a:gd name="T21" fmla="*/ 84 h 173"/>
                <a:gd name="T22" fmla="*/ 493 w 154"/>
                <a:gd name="T23" fmla="*/ 16 h 173"/>
                <a:gd name="T24" fmla="*/ 464 w 154"/>
                <a:gd name="T25" fmla="*/ 102 h 173"/>
                <a:gd name="T26" fmla="*/ 367 w 154"/>
                <a:gd name="T27" fmla="*/ 53 h 173"/>
                <a:gd name="T28" fmla="*/ 355 w 154"/>
                <a:gd name="T29" fmla="*/ 169 h 173"/>
                <a:gd name="T30" fmla="*/ 251 w 154"/>
                <a:gd name="T31" fmla="*/ 109 h 173"/>
                <a:gd name="T32" fmla="*/ 251 w 154"/>
                <a:gd name="T33" fmla="*/ 249 h 173"/>
                <a:gd name="T34" fmla="*/ 149 w 154"/>
                <a:gd name="T35" fmla="*/ 213 h 173"/>
                <a:gd name="T36" fmla="*/ 118 w 154"/>
                <a:gd name="T37" fmla="*/ 339 h 173"/>
                <a:gd name="T38" fmla="*/ 13 w 154"/>
                <a:gd name="T39" fmla="*/ 388 h 173"/>
                <a:gd name="T40" fmla="*/ 24 w 154"/>
                <a:gd name="T41" fmla="*/ 484 h 173"/>
                <a:gd name="T42" fmla="*/ 558 w 154"/>
                <a:gd name="T43" fmla="*/ 949 h 17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54" h="173">
                  <a:moveTo>
                    <a:pt x="93" y="157"/>
                  </a:moveTo>
                  <a:cubicBezTo>
                    <a:pt x="126" y="151"/>
                    <a:pt x="154" y="115"/>
                    <a:pt x="144" y="80"/>
                  </a:cubicBezTo>
                  <a:cubicBezTo>
                    <a:pt x="142" y="72"/>
                    <a:pt x="138" y="71"/>
                    <a:pt x="139" y="65"/>
                  </a:cubicBezTo>
                  <a:cubicBezTo>
                    <a:pt x="140" y="59"/>
                    <a:pt x="142" y="55"/>
                    <a:pt x="138" y="51"/>
                  </a:cubicBezTo>
                  <a:cubicBezTo>
                    <a:pt x="135" y="47"/>
                    <a:pt x="131" y="55"/>
                    <a:pt x="129" y="49"/>
                  </a:cubicBezTo>
                  <a:cubicBezTo>
                    <a:pt x="126" y="44"/>
                    <a:pt x="132" y="43"/>
                    <a:pt x="126" y="37"/>
                  </a:cubicBezTo>
                  <a:cubicBezTo>
                    <a:pt x="120" y="32"/>
                    <a:pt x="116" y="45"/>
                    <a:pt x="112" y="41"/>
                  </a:cubicBezTo>
                  <a:cubicBezTo>
                    <a:pt x="108" y="37"/>
                    <a:pt x="122" y="29"/>
                    <a:pt x="118" y="25"/>
                  </a:cubicBezTo>
                  <a:cubicBezTo>
                    <a:pt x="113" y="20"/>
                    <a:pt x="108" y="30"/>
                    <a:pt x="105" y="28"/>
                  </a:cubicBezTo>
                  <a:cubicBezTo>
                    <a:pt x="103" y="26"/>
                    <a:pt x="107" y="9"/>
                    <a:pt x="100" y="4"/>
                  </a:cubicBezTo>
                  <a:cubicBezTo>
                    <a:pt x="93" y="0"/>
                    <a:pt x="94" y="17"/>
                    <a:pt x="89" y="14"/>
                  </a:cubicBezTo>
                  <a:cubicBezTo>
                    <a:pt x="84" y="12"/>
                    <a:pt x="87" y="2"/>
                    <a:pt x="82" y="3"/>
                  </a:cubicBezTo>
                  <a:cubicBezTo>
                    <a:pt x="77" y="3"/>
                    <a:pt x="81" y="16"/>
                    <a:pt x="77" y="17"/>
                  </a:cubicBezTo>
                  <a:cubicBezTo>
                    <a:pt x="73" y="19"/>
                    <a:pt x="65" y="5"/>
                    <a:pt x="61" y="9"/>
                  </a:cubicBezTo>
                  <a:cubicBezTo>
                    <a:pt x="57" y="12"/>
                    <a:pt x="62" y="26"/>
                    <a:pt x="59" y="28"/>
                  </a:cubicBezTo>
                  <a:cubicBezTo>
                    <a:pt x="55" y="30"/>
                    <a:pt x="50" y="13"/>
                    <a:pt x="42" y="18"/>
                  </a:cubicBezTo>
                  <a:cubicBezTo>
                    <a:pt x="35" y="23"/>
                    <a:pt x="47" y="38"/>
                    <a:pt x="42" y="41"/>
                  </a:cubicBezTo>
                  <a:cubicBezTo>
                    <a:pt x="37" y="44"/>
                    <a:pt x="31" y="30"/>
                    <a:pt x="25" y="35"/>
                  </a:cubicBezTo>
                  <a:cubicBezTo>
                    <a:pt x="18" y="40"/>
                    <a:pt x="22" y="53"/>
                    <a:pt x="20" y="56"/>
                  </a:cubicBezTo>
                  <a:cubicBezTo>
                    <a:pt x="17" y="59"/>
                    <a:pt x="3" y="57"/>
                    <a:pt x="2" y="64"/>
                  </a:cubicBezTo>
                  <a:cubicBezTo>
                    <a:pt x="1" y="71"/>
                    <a:pt x="5" y="74"/>
                    <a:pt x="4" y="80"/>
                  </a:cubicBezTo>
                  <a:cubicBezTo>
                    <a:pt x="3" y="86"/>
                    <a:pt x="0" y="173"/>
                    <a:pt x="93" y="157"/>
                  </a:cubicBezTo>
                  <a:close/>
                </a:path>
              </a:pathLst>
            </a:custGeom>
            <a:solidFill>
              <a:srgbClr val="B345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25" name="Freeform 6">
              <a:extLst>
                <a:ext uri="{FF2B5EF4-FFF2-40B4-BE49-F238E27FC236}">
                  <a16:creationId xmlns:a16="http://schemas.microsoft.com/office/drawing/2014/main" id="{F17E9D6E-5362-4269-BAC8-2437653715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9" y="928"/>
              <a:ext cx="215" cy="210"/>
            </a:xfrm>
            <a:custGeom>
              <a:avLst/>
              <a:gdLst>
                <a:gd name="T0" fmla="*/ 242 w 118"/>
                <a:gd name="T1" fmla="*/ 68 h 115"/>
                <a:gd name="T2" fmla="*/ 13 w 118"/>
                <a:gd name="T3" fmla="*/ 383 h 115"/>
                <a:gd name="T4" fmla="*/ 375 w 118"/>
                <a:gd name="T5" fmla="*/ 694 h 115"/>
                <a:gd name="T6" fmla="*/ 700 w 118"/>
                <a:gd name="T7" fmla="*/ 396 h 115"/>
                <a:gd name="T8" fmla="*/ 494 w 118"/>
                <a:gd name="T9" fmla="*/ 49 h 115"/>
                <a:gd name="T10" fmla="*/ 359 w 118"/>
                <a:gd name="T11" fmla="*/ 133 h 115"/>
                <a:gd name="T12" fmla="*/ 344 w 118"/>
                <a:gd name="T13" fmla="*/ 391 h 115"/>
                <a:gd name="T14" fmla="*/ 302 w 118"/>
                <a:gd name="T15" fmla="*/ 383 h 115"/>
                <a:gd name="T16" fmla="*/ 242 w 118"/>
                <a:gd name="T17" fmla="*/ 68 h 1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8" h="115">
                  <a:moveTo>
                    <a:pt x="40" y="11"/>
                  </a:moveTo>
                  <a:cubicBezTo>
                    <a:pt x="30" y="13"/>
                    <a:pt x="0" y="26"/>
                    <a:pt x="2" y="63"/>
                  </a:cubicBezTo>
                  <a:cubicBezTo>
                    <a:pt x="4" y="100"/>
                    <a:pt x="27" y="115"/>
                    <a:pt x="62" y="114"/>
                  </a:cubicBezTo>
                  <a:cubicBezTo>
                    <a:pt x="97" y="113"/>
                    <a:pt x="118" y="92"/>
                    <a:pt x="116" y="65"/>
                  </a:cubicBezTo>
                  <a:cubicBezTo>
                    <a:pt x="114" y="38"/>
                    <a:pt x="106" y="16"/>
                    <a:pt x="82" y="8"/>
                  </a:cubicBezTo>
                  <a:cubicBezTo>
                    <a:pt x="57" y="0"/>
                    <a:pt x="58" y="11"/>
                    <a:pt x="59" y="22"/>
                  </a:cubicBezTo>
                  <a:cubicBezTo>
                    <a:pt x="59" y="33"/>
                    <a:pt x="57" y="64"/>
                    <a:pt x="57" y="64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50" y="63"/>
                    <a:pt x="56" y="8"/>
                    <a:pt x="40" y="11"/>
                  </a:cubicBezTo>
                  <a:close/>
                </a:path>
              </a:pathLst>
            </a:custGeom>
            <a:solidFill>
              <a:srgbClr val="6511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26" name="Freeform 7">
              <a:extLst>
                <a:ext uri="{FF2B5EF4-FFF2-40B4-BE49-F238E27FC236}">
                  <a16:creationId xmlns:a16="http://schemas.microsoft.com/office/drawing/2014/main" id="{6C32FBBB-E130-4F44-9BF3-54CDF4F0DB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9" y="928"/>
              <a:ext cx="215" cy="210"/>
            </a:xfrm>
            <a:custGeom>
              <a:avLst/>
              <a:gdLst>
                <a:gd name="T0" fmla="*/ 242 w 118"/>
                <a:gd name="T1" fmla="*/ 68 h 115"/>
                <a:gd name="T2" fmla="*/ 13 w 118"/>
                <a:gd name="T3" fmla="*/ 383 h 115"/>
                <a:gd name="T4" fmla="*/ 375 w 118"/>
                <a:gd name="T5" fmla="*/ 694 h 115"/>
                <a:gd name="T6" fmla="*/ 700 w 118"/>
                <a:gd name="T7" fmla="*/ 396 h 115"/>
                <a:gd name="T8" fmla="*/ 494 w 118"/>
                <a:gd name="T9" fmla="*/ 49 h 115"/>
                <a:gd name="T10" fmla="*/ 359 w 118"/>
                <a:gd name="T11" fmla="*/ 133 h 115"/>
                <a:gd name="T12" fmla="*/ 344 w 118"/>
                <a:gd name="T13" fmla="*/ 391 h 115"/>
                <a:gd name="T14" fmla="*/ 302 w 118"/>
                <a:gd name="T15" fmla="*/ 383 h 115"/>
                <a:gd name="T16" fmla="*/ 242 w 118"/>
                <a:gd name="T17" fmla="*/ 68 h 1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8" h="115">
                  <a:moveTo>
                    <a:pt x="40" y="11"/>
                  </a:moveTo>
                  <a:cubicBezTo>
                    <a:pt x="30" y="13"/>
                    <a:pt x="0" y="26"/>
                    <a:pt x="2" y="63"/>
                  </a:cubicBezTo>
                  <a:cubicBezTo>
                    <a:pt x="4" y="100"/>
                    <a:pt x="27" y="115"/>
                    <a:pt x="62" y="114"/>
                  </a:cubicBezTo>
                  <a:cubicBezTo>
                    <a:pt x="97" y="113"/>
                    <a:pt x="118" y="92"/>
                    <a:pt x="116" y="65"/>
                  </a:cubicBezTo>
                  <a:cubicBezTo>
                    <a:pt x="114" y="38"/>
                    <a:pt x="106" y="16"/>
                    <a:pt x="82" y="8"/>
                  </a:cubicBezTo>
                  <a:cubicBezTo>
                    <a:pt x="57" y="0"/>
                    <a:pt x="58" y="11"/>
                    <a:pt x="59" y="22"/>
                  </a:cubicBezTo>
                  <a:cubicBezTo>
                    <a:pt x="59" y="33"/>
                    <a:pt x="57" y="64"/>
                    <a:pt x="57" y="64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50" y="63"/>
                    <a:pt x="56" y="8"/>
                    <a:pt x="40" y="11"/>
                  </a:cubicBezTo>
                  <a:close/>
                </a:path>
              </a:pathLst>
            </a:custGeom>
            <a:noFill/>
            <a:ln w="6350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27" name="Freeform 8">
              <a:extLst>
                <a:ext uri="{FF2B5EF4-FFF2-40B4-BE49-F238E27FC236}">
                  <a16:creationId xmlns:a16="http://schemas.microsoft.com/office/drawing/2014/main" id="{6F63C6F6-7F9F-41D6-9ADB-44E9FEC6C3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3" y="994"/>
              <a:ext cx="135" cy="102"/>
            </a:xfrm>
            <a:custGeom>
              <a:avLst/>
              <a:gdLst>
                <a:gd name="T0" fmla="*/ 237 w 74"/>
                <a:gd name="T1" fmla="*/ 140 h 56"/>
                <a:gd name="T2" fmla="*/ 294 w 74"/>
                <a:gd name="T3" fmla="*/ 13 h 56"/>
                <a:gd name="T4" fmla="*/ 420 w 74"/>
                <a:gd name="T5" fmla="*/ 177 h 56"/>
                <a:gd name="T6" fmla="*/ 243 w 74"/>
                <a:gd name="T7" fmla="*/ 326 h 56"/>
                <a:gd name="T8" fmla="*/ 13 w 74"/>
                <a:gd name="T9" fmla="*/ 250 h 56"/>
                <a:gd name="T10" fmla="*/ 86 w 74"/>
                <a:gd name="T11" fmla="*/ 102 h 56"/>
                <a:gd name="T12" fmla="*/ 109 w 74"/>
                <a:gd name="T13" fmla="*/ 162 h 56"/>
                <a:gd name="T14" fmla="*/ 237 w 74"/>
                <a:gd name="T15" fmla="*/ 140 h 5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4" h="56">
                  <a:moveTo>
                    <a:pt x="39" y="23"/>
                  </a:moveTo>
                  <a:cubicBezTo>
                    <a:pt x="39" y="23"/>
                    <a:pt x="33" y="0"/>
                    <a:pt x="48" y="2"/>
                  </a:cubicBezTo>
                  <a:cubicBezTo>
                    <a:pt x="63" y="4"/>
                    <a:pt x="74" y="7"/>
                    <a:pt x="69" y="29"/>
                  </a:cubicBezTo>
                  <a:cubicBezTo>
                    <a:pt x="63" y="50"/>
                    <a:pt x="51" y="52"/>
                    <a:pt x="40" y="54"/>
                  </a:cubicBezTo>
                  <a:cubicBezTo>
                    <a:pt x="29" y="56"/>
                    <a:pt x="3" y="51"/>
                    <a:pt x="2" y="41"/>
                  </a:cubicBezTo>
                  <a:cubicBezTo>
                    <a:pt x="0" y="31"/>
                    <a:pt x="9" y="14"/>
                    <a:pt x="14" y="17"/>
                  </a:cubicBezTo>
                  <a:cubicBezTo>
                    <a:pt x="19" y="20"/>
                    <a:pt x="18" y="27"/>
                    <a:pt x="18" y="27"/>
                  </a:cubicBezTo>
                  <a:cubicBezTo>
                    <a:pt x="18" y="27"/>
                    <a:pt x="32" y="9"/>
                    <a:pt x="39" y="23"/>
                  </a:cubicBezTo>
                  <a:close/>
                </a:path>
              </a:pathLst>
            </a:custGeom>
            <a:solidFill>
              <a:srgbClr val="F9E3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28" name="Freeform 9">
              <a:extLst>
                <a:ext uri="{FF2B5EF4-FFF2-40B4-BE49-F238E27FC236}">
                  <a16:creationId xmlns:a16="http://schemas.microsoft.com/office/drawing/2014/main" id="{1F388357-664D-462B-AC2D-86674D3AAC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0" y="1034"/>
              <a:ext cx="22" cy="14"/>
            </a:xfrm>
            <a:custGeom>
              <a:avLst/>
              <a:gdLst>
                <a:gd name="T0" fmla="*/ 24 w 12"/>
                <a:gd name="T1" fmla="*/ 0 h 8"/>
                <a:gd name="T2" fmla="*/ 73 w 12"/>
                <a:gd name="T3" fmla="*/ 44 h 8"/>
                <a:gd name="T4" fmla="*/ 0 w 12"/>
                <a:gd name="T5" fmla="*/ 7 h 8"/>
                <a:gd name="T6" fmla="*/ 24 w 12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8">
                  <a:moveTo>
                    <a:pt x="4" y="0"/>
                  </a:moveTo>
                  <a:cubicBezTo>
                    <a:pt x="4" y="0"/>
                    <a:pt x="5" y="6"/>
                    <a:pt x="12" y="8"/>
                  </a:cubicBezTo>
                  <a:cubicBezTo>
                    <a:pt x="12" y="8"/>
                    <a:pt x="3" y="7"/>
                    <a:pt x="0" y="1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29" name="Oval 10">
              <a:extLst>
                <a:ext uri="{FF2B5EF4-FFF2-40B4-BE49-F238E27FC236}">
                  <a16:creationId xmlns:a16="http://schemas.microsoft.com/office/drawing/2014/main" id="{6964D4CC-9CE3-43CF-8031-9DAE73A81E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5" y="1039"/>
              <a:ext cx="14" cy="17"/>
            </a:xfrm>
            <a:prstGeom prst="ellipse">
              <a:avLst/>
            </a:pr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4830" name="Freeform 11">
              <a:extLst>
                <a:ext uri="{FF2B5EF4-FFF2-40B4-BE49-F238E27FC236}">
                  <a16:creationId xmlns:a16="http://schemas.microsoft.com/office/drawing/2014/main" id="{9C82131F-B47B-46F7-B8E1-0E86A044F0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3" y="994"/>
              <a:ext cx="135" cy="102"/>
            </a:xfrm>
            <a:custGeom>
              <a:avLst/>
              <a:gdLst>
                <a:gd name="T0" fmla="*/ 237 w 74"/>
                <a:gd name="T1" fmla="*/ 140 h 56"/>
                <a:gd name="T2" fmla="*/ 294 w 74"/>
                <a:gd name="T3" fmla="*/ 13 h 56"/>
                <a:gd name="T4" fmla="*/ 420 w 74"/>
                <a:gd name="T5" fmla="*/ 177 h 56"/>
                <a:gd name="T6" fmla="*/ 243 w 74"/>
                <a:gd name="T7" fmla="*/ 326 h 56"/>
                <a:gd name="T8" fmla="*/ 13 w 74"/>
                <a:gd name="T9" fmla="*/ 250 h 56"/>
                <a:gd name="T10" fmla="*/ 86 w 74"/>
                <a:gd name="T11" fmla="*/ 102 h 56"/>
                <a:gd name="T12" fmla="*/ 109 w 74"/>
                <a:gd name="T13" fmla="*/ 162 h 56"/>
                <a:gd name="T14" fmla="*/ 237 w 74"/>
                <a:gd name="T15" fmla="*/ 140 h 5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4" h="56">
                  <a:moveTo>
                    <a:pt x="39" y="23"/>
                  </a:moveTo>
                  <a:cubicBezTo>
                    <a:pt x="39" y="23"/>
                    <a:pt x="33" y="0"/>
                    <a:pt x="48" y="2"/>
                  </a:cubicBezTo>
                  <a:cubicBezTo>
                    <a:pt x="63" y="4"/>
                    <a:pt x="74" y="7"/>
                    <a:pt x="69" y="29"/>
                  </a:cubicBezTo>
                  <a:cubicBezTo>
                    <a:pt x="63" y="50"/>
                    <a:pt x="51" y="52"/>
                    <a:pt x="40" y="54"/>
                  </a:cubicBezTo>
                  <a:cubicBezTo>
                    <a:pt x="29" y="56"/>
                    <a:pt x="3" y="51"/>
                    <a:pt x="2" y="41"/>
                  </a:cubicBezTo>
                  <a:cubicBezTo>
                    <a:pt x="0" y="31"/>
                    <a:pt x="9" y="14"/>
                    <a:pt x="14" y="17"/>
                  </a:cubicBezTo>
                  <a:cubicBezTo>
                    <a:pt x="19" y="20"/>
                    <a:pt x="18" y="27"/>
                    <a:pt x="18" y="27"/>
                  </a:cubicBezTo>
                  <a:cubicBezTo>
                    <a:pt x="18" y="27"/>
                    <a:pt x="32" y="9"/>
                    <a:pt x="39" y="23"/>
                  </a:cubicBezTo>
                  <a:close/>
                </a:path>
              </a:pathLst>
            </a:custGeom>
            <a:noFill/>
            <a:ln w="12700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31" name="Freeform 12">
              <a:extLst>
                <a:ext uri="{FF2B5EF4-FFF2-40B4-BE49-F238E27FC236}">
                  <a16:creationId xmlns:a16="http://schemas.microsoft.com/office/drawing/2014/main" id="{DB457799-0BFF-4517-8861-CBFBD1A3D9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2" y="950"/>
              <a:ext cx="56" cy="71"/>
            </a:xfrm>
            <a:custGeom>
              <a:avLst/>
              <a:gdLst>
                <a:gd name="T0" fmla="*/ 0 w 31"/>
                <a:gd name="T1" fmla="*/ 80 h 39"/>
                <a:gd name="T2" fmla="*/ 52 w 31"/>
                <a:gd name="T3" fmla="*/ 49 h 39"/>
                <a:gd name="T4" fmla="*/ 89 w 31"/>
                <a:gd name="T5" fmla="*/ 16 h 39"/>
                <a:gd name="T6" fmla="*/ 161 w 31"/>
                <a:gd name="T7" fmla="*/ 24 h 39"/>
                <a:gd name="T8" fmla="*/ 177 w 31"/>
                <a:gd name="T9" fmla="*/ 133 h 39"/>
                <a:gd name="T10" fmla="*/ 182 w 31"/>
                <a:gd name="T11" fmla="*/ 235 h 39"/>
                <a:gd name="T12" fmla="*/ 166 w 31"/>
                <a:gd name="T13" fmla="*/ 102 h 39"/>
                <a:gd name="T14" fmla="*/ 117 w 31"/>
                <a:gd name="T15" fmla="*/ 44 h 39"/>
                <a:gd name="T16" fmla="*/ 52 w 31"/>
                <a:gd name="T17" fmla="*/ 60 h 39"/>
                <a:gd name="T18" fmla="*/ 0 w 31"/>
                <a:gd name="T19" fmla="*/ 80 h 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1" h="39">
                  <a:moveTo>
                    <a:pt x="0" y="13"/>
                  </a:moveTo>
                  <a:cubicBezTo>
                    <a:pt x="1" y="14"/>
                    <a:pt x="7" y="9"/>
                    <a:pt x="9" y="8"/>
                  </a:cubicBezTo>
                  <a:cubicBezTo>
                    <a:pt x="11" y="6"/>
                    <a:pt x="13" y="4"/>
                    <a:pt x="15" y="3"/>
                  </a:cubicBezTo>
                  <a:cubicBezTo>
                    <a:pt x="19" y="1"/>
                    <a:pt x="24" y="0"/>
                    <a:pt x="27" y="4"/>
                  </a:cubicBezTo>
                  <a:cubicBezTo>
                    <a:pt x="31" y="8"/>
                    <a:pt x="31" y="16"/>
                    <a:pt x="30" y="22"/>
                  </a:cubicBezTo>
                  <a:cubicBezTo>
                    <a:pt x="30" y="27"/>
                    <a:pt x="31" y="33"/>
                    <a:pt x="31" y="39"/>
                  </a:cubicBezTo>
                  <a:cubicBezTo>
                    <a:pt x="28" y="32"/>
                    <a:pt x="29" y="24"/>
                    <a:pt x="28" y="17"/>
                  </a:cubicBezTo>
                  <a:cubicBezTo>
                    <a:pt x="27" y="13"/>
                    <a:pt x="25" y="8"/>
                    <a:pt x="20" y="7"/>
                  </a:cubicBezTo>
                  <a:cubicBezTo>
                    <a:pt x="16" y="7"/>
                    <a:pt x="13" y="9"/>
                    <a:pt x="9" y="10"/>
                  </a:cubicBezTo>
                  <a:cubicBezTo>
                    <a:pt x="7" y="12"/>
                    <a:pt x="3" y="12"/>
                    <a:pt x="0" y="13"/>
                  </a:cubicBezTo>
                </a:path>
              </a:pathLst>
            </a:custGeom>
            <a:solidFill>
              <a:srgbClr val="A20D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32" name="Freeform 13">
              <a:extLst>
                <a:ext uri="{FF2B5EF4-FFF2-40B4-BE49-F238E27FC236}">
                  <a16:creationId xmlns:a16="http://schemas.microsoft.com/office/drawing/2014/main" id="{E4B9B3D7-9534-4DED-B35C-9393B8B868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0" y="941"/>
              <a:ext cx="46" cy="38"/>
            </a:xfrm>
            <a:custGeom>
              <a:avLst/>
              <a:gdLst>
                <a:gd name="T0" fmla="*/ 0 w 25"/>
                <a:gd name="T1" fmla="*/ 125 h 21"/>
                <a:gd name="T2" fmla="*/ 0 w 25"/>
                <a:gd name="T3" fmla="*/ 43 h 21"/>
                <a:gd name="T4" fmla="*/ 37 w 25"/>
                <a:gd name="T5" fmla="*/ 7 h 21"/>
                <a:gd name="T6" fmla="*/ 156 w 25"/>
                <a:gd name="T7" fmla="*/ 36 h 21"/>
                <a:gd name="T8" fmla="*/ 88 w 25"/>
                <a:gd name="T9" fmla="*/ 29 h 21"/>
                <a:gd name="T10" fmla="*/ 37 w 25"/>
                <a:gd name="T11" fmla="*/ 43 h 21"/>
                <a:gd name="T12" fmla="*/ 7 w 25"/>
                <a:gd name="T13" fmla="*/ 125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" h="21">
                  <a:moveTo>
                    <a:pt x="0" y="21"/>
                  </a:moveTo>
                  <a:cubicBezTo>
                    <a:pt x="0" y="16"/>
                    <a:pt x="0" y="11"/>
                    <a:pt x="0" y="7"/>
                  </a:cubicBezTo>
                  <a:cubicBezTo>
                    <a:pt x="1" y="3"/>
                    <a:pt x="3" y="1"/>
                    <a:pt x="6" y="1"/>
                  </a:cubicBezTo>
                  <a:cubicBezTo>
                    <a:pt x="13" y="0"/>
                    <a:pt x="20" y="2"/>
                    <a:pt x="25" y="6"/>
                  </a:cubicBezTo>
                  <a:cubicBezTo>
                    <a:pt x="22" y="5"/>
                    <a:pt x="18" y="5"/>
                    <a:pt x="14" y="5"/>
                  </a:cubicBezTo>
                  <a:cubicBezTo>
                    <a:pt x="11" y="5"/>
                    <a:pt x="8" y="4"/>
                    <a:pt x="6" y="7"/>
                  </a:cubicBezTo>
                  <a:cubicBezTo>
                    <a:pt x="2" y="10"/>
                    <a:pt x="2" y="16"/>
                    <a:pt x="1" y="21"/>
                  </a:cubicBezTo>
                </a:path>
              </a:pathLst>
            </a:custGeom>
            <a:solidFill>
              <a:srgbClr val="A20D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33" name="Freeform 14">
              <a:extLst>
                <a:ext uri="{FF2B5EF4-FFF2-40B4-BE49-F238E27FC236}">
                  <a16:creationId xmlns:a16="http://schemas.microsoft.com/office/drawing/2014/main" id="{1883F0A9-C82D-4A46-94A9-68B1CB45D7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7" y="1067"/>
              <a:ext cx="176" cy="67"/>
            </a:xfrm>
            <a:custGeom>
              <a:avLst/>
              <a:gdLst>
                <a:gd name="T0" fmla="*/ 0 w 97"/>
                <a:gd name="T1" fmla="*/ 101 h 37"/>
                <a:gd name="T2" fmla="*/ 292 w 97"/>
                <a:gd name="T3" fmla="*/ 206 h 37"/>
                <a:gd name="T4" fmla="*/ 579 w 97"/>
                <a:gd name="T5" fmla="*/ 0 h 37"/>
                <a:gd name="T6" fmla="*/ 292 w 97"/>
                <a:gd name="T7" fmla="*/ 190 h 37"/>
                <a:gd name="T8" fmla="*/ 0 w 97"/>
                <a:gd name="T9" fmla="*/ 101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7" h="37">
                  <a:moveTo>
                    <a:pt x="0" y="17"/>
                  </a:moveTo>
                  <a:cubicBezTo>
                    <a:pt x="0" y="17"/>
                    <a:pt x="10" y="37"/>
                    <a:pt x="49" y="35"/>
                  </a:cubicBezTo>
                  <a:cubicBezTo>
                    <a:pt x="88" y="34"/>
                    <a:pt x="95" y="8"/>
                    <a:pt x="97" y="0"/>
                  </a:cubicBezTo>
                  <a:cubicBezTo>
                    <a:pt x="97" y="0"/>
                    <a:pt x="91" y="32"/>
                    <a:pt x="49" y="32"/>
                  </a:cubicBezTo>
                  <a:cubicBezTo>
                    <a:pt x="6" y="32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A20D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579" name="Group 15">
            <a:extLst>
              <a:ext uri="{FF2B5EF4-FFF2-40B4-BE49-F238E27FC236}">
                <a16:creationId xmlns:a16="http://schemas.microsoft.com/office/drawing/2014/main" id="{3E6B63D6-1CCF-447D-9E4F-E24B00CE4CEB}"/>
              </a:ext>
            </a:extLst>
          </p:cNvPr>
          <p:cNvGrpSpPr>
            <a:grpSpLocks/>
          </p:cNvGrpSpPr>
          <p:nvPr/>
        </p:nvGrpSpPr>
        <p:grpSpPr bwMode="auto">
          <a:xfrm>
            <a:off x="2755900" y="1825625"/>
            <a:ext cx="6705600" cy="4124325"/>
            <a:chOff x="776" y="1061"/>
            <a:chExt cx="4224" cy="2598"/>
          </a:xfrm>
        </p:grpSpPr>
        <p:sp>
          <p:nvSpPr>
            <p:cNvPr id="24580" name="Freeform 16">
              <a:extLst>
                <a:ext uri="{FF2B5EF4-FFF2-40B4-BE49-F238E27FC236}">
                  <a16:creationId xmlns:a16="http://schemas.microsoft.com/office/drawing/2014/main" id="{AFF1FD0F-9FA0-4564-8E34-6FB304EB7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" y="1061"/>
              <a:ext cx="4224" cy="2591"/>
            </a:xfrm>
            <a:custGeom>
              <a:avLst/>
              <a:gdLst>
                <a:gd name="T0" fmla="*/ 8608 w 2322"/>
                <a:gd name="T1" fmla="*/ 6437 h 1422"/>
                <a:gd name="T2" fmla="*/ 8464 w 2322"/>
                <a:gd name="T3" fmla="*/ 4858 h 1422"/>
                <a:gd name="T4" fmla="*/ 9230 w 2322"/>
                <a:gd name="T5" fmla="*/ 1465 h 1422"/>
                <a:gd name="T6" fmla="*/ 10802 w 2322"/>
                <a:gd name="T7" fmla="*/ 816 h 1422"/>
                <a:gd name="T8" fmla="*/ 12039 w 2322"/>
                <a:gd name="T9" fmla="*/ 1481 h 1422"/>
                <a:gd name="T10" fmla="*/ 13154 w 2322"/>
                <a:gd name="T11" fmla="*/ 2201 h 1422"/>
                <a:gd name="T12" fmla="*/ 12532 w 2322"/>
                <a:gd name="T13" fmla="*/ 3114 h 1422"/>
                <a:gd name="T14" fmla="*/ 12496 w 2322"/>
                <a:gd name="T15" fmla="*/ 3296 h 1422"/>
                <a:gd name="T16" fmla="*/ 11883 w 2322"/>
                <a:gd name="T17" fmla="*/ 3591 h 1422"/>
                <a:gd name="T18" fmla="*/ 12532 w 2322"/>
                <a:gd name="T19" fmla="*/ 3416 h 1422"/>
                <a:gd name="T20" fmla="*/ 11853 w 2322"/>
                <a:gd name="T21" fmla="*/ 4023 h 1422"/>
                <a:gd name="T22" fmla="*/ 12859 w 2322"/>
                <a:gd name="T23" fmla="*/ 3497 h 1422"/>
                <a:gd name="T24" fmla="*/ 12177 w 2322"/>
                <a:gd name="T25" fmla="*/ 4415 h 1422"/>
                <a:gd name="T26" fmla="*/ 12648 w 2322"/>
                <a:gd name="T27" fmla="*/ 4136 h 1422"/>
                <a:gd name="T28" fmla="*/ 13134 w 2322"/>
                <a:gd name="T29" fmla="*/ 3744 h 1422"/>
                <a:gd name="T30" fmla="*/ 12750 w 2322"/>
                <a:gd name="T31" fmla="*/ 4644 h 1422"/>
                <a:gd name="T32" fmla="*/ 13243 w 2322"/>
                <a:gd name="T33" fmla="*/ 3921 h 1422"/>
                <a:gd name="T34" fmla="*/ 13220 w 2322"/>
                <a:gd name="T35" fmla="*/ 4471 h 1422"/>
                <a:gd name="T36" fmla="*/ 13412 w 2322"/>
                <a:gd name="T37" fmla="*/ 4260 h 1422"/>
                <a:gd name="T38" fmla="*/ 13472 w 2322"/>
                <a:gd name="T39" fmla="*/ 4378 h 1422"/>
                <a:gd name="T40" fmla="*/ 13671 w 2322"/>
                <a:gd name="T41" fmla="*/ 3655 h 1422"/>
                <a:gd name="T42" fmla="*/ 13696 w 2322"/>
                <a:gd name="T43" fmla="*/ 1684 h 1422"/>
                <a:gd name="T44" fmla="*/ 12834 w 2322"/>
                <a:gd name="T45" fmla="*/ 302 h 1422"/>
                <a:gd name="T46" fmla="*/ 10933 w 2322"/>
                <a:gd name="T47" fmla="*/ 242 h 1422"/>
                <a:gd name="T48" fmla="*/ 8488 w 2322"/>
                <a:gd name="T49" fmla="*/ 558 h 1422"/>
                <a:gd name="T50" fmla="*/ 6194 w 2322"/>
                <a:gd name="T51" fmla="*/ 359 h 1422"/>
                <a:gd name="T52" fmla="*/ 4269 w 2322"/>
                <a:gd name="T53" fmla="*/ 538 h 1422"/>
                <a:gd name="T54" fmla="*/ 2148 w 2322"/>
                <a:gd name="T55" fmla="*/ 36 h 1422"/>
                <a:gd name="T56" fmla="*/ 537 w 2322"/>
                <a:gd name="T57" fmla="*/ 428 h 1422"/>
                <a:gd name="T58" fmla="*/ 49 w 2322"/>
                <a:gd name="T59" fmla="*/ 2135 h 1422"/>
                <a:gd name="T60" fmla="*/ 155 w 2322"/>
                <a:gd name="T61" fmla="*/ 3715 h 1422"/>
                <a:gd name="T62" fmla="*/ 411 w 2322"/>
                <a:gd name="T63" fmla="*/ 4378 h 1422"/>
                <a:gd name="T64" fmla="*/ 477 w 2322"/>
                <a:gd name="T65" fmla="*/ 4260 h 1422"/>
                <a:gd name="T66" fmla="*/ 668 w 2322"/>
                <a:gd name="T67" fmla="*/ 4471 h 1422"/>
                <a:gd name="T68" fmla="*/ 646 w 2322"/>
                <a:gd name="T69" fmla="*/ 3921 h 1422"/>
                <a:gd name="T70" fmla="*/ 1139 w 2322"/>
                <a:gd name="T71" fmla="*/ 4644 h 1422"/>
                <a:gd name="T72" fmla="*/ 751 w 2322"/>
                <a:gd name="T73" fmla="*/ 3744 h 1422"/>
                <a:gd name="T74" fmla="*/ 1241 w 2322"/>
                <a:gd name="T75" fmla="*/ 4136 h 1422"/>
                <a:gd name="T76" fmla="*/ 1710 w 2322"/>
                <a:gd name="T77" fmla="*/ 4415 h 1422"/>
                <a:gd name="T78" fmla="*/ 1030 w 2322"/>
                <a:gd name="T79" fmla="*/ 3497 h 1422"/>
                <a:gd name="T80" fmla="*/ 2036 w 2322"/>
                <a:gd name="T81" fmla="*/ 4023 h 1422"/>
                <a:gd name="T82" fmla="*/ 1361 w 2322"/>
                <a:gd name="T83" fmla="*/ 3416 h 1422"/>
                <a:gd name="T84" fmla="*/ 2005 w 2322"/>
                <a:gd name="T85" fmla="*/ 3591 h 1422"/>
                <a:gd name="T86" fmla="*/ 1390 w 2322"/>
                <a:gd name="T87" fmla="*/ 3296 h 1422"/>
                <a:gd name="T88" fmla="*/ 1353 w 2322"/>
                <a:gd name="T89" fmla="*/ 3114 h 1422"/>
                <a:gd name="T90" fmla="*/ 728 w 2322"/>
                <a:gd name="T91" fmla="*/ 2201 h 1422"/>
                <a:gd name="T92" fmla="*/ 1426 w 2322"/>
                <a:gd name="T93" fmla="*/ 962 h 1422"/>
                <a:gd name="T94" fmla="*/ 2279 w 2322"/>
                <a:gd name="T95" fmla="*/ 647 h 1422"/>
                <a:gd name="T96" fmla="*/ 4146 w 2322"/>
                <a:gd name="T97" fmla="*/ 1142 h 1422"/>
                <a:gd name="T98" fmla="*/ 5212 w 2322"/>
                <a:gd name="T99" fmla="*/ 4180 h 1422"/>
                <a:gd name="T100" fmla="*/ 5285 w 2322"/>
                <a:gd name="T101" fmla="*/ 5364 h 1422"/>
                <a:gd name="T102" fmla="*/ 6982 w 2322"/>
                <a:gd name="T103" fmla="*/ 8198 h 142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322" h="1422">
                  <a:moveTo>
                    <a:pt x="1349" y="1422"/>
                  </a:moveTo>
                  <a:cubicBezTo>
                    <a:pt x="1350" y="1421"/>
                    <a:pt x="1350" y="1421"/>
                    <a:pt x="1350" y="1421"/>
                  </a:cubicBezTo>
                  <a:cubicBezTo>
                    <a:pt x="1379" y="1169"/>
                    <a:pt x="1389" y="1177"/>
                    <a:pt x="1430" y="1064"/>
                  </a:cubicBezTo>
                  <a:cubicBezTo>
                    <a:pt x="1471" y="951"/>
                    <a:pt x="1449" y="892"/>
                    <a:pt x="1429" y="887"/>
                  </a:cubicBezTo>
                  <a:cubicBezTo>
                    <a:pt x="1409" y="881"/>
                    <a:pt x="1382" y="903"/>
                    <a:pt x="1382" y="903"/>
                  </a:cubicBezTo>
                  <a:cubicBezTo>
                    <a:pt x="1402" y="884"/>
                    <a:pt x="1402" y="823"/>
                    <a:pt x="1406" y="803"/>
                  </a:cubicBezTo>
                  <a:cubicBezTo>
                    <a:pt x="1410" y="783"/>
                    <a:pt x="1402" y="752"/>
                    <a:pt x="1441" y="691"/>
                  </a:cubicBezTo>
                  <a:cubicBezTo>
                    <a:pt x="1488" y="616"/>
                    <a:pt x="1491" y="512"/>
                    <a:pt x="1495" y="435"/>
                  </a:cubicBezTo>
                  <a:cubicBezTo>
                    <a:pt x="1499" y="357"/>
                    <a:pt x="1517" y="282"/>
                    <a:pt x="1533" y="242"/>
                  </a:cubicBezTo>
                  <a:cubicBezTo>
                    <a:pt x="1550" y="202"/>
                    <a:pt x="1598" y="188"/>
                    <a:pt x="1611" y="182"/>
                  </a:cubicBezTo>
                  <a:cubicBezTo>
                    <a:pt x="1624" y="176"/>
                    <a:pt x="1670" y="169"/>
                    <a:pt x="1696" y="151"/>
                  </a:cubicBezTo>
                  <a:cubicBezTo>
                    <a:pt x="1722" y="133"/>
                    <a:pt x="1758" y="133"/>
                    <a:pt x="1794" y="135"/>
                  </a:cubicBezTo>
                  <a:cubicBezTo>
                    <a:pt x="1831" y="138"/>
                    <a:pt x="1878" y="108"/>
                    <a:pt x="1905" y="104"/>
                  </a:cubicBezTo>
                  <a:cubicBezTo>
                    <a:pt x="1931" y="99"/>
                    <a:pt x="1943" y="117"/>
                    <a:pt x="1943" y="146"/>
                  </a:cubicBezTo>
                  <a:cubicBezTo>
                    <a:pt x="1943" y="175"/>
                    <a:pt x="1952" y="211"/>
                    <a:pt x="2000" y="245"/>
                  </a:cubicBezTo>
                  <a:cubicBezTo>
                    <a:pt x="2047" y="279"/>
                    <a:pt x="2115" y="258"/>
                    <a:pt x="2135" y="244"/>
                  </a:cubicBezTo>
                  <a:cubicBezTo>
                    <a:pt x="2155" y="230"/>
                    <a:pt x="2169" y="242"/>
                    <a:pt x="2191" y="262"/>
                  </a:cubicBezTo>
                  <a:cubicBezTo>
                    <a:pt x="2214" y="282"/>
                    <a:pt x="2204" y="342"/>
                    <a:pt x="2185" y="364"/>
                  </a:cubicBezTo>
                  <a:cubicBezTo>
                    <a:pt x="2166" y="386"/>
                    <a:pt x="2157" y="416"/>
                    <a:pt x="2154" y="428"/>
                  </a:cubicBezTo>
                  <a:cubicBezTo>
                    <a:pt x="2150" y="440"/>
                    <a:pt x="2143" y="477"/>
                    <a:pt x="2131" y="482"/>
                  </a:cubicBezTo>
                  <a:cubicBezTo>
                    <a:pt x="2120" y="487"/>
                    <a:pt x="2106" y="502"/>
                    <a:pt x="2082" y="515"/>
                  </a:cubicBezTo>
                  <a:cubicBezTo>
                    <a:pt x="2069" y="522"/>
                    <a:pt x="2052" y="526"/>
                    <a:pt x="2036" y="527"/>
                  </a:cubicBezTo>
                  <a:cubicBezTo>
                    <a:pt x="2054" y="531"/>
                    <a:pt x="2054" y="531"/>
                    <a:pt x="2054" y="531"/>
                  </a:cubicBezTo>
                  <a:cubicBezTo>
                    <a:pt x="2054" y="531"/>
                    <a:pt x="2077" y="534"/>
                    <a:pt x="2076" y="545"/>
                  </a:cubicBezTo>
                  <a:cubicBezTo>
                    <a:pt x="2075" y="556"/>
                    <a:pt x="2055" y="552"/>
                    <a:pt x="2039" y="556"/>
                  </a:cubicBezTo>
                  <a:cubicBezTo>
                    <a:pt x="2023" y="560"/>
                    <a:pt x="2009" y="566"/>
                    <a:pt x="2001" y="573"/>
                  </a:cubicBezTo>
                  <a:cubicBezTo>
                    <a:pt x="1994" y="581"/>
                    <a:pt x="1968" y="584"/>
                    <a:pt x="1974" y="594"/>
                  </a:cubicBezTo>
                  <a:cubicBezTo>
                    <a:pt x="1980" y="605"/>
                    <a:pt x="1999" y="594"/>
                    <a:pt x="2006" y="588"/>
                  </a:cubicBezTo>
                  <a:cubicBezTo>
                    <a:pt x="2013" y="582"/>
                    <a:pt x="2028" y="573"/>
                    <a:pt x="2040" y="570"/>
                  </a:cubicBezTo>
                  <a:cubicBezTo>
                    <a:pt x="2052" y="566"/>
                    <a:pt x="2079" y="551"/>
                    <a:pt x="2082" y="565"/>
                  </a:cubicBezTo>
                  <a:cubicBezTo>
                    <a:pt x="2084" y="579"/>
                    <a:pt x="2064" y="587"/>
                    <a:pt x="2050" y="592"/>
                  </a:cubicBezTo>
                  <a:cubicBezTo>
                    <a:pt x="2036" y="596"/>
                    <a:pt x="2028" y="600"/>
                    <a:pt x="2019" y="615"/>
                  </a:cubicBezTo>
                  <a:cubicBezTo>
                    <a:pt x="1998" y="652"/>
                    <a:pt x="1962" y="649"/>
                    <a:pt x="1969" y="665"/>
                  </a:cubicBezTo>
                  <a:cubicBezTo>
                    <a:pt x="1975" y="682"/>
                    <a:pt x="2025" y="649"/>
                    <a:pt x="2040" y="631"/>
                  </a:cubicBezTo>
                  <a:cubicBezTo>
                    <a:pt x="2054" y="612"/>
                    <a:pt x="2066" y="600"/>
                    <a:pt x="2085" y="596"/>
                  </a:cubicBezTo>
                  <a:cubicBezTo>
                    <a:pt x="2104" y="591"/>
                    <a:pt x="2131" y="568"/>
                    <a:pt x="2136" y="578"/>
                  </a:cubicBezTo>
                  <a:cubicBezTo>
                    <a:pt x="2140" y="588"/>
                    <a:pt x="2110" y="598"/>
                    <a:pt x="2099" y="616"/>
                  </a:cubicBezTo>
                  <a:cubicBezTo>
                    <a:pt x="2087" y="634"/>
                    <a:pt x="2077" y="668"/>
                    <a:pt x="2062" y="679"/>
                  </a:cubicBezTo>
                  <a:cubicBezTo>
                    <a:pt x="2047" y="689"/>
                    <a:pt x="2013" y="720"/>
                    <a:pt x="2023" y="730"/>
                  </a:cubicBezTo>
                  <a:cubicBezTo>
                    <a:pt x="2033" y="740"/>
                    <a:pt x="2046" y="719"/>
                    <a:pt x="2060" y="703"/>
                  </a:cubicBezTo>
                  <a:cubicBezTo>
                    <a:pt x="2074" y="687"/>
                    <a:pt x="2117" y="628"/>
                    <a:pt x="2125" y="635"/>
                  </a:cubicBezTo>
                  <a:cubicBezTo>
                    <a:pt x="2133" y="643"/>
                    <a:pt x="2093" y="671"/>
                    <a:pt x="2101" y="684"/>
                  </a:cubicBezTo>
                  <a:cubicBezTo>
                    <a:pt x="2108" y="698"/>
                    <a:pt x="2126" y="673"/>
                    <a:pt x="2135" y="661"/>
                  </a:cubicBezTo>
                  <a:cubicBezTo>
                    <a:pt x="2143" y="650"/>
                    <a:pt x="2145" y="642"/>
                    <a:pt x="2154" y="640"/>
                  </a:cubicBezTo>
                  <a:cubicBezTo>
                    <a:pt x="2163" y="638"/>
                    <a:pt x="2177" y="614"/>
                    <a:pt x="2182" y="619"/>
                  </a:cubicBezTo>
                  <a:cubicBezTo>
                    <a:pt x="2188" y="624"/>
                    <a:pt x="2185" y="640"/>
                    <a:pt x="2178" y="647"/>
                  </a:cubicBezTo>
                  <a:cubicBezTo>
                    <a:pt x="2170" y="655"/>
                    <a:pt x="2150" y="691"/>
                    <a:pt x="2145" y="710"/>
                  </a:cubicBezTo>
                  <a:cubicBezTo>
                    <a:pt x="2134" y="757"/>
                    <a:pt x="2110" y="754"/>
                    <a:pt x="2118" y="768"/>
                  </a:cubicBezTo>
                  <a:cubicBezTo>
                    <a:pt x="2126" y="781"/>
                    <a:pt x="2142" y="755"/>
                    <a:pt x="2153" y="730"/>
                  </a:cubicBezTo>
                  <a:cubicBezTo>
                    <a:pt x="2164" y="705"/>
                    <a:pt x="2174" y="684"/>
                    <a:pt x="2180" y="675"/>
                  </a:cubicBezTo>
                  <a:cubicBezTo>
                    <a:pt x="2185" y="666"/>
                    <a:pt x="2195" y="642"/>
                    <a:pt x="2200" y="648"/>
                  </a:cubicBezTo>
                  <a:cubicBezTo>
                    <a:pt x="2215" y="664"/>
                    <a:pt x="2180" y="696"/>
                    <a:pt x="2189" y="701"/>
                  </a:cubicBezTo>
                  <a:cubicBezTo>
                    <a:pt x="2198" y="707"/>
                    <a:pt x="2217" y="666"/>
                    <a:pt x="2223" y="673"/>
                  </a:cubicBezTo>
                  <a:cubicBezTo>
                    <a:pt x="2229" y="681"/>
                    <a:pt x="2204" y="724"/>
                    <a:pt x="2196" y="739"/>
                  </a:cubicBezTo>
                  <a:cubicBezTo>
                    <a:pt x="2187" y="754"/>
                    <a:pt x="2178" y="763"/>
                    <a:pt x="2184" y="768"/>
                  </a:cubicBezTo>
                  <a:cubicBezTo>
                    <a:pt x="2190" y="773"/>
                    <a:pt x="2201" y="762"/>
                    <a:pt x="2209" y="748"/>
                  </a:cubicBezTo>
                  <a:cubicBezTo>
                    <a:pt x="2217" y="734"/>
                    <a:pt x="2227" y="715"/>
                    <a:pt x="2228" y="704"/>
                  </a:cubicBezTo>
                  <a:cubicBezTo>
                    <a:pt x="2229" y="693"/>
                    <a:pt x="2233" y="680"/>
                    <a:pt x="2238" y="684"/>
                  </a:cubicBezTo>
                  <a:cubicBezTo>
                    <a:pt x="2244" y="687"/>
                    <a:pt x="2240" y="709"/>
                    <a:pt x="2240" y="709"/>
                  </a:cubicBezTo>
                  <a:cubicBezTo>
                    <a:pt x="2238" y="724"/>
                    <a:pt x="2238" y="724"/>
                    <a:pt x="2238" y="724"/>
                  </a:cubicBezTo>
                  <a:cubicBezTo>
                    <a:pt x="2240" y="720"/>
                    <a:pt x="2242" y="717"/>
                    <a:pt x="2245" y="713"/>
                  </a:cubicBezTo>
                  <a:cubicBezTo>
                    <a:pt x="2258" y="696"/>
                    <a:pt x="2262" y="678"/>
                    <a:pt x="2256" y="660"/>
                  </a:cubicBezTo>
                  <a:cubicBezTo>
                    <a:pt x="2251" y="642"/>
                    <a:pt x="2252" y="629"/>
                    <a:pt x="2271" y="604"/>
                  </a:cubicBezTo>
                  <a:cubicBezTo>
                    <a:pt x="2322" y="539"/>
                    <a:pt x="2310" y="450"/>
                    <a:pt x="2307" y="436"/>
                  </a:cubicBezTo>
                  <a:cubicBezTo>
                    <a:pt x="2304" y="421"/>
                    <a:pt x="2295" y="374"/>
                    <a:pt x="2299" y="353"/>
                  </a:cubicBezTo>
                  <a:cubicBezTo>
                    <a:pt x="2303" y="332"/>
                    <a:pt x="2291" y="300"/>
                    <a:pt x="2275" y="278"/>
                  </a:cubicBezTo>
                  <a:cubicBezTo>
                    <a:pt x="2260" y="255"/>
                    <a:pt x="2260" y="238"/>
                    <a:pt x="2250" y="206"/>
                  </a:cubicBezTo>
                  <a:cubicBezTo>
                    <a:pt x="2240" y="174"/>
                    <a:pt x="2220" y="120"/>
                    <a:pt x="2192" y="104"/>
                  </a:cubicBezTo>
                  <a:cubicBezTo>
                    <a:pt x="2164" y="88"/>
                    <a:pt x="2142" y="58"/>
                    <a:pt x="2132" y="50"/>
                  </a:cubicBezTo>
                  <a:cubicBezTo>
                    <a:pt x="2104" y="27"/>
                    <a:pt x="2082" y="26"/>
                    <a:pt x="2054" y="14"/>
                  </a:cubicBezTo>
                  <a:cubicBezTo>
                    <a:pt x="2026" y="2"/>
                    <a:pt x="1988" y="12"/>
                    <a:pt x="1950" y="6"/>
                  </a:cubicBezTo>
                  <a:cubicBezTo>
                    <a:pt x="1912" y="0"/>
                    <a:pt x="1866" y="12"/>
                    <a:pt x="1816" y="40"/>
                  </a:cubicBezTo>
                  <a:cubicBezTo>
                    <a:pt x="1766" y="68"/>
                    <a:pt x="1718" y="76"/>
                    <a:pt x="1690" y="72"/>
                  </a:cubicBezTo>
                  <a:cubicBezTo>
                    <a:pt x="1662" y="68"/>
                    <a:pt x="1650" y="68"/>
                    <a:pt x="1610" y="84"/>
                  </a:cubicBezTo>
                  <a:cubicBezTo>
                    <a:pt x="1570" y="100"/>
                    <a:pt x="1522" y="138"/>
                    <a:pt x="1410" y="92"/>
                  </a:cubicBezTo>
                  <a:cubicBezTo>
                    <a:pt x="1324" y="57"/>
                    <a:pt x="1235" y="50"/>
                    <a:pt x="1191" y="48"/>
                  </a:cubicBezTo>
                  <a:cubicBezTo>
                    <a:pt x="1145" y="48"/>
                    <a:pt x="1145" y="48"/>
                    <a:pt x="1145" y="48"/>
                  </a:cubicBezTo>
                  <a:cubicBezTo>
                    <a:pt x="1121" y="49"/>
                    <a:pt x="1077" y="52"/>
                    <a:pt x="1029" y="59"/>
                  </a:cubicBezTo>
                  <a:cubicBezTo>
                    <a:pt x="1003" y="63"/>
                    <a:pt x="978" y="40"/>
                    <a:pt x="935" y="50"/>
                  </a:cubicBezTo>
                  <a:cubicBezTo>
                    <a:pt x="895" y="63"/>
                    <a:pt x="891" y="94"/>
                    <a:pt x="873" y="101"/>
                  </a:cubicBezTo>
                  <a:cubicBezTo>
                    <a:pt x="780" y="139"/>
                    <a:pt x="746" y="104"/>
                    <a:pt x="709" y="89"/>
                  </a:cubicBezTo>
                  <a:cubicBezTo>
                    <a:pt x="669" y="73"/>
                    <a:pt x="680" y="34"/>
                    <a:pt x="627" y="23"/>
                  </a:cubicBezTo>
                  <a:cubicBezTo>
                    <a:pt x="576" y="13"/>
                    <a:pt x="550" y="86"/>
                    <a:pt x="487" y="51"/>
                  </a:cubicBezTo>
                  <a:cubicBezTo>
                    <a:pt x="437" y="23"/>
                    <a:pt x="395" y="0"/>
                    <a:pt x="357" y="6"/>
                  </a:cubicBezTo>
                  <a:cubicBezTo>
                    <a:pt x="319" y="12"/>
                    <a:pt x="281" y="2"/>
                    <a:pt x="253" y="14"/>
                  </a:cubicBezTo>
                  <a:cubicBezTo>
                    <a:pt x="225" y="26"/>
                    <a:pt x="226" y="29"/>
                    <a:pt x="178" y="45"/>
                  </a:cubicBezTo>
                  <a:cubicBezTo>
                    <a:pt x="139" y="58"/>
                    <a:pt x="124" y="41"/>
                    <a:pt x="89" y="71"/>
                  </a:cubicBezTo>
                  <a:cubicBezTo>
                    <a:pt x="47" y="106"/>
                    <a:pt x="76" y="167"/>
                    <a:pt x="57" y="206"/>
                  </a:cubicBezTo>
                  <a:cubicBezTo>
                    <a:pt x="42" y="236"/>
                    <a:pt x="47" y="255"/>
                    <a:pt x="31" y="278"/>
                  </a:cubicBezTo>
                  <a:cubicBezTo>
                    <a:pt x="15" y="300"/>
                    <a:pt x="4" y="332"/>
                    <a:pt x="8" y="353"/>
                  </a:cubicBezTo>
                  <a:cubicBezTo>
                    <a:pt x="12" y="374"/>
                    <a:pt x="6" y="403"/>
                    <a:pt x="3" y="432"/>
                  </a:cubicBezTo>
                  <a:cubicBezTo>
                    <a:pt x="0" y="452"/>
                    <a:pt x="8" y="466"/>
                    <a:pt x="11" y="499"/>
                  </a:cubicBezTo>
                  <a:cubicBezTo>
                    <a:pt x="14" y="531"/>
                    <a:pt x="1" y="582"/>
                    <a:pt x="26" y="614"/>
                  </a:cubicBezTo>
                  <a:cubicBezTo>
                    <a:pt x="45" y="639"/>
                    <a:pt x="55" y="642"/>
                    <a:pt x="50" y="660"/>
                  </a:cubicBezTo>
                  <a:cubicBezTo>
                    <a:pt x="45" y="678"/>
                    <a:pt x="48" y="696"/>
                    <a:pt x="62" y="713"/>
                  </a:cubicBezTo>
                  <a:cubicBezTo>
                    <a:pt x="64" y="716"/>
                    <a:pt x="67" y="720"/>
                    <a:pt x="68" y="724"/>
                  </a:cubicBezTo>
                  <a:cubicBezTo>
                    <a:pt x="67" y="709"/>
                    <a:pt x="67" y="709"/>
                    <a:pt x="67" y="709"/>
                  </a:cubicBezTo>
                  <a:cubicBezTo>
                    <a:pt x="67" y="709"/>
                    <a:pt x="63" y="687"/>
                    <a:pt x="69" y="684"/>
                  </a:cubicBezTo>
                  <a:cubicBezTo>
                    <a:pt x="75" y="680"/>
                    <a:pt x="78" y="693"/>
                    <a:pt x="79" y="704"/>
                  </a:cubicBezTo>
                  <a:cubicBezTo>
                    <a:pt x="80" y="715"/>
                    <a:pt x="90" y="734"/>
                    <a:pt x="98" y="748"/>
                  </a:cubicBezTo>
                  <a:cubicBezTo>
                    <a:pt x="106" y="762"/>
                    <a:pt x="117" y="773"/>
                    <a:pt x="123" y="768"/>
                  </a:cubicBezTo>
                  <a:cubicBezTo>
                    <a:pt x="129" y="763"/>
                    <a:pt x="120" y="754"/>
                    <a:pt x="111" y="739"/>
                  </a:cubicBezTo>
                  <a:cubicBezTo>
                    <a:pt x="103" y="724"/>
                    <a:pt x="78" y="681"/>
                    <a:pt x="84" y="673"/>
                  </a:cubicBezTo>
                  <a:cubicBezTo>
                    <a:pt x="90" y="666"/>
                    <a:pt x="109" y="707"/>
                    <a:pt x="118" y="701"/>
                  </a:cubicBezTo>
                  <a:cubicBezTo>
                    <a:pt x="127" y="696"/>
                    <a:pt x="92" y="664"/>
                    <a:pt x="107" y="648"/>
                  </a:cubicBezTo>
                  <a:cubicBezTo>
                    <a:pt x="112" y="642"/>
                    <a:pt x="122" y="666"/>
                    <a:pt x="127" y="675"/>
                  </a:cubicBezTo>
                  <a:cubicBezTo>
                    <a:pt x="133" y="684"/>
                    <a:pt x="143" y="705"/>
                    <a:pt x="154" y="730"/>
                  </a:cubicBezTo>
                  <a:cubicBezTo>
                    <a:pt x="165" y="755"/>
                    <a:pt x="182" y="781"/>
                    <a:pt x="189" y="768"/>
                  </a:cubicBezTo>
                  <a:cubicBezTo>
                    <a:pt x="197" y="754"/>
                    <a:pt x="173" y="757"/>
                    <a:pt x="162" y="710"/>
                  </a:cubicBezTo>
                  <a:cubicBezTo>
                    <a:pt x="157" y="691"/>
                    <a:pt x="137" y="655"/>
                    <a:pt x="129" y="647"/>
                  </a:cubicBezTo>
                  <a:cubicBezTo>
                    <a:pt x="122" y="640"/>
                    <a:pt x="119" y="624"/>
                    <a:pt x="125" y="619"/>
                  </a:cubicBezTo>
                  <a:cubicBezTo>
                    <a:pt x="131" y="614"/>
                    <a:pt x="144" y="638"/>
                    <a:pt x="153" y="640"/>
                  </a:cubicBezTo>
                  <a:cubicBezTo>
                    <a:pt x="162" y="642"/>
                    <a:pt x="164" y="650"/>
                    <a:pt x="173" y="661"/>
                  </a:cubicBezTo>
                  <a:cubicBezTo>
                    <a:pt x="181" y="673"/>
                    <a:pt x="199" y="698"/>
                    <a:pt x="206" y="684"/>
                  </a:cubicBezTo>
                  <a:cubicBezTo>
                    <a:pt x="214" y="671"/>
                    <a:pt x="175" y="643"/>
                    <a:pt x="182" y="635"/>
                  </a:cubicBezTo>
                  <a:cubicBezTo>
                    <a:pt x="190" y="628"/>
                    <a:pt x="233" y="687"/>
                    <a:pt x="247" y="703"/>
                  </a:cubicBezTo>
                  <a:cubicBezTo>
                    <a:pt x="261" y="719"/>
                    <a:pt x="274" y="740"/>
                    <a:pt x="284" y="730"/>
                  </a:cubicBezTo>
                  <a:cubicBezTo>
                    <a:pt x="294" y="720"/>
                    <a:pt x="261" y="689"/>
                    <a:pt x="245" y="679"/>
                  </a:cubicBezTo>
                  <a:cubicBezTo>
                    <a:pt x="230" y="668"/>
                    <a:pt x="220" y="634"/>
                    <a:pt x="208" y="616"/>
                  </a:cubicBezTo>
                  <a:cubicBezTo>
                    <a:pt x="197" y="598"/>
                    <a:pt x="167" y="588"/>
                    <a:pt x="171" y="578"/>
                  </a:cubicBezTo>
                  <a:cubicBezTo>
                    <a:pt x="176" y="568"/>
                    <a:pt x="203" y="591"/>
                    <a:pt x="222" y="596"/>
                  </a:cubicBezTo>
                  <a:cubicBezTo>
                    <a:pt x="241" y="600"/>
                    <a:pt x="253" y="612"/>
                    <a:pt x="268" y="631"/>
                  </a:cubicBezTo>
                  <a:cubicBezTo>
                    <a:pt x="282" y="649"/>
                    <a:pt x="332" y="682"/>
                    <a:pt x="338" y="665"/>
                  </a:cubicBezTo>
                  <a:cubicBezTo>
                    <a:pt x="345" y="649"/>
                    <a:pt x="309" y="652"/>
                    <a:pt x="288" y="615"/>
                  </a:cubicBezTo>
                  <a:cubicBezTo>
                    <a:pt x="280" y="600"/>
                    <a:pt x="271" y="596"/>
                    <a:pt x="257" y="592"/>
                  </a:cubicBezTo>
                  <a:cubicBezTo>
                    <a:pt x="243" y="587"/>
                    <a:pt x="223" y="579"/>
                    <a:pt x="226" y="565"/>
                  </a:cubicBezTo>
                  <a:cubicBezTo>
                    <a:pt x="228" y="551"/>
                    <a:pt x="255" y="566"/>
                    <a:pt x="267" y="570"/>
                  </a:cubicBezTo>
                  <a:cubicBezTo>
                    <a:pt x="279" y="573"/>
                    <a:pt x="294" y="582"/>
                    <a:pt x="301" y="588"/>
                  </a:cubicBezTo>
                  <a:cubicBezTo>
                    <a:pt x="308" y="594"/>
                    <a:pt x="328" y="605"/>
                    <a:pt x="333" y="594"/>
                  </a:cubicBezTo>
                  <a:cubicBezTo>
                    <a:pt x="339" y="584"/>
                    <a:pt x="313" y="581"/>
                    <a:pt x="306" y="573"/>
                  </a:cubicBezTo>
                  <a:cubicBezTo>
                    <a:pt x="298" y="566"/>
                    <a:pt x="284" y="560"/>
                    <a:pt x="268" y="556"/>
                  </a:cubicBezTo>
                  <a:cubicBezTo>
                    <a:pt x="252" y="552"/>
                    <a:pt x="232" y="556"/>
                    <a:pt x="231" y="545"/>
                  </a:cubicBezTo>
                  <a:cubicBezTo>
                    <a:pt x="231" y="534"/>
                    <a:pt x="253" y="531"/>
                    <a:pt x="253" y="531"/>
                  </a:cubicBezTo>
                  <a:cubicBezTo>
                    <a:pt x="267" y="526"/>
                    <a:pt x="267" y="526"/>
                    <a:pt x="267" y="526"/>
                  </a:cubicBezTo>
                  <a:cubicBezTo>
                    <a:pt x="252" y="525"/>
                    <a:pt x="236" y="522"/>
                    <a:pt x="225" y="515"/>
                  </a:cubicBezTo>
                  <a:cubicBezTo>
                    <a:pt x="201" y="502"/>
                    <a:pt x="187" y="487"/>
                    <a:pt x="175" y="482"/>
                  </a:cubicBezTo>
                  <a:cubicBezTo>
                    <a:pt x="164" y="477"/>
                    <a:pt x="156" y="440"/>
                    <a:pt x="153" y="428"/>
                  </a:cubicBezTo>
                  <a:cubicBezTo>
                    <a:pt x="150" y="416"/>
                    <a:pt x="140" y="386"/>
                    <a:pt x="121" y="364"/>
                  </a:cubicBezTo>
                  <a:cubicBezTo>
                    <a:pt x="102" y="342"/>
                    <a:pt x="96" y="285"/>
                    <a:pt x="115" y="262"/>
                  </a:cubicBezTo>
                  <a:cubicBezTo>
                    <a:pt x="129" y="247"/>
                    <a:pt x="158" y="239"/>
                    <a:pt x="179" y="227"/>
                  </a:cubicBezTo>
                  <a:cubicBezTo>
                    <a:pt x="201" y="215"/>
                    <a:pt x="231" y="176"/>
                    <a:pt x="237" y="159"/>
                  </a:cubicBezTo>
                  <a:cubicBezTo>
                    <a:pt x="242" y="141"/>
                    <a:pt x="253" y="135"/>
                    <a:pt x="263" y="129"/>
                  </a:cubicBezTo>
                  <a:cubicBezTo>
                    <a:pt x="274" y="124"/>
                    <a:pt x="298" y="117"/>
                    <a:pt x="313" y="105"/>
                  </a:cubicBezTo>
                  <a:cubicBezTo>
                    <a:pt x="327" y="93"/>
                    <a:pt x="354" y="105"/>
                    <a:pt x="379" y="107"/>
                  </a:cubicBezTo>
                  <a:cubicBezTo>
                    <a:pt x="406" y="108"/>
                    <a:pt x="453" y="148"/>
                    <a:pt x="490" y="145"/>
                  </a:cubicBezTo>
                  <a:cubicBezTo>
                    <a:pt x="527" y="143"/>
                    <a:pt x="569" y="171"/>
                    <a:pt x="595" y="189"/>
                  </a:cubicBezTo>
                  <a:cubicBezTo>
                    <a:pt x="622" y="207"/>
                    <a:pt x="658" y="179"/>
                    <a:pt x="689" y="189"/>
                  </a:cubicBezTo>
                  <a:cubicBezTo>
                    <a:pt x="702" y="194"/>
                    <a:pt x="748" y="211"/>
                    <a:pt x="765" y="251"/>
                  </a:cubicBezTo>
                  <a:cubicBezTo>
                    <a:pt x="781" y="291"/>
                    <a:pt x="807" y="357"/>
                    <a:pt x="811" y="435"/>
                  </a:cubicBezTo>
                  <a:cubicBezTo>
                    <a:pt x="815" y="512"/>
                    <a:pt x="819" y="616"/>
                    <a:pt x="866" y="691"/>
                  </a:cubicBezTo>
                  <a:cubicBezTo>
                    <a:pt x="905" y="752"/>
                    <a:pt x="897" y="783"/>
                    <a:pt x="901" y="803"/>
                  </a:cubicBezTo>
                  <a:cubicBezTo>
                    <a:pt x="905" y="823"/>
                    <a:pt x="905" y="884"/>
                    <a:pt x="925" y="903"/>
                  </a:cubicBezTo>
                  <a:cubicBezTo>
                    <a:pt x="925" y="903"/>
                    <a:pt x="898" y="881"/>
                    <a:pt x="878" y="887"/>
                  </a:cubicBezTo>
                  <a:cubicBezTo>
                    <a:pt x="858" y="892"/>
                    <a:pt x="835" y="951"/>
                    <a:pt x="877" y="1064"/>
                  </a:cubicBezTo>
                  <a:cubicBezTo>
                    <a:pt x="918" y="1177"/>
                    <a:pt x="927" y="1169"/>
                    <a:pt x="957" y="1421"/>
                  </a:cubicBezTo>
                  <a:cubicBezTo>
                    <a:pt x="957" y="1421"/>
                    <a:pt x="1033" y="1354"/>
                    <a:pt x="1160" y="1355"/>
                  </a:cubicBezTo>
                  <a:cubicBezTo>
                    <a:pt x="1274" y="1356"/>
                    <a:pt x="1349" y="1422"/>
                    <a:pt x="1349" y="1422"/>
                  </a:cubicBezTo>
                  <a:close/>
                </a:path>
              </a:pathLst>
            </a:custGeom>
            <a:solidFill>
              <a:srgbClr val="CE53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1" name="Freeform 17">
              <a:extLst>
                <a:ext uri="{FF2B5EF4-FFF2-40B4-BE49-F238E27FC236}">
                  <a16:creationId xmlns:a16="http://schemas.microsoft.com/office/drawing/2014/main" id="{DF1EF84E-AE23-44C7-BAF6-63F9FF3ACA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3" y="1086"/>
              <a:ext cx="4141" cy="2473"/>
            </a:xfrm>
            <a:custGeom>
              <a:avLst/>
              <a:gdLst>
                <a:gd name="T0" fmla="*/ 5595 w 2276"/>
                <a:gd name="T1" fmla="*/ 7277 h 1357"/>
                <a:gd name="T2" fmla="*/ 5748 w 2276"/>
                <a:gd name="T3" fmla="*/ 8060 h 1357"/>
                <a:gd name="T4" fmla="*/ 5426 w 2276"/>
                <a:gd name="T5" fmla="*/ 6639 h 1357"/>
                <a:gd name="T6" fmla="*/ 13016 w 2276"/>
                <a:gd name="T7" fmla="*/ 1075 h 1357"/>
                <a:gd name="T8" fmla="*/ 5293 w 2276"/>
                <a:gd name="T9" fmla="*/ 6167 h 1357"/>
                <a:gd name="T10" fmla="*/ 6739 w 2276"/>
                <a:gd name="T11" fmla="*/ 5600 h 1357"/>
                <a:gd name="T12" fmla="*/ 6739 w 2276"/>
                <a:gd name="T13" fmla="*/ 5755 h 1357"/>
                <a:gd name="T14" fmla="*/ 6719 w 2276"/>
                <a:gd name="T15" fmla="*/ 5152 h 1357"/>
                <a:gd name="T16" fmla="*/ 6703 w 2276"/>
                <a:gd name="T17" fmla="*/ 5852 h 1357"/>
                <a:gd name="T18" fmla="*/ 5409 w 2276"/>
                <a:gd name="T19" fmla="*/ 5460 h 1357"/>
                <a:gd name="T20" fmla="*/ 5216 w 2276"/>
                <a:gd name="T21" fmla="*/ 5731 h 1357"/>
                <a:gd name="T22" fmla="*/ 5691 w 2276"/>
                <a:gd name="T23" fmla="*/ 5976 h 1357"/>
                <a:gd name="T24" fmla="*/ 6703 w 2276"/>
                <a:gd name="T25" fmla="*/ 5852 h 1357"/>
                <a:gd name="T26" fmla="*/ 13393 w 2276"/>
                <a:gd name="T27" fmla="*/ 1338 h 1357"/>
                <a:gd name="T28" fmla="*/ 12576 w 2276"/>
                <a:gd name="T29" fmla="*/ 235 h 1357"/>
                <a:gd name="T30" fmla="*/ 11672 w 2276"/>
                <a:gd name="T31" fmla="*/ 53 h 1357"/>
                <a:gd name="T32" fmla="*/ 9583 w 2276"/>
                <a:gd name="T33" fmla="*/ 605 h 1357"/>
                <a:gd name="T34" fmla="*/ 6828 w 2276"/>
                <a:gd name="T35" fmla="*/ 1664 h 1357"/>
                <a:gd name="T36" fmla="*/ 3535 w 2276"/>
                <a:gd name="T37" fmla="*/ 860 h 1357"/>
                <a:gd name="T38" fmla="*/ 1652 w 2276"/>
                <a:gd name="T39" fmla="*/ 80 h 1357"/>
                <a:gd name="T40" fmla="*/ 1183 w 2276"/>
                <a:gd name="T41" fmla="*/ 428 h 1357"/>
                <a:gd name="T42" fmla="*/ 1652 w 2276"/>
                <a:gd name="T43" fmla="*/ 235 h 1357"/>
                <a:gd name="T44" fmla="*/ 3499 w 2276"/>
                <a:gd name="T45" fmla="*/ 920 h 1357"/>
                <a:gd name="T46" fmla="*/ 8246 w 2276"/>
                <a:gd name="T47" fmla="*/ 1392 h 1357"/>
                <a:gd name="T48" fmla="*/ 10924 w 2276"/>
                <a:gd name="T49" fmla="*/ 388 h 1357"/>
                <a:gd name="T50" fmla="*/ 12599 w 2276"/>
                <a:gd name="T51" fmla="*/ 303 h 1357"/>
                <a:gd name="T52" fmla="*/ 13393 w 2276"/>
                <a:gd name="T53" fmla="*/ 1494 h 1357"/>
                <a:gd name="T54" fmla="*/ 13684 w 2276"/>
                <a:gd name="T55" fmla="*/ 2023 h 1357"/>
                <a:gd name="T56" fmla="*/ 11797 w 2276"/>
                <a:gd name="T57" fmla="*/ 3510 h 1357"/>
                <a:gd name="T58" fmla="*/ 12745 w 2276"/>
                <a:gd name="T59" fmla="*/ 3098 h 1357"/>
                <a:gd name="T60" fmla="*/ 13287 w 2276"/>
                <a:gd name="T61" fmla="*/ 1893 h 1357"/>
                <a:gd name="T62" fmla="*/ 12951 w 2276"/>
                <a:gd name="T63" fmla="*/ 2604 h 1357"/>
                <a:gd name="T64" fmla="*/ 12383 w 2276"/>
                <a:gd name="T65" fmla="*/ 3166 h 1357"/>
                <a:gd name="T66" fmla="*/ 6739 w 2276"/>
                <a:gd name="T67" fmla="*/ 5423 h 1357"/>
                <a:gd name="T68" fmla="*/ 6739 w 2276"/>
                <a:gd name="T69" fmla="*/ 5423 h 1357"/>
                <a:gd name="T70" fmla="*/ 7070 w 2276"/>
                <a:gd name="T71" fmla="*/ 4895 h 1357"/>
                <a:gd name="T72" fmla="*/ 5680 w 2276"/>
                <a:gd name="T73" fmla="*/ 7676 h 1357"/>
                <a:gd name="T74" fmla="*/ 8124 w 2276"/>
                <a:gd name="T75" fmla="*/ 7160 h 1357"/>
                <a:gd name="T76" fmla="*/ 8282 w 2276"/>
                <a:gd name="T77" fmla="*/ 6639 h 1357"/>
                <a:gd name="T78" fmla="*/ 13449 w 2276"/>
                <a:gd name="T79" fmla="*/ 4108 h 1357"/>
                <a:gd name="T80" fmla="*/ 8468 w 2276"/>
                <a:gd name="T81" fmla="*/ 5453 h 1357"/>
                <a:gd name="T82" fmla="*/ 7421 w 2276"/>
                <a:gd name="T83" fmla="*/ 6240 h 1357"/>
                <a:gd name="T84" fmla="*/ 8018 w 2276"/>
                <a:gd name="T85" fmla="*/ 5976 h 1357"/>
                <a:gd name="T86" fmla="*/ 8491 w 2276"/>
                <a:gd name="T87" fmla="*/ 5731 h 1357"/>
                <a:gd name="T88" fmla="*/ 650 w 2276"/>
                <a:gd name="T89" fmla="*/ 3650 h 1357"/>
                <a:gd name="T90" fmla="*/ 258 w 2276"/>
                <a:gd name="T91" fmla="*/ 3966 h 1357"/>
                <a:gd name="T92" fmla="*/ 1199 w 2276"/>
                <a:gd name="T93" fmla="*/ 720 h 1357"/>
                <a:gd name="T94" fmla="*/ 315 w 2276"/>
                <a:gd name="T95" fmla="*/ 1338 h 1357"/>
                <a:gd name="T96" fmla="*/ 29 w 2276"/>
                <a:gd name="T97" fmla="*/ 2039 h 1357"/>
                <a:gd name="T98" fmla="*/ 1199 w 2276"/>
                <a:gd name="T99" fmla="*/ 720 h 1357"/>
                <a:gd name="T100" fmla="*/ 60 w 2276"/>
                <a:gd name="T101" fmla="*/ 2415 h 135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276" h="1357">
                  <a:moveTo>
                    <a:pt x="929" y="1202"/>
                  </a:moveTo>
                  <a:cubicBezTo>
                    <a:pt x="930" y="1197"/>
                    <a:pt x="930" y="1190"/>
                    <a:pt x="928" y="1183"/>
                  </a:cubicBezTo>
                  <a:cubicBezTo>
                    <a:pt x="927" y="1188"/>
                    <a:pt x="928" y="1195"/>
                    <a:pt x="929" y="1202"/>
                  </a:cubicBezTo>
                  <a:close/>
                  <a:moveTo>
                    <a:pt x="954" y="1332"/>
                  </a:moveTo>
                  <a:cubicBezTo>
                    <a:pt x="949" y="1340"/>
                    <a:pt x="951" y="1347"/>
                    <a:pt x="954" y="1357"/>
                  </a:cubicBezTo>
                  <a:cubicBezTo>
                    <a:pt x="958" y="1349"/>
                    <a:pt x="958" y="1339"/>
                    <a:pt x="954" y="1332"/>
                  </a:cubicBezTo>
                  <a:cubicBezTo>
                    <a:pt x="954" y="1332"/>
                    <a:pt x="954" y="1332"/>
                    <a:pt x="954" y="1332"/>
                  </a:cubicBezTo>
                  <a:close/>
                  <a:moveTo>
                    <a:pt x="902" y="1113"/>
                  </a:moveTo>
                  <a:cubicBezTo>
                    <a:pt x="903" y="1108"/>
                    <a:pt x="902" y="1102"/>
                    <a:pt x="901" y="1097"/>
                  </a:cubicBezTo>
                  <a:cubicBezTo>
                    <a:pt x="901" y="1102"/>
                    <a:pt x="901" y="1107"/>
                    <a:pt x="902" y="1113"/>
                  </a:cubicBezTo>
                  <a:close/>
                  <a:moveTo>
                    <a:pt x="2162" y="187"/>
                  </a:moveTo>
                  <a:cubicBezTo>
                    <a:pt x="2162" y="185"/>
                    <a:pt x="2162" y="182"/>
                    <a:pt x="2161" y="178"/>
                  </a:cubicBezTo>
                  <a:cubicBezTo>
                    <a:pt x="2161" y="181"/>
                    <a:pt x="2161" y="184"/>
                    <a:pt x="2162" y="187"/>
                  </a:cubicBezTo>
                  <a:close/>
                  <a:moveTo>
                    <a:pt x="879" y="994"/>
                  </a:moveTo>
                  <a:cubicBezTo>
                    <a:pt x="876" y="1000"/>
                    <a:pt x="876" y="1010"/>
                    <a:pt x="879" y="1019"/>
                  </a:cubicBezTo>
                  <a:cubicBezTo>
                    <a:pt x="882" y="1011"/>
                    <a:pt x="883" y="1000"/>
                    <a:pt x="880" y="991"/>
                  </a:cubicBezTo>
                  <a:cubicBezTo>
                    <a:pt x="879" y="992"/>
                    <a:pt x="879" y="993"/>
                    <a:pt x="879" y="994"/>
                  </a:cubicBezTo>
                  <a:close/>
                  <a:moveTo>
                    <a:pt x="1119" y="925"/>
                  </a:moveTo>
                  <a:cubicBezTo>
                    <a:pt x="1117" y="933"/>
                    <a:pt x="1112" y="936"/>
                    <a:pt x="1113" y="943"/>
                  </a:cubicBezTo>
                  <a:cubicBezTo>
                    <a:pt x="1113" y="952"/>
                    <a:pt x="1113" y="959"/>
                    <a:pt x="1113" y="966"/>
                  </a:cubicBezTo>
                  <a:cubicBezTo>
                    <a:pt x="1114" y="961"/>
                    <a:pt x="1117" y="958"/>
                    <a:pt x="1119" y="951"/>
                  </a:cubicBezTo>
                  <a:cubicBezTo>
                    <a:pt x="1121" y="944"/>
                    <a:pt x="1123" y="932"/>
                    <a:pt x="1119" y="924"/>
                  </a:cubicBezTo>
                  <a:cubicBezTo>
                    <a:pt x="1119" y="924"/>
                    <a:pt x="1119" y="925"/>
                    <a:pt x="1119" y="925"/>
                  </a:cubicBezTo>
                  <a:close/>
                  <a:moveTo>
                    <a:pt x="1116" y="851"/>
                  </a:moveTo>
                  <a:cubicBezTo>
                    <a:pt x="1118" y="845"/>
                    <a:pt x="1116" y="839"/>
                    <a:pt x="1114" y="834"/>
                  </a:cubicBezTo>
                  <a:cubicBezTo>
                    <a:pt x="1113" y="841"/>
                    <a:pt x="1115" y="847"/>
                    <a:pt x="1116" y="851"/>
                  </a:cubicBezTo>
                  <a:close/>
                  <a:moveTo>
                    <a:pt x="1113" y="967"/>
                  </a:moveTo>
                  <a:cubicBezTo>
                    <a:pt x="1110" y="1010"/>
                    <a:pt x="1088" y="1031"/>
                    <a:pt x="1045" y="1031"/>
                  </a:cubicBezTo>
                  <a:cubicBezTo>
                    <a:pt x="994" y="1031"/>
                    <a:pt x="959" y="983"/>
                    <a:pt x="945" y="961"/>
                  </a:cubicBezTo>
                  <a:cubicBezTo>
                    <a:pt x="931" y="940"/>
                    <a:pt x="919" y="922"/>
                    <a:pt x="898" y="902"/>
                  </a:cubicBezTo>
                  <a:cubicBezTo>
                    <a:pt x="877" y="882"/>
                    <a:pt x="870" y="896"/>
                    <a:pt x="871" y="901"/>
                  </a:cubicBezTo>
                  <a:cubicBezTo>
                    <a:pt x="872" y="906"/>
                    <a:pt x="870" y="917"/>
                    <a:pt x="865" y="923"/>
                  </a:cubicBezTo>
                  <a:cubicBezTo>
                    <a:pt x="860" y="930"/>
                    <a:pt x="855" y="937"/>
                    <a:pt x="866" y="947"/>
                  </a:cubicBezTo>
                  <a:cubicBezTo>
                    <a:pt x="870" y="941"/>
                    <a:pt x="872" y="932"/>
                    <a:pt x="871" y="928"/>
                  </a:cubicBezTo>
                  <a:cubicBezTo>
                    <a:pt x="870" y="923"/>
                    <a:pt x="877" y="909"/>
                    <a:pt x="898" y="929"/>
                  </a:cubicBezTo>
                  <a:cubicBezTo>
                    <a:pt x="919" y="949"/>
                    <a:pt x="931" y="966"/>
                    <a:pt x="945" y="987"/>
                  </a:cubicBezTo>
                  <a:cubicBezTo>
                    <a:pt x="959" y="1009"/>
                    <a:pt x="994" y="1057"/>
                    <a:pt x="1045" y="1057"/>
                  </a:cubicBezTo>
                  <a:cubicBezTo>
                    <a:pt x="1095" y="1057"/>
                    <a:pt x="1117" y="1028"/>
                    <a:pt x="1113" y="969"/>
                  </a:cubicBezTo>
                  <a:cubicBezTo>
                    <a:pt x="1113" y="969"/>
                    <a:pt x="1113" y="968"/>
                    <a:pt x="1113" y="967"/>
                  </a:cubicBezTo>
                  <a:close/>
                  <a:moveTo>
                    <a:pt x="2272" y="334"/>
                  </a:moveTo>
                  <a:cubicBezTo>
                    <a:pt x="2276" y="312"/>
                    <a:pt x="2265" y="295"/>
                    <a:pt x="2253" y="277"/>
                  </a:cubicBezTo>
                  <a:cubicBezTo>
                    <a:pt x="2241" y="259"/>
                    <a:pt x="2228" y="237"/>
                    <a:pt x="2224" y="221"/>
                  </a:cubicBezTo>
                  <a:cubicBezTo>
                    <a:pt x="2221" y="205"/>
                    <a:pt x="2206" y="135"/>
                    <a:pt x="2181" y="120"/>
                  </a:cubicBezTo>
                  <a:cubicBezTo>
                    <a:pt x="2156" y="105"/>
                    <a:pt x="2143" y="93"/>
                    <a:pt x="2136" y="78"/>
                  </a:cubicBezTo>
                  <a:cubicBezTo>
                    <a:pt x="2128" y="63"/>
                    <a:pt x="2110" y="43"/>
                    <a:pt x="2088" y="39"/>
                  </a:cubicBezTo>
                  <a:cubicBezTo>
                    <a:pt x="2066" y="35"/>
                    <a:pt x="2050" y="21"/>
                    <a:pt x="2042" y="18"/>
                  </a:cubicBezTo>
                  <a:cubicBezTo>
                    <a:pt x="2034" y="15"/>
                    <a:pt x="2015" y="9"/>
                    <a:pt x="2003" y="13"/>
                  </a:cubicBezTo>
                  <a:cubicBezTo>
                    <a:pt x="1991" y="16"/>
                    <a:pt x="1950" y="11"/>
                    <a:pt x="1938" y="9"/>
                  </a:cubicBezTo>
                  <a:cubicBezTo>
                    <a:pt x="1926" y="6"/>
                    <a:pt x="1878" y="0"/>
                    <a:pt x="1814" y="38"/>
                  </a:cubicBezTo>
                  <a:cubicBezTo>
                    <a:pt x="1800" y="46"/>
                    <a:pt x="1749" y="79"/>
                    <a:pt x="1688" y="72"/>
                  </a:cubicBezTo>
                  <a:cubicBezTo>
                    <a:pt x="1660" y="69"/>
                    <a:pt x="1623" y="75"/>
                    <a:pt x="1591" y="100"/>
                  </a:cubicBezTo>
                  <a:cubicBezTo>
                    <a:pt x="1559" y="125"/>
                    <a:pt x="1425" y="172"/>
                    <a:pt x="1369" y="204"/>
                  </a:cubicBezTo>
                  <a:cubicBezTo>
                    <a:pt x="1316" y="234"/>
                    <a:pt x="1279" y="270"/>
                    <a:pt x="1173" y="275"/>
                  </a:cubicBezTo>
                  <a:cubicBezTo>
                    <a:pt x="1134" y="275"/>
                    <a:pt x="1134" y="275"/>
                    <a:pt x="1134" y="275"/>
                  </a:cubicBezTo>
                  <a:cubicBezTo>
                    <a:pt x="1029" y="270"/>
                    <a:pt x="960" y="234"/>
                    <a:pt x="908" y="204"/>
                  </a:cubicBezTo>
                  <a:cubicBezTo>
                    <a:pt x="852" y="172"/>
                    <a:pt x="752" y="144"/>
                    <a:pt x="716" y="125"/>
                  </a:cubicBezTo>
                  <a:cubicBezTo>
                    <a:pt x="680" y="106"/>
                    <a:pt x="649" y="157"/>
                    <a:pt x="587" y="142"/>
                  </a:cubicBezTo>
                  <a:cubicBezTo>
                    <a:pt x="527" y="127"/>
                    <a:pt x="556" y="102"/>
                    <a:pt x="458" y="52"/>
                  </a:cubicBezTo>
                  <a:cubicBezTo>
                    <a:pt x="392" y="18"/>
                    <a:pt x="380" y="2"/>
                    <a:pt x="339" y="9"/>
                  </a:cubicBezTo>
                  <a:cubicBezTo>
                    <a:pt x="327" y="11"/>
                    <a:pt x="286" y="16"/>
                    <a:pt x="274" y="13"/>
                  </a:cubicBezTo>
                  <a:cubicBezTo>
                    <a:pt x="262" y="9"/>
                    <a:pt x="243" y="15"/>
                    <a:pt x="235" y="18"/>
                  </a:cubicBezTo>
                  <a:cubicBezTo>
                    <a:pt x="227" y="21"/>
                    <a:pt x="225" y="36"/>
                    <a:pt x="203" y="40"/>
                  </a:cubicBezTo>
                  <a:cubicBezTo>
                    <a:pt x="192" y="42"/>
                    <a:pt x="193" y="54"/>
                    <a:pt x="196" y="71"/>
                  </a:cubicBezTo>
                  <a:cubicBezTo>
                    <a:pt x="197" y="68"/>
                    <a:pt x="197" y="57"/>
                    <a:pt x="205" y="56"/>
                  </a:cubicBezTo>
                  <a:cubicBezTo>
                    <a:pt x="227" y="51"/>
                    <a:pt x="227" y="47"/>
                    <a:pt x="235" y="44"/>
                  </a:cubicBezTo>
                  <a:cubicBezTo>
                    <a:pt x="243" y="41"/>
                    <a:pt x="262" y="35"/>
                    <a:pt x="274" y="39"/>
                  </a:cubicBezTo>
                  <a:cubicBezTo>
                    <a:pt x="286" y="42"/>
                    <a:pt x="327" y="37"/>
                    <a:pt x="339" y="35"/>
                  </a:cubicBezTo>
                  <a:cubicBezTo>
                    <a:pt x="380" y="28"/>
                    <a:pt x="400" y="38"/>
                    <a:pt x="468" y="67"/>
                  </a:cubicBezTo>
                  <a:cubicBezTo>
                    <a:pt x="534" y="94"/>
                    <a:pt x="568" y="145"/>
                    <a:pt x="581" y="152"/>
                  </a:cubicBezTo>
                  <a:cubicBezTo>
                    <a:pt x="603" y="165"/>
                    <a:pt x="683" y="114"/>
                    <a:pt x="741" y="142"/>
                  </a:cubicBezTo>
                  <a:cubicBezTo>
                    <a:pt x="778" y="159"/>
                    <a:pt x="880" y="199"/>
                    <a:pt x="936" y="231"/>
                  </a:cubicBezTo>
                  <a:cubicBezTo>
                    <a:pt x="989" y="261"/>
                    <a:pt x="1227" y="380"/>
                    <a:pt x="1369" y="230"/>
                  </a:cubicBezTo>
                  <a:cubicBezTo>
                    <a:pt x="1413" y="183"/>
                    <a:pt x="1559" y="151"/>
                    <a:pt x="1591" y="126"/>
                  </a:cubicBezTo>
                  <a:cubicBezTo>
                    <a:pt x="1623" y="101"/>
                    <a:pt x="1663" y="74"/>
                    <a:pt x="1690" y="77"/>
                  </a:cubicBezTo>
                  <a:cubicBezTo>
                    <a:pt x="1751" y="85"/>
                    <a:pt x="1800" y="72"/>
                    <a:pt x="1814" y="64"/>
                  </a:cubicBezTo>
                  <a:cubicBezTo>
                    <a:pt x="1878" y="26"/>
                    <a:pt x="1920" y="16"/>
                    <a:pt x="1932" y="19"/>
                  </a:cubicBezTo>
                  <a:cubicBezTo>
                    <a:pt x="1942" y="21"/>
                    <a:pt x="1980" y="27"/>
                    <a:pt x="1996" y="26"/>
                  </a:cubicBezTo>
                  <a:cubicBezTo>
                    <a:pt x="2018" y="18"/>
                    <a:pt x="2054" y="27"/>
                    <a:pt x="2092" y="50"/>
                  </a:cubicBezTo>
                  <a:cubicBezTo>
                    <a:pt x="2133" y="73"/>
                    <a:pt x="2157" y="106"/>
                    <a:pt x="2164" y="131"/>
                  </a:cubicBezTo>
                  <a:cubicBezTo>
                    <a:pt x="2171" y="137"/>
                    <a:pt x="2171" y="141"/>
                    <a:pt x="2181" y="146"/>
                  </a:cubicBezTo>
                  <a:cubicBezTo>
                    <a:pt x="2206" y="161"/>
                    <a:pt x="2221" y="231"/>
                    <a:pt x="2224" y="247"/>
                  </a:cubicBezTo>
                  <a:cubicBezTo>
                    <a:pt x="2228" y="263"/>
                    <a:pt x="2241" y="285"/>
                    <a:pt x="2253" y="303"/>
                  </a:cubicBezTo>
                  <a:cubicBezTo>
                    <a:pt x="2261" y="314"/>
                    <a:pt x="2268" y="325"/>
                    <a:pt x="2271" y="337"/>
                  </a:cubicBezTo>
                  <a:cubicBezTo>
                    <a:pt x="2271" y="336"/>
                    <a:pt x="2271" y="335"/>
                    <a:pt x="2272" y="334"/>
                  </a:cubicBezTo>
                  <a:close/>
                  <a:moveTo>
                    <a:pt x="2024" y="542"/>
                  </a:moveTo>
                  <a:cubicBezTo>
                    <a:pt x="2008" y="546"/>
                    <a:pt x="1994" y="552"/>
                    <a:pt x="1986" y="559"/>
                  </a:cubicBezTo>
                  <a:cubicBezTo>
                    <a:pt x="1979" y="567"/>
                    <a:pt x="1953" y="570"/>
                    <a:pt x="1959" y="580"/>
                  </a:cubicBezTo>
                  <a:cubicBezTo>
                    <a:pt x="1965" y="591"/>
                    <a:pt x="1971" y="579"/>
                    <a:pt x="1978" y="573"/>
                  </a:cubicBezTo>
                  <a:cubicBezTo>
                    <a:pt x="1984" y="566"/>
                    <a:pt x="2002" y="554"/>
                    <a:pt x="2014" y="552"/>
                  </a:cubicBezTo>
                  <a:cubicBezTo>
                    <a:pt x="2076" y="540"/>
                    <a:pt x="2093" y="525"/>
                    <a:pt x="2116" y="512"/>
                  </a:cubicBezTo>
                  <a:cubicBezTo>
                    <a:pt x="2139" y="498"/>
                    <a:pt x="2154" y="473"/>
                    <a:pt x="2158" y="449"/>
                  </a:cubicBezTo>
                  <a:cubicBezTo>
                    <a:pt x="2162" y="426"/>
                    <a:pt x="2172" y="399"/>
                    <a:pt x="2184" y="386"/>
                  </a:cubicBezTo>
                  <a:cubicBezTo>
                    <a:pt x="2195" y="372"/>
                    <a:pt x="2206" y="351"/>
                    <a:pt x="2206" y="313"/>
                  </a:cubicBezTo>
                  <a:cubicBezTo>
                    <a:pt x="2206" y="309"/>
                    <a:pt x="2206" y="305"/>
                    <a:pt x="2205" y="302"/>
                  </a:cubicBezTo>
                  <a:cubicBezTo>
                    <a:pt x="2203" y="331"/>
                    <a:pt x="2193" y="348"/>
                    <a:pt x="2184" y="360"/>
                  </a:cubicBezTo>
                  <a:cubicBezTo>
                    <a:pt x="2172" y="373"/>
                    <a:pt x="2154" y="406"/>
                    <a:pt x="2150" y="430"/>
                  </a:cubicBezTo>
                  <a:cubicBezTo>
                    <a:pt x="2146" y="453"/>
                    <a:pt x="2139" y="472"/>
                    <a:pt x="2116" y="485"/>
                  </a:cubicBezTo>
                  <a:cubicBezTo>
                    <a:pt x="2093" y="499"/>
                    <a:pt x="2075" y="512"/>
                    <a:pt x="2064" y="519"/>
                  </a:cubicBezTo>
                  <a:cubicBezTo>
                    <a:pt x="2062" y="520"/>
                    <a:pt x="2059" y="522"/>
                    <a:pt x="2056" y="523"/>
                  </a:cubicBezTo>
                  <a:cubicBezTo>
                    <a:pt x="2059" y="525"/>
                    <a:pt x="2061" y="528"/>
                    <a:pt x="2061" y="531"/>
                  </a:cubicBezTo>
                  <a:cubicBezTo>
                    <a:pt x="2060" y="542"/>
                    <a:pt x="2040" y="538"/>
                    <a:pt x="2024" y="542"/>
                  </a:cubicBezTo>
                  <a:close/>
                  <a:moveTo>
                    <a:pt x="1119" y="896"/>
                  </a:moveTo>
                  <a:cubicBezTo>
                    <a:pt x="1121" y="887"/>
                    <a:pt x="1119" y="884"/>
                    <a:pt x="1117" y="879"/>
                  </a:cubicBezTo>
                  <a:cubicBezTo>
                    <a:pt x="1116" y="886"/>
                    <a:pt x="1116" y="891"/>
                    <a:pt x="1119" y="897"/>
                  </a:cubicBezTo>
                  <a:cubicBezTo>
                    <a:pt x="1119" y="897"/>
                    <a:pt x="1119" y="896"/>
                    <a:pt x="1119" y="896"/>
                  </a:cubicBezTo>
                  <a:close/>
                  <a:moveTo>
                    <a:pt x="1174" y="809"/>
                  </a:moveTo>
                  <a:cubicBezTo>
                    <a:pt x="1174" y="806"/>
                    <a:pt x="1175" y="802"/>
                    <a:pt x="1175" y="799"/>
                  </a:cubicBezTo>
                  <a:cubicBezTo>
                    <a:pt x="1174" y="803"/>
                    <a:pt x="1174" y="806"/>
                    <a:pt x="1174" y="809"/>
                  </a:cubicBezTo>
                  <a:close/>
                  <a:moveTo>
                    <a:pt x="943" y="1270"/>
                  </a:moveTo>
                  <a:cubicBezTo>
                    <a:pt x="940" y="1277"/>
                    <a:pt x="941" y="1284"/>
                    <a:pt x="944" y="1290"/>
                  </a:cubicBezTo>
                  <a:cubicBezTo>
                    <a:pt x="945" y="1283"/>
                    <a:pt x="945" y="1275"/>
                    <a:pt x="943" y="1268"/>
                  </a:cubicBezTo>
                  <a:cubicBezTo>
                    <a:pt x="943" y="1269"/>
                    <a:pt x="943" y="1270"/>
                    <a:pt x="943" y="1270"/>
                  </a:cubicBezTo>
                  <a:close/>
                  <a:moveTo>
                    <a:pt x="1347" y="1202"/>
                  </a:moveTo>
                  <a:cubicBezTo>
                    <a:pt x="1349" y="1195"/>
                    <a:pt x="1349" y="1188"/>
                    <a:pt x="1349" y="1183"/>
                  </a:cubicBezTo>
                  <a:cubicBezTo>
                    <a:pt x="1347" y="1190"/>
                    <a:pt x="1346" y="1197"/>
                    <a:pt x="1347" y="1202"/>
                  </a:cubicBezTo>
                  <a:close/>
                  <a:moveTo>
                    <a:pt x="1374" y="1113"/>
                  </a:moveTo>
                  <a:cubicBezTo>
                    <a:pt x="1375" y="1107"/>
                    <a:pt x="1376" y="1102"/>
                    <a:pt x="1375" y="1097"/>
                  </a:cubicBezTo>
                  <a:cubicBezTo>
                    <a:pt x="1374" y="1102"/>
                    <a:pt x="1374" y="1108"/>
                    <a:pt x="1374" y="1113"/>
                  </a:cubicBezTo>
                  <a:close/>
                  <a:moveTo>
                    <a:pt x="2230" y="642"/>
                  </a:moveTo>
                  <a:cubicBezTo>
                    <a:pt x="2227" y="655"/>
                    <a:pt x="2229" y="668"/>
                    <a:pt x="2233" y="679"/>
                  </a:cubicBezTo>
                  <a:cubicBezTo>
                    <a:pt x="2235" y="672"/>
                    <a:pt x="2236" y="663"/>
                    <a:pt x="2233" y="655"/>
                  </a:cubicBezTo>
                  <a:cubicBezTo>
                    <a:pt x="2232" y="651"/>
                    <a:pt x="2231" y="647"/>
                    <a:pt x="2230" y="642"/>
                  </a:cubicBezTo>
                  <a:close/>
                  <a:moveTo>
                    <a:pt x="1406" y="901"/>
                  </a:moveTo>
                  <a:cubicBezTo>
                    <a:pt x="1407" y="896"/>
                    <a:pt x="1400" y="882"/>
                    <a:pt x="1379" y="902"/>
                  </a:cubicBezTo>
                  <a:cubicBezTo>
                    <a:pt x="1358" y="922"/>
                    <a:pt x="1345" y="940"/>
                    <a:pt x="1331" y="961"/>
                  </a:cubicBezTo>
                  <a:cubicBezTo>
                    <a:pt x="1317" y="983"/>
                    <a:pt x="1283" y="1031"/>
                    <a:pt x="1232" y="1031"/>
                  </a:cubicBezTo>
                  <a:cubicBezTo>
                    <a:pt x="1190" y="1031"/>
                    <a:pt x="1167" y="1011"/>
                    <a:pt x="1164" y="972"/>
                  </a:cubicBezTo>
                  <a:cubicBezTo>
                    <a:pt x="1159" y="1029"/>
                    <a:pt x="1182" y="1057"/>
                    <a:pt x="1232" y="1057"/>
                  </a:cubicBezTo>
                  <a:cubicBezTo>
                    <a:pt x="1283" y="1057"/>
                    <a:pt x="1317" y="1009"/>
                    <a:pt x="1331" y="987"/>
                  </a:cubicBezTo>
                  <a:cubicBezTo>
                    <a:pt x="1345" y="966"/>
                    <a:pt x="1358" y="949"/>
                    <a:pt x="1379" y="929"/>
                  </a:cubicBezTo>
                  <a:cubicBezTo>
                    <a:pt x="1400" y="909"/>
                    <a:pt x="1407" y="923"/>
                    <a:pt x="1406" y="928"/>
                  </a:cubicBezTo>
                  <a:cubicBezTo>
                    <a:pt x="1405" y="932"/>
                    <a:pt x="1418" y="927"/>
                    <a:pt x="1410" y="947"/>
                  </a:cubicBezTo>
                  <a:cubicBezTo>
                    <a:pt x="1422" y="937"/>
                    <a:pt x="1416" y="930"/>
                    <a:pt x="1412" y="923"/>
                  </a:cubicBezTo>
                  <a:cubicBezTo>
                    <a:pt x="1407" y="917"/>
                    <a:pt x="1405" y="906"/>
                    <a:pt x="1406" y="901"/>
                  </a:cubicBezTo>
                  <a:close/>
                  <a:moveTo>
                    <a:pt x="108" y="603"/>
                  </a:moveTo>
                  <a:cubicBezTo>
                    <a:pt x="111" y="601"/>
                    <a:pt x="118" y="603"/>
                    <a:pt x="126" y="599"/>
                  </a:cubicBezTo>
                  <a:cubicBezTo>
                    <a:pt x="140" y="592"/>
                    <a:pt x="137" y="587"/>
                    <a:pt x="134" y="564"/>
                  </a:cubicBezTo>
                  <a:cubicBezTo>
                    <a:pt x="124" y="614"/>
                    <a:pt x="57" y="612"/>
                    <a:pt x="43" y="655"/>
                  </a:cubicBezTo>
                  <a:cubicBezTo>
                    <a:pt x="41" y="663"/>
                    <a:pt x="41" y="671"/>
                    <a:pt x="44" y="679"/>
                  </a:cubicBezTo>
                  <a:cubicBezTo>
                    <a:pt x="48" y="638"/>
                    <a:pt x="104" y="607"/>
                    <a:pt x="108" y="603"/>
                  </a:cubicBezTo>
                  <a:close/>
                  <a:moveTo>
                    <a:pt x="199" y="119"/>
                  </a:moveTo>
                  <a:cubicBezTo>
                    <a:pt x="198" y="123"/>
                    <a:pt x="198" y="127"/>
                    <a:pt x="197" y="130"/>
                  </a:cubicBezTo>
                  <a:cubicBezTo>
                    <a:pt x="192" y="146"/>
                    <a:pt x="173" y="180"/>
                    <a:pt x="133" y="177"/>
                  </a:cubicBezTo>
                  <a:cubicBezTo>
                    <a:pt x="104" y="176"/>
                    <a:pt x="62" y="156"/>
                    <a:pt x="52" y="221"/>
                  </a:cubicBezTo>
                  <a:cubicBezTo>
                    <a:pt x="50" y="237"/>
                    <a:pt x="36" y="259"/>
                    <a:pt x="24" y="277"/>
                  </a:cubicBezTo>
                  <a:cubicBezTo>
                    <a:pt x="12" y="295"/>
                    <a:pt x="0" y="312"/>
                    <a:pt x="5" y="334"/>
                  </a:cubicBezTo>
                  <a:cubicBezTo>
                    <a:pt x="5" y="335"/>
                    <a:pt x="5" y="336"/>
                    <a:pt x="5" y="337"/>
                  </a:cubicBezTo>
                  <a:cubicBezTo>
                    <a:pt x="9" y="325"/>
                    <a:pt x="16" y="314"/>
                    <a:pt x="24" y="303"/>
                  </a:cubicBezTo>
                  <a:cubicBezTo>
                    <a:pt x="36" y="285"/>
                    <a:pt x="50" y="263"/>
                    <a:pt x="52" y="247"/>
                  </a:cubicBezTo>
                  <a:cubicBezTo>
                    <a:pt x="62" y="182"/>
                    <a:pt x="195" y="219"/>
                    <a:pt x="199" y="119"/>
                  </a:cubicBezTo>
                  <a:close/>
                  <a:moveTo>
                    <a:pt x="7" y="426"/>
                  </a:moveTo>
                  <a:cubicBezTo>
                    <a:pt x="6" y="436"/>
                    <a:pt x="6" y="445"/>
                    <a:pt x="8" y="451"/>
                  </a:cubicBezTo>
                  <a:cubicBezTo>
                    <a:pt x="9" y="436"/>
                    <a:pt x="11" y="420"/>
                    <a:pt x="10" y="399"/>
                  </a:cubicBezTo>
                  <a:cubicBezTo>
                    <a:pt x="10" y="409"/>
                    <a:pt x="8" y="418"/>
                    <a:pt x="7" y="426"/>
                  </a:cubicBezTo>
                  <a:close/>
                </a:path>
              </a:pathLst>
            </a:custGeom>
            <a:solidFill>
              <a:srgbClr val="AE34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2" name="Freeform 18">
              <a:extLst>
                <a:ext uri="{FF2B5EF4-FFF2-40B4-BE49-F238E27FC236}">
                  <a16:creationId xmlns:a16="http://schemas.microsoft.com/office/drawing/2014/main" id="{25786724-0391-4E5D-B12A-1620DE6F2E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4" y="1811"/>
              <a:ext cx="175" cy="542"/>
            </a:xfrm>
            <a:custGeom>
              <a:avLst/>
              <a:gdLst>
                <a:gd name="T0" fmla="*/ 436 w 96"/>
                <a:gd name="T1" fmla="*/ 0 h 297"/>
                <a:gd name="T2" fmla="*/ 332 w 96"/>
                <a:gd name="T3" fmla="*/ 1022 h 297"/>
                <a:gd name="T4" fmla="*/ 157 w 96"/>
                <a:gd name="T5" fmla="*/ 1526 h 297"/>
                <a:gd name="T6" fmla="*/ 117 w 96"/>
                <a:gd name="T7" fmla="*/ 1805 h 297"/>
                <a:gd name="T8" fmla="*/ 60 w 96"/>
                <a:gd name="T9" fmla="*/ 1482 h 297"/>
                <a:gd name="T10" fmla="*/ 213 w 96"/>
                <a:gd name="T11" fmla="*/ 1009 h 297"/>
                <a:gd name="T12" fmla="*/ 436 w 96"/>
                <a:gd name="T13" fmla="*/ 0 h 2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" h="297">
                  <a:moveTo>
                    <a:pt x="72" y="0"/>
                  </a:moveTo>
                  <a:cubicBezTo>
                    <a:pt x="72" y="0"/>
                    <a:pt x="96" y="98"/>
                    <a:pt x="55" y="168"/>
                  </a:cubicBezTo>
                  <a:cubicBezTo>
                    <a:pt x="14" y="239"/>
                    <a:pt x="18" y="227"/>
                    <a:pt x="26" y="251"/>
                  </a:cubicBezTo>
                  <a:cubicBezTo>
                    <a:pt x="34" y="274"/>
                    <a:pt x="26" y="286"/>
                    <a:pt x="19" y="297"/>
                  </a:cubicBezTo>
                  <a:cubicBezTo>
                    <a:pt x="19" y="297"/>
                    <a:pt x="20" y="263"/>
                    <a:pt x="10" y="244"/>
                  </a:cubicBezTo>
                  <a:cubicBezTo>
                    <a:pt x="0" y="225"/>
                    <a:pt x="12" y="197"/>
                    <a:pt x="35" y="166"/>
                  </a:cubicBezTo>
                  <a:cubicBezTo>
                    <a:pt x="59" y="135"/>
                    <a:pt x="78" y="89"/>
                    <a:pt x="72" y="0"/>
                  </a:cubicBezTo>
                  <a:close/>
                </a:path>
              </a:pathLst>
            </a:custGeom>
            <a:solidFill>
              <a:srgbClr val="E475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3" name="Freeform 19">
              <a:extLst>
                <a:ext uri="{FF2B5EF4-FFF2-40B4-BE49-F238E27FC236}">
                  <a16:creationId xmlns:a16="http://schemas.microsoft.com/office/drawing/2014/main" id="{61165468-5347-4B73-8097-A88A67C7B715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" y="1635"/>
              <a:ext cx="462" cy="528"/>
            </a:xfrm>
            <a:custGeom>
              <a:avLst/>
              <a:gdLst>
                <a:gd name="T0" fmla="*/ 909 w 254"/>
                <a:gd name="T1" fmla="*/ 1340 h 290"/>
                <a:gd name="T2" fmla="*/ 853 w 254"/>
                <a:gd name="T3" fmla="*/ 1316 h 290"/>
                <a:gd name="T4" fmla="*/ 549 w 254"/>
                <a:gd name="T5" fmla="*/ 1111 h 290"/>
                <a:gd name="T6" fmla="*/ 344 w 254"/>
                <a:gd name="T7" fmla="*/ 779 h 290"/>
                <a:gd name="T8" fmla="*/ 138 w 254"/>
                <a:gd name="T9" fmla="*/ 355 h 290"/>
                <a:gd name="T10" fmla="*/ 7 w 254"/>
                <a:gd name="T11" fmla="*/ 0 h 290"/>
                <a:gd name="T12" fmla="*/ 0 w 254"/>
                <a:gd name="T13" fmla="*/ 73 h 290"/>
                <a:gd name="T14" fmla="*/ 138 w 254"/>
                <a:gd name="T15" fmla="*/ 513 h 290"/>
                <a:gd name="T16" fmla="*/ 282 w 254"/>
                <a:gd name="T17" fmla="*/ 861 h 290"/>
                <a:gd name="T18" fmla="*/ 549 w 254"/>
                <a:gd name="T19" fmla="*/ 1273 h 290"/>
                <a:gd name="T20" fmla="*/ 1144 w 254"/>
                <a:gd name="T21" fmla="*/ 1491 h 290"/>
                <a:gd name="T22" fmla="*/ 1361 w 254"/>
                <a:gd name="T23" fmla="*/ 1635 h 290"/>
                <a:gd name="T24" fmla="*/ 1491 w 254"/>
                <a:gd name="T25" fmla="*/ 1684 h 290"/>
                <a:gd name="T26" fmla="*/ 1330 w 254"/>
                <a:gd name="T27" fmla="*/ 1559 h 290"/>
                <a:gd name="T28" fmla="*/ 1102 w 254"/>
                <a:gd name="T29" fmla="*/ 1455 h 290"/>
                <a:gd name="T30" fmla="*/ 880 w 254"/>
                <a:gd name="T31" fmla="*/ 1389 h 290"/>
                <a:gd name="T32" fmla="*/ 909 w 254"/>
                <a:gd name="T33" fmla="*/ 1340 h 2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54" h="290">
                  <a:moveTo>
                    <a:pt x="151" y="222"/>
                  </a:moveTo>
                  <a:cubicBezTo>
                    <a:pt x="147" y="221"/>
                    <a:pt x="144" y="219"/>
                    <a:pt x="142" y="218"/>
                  </a:cubicBezTo>
                  <a:cubicBezTo>
                    <a:pt x="132" y="211"/>
                    <a:pt x="114" y="198"/>
                    <a:pt x="91" y="184"/>
                  </a:cubicBezTo>
                  <a:cubicBezTo>
                    <a:pt x="68" y="171"/>
                    <a:pt x="61" y="152"/>
                    <a:pt x="57" y="129"/>
                  </a:cubicBezTo>
                  <a:cubicBezTo>
                    <a:pt x="53" y="105"/>
                    <a:pt x="34" y="72"/>
                    <a:pt x="23" y="59"/>
                  </a:cubicBezTo>
                  <a:cubicBezTo>
                    <a:pt x="13" y="47"/>
                    <a:pt x="4" y="29"/>
                    <a:pt x="1" y="0"/>
                  </a:cubicBezTo>
                  <a:cubicBezTo>
                    <a:pt x="1" y="4"/>
                    <a:pt x="0" y="8"/>
                    <a:pt x="0" y="12"/>
                  </a:cubicBezTo>
                  <a:cubicBezTo>
                    <a:pt x="1" y="50"/>
                    <a:pt x="12" y="71"/>
                    <a:pt x="23" y="85"/>
                  </a:cubicBezTo>
                  <a:cubicBezTo>
                    <a:pt x="34" y="98"/>
                    <a:pt x="43" y="119"/>
                    <a:pt x="47" y="143"/>
                  </a:cubicBezTo>
                  <a:cubicBezTo>
                    <a:pt x="51" y="166"/>
                    <a:pt x="68" y="197"/>
                    <a:pt x="91" y="211"/>
                  </a:cubicBezTo>
                  <a:cubicBezTo>
                    <a:pt x="114" y="224"/>
                    <a:pt x="139" y="243"/>
                    <a:pt x="190" y="247"/>
                  </a:cubicBezTo>
                  <a:cubicBezTo>
                    <a:pt x="203" y="249"/>
                    <a:pt x="219" y="265"/>
                    <a:pt x="226" y="271"/>
                  </a:cubicBezTo>
                  <a:cubicBezTo>
                    <a:pt x="232" y="278"/>
                    <a:pt x="243" y="290"/>
                    <a:pt x="248" y="279"/>
                  </a:cubicBezTo>
                  <a:cubicBezTo>
                    <a:pt x="254" y="269"/>
                    <a:pt x="228" y="266"/>
                    <a:pt x="221" y="258"/>
                  </a:cubicBezTo>
                  <a:cubicBezTo>
                    <a:pt x="213" y="251"/>
                    <a:pt x="199" y="245"/>
                    <a:pt x="183" y="241"/>
                  </a:cubicBezTo>
                  <a:cubicBezTo>
                    <a:pt x="167" y="237"/>
                    <a:pt x="147" y="241"/>
                    <a:pt x="146" y="230"/>
                  </a:cubicBezTo>
                  <a:cubicBezTo>
                    <a:pt x="146" y="227"/>
                    <a:pt x="148" y="224"/>
                    <a:pt x="151" y="222"/>
                  </a:cubicBezTo>
                  <a:close/>
                </a:path>
              </a:pathLst>
            </a:custGeom>
            <a:solidFill>
              <a:srgbClr val="E475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4" name="Freeform 20">
              <a:extLst>
                <a:ext uri="{FF2B5EF4-FFF2-40B4-BE49-F238E27FC236}">
                  <a16:creationId xmlns:a16="http://schemas.microsoft.com/office/drawing/2014/main" id="{E75EB7F3-6B58-406D-AD4D-16F06CA9A5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5" y="1396"/>
              <a:ext cx="384" cy="589"/>
            </a:xfrm>
            <a:custGeom>
              <a:avLst/>
              <a:gdLst>
                <a:gd name="T0" fmla="*/ 513 w 211"/>
                <a:gd name="T1" fmla="*/ 0 h 323"/>
                <a:gd name="T2" fmla="*/ 477 w 211"/>
                <a:gd name="T3" fmla="*/ 635 h 323"/>
                <a:gd name="T4" fmla="*/ 1272 w 211"/>
                <a:gd name="T5" fmla="*/ 1740 h 323"/>
                <a:gd name="T6" fmla="*/ 1037 w 211"/>
                <a:gd name="T7" fmla="*/ 1958 h 323"/>
                <a:gd name="T8" fmla="*/ 954 w 211"/>
                <a:gd name="T9" fmla="*/ 1745 h 323"/>
                <a:gd name="T10" fmla="*/ 368 w 211"/>
                <a:gd name="T11" fmla="*/ 855 h 323"/>
                <a:gd name="T12" fmla="*/ 0 w 211"/>
                <a:gd name="T13" fmla="*/ 625 h 323"/>
                <a:gd name="T14" fmla="*/ 120 w 211"/>
                <a:gd name="T15" fmla="*/ 255 h 323"/>
                <a:gd name="T16" fmla="*/ 513 w 211"/>
                <a:gd name="T17" fmla="*/ 0 h 3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1" h="323">
                  <a:moveTo>
                    <a:pt x="85" y="0"/>
                  </a:moveTo>
                  <a:cubicBezTo>
                    <a:pt x="85" y="0"/>
                    <a:pt x="53" y="39"/>
                    <a:pt x="79" y="105"/>
                  </a:cubicBezTo>
                  <a:cubicBezTo>
                    <a:pt x="104" y="171"/>
                    <a:pt x="132" y="254"/>
                    <a:pt x="211" y="287"/>
                  </a:cubicBezTo>
                  <a:cubicBezTo>
                    <a:pt x="172" y="323"/>
                    <a:pt x="172" y="323"/>
                    <a:pt x="172" y="323"/>
                  </a:cubicBezTo>
                  <a:cubicBezTo>
                    <a:pt x="172" y="323"/>
                    <a:pt x="175" y="312"/>
                    <a:pt x="158" y="288"/>
                  </a:cubicBezTo>
                  <a:cubicBezTo>
                    <a:pt x="141" y="263"/>
                    <a:pt x="73" y="160"/>
                    <a:pt x="61" y="141"/>
                  </a:cubicBezTo>
                  <a:cubicBezTo>
                    <a:pt x="48" y="122"/>
                    <a:pt x="26" y="80"/>
                    <a:pt x="0" y="103"/>
                  </a:cubicBezTo>
                  <a:cubicBezTo>
                    <a:pt x="0" y="103"/>
                    <a:pt x="6" y="55"/>
                    <a:pt x="20" y="42"/>
                  </a:cubicBezTo>
                  <a:cubicBezTo>
                    <a:pt x="34" y="29"/>
                    <a:pt x="70" y="2"/>
                    <a:pt x="85" y="0"/>
                  </a:cubicBezTo>
                  <a:close/>
                </a:path>
              </a:pathLst>
            </a:custGeom>
            <a:solidFill>
              <a:srgbClr val="FBDE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5" name="Freeform 21">
              <a:extLst>
                <a:ext uri="{FF2B5EF4-FFF2-40B4-BE49-F238E27FC236}">
                  <a16:creationId xmlns:a16="http://schemas.microsoft.com/office/drawing/2014/main" id="{C4233D54-C47A-4B1C-980A-40743DD771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5" y="1396"/>
              <a:ext cx="384" cy="589"/>
            </a:xfrm>
            <a:custGeom>
              <a:avLst/>
              <a:gdLst>
                <a:gd name="T0" fmla="*/ 513 w 211"/>
                <a:gd name="T1" fmla="*/ 0 h 323"/>
                <a:gd name="T2" fmla="*/ 477 w 211"/>
                <a:gd name="T3" fmla="*/ 635 h 323"/>
                <a:gd name="T4" fmla="*/ 1272 w 211"/>
                <a:gd name="T5" fmla="*/ 1740 h 323"/>
                <a:gd name="T6" fmla="*/ 1037 w 211"/>
                <a:gd name="T7" fmla="*/ 1958 h 323"/>
                <a:gd name="T8" fmla="*/ 954 w 211"/>
                <a:gd name="T9" fmla="*/ 1745 h 323"/>
                <a:gd name="T10" fmla="*/ 368 w 211"/>
                <a:gd name="T11" fmla="*/ 855 h 323"/>
                <a:gd name="T12" fmla="*/ 0 w 211"/>
                <a:gd name="T13" fmla="*/ 625 h 323"/>
                <a:gd name="T14" fmla="*/ 120 w 211"/>
                <a:gd name="T15" fmla="*/ 255 h 323"/>
                <a:gd name="T16" fmla="*/ 513 w 211"/>
                <a:gd name="T17" fmla="*/ 0 h 3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1" h="323">
                  <a:moveTo>
                    <a:pt x="85" y="0"/>
                  </a:moveTo>
                  <a:cubicBezTo>
                    <a:pt x="85" y="0"/>
                    <a:pt x="53" y="39"/>
                    <a:pt x="79" y="105"/>
                  </a:cubicBezTo>
                  <a:cubicBezTo>
                    <a:pt x="104" y="171"/>
                    <a:pt x="132" y="254"/>
                    <a:pt x="211" y="287"/>
                  </a:cubicBezTo>
                  <a:cubicBezTo>
                    <a:pt x="172" y="323"/>
                    <a:pt x="172" y="323"/>
                    <a:pt x="172" y="323"/>
                  </a:cubicBezTo>
                  <a:cubicBezTo>
                    <a:pt x="172" y="323"/>
                    <a:pt x="175" y="312"/>
                    <a:pt x="158" y="288"/>
                  </a:cubicBezTo>
                  <a:cubicBezTo>
                    <a:pt x="141" y="263"/>
                    <a:pt x="73" y="160"/>
                    <a:pt x="61" y="141"/>
                  </a:cubicBezTo>
                  <a:cubicBezTo>
                    <a:pt x="48" y="122"/>
                    <a:pt x="26" y="80"/>
                    <a:pt x="0" y="103"/>
                  </a:cubicBezTo>
                  <a:cubicBezTo>
                    <a:pt x="0" y="103"/>
                    <a:pt x="6" y="55"/>
                    <a:pt x="20" y="42"/>
                  </a:cubicBezTo>
                  <a:cubicBezTo>
                    <a:pt x="34" y="29"/>
                    <a:pt x="70" y="2"/>
                    <a:pt x="85" y="0"/>
                  </a:cubicBezTo>
                  <a:close/>
                </a:path>
              </a:pathLst>
            </a:custGeom>
            <a:noFill/>
            <a:ln w="12700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6" name="Freeform 22">
              <a:extLst>
                <a:ext uri="{FF2B5EF4-FFF2-40B4-BE49-F238E27FC236}">
                  <a16:creationId xmlns:a16="http://schemas.microsoft.com/office/drawing/2014/main" id="{BE5799ED-0E91-4AB2-85B0-0117530F82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9" y="1396"/>
              <a:ext cx="385" cy="589"/>
            </a:xfrm>
            <a:custGeom>
              <a:avLst/>
              <a:gdLst>
                <a:gd name="T0" fmla="*/ 755 w 212"/>
                <a:gd name="T1" fmla="*/ 0 h 323"/>
                <a:gd name="T2" fmla="*/ 797 w 212"/>
                <a:gd name="T3" fmla="*/ 635 h 323"/>
                <a:gd name="T4" fmla="*/ 0 w 212"/>
                <a:gd name="T5" fmla="*/ 1740 h 323"/>
                <a:gd name="T6" fmla="*/ 242 w 212"/>
                <a:gd name="T7" fmla="*/ 1958 h 323"/>
                <a:gd name="T8" fmla="*/ 323 w 212"/>
                <a:gd name="T9" fmla="*/ 1745 h 323"/>
                <a:gd name="T10" fmla="*/ 904 w 212"/>
                <a:gd name="T11" fmla="*/ 855 h 323"/>
                <a:gd name="T12" fmla="*/ 1269 w 212"/>
                <a:gd name="T13" fmla="*/ 625 h 323"/>
                <a:gd name="T14" fmla="*/ 1151 w 212"/>
                <a:gd name="T15" fmla="*/ 255 h 323"/>
                <a:gd name="T16" fmla="*/ 755 w 212"/>
                <a:gd name="T17" fmla="*/ 0 h 3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2" h="323">
                  <a:moveTo>
                    <a:pt x="126" y="0"/>
                  </a:moveTo>
                  <a:cubicBezTo>
                    <a:pt x="126" y="0"/>
                    <a:pt x="158" y="39"/>
                    <a:pt x="133" y="105"/>
                  </a:cubicBezTo>
                  <a:cubicBezTo>
                    <a:pt x="107" y="171"/>
                    <a:pt x="79" y="254"/>
                    <a:pt x="0" y="287"/>
                  </a:cubicBezTo>
                  <a:cubicBezTo>
                    <a:pt x="40" y="323"/>
                    <a:pt x="40" y="323"/>
                    <a:pt x="40" y="323"/>
                  </a:cubicBezTo>
                  <a:cubicBezTo>
                    <a:pt x="40" y="323"/>
                    <a:pt x="37" y="312"/>
                    <a:pt x="54" y="288"/>
                  </a:cubicBezTo>
                  <a:cubicBezTo>
                    <a:pt x="71" y="263"/>
                    <a:pt x="138" y="160"/>
                    <a:pt x="151" y="141"/>
                  </a:cubicBezTo>
                  <a:cubicBezTo>
                    <a:pt x="164" y="122"/>
                    <a:pt x="185" y="80"/>
                    <a:pt x="212" y="103"/>
                  </a:cubicBezTo>
                  <a:cubicBezTo>
                    <a:pt x="212" y="103"/>
                    <a:pt x="205" y="55"/>
                    <a:pt x="192" y="42"/>
                  </a:cubicBezTo>
                  <a:cubicBezTo>
                    <a:pt x="178" y="29"/>
                    <a:pt x="142" y="2"/>
                    <a:pt x="126" y="0"/>
                  </a:cubicBezTo>
                  <a:close/>
                </a:path>
              </a:pathLst>
            </a:custGeom>
            <a:solidFill>
              <a:srgbClr val="FBDE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7" name="Freeform 23">
              <a:extLst>
                <a:ext uri="{FF2B5EF4-FFF2-40B4-BE49-F238E27FC236}">
                  <a16:creationId xmlns:a16="http://schemas.microsoft.com/office/drawing/2014/main" id="{4DBCA32B-198D-4E58-9D65-58F9A642DA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9" y="1396"/>
              <a:ext cx="385" cy="589"/>
            </a:xfrm>
            <a:custGeom>
              <a:avLst/>
              <a:gdLst>
                <a:gd name="T0" fmla="*/ 755 w 212"/>
                <a:gd name="T1" fmla="*/ 0 h 323"/>
                <a:gd name="T2" fmla="*/ 797 w 212"/>
                <a:gd name="T3" fmla="*/ 635 h 323"/>
                <a:gd name="T4" fmla="*/ 0 w 212"/>
                <a:gd name="T5" fmla="*/ 1740 h 323"/>
                <a:gd name="T6" fmla="*/ 242 w 212"/>
                <a:gd name="T7" fmla="*/ 1958 h 323"/>
                <a:gd name="T8" fmla="*/ 323 w 212"/>
                <a:gd name="T9" fmla="*/ 1745 h 323"/>
                <a:gd name="T10" fmla="*/ 904 w 212"/>
                <a:gd name="T11" fmla="*/ 855 h 323"/>
                <a:gd name="T12" fmla="*/ 1269 w 212"/>
                <a:gd name="T13" fmla="*/ 625 h 323"/>
                <a:gd name="T14" fmla="*/ 1151 w 212"/>
                <a:gd name="T15" fmla="*/ 255 h 323"/>
                <a:gd name="T16" fmla="*/ 755 w 212"/>
                <a:gd name="T17" fmla="*/ 0 h 3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2" h="323">
                  <a:moveTo>
                    <a:pt x="126" y="0"/>
                  </a:moveTo>
                  <a:cubicBezTo>
                    <a:pt x="126" y="0"/>
                    <a:pt x="158" y="39"/>
                    <a:pt x="133" y="105"/>
                  </a:cubicBezTo>
                  <a:cubicBezTo>
                    <a:pt x="107" y="171"/>
                    <a:pt x="79" y="254"/>
                    <a:pt x="0" y="287"/>
                  </a:cubicBezTo>
                  <a:cubicBezTo>
                    <a:pt x="40" y="323"/>
                    <a:pt x="40" y="323"/>
                    <a:pt x="40" y="323"/>
                  </a:cubicBezTo>
                  <a:cubicBezTo>
                    <a:pt x="40" y="323"/>
                    <a:pt x="37" y="312"/>
                    <a:pt x="54" y="288"/>
                  </a:cubicBezTo>
                  <a:cubicBezTo>
                    <a:pt x="71" y="263"/>
                    <a:pt x="138" y="160"/>
                    <a:pt x="151" y="141"/>
                  </a:cubicBezTo>
                  <a:cubicBezTo>
                    <a:pt x="164" y="122"/>
                    <a:pt x="185" y="80"/>
                    <a:pt x="212" y="103"/>
                  </a:cubicBezTo>
                  <a:cubicBezTo>
                    <a:pt x="212" y="103"/>
                    <a:pt x="205" y="55"/>
                    <a:pt x="192" y="42"/>
                  </a:cubicBezTo>
                  <a:cubicBezTo>
                    <a:pt x="178" y="29"/>
                    <a:pt x="142" y="2"/>
                    <a:pt x="126" y="0"/>
                  </a:cubicBezTo>
                  <a:close/>
                </a:path>
              </a:pathLst>
            </a:custGeom>
            <a:noFill/>
            <a:ln w="12700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8" name="Freeform 24">
              <a:extLst>
                <a:ext uri="{FF2B5EF4-FFF2-40B4-BE49-F238E27FC236}">
                  <a16:creationId xmlns:a16="http://schemas.microsoft.com/office/drawing/2014/main" id="{4771473F-4E1E-47DF-A6E9-09CE2ABD153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" y="1061"/>
              <a:ext cx="4224" cy="2591"/>
            </a:xfrm>
            <a:custGeom>
              <a:avLst/>
              <a:gdLst>
                <a:gd name="T0" fmla="*/ 8608 w 2322"/>
                <a:gd name="T1" fmla="*/ 6437 h 1422"/>
                <a:gd name="T2" fmla="*/ 8464 w 2322"/>
                <a:gd name="T3" fmla="*/ 4858 h 1422"/>
                <a:gd name="T4" fmla="*/ 9230 w 2322"/>
                <a:gd name="T5" fmla="*/ 1465 h 1422"/>
                <a:gd name="T6" fmla="*/ 10802 w 2322"/>
                <a:gd name="T7" fmla="*/ 816 h 1422"/>
                <a:gd name="T8" fmla="*/ 12039 w 2322"/>
                <a:gd name="T9" fmla="*/ 1481 h 1422"/>
                <a:gd name="T10" fmla="*/ 13154 w 2322"/>
                <a:gd name="T11" fmla="*/ 2201 h 1422"/>
                <a:gd name="T12" fmla="*/ 12532 w 2322"/>
                <a:gd name="T13" fmla="*/ 3114 h 1422"/>
                <a:gd name="T14" fmla="*/ 12496 w 2322"/>
                <a:gd name="T15" fmla="*/ 3296 h 1422"/>
                <a:gd name="T16" fmla="*/ 11883 w 2322"/>
                <a:gd name="T17" fmla="*/ 3591 h 1422"/>
                <a:gd name="T18" fmla="*/ 12532 w 2322"/>
                <a:gd name="T19" fmla="*/ 3416 h 1422"/>
                <a:gd name="T20" fmla="*/ 11853 w 2322"/>
                <a:gd name="T21" fmla="*/ 4023 h 1422"/>
                <a:gd name="T22" fmla="*/ 12859 w 2322"/>
                <a:gd name="T23" fmla="*/ 3497 h 1422"/>
                <a:gd name="T24" fmla="*/ 12177 w 2322"/>
                <a:gd name="T25" fmla="*/ 4415 h 1422"/>
                <a:gd name="T26" fmla="*/ 12648 w 2322"/>
                <a:gd name="T27" fmla="*/ 4136 h 1422"/>
                <a:gd name="T28" fmla="*/ 13134 w 2322"/>
                <a:gd name="T29" fmla="*/ 3744 h 1422"/>
                <a:gd name="T30" fmla="*/ 12750 w 2322"/>
                <a:gd name="T31" fmla="*/ 4644 h 1422"/>
                <a:gd name="T32" fmla="*/ 13243 w 2322"/>
                <a:gd name="T33" fmla="*/ 3921 h 1422"/>
                <a:gd name="T34" fmla="*/ 13220 w 2322"/>
                <a:gd name="T35" fmla="*/ 4471 h 1422"/>
                <a:gd name="T36" fmla="*/ 13412 w 2322"/>
                <a:gd name="T37" fmla="*/ 4260 h 1422"/>
                <a:gd name="T38" fmla="*/ 13472 w 2322"/>
                <a:gd name="T39" fmla="*/ 4378 h 1422"/>
                <a:gd name="T40" fmla="*/ 13671 w 2322"/>
                <a:gd name="T41" fmla="*/ 3655 h 1422"/>
                <a:gd name="T42" fmla="*/ 13696 w 2322"/>
                <a:gd name="T43" fmla="*/ 1684 h 1422"/>
                <a:gd name="T44" fmla="*/ 12834 w 2322"/>
                <a:gd name="T45" fmla="*/ 302 h 1422"/>
                <a:gd name="T46" fmla="*/ 10933 w 2322"/>
                <a:gd name="T47" fmla="*/ 242 h 1422"/>
                <a:gd name="T48" fmla="*/ 8488 w 2322"/>
                <a:gd name="T49" fmla="*/ 558 h 1422"/>
                <a:gd name="T50" fmla="*/ 6194 w 2322"/>
                <a:gd name="T51" fmla="*/ 359 h 1422"/>
                <a:gd name="T52" fmla="*/ 4269 w 2322"/>
                <a:gd name="T53" fmla="*/ 538 h 1422"/>
                <a:gd name="T54" fmla="*/ 2148 w 2322"/>
                <a:gd name="T55" fmla="*/ 36 h 1422"/>
                <a:gd name="T56" fmla="*/ 537 w 2322"/>
                <a:gd name="T57" fmla="*/ 428 h 1422"/>
                <a:gd name="T58" fmla="*/ 49 w 2322"/>
                <a:gd name="T59" fmla="*/ 2135 h 1422"/>
                <a:gd name="T60" fmla="*/ 155 w 2322"/>
                <a:gd name="T61" fmla="*/ 3715 h 1422"/>
                <a:gd name="T62" fmla="*/ 411 w 2322"/>
                <a:gd name="T63" fmla="*/ 4378 h 1422"/>
                <a:gd name="T64" fmla="*/ 477 w 2322"/>
                <a:gd name="T65" fmla="*/ 4260 h 1422"/>
                <a:gd name="T66" fmla="*/ 668 w 2322"/>
                <a:gd name="T67" fmla="*/ 4471 h 1422"/>
                <a:gd name="T68" fmla="*/ 646 w 2322"/>
                <a:gd name="T69" fmla="*/ 3921 h 1422"/>
                <a:gd name="T70" fmla="*/ 1139 w 2322"/>
                <a:gd name="T71" fmla="*/ 4644 h 1422"/>
                <a:gd name="T72" fmla="*/ 751 w 2322"/>
                <a:gd name="T73" fmla="*/ 3744 h 1422"/>
                <a:gd name="T74" fmla="*/ 1241 w 2322"/>
                <a:gd name="T75" fmla="*/ 4136 h 1422"/>
                <a:gd name="T76" fmla="*/ 1710 w 2322"/>
                <a:gd name="T77" fmla="*/ 4415 h 1422"/>
                <a:gd name="T78" fmla="*/ 1030 w 2322"/>
                <a:gd name="T79" fmla="*/ 3497 h 1422"/>
                <a:gd name="T80" fmla="*/ 2036 w 2322"/>
                <a:gd name="T81" fmla="*/ 4023 h 1422"/>
                <a:gd name="T82" fmla="*/ 1361 w 2322"/>
                <a:gd name="T83" fmla="*/ 3416 h 1422"/>
                <a:gd name="T84" fmla="*/ 2005 w 2322"/>
                <a:gd name="T85" fmla="*/ 3591 h 1422"/>
                <a:gd name="T86" fmla="*/ 1390 w 2322"/>
                <a:gd name="T87" fmla="*/ 3296 h 1422"/>
                <a:gd name="T88" fmla="*/ 1353 w 2322"/>
                <a:gd name="T89" fmla="*/ 3114 h 1422"/>
                <a:gd name="T90" fmla="*/ 728 w 2322"/>
                <a:gd name="T91" fmla="*/ 2201 h 1422"/>
                <a:gd name="T92" fmla="*/ 1426 w 2322"/>
                <a:gd name="T93" fmla="*/ 962 h 1422"/>
                <a:gd name="T94" fmla="*/ 2279 w 2322"/>
                <a:gd name="T95" fmla="*/ 647 h 1422"/>
                <a:gd name="T96" fmla="*/ 4146 w 2322"/>
                <a:gd name="T97" fmla="*/ 1142 h 1422"/>
                <a:gd name="T98" fmla="*/ 5212 w 2322"/>
                <a:gd name="T99" fmla="*/ 4180 h 1422"/>
                <a:gd name="T100" fmla="*/ 5285 w 2322"/>
                <a:gd name="T101" fmla="*/ 5364 h 1422"/>
                <a:gd name="T102" fmla="*/ 6982 w 2322"/>
                <a:gd name="T103" fmla="*/ 8198 h 142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322" h="1422">
                  <a:moveTo>
                    <a:pt x="1349" y="1422"/>
                  </a:moveTo>
                  <a:cubicBezTo>
                    <a:pt x="1350" y="1421"/>
                    <a:pt x="1350" y="1421"/>
                    <a:pt x="1350" y="1421"/>
                  </a:cubicBezTo>
                  <a:cubicBezTo>
                    <a:pt x="1379" y="1169"/>
                    <a:pt x="1389" y="1177"/>
                    <a:pt x="1430" y="1064"/>
                  </a:cubicBezTo>
                  <a:cubicBezTo>
                    <a:pt x="1471" y="951"/>
                    <a:pt x="1449" y="892"/>
                    <a:pt x="1429" y="887"/>
                  </a:cubicBezTo>
                  <a:cubicBezTo>
                    <a:pt x="1409" y="881"/>
                    <a:pt x="1382" y="903"/>
                    <a:pt x="1382" y="903"/>
                  </a:cubicBezTo>
                  <a:cubicBezTo>
                    <a:pt x="1402" y="884"/>
                    <a:pt x="1402" y="823"/>
                    <a:pt x="1406" y="803"/>
                  </a:cubicBezTo>
                  <a:cubicBezTo>
                    <a:pt x="1410" y="783"/>
                    <a:pt x="1402" y="752"/>
                    <a:pt x="1441" y="691"/>
                  </a:cubicBezTo>
                  <a:cubicBezTo>
                    <a:pt x="1488" y="616"/>
                    <a:pt x="1491" y="512"/>
                    <a:pt x="1495" y="435"/>
                  </a:cubicBezTo>
                  <a:cubicBezTo>
                    <a:pt x="1499" y="357"/>
                    <a:pt x="1517" y="282"/>
                    <a:pt x="1533" y="242"/>
                  </a:cubicBezTo>
                  <a:cubicBezTo>
                    <a:pt x="1550" y="202"/>
                    <a:pt x="1598" y="188"/>
                    <a:pt x="1611" y="182"/>
                  </a:cubicBezTo>
                  <a:cubicBezTo>
                    <a:pt x="1624" y="176"/>
                    <a:pt x="1670" y="169"/>
                    <a:pt x="1696" y="151"/>
                  </a:cubicBezTo>
                  <a:cubicBezTo>
                    <a:pt x="1722" y="133"/>
                    <a:pt x="1758" y="133"/>
                    <a:pt x="1794" y="135"/>
                  </a:cubicBezTo>
                  <a:cubicBezTo>
                    <a:pt x="1831" y="138"/>
                    <a:pt x="1878" y="108"/>
                    <a:pt x="1905" y="104"/>
                  </a:cubicBezTo>
                  <a:cubicBezTo>
                    <a:pt x="1931" y="99"/>
                    <a:pt x="1943" y="117"/>
                    <a:pt x="1943" y="146"/>
                  </a:cubicBezTo>
                  <a:cubicBezTo>
                    <a:pt x="1943" y="175"/>
                    <a:pt x="1952" y="211"/>
                    <a:pt x="2000" y="245"/>
                  </a:cubicBezTo>
                  <a:cubicBezTo>
                    <a:pt x="2047" y="279"/>
                    <a:pt x="2115" y="258"/>
                    <a:pt x="2135" y="244"/>
                  </a:cubicBezTo>
                  <a:cubicBezTo>
                    <a:pt x="2155" y="230"/>
                    <a:pt x="2169" y="242"/>
                    <a:pt x="2191" y="262"/>
                  </a:cubicBezTo>
                  <a:cubicBezTo>
                    <a:pt x="2214" y="282"/>
                    <a:pt x="2204" y="342"/>
                    <a:pt x="2185" y="364"/>
                  </a:cubicBezTo>
                  <a:cubicBezTo>
                    <a:pt x="2166" y="386"/>
                    <a:pt x="2157" y="416"/>
                    <a:pt x="2154" y="428"/>
                  </a:cubicBezTo>
                  <a:cubicBezTo>
                    <a:pt x="2150" y="440"/>
                    <a:pt x="2143" y="477"/>
                    <a:pt x="2131" y="482"/>
                  </a:cubicBezTo>
                  <a:cubicBezTo>
                    <a:pt x="2120" y="487"/>
                    <a:pt x="2106" y="502"/>
                    <a:pt x="2082" y="515"/>
                  </a:cubicBezTo>
                  <a:cubicBezTo>
                    <a:pt x="2069" y="522"/>
                    <a:pt x="2052" y="526"/>
                    <a:pt x="2036" y="527"/>
                  </a:cubicBezTo>
                  <a:cubicBezTo>
                    <a:pt x="2054" y="531"/>
                    <a:pt x="2054" y="531"/>
                    <a:pt x="2054" y="531"/>
                  </a:cubicBezTo>
                  <a:cubicBezTo>
                    <a:pt x="2054" y="531"/>
                    <a:pt x="2077" y="534"/>
                    <a:pt x="2076" y="545"/>
                  </a:cubicBezTo>
                  <a:cubicBezTo>
                    <a:pt x="2075" y="556"/>
                    <a:pt x="2055" y="552"/>
                    <a:pt x="2039" y="556"/>
                  </a:cubicBezTo>
                  <a:cubicBezTo>
                    <a:pt x="2023" y="560"/>
                    <a:pt x="2009" y="566"/>
                    <a:pt x="2001" y="573"/>
                  </a:cubicBezTo>
                  <a:cubicBezTo>
                    <a:pt x="1994" y="581"/>
                    <a:pt x="1968" y="584"/>
                    <a:pt x="1974" y="594"/>
                  </a:cubicBezTo>
                  <a:cubicBezTo>
                    <a:pt x="1980" y="605"/>
                    <a:pt x="1999" y="594"/>
                    <a:pt x="2006" y="588"/>
                  </a:cubicBezTo>
                  <a:cubicBezTo>
                    <a:pt x="2013" y="582"/>
                    <a:pt x="2028" y="573"/>
                    <a:pt x="2040" y="570"/>
                  </a:cubicBezTo>
                  <a:cubicBezTo>
                    <a:pt x="2052" y="566"/>
                    <a:pt x="2079" y="551"/>
                    <a:pt x="2082" y="565"/>
                  </a:cubicBezTo>
                  <a:cubicBezTo>
                    <a:pt x="2084" y="579"/>
                    <a:pt x="2064" y="587"/>
                    <a:pt x="2050" y="592"/>
                  </a:cubicBezTo>
                  <a:cubicBezTo>
                    <a:pt x="2036" y="596"/>
                    <a:pt x="2028" y="600"/>
                    <a:pt x="2019" y="615"/>
                  </a:cubicBezTo>
                  <a:cubicBezTo>
                    <a:pt x="1998" y="652"/>
                    <a:pt x="1962" y="649"/>
                    <a:pt x="1969" y="665"/>
                  </a:cubicBezTo>
                  <a:cubicBezTo>
                    <a:pt x="1975" y="682"/>
                    <a:pt x="2025" y="649"/>
                    <a:pt x="2040" y="631"/>
                  </a:cubicBezTo>
                  <a:cubicBezTo>
                    <a:pt x="2054" y="612"/>
                    <a:pt x="2066" y="600"/>
                    <a:pt x="2085" y="596"/>
                  </a:cubicBezTo>
                  <a:cubicBezTo>
                    <a:pt x="2104" y="591"/>
                    <a:pt x="2131" y="568"/>
                    <a:pt x="2136" y="578"/>
                  </a:cubicBezTo>
                  <a:cubicBezTo>
                    <a:pt x="2140" y="588"/>
                    <a:pt x="2110" y="598"/>
                    <a:pt x="2099" y="616"/>
                  </a:cubicBezTo>
                  <a:cubicBezTo>
                    <a:pt x="2087" y="634"/>
                    <a:pt x="2077" y="668"/>
                    <a:pt x="2062" y="679"/>
                  </a:cubicBezTo>
                  <a:cubicBezTo>
                    <a:pt x="2047" y="689"/>
                    <a:pt x="2013" y="720"/>
                    <a:pt x="2023" y="730"/>
                  </a:cubicBezTo>
                  <a:cubicBezTo>
                    <a:pt x="2033" y="740"/>
                    <a:pt x="2046" y="719"/>
                    <a:pt x="2060" y="703"/>
                  </a:cubicBezTo>
                  <a:cubicBezTo>
                    <a:pt x="2074" y="687"/>
                    <a:pt x="2117" y="628"/>
                    <a:pt x="2125" y="635"/>
                  </a:cubicBezTo>
                  <a:cubicBezTo>
                    <a:pt x="2133" y="643"/>
                    <a:pt x="2093" y="671"/>
                    <a:pt x="2101" y="684"/>
                  </a:cubicBezTo>
                  <a:cubicBezTo>
                    <a:pt x="2108" y="698"/>
                    <a:pt x="2126" y="673"/>
                    <a:pt x="2135" y="661"/>
                  </a:cubicBezTo>
                  <a:cubicBezTo>
                    <a:pt x="2143" y="650"/>
                    <a:pt x="2145" y="642"/>
                    <a:pt x="2154" y="640"/>
                  </a:cubicBezTo>
                  <a:cubicBezTo>
                    <a:pt x="2163" y="638"/>
                    <a:pt x="2177" y="614"/>
                    <a:pt x="2182" y="619"/>
                  </a:cubicBezTo>
                  <a:cubicBezTo>
                    <a:pt x="2188" y="624"/>
                    <a:pt x="2185" y="640"/>
                    <a:pt x="2178" y="647"/>
                  </a:cubicBezTo>
                  <a:cubicBezTo>
                    <a:pt x="2170" y="655"/>
                    <a:pt x="2150" y="691"/>
                    <a:pt x="2145" y="710"/>
                  </a:cubicBezTo>
                  <a:cubicBezTo>
                    <a:pt x="2134" y="757"/>
                    <a:pt x="2110" y="754"/>
                    <a:pt x="2118" y="768"/>
                  </a:cubicBezTo>
                  <a:cubicBezTo>
                    <a:pt x="2126" y="781"/>
                    <a:pt x="2142" y="755"/>
                    <a:pt x="2153" y="730"/>
                  </a:cubicBezTo>
                  <a:cubicBezTo>
                    <a:pt x="2164" y="705"/>
                    <a:pt x="2174" y="684"/>
                    <a:pt x="2180" y="675"/>
                  </a:cubicBezTo>
                  <a:cubicBezTo>
                    <a:pt x="2185" y="666"/>
                    <a:pt x="2195" y="642"/>
                    <a:pt x="2200" y="648"/>
                  </a:cubicBezTo>
                  <a:cubicBezTo>
                    <a:pt x="2215" y="664"/>
                    <a:pt x="2180" y="696"/>
                    <a:pt x="2189" y="701"/>
                  </a:cubicBezTo>
                  <a:cubicBezTo>
                    <a:pt x="2198" y="707"/>
                    <a:pt x="2217" y="666"/>
                    <a:pt x="2223" y="673"/>
                  </a:cubicBezTo>
                  <a:cubicBezTo>
                    <a:pt x="2229" y="681"/>
                    <a:pt x="2204" y="724"/>
                    <a:pt x="2196" y="739"/>
                  </a:cubicBezTo>
                  <a:cubicBezTo>
                    <a:pt x="2187" y="754"/>
                    <a:pt x="2178" y="763"/>
                    <a:pt x="2184" y="768"/>
                  </a:cubicBezTo>
                  <a:cubicBezTo>
                    <a:pt x="2190" y="773"/>
                    <a:pt x="2201" y="762"/>
                    <a:pt x="2209" y="748"/>
                  </a:cubicBezTo>
                  <a:cubicBezTo>
                    <a:pt x="2217" y="734"/>
                    <a:pt x="2227" y="715"/>
                    <a:pt x="2228" y="704"/>
                  </a:cubicBezTo>
                  <a:cubicBezTo>
                    <a:pt x="2229" y="693"/>
                    <a:pt x="2233" y="680"/>
                    <a:pt x="2238" y="684"/>
                  </a:cubicBezTo>
                  <a:cubicBezTo>
                    <a:pt x="2244" y="687"/>
                    <a:pt x="2240" y="709"/>
                    <a:pt x="2240" y="709"/>
                  </a:cubicBezTo>
                  <a:cubicBezTo>
                    <a:pt x="2238" y="724"/>
                    <a:pt x="2238" y="724"/>
                    <a:pt x="2238" y="724"/>
                  </a:cubicBezTo>
                  <a:cubicBezTo>
                    <a:pt x="2240" y="720"/>
                    <a:pt x="2242" y="717"/>
                    <a:pt x="2245" y="713"/>
                  </a:cubicBezTo>
                  <a:cubicBezTo>
                    <a:pt x="2258" y="696"/>
                    <a:pt x="2262" y="678"/>
                    <a:pt x="2256" y="660"/>
                  </a:cubicBezTo>
                  <a:cubicBezTo>
                    <a:pt x="2251" y="642"/>
                    <a:pt x="2252" y="629"/>
                    <a:pt x="2271" y="604"/>
                  </a:cubicBezTo>
                  <a:cubicBezTo>
                    <a:pt x="2322" y="539"/>
                    <a:pt x="2310" y="450"/>
                    <a:pt x="2307" y="436"/>
                  </a:cubicBezTo>
                  <a:cubicBezTo>
                    <a:pt x="2304" y="421"/>
                    <a:pt x="2295" y="374"/>
                    <a:pt x="2299" y="353"/>
                  </a:cubicBezTo>
                  <a:cubicBezTo>
                    <a:pt x="2303" y="332"/>
                    <a:pt x="2291" y="300"/>
                    <a:pt x="2275" y="278"/>
                  </a:cubicBezTo>
                  <a:cubicBezTo>
                    <a:pt x="2260" y="255"/>
                    <a:pt x="2260" y="238"/>
                    <a:pt x="2250" y="206"/>
                  </a:cubicBezTo>
                  <a:cubicBezTo>
                    <a:pt x="2240" y="174"/>
                    <a:pt x="2220" y="120"/>
                    <a:pt x="2192" y="104"/>
                  </a:cubicBezTo>
                  <a:cubicBezTo>
                    <a:pt x="2164" y="88"/>
                    <a:pt x="2142" y="58"/>
                    <a:pt x="2132" y="50"/>
                  </a:cubicBezTo>
                  <a:cubicBezTo>
                    <a:pt x="2104" y="27"/>
                    <a:pt x="2082" y="26"/>
                    <a:pt x="2054" y="14"/>
                  </a:cubicBezTo>
                  <a:cubicBezTo>
                    <a:pt x="2026" y="2"/>
                    <a:pt x="1988" y="12"/>
                    <a:pt x="1950" y="6"/>
                  </a:cubicBezTo>
                  <a:cubicBezTo>
                    <a:pt x="1912" y="0"/>
                    <a:pt x="1866" y="12"/>
                    <a:pt x="1816" y="40"/>
                  </a:cubicBezTo>
                  <a:cubicBezTo>
                    <a:pt x="1766" y="68"/>
                    <a:pt x="1718" y="76"/>
                    <a:pt x="1690" y="72"/>
                  </a:cubicBezTo>
                  <a:cubicBezTo>
                    <a:pt x="1662" y="68"/>
                    <a:pt x="1650" y="68"/>
                    <a:pt x="1610" y="84"/>
                  </a:cubicBezTo>
                  <a:cubicBezTo>
                    <a:pt x="1570" y="100"/>
                    <a:pt x="1522" y="138"/>
                    <a:pt x="1410" y="92"/>
                  </a:cubicBezTo>
                  <a:cubicBezTo>
                    <a:pt x="1324" y="57"/>
                    <a:pt x="1235" y="50"/>
                    <a:pt x="1191" y="48"/>
                  </a:cubicBezTo>
                  <a:cubicBezTo>
                    <a:pt x="1145" y="48"/>
                    <a:pt x="1145" y="48"/>
                    <a:pt x="1145" y="48"/>
                  </a:cubicBezTo>
                  <a:cubicBezTo>
                    <a:pt x="1121" y="49"/>
                    <a:pt x="1077" y="52"/>
                    <a:pt x="1029" y="59"/>
                  </a:cubicBezTo>
                  <a:cubicBezTo>
                    <a:pt x="1003" y="63"/>
                    <a:pt x="978" y="40"/>
                    <a:pt x="935" y="50"/>
                  </a:cubicBezTo>
                  <a:cubicBezTo>
                    <a:pt x="895" y="63"/>
                    <a:pt x="891" y="94"/>
                    <a:pt x="873" y="101"/>
                  </a:cubicBezTo>
                  <a:cubicBezTo>
                    <a:pt x="780" y="139"/>
                    <a:pt x="746" y="104"/>
                    <a:pt x="709" y="89"/>
                  </a:cubicBezTo>
                  <a:cubicBezTo>
                    <a:pt x="669" y="73"/>
                    <a:pt x="680" y="34"/>
                    <a:pt x="627" y="23"/>
                  </a:cubicBezTo>
                  <a:cubicBezTo>
                    <a:pt x="576" y="13"/>
                    <a:pt x="550" y="86"/>
                    <a:pt x="487" y="51"/>
                  </a:cubicBezTo>
                  <a:cubicBezTo>
                    <a:pt x="437" y="23"/>
                    <a:pt x="395" y="0"/>
                    <a:pt x="357" y="6"/>
                  </a:cubicBezTo>
                  <a:cubicBezTo>
                    <a:pt x="319" y="12"/>
                    <a:pt x="281" y="2"/>
                    <a:pt x="253" y="14"/>
                  </a:cubicBezTo>
                  <a:cubicBezTo>
                    <a:pt x="225" y="26"/>
                    <a:pt x="226" y="29"/>
                    <a:pt x="178" y="45"/>
                  </a:cubicBezTo>
                  <a:cubicBezTo>
                    <a:pt x="139" y="58"/>
                    <a:pt x="124" y="41"/>
                    <a:pt x="89" y="71"/>
                  </a:cubicBezTo>
                  <a:cubicBezTo>
                    <a:pt x="47" y="106"/>
                    <a:pt x="76" y="167"/>
                    <a:pt x="57" y="206"/>
                  </a:cubicBezTo>
                  <a:cubicBezTo>
                    <a:pt x="42" y="236"/>
                    <a:pt x="47" y="255"/>
                    <a:pt x="31" y="278"/>
                  </a:cubicBezTo>
                  <a:cubicBezTo>
                    <a:pt x="15" y="300"/>
                    <a:pt x="4" y="332"/>
                    <a:pt x="8" y="353"/>
                  </a:cubicBezTo>
                  <a:cubicBezTo>
                    <a:pt x="12" y="374"/>
                    <a:pt x="6" y="403"/>
                    <a:pt x="3" y="432"/>
                  </a:cubicBezTo>
                  <a:cubicBezTo>
                    <a:pt x="0" y="452"/>
                    <a:pt x="8" y="466"/>
                    <a:pt x="11" y="499"/>
                  </a:cubicBezTo>
                  <a:cubicBezTo>
                    <a:pt x="14" y="531"/>
                    <a:pt x="1" y="582"/>
                    <a:pt x="26" y="614"/>
                  </a:cubicBezTo>
                  <a:cubicBezTo>
                    <a:pt x="45" y="639"/>
                    <a:pt x="55" y="642"/>
                    <a:pt x="50" y="660"/>
                  </a:cubicBezTo>
                  <a:cubicBezTo>
                    <a:pt x="45" y="678"/>
                    <a:pt x="48" y="696"/>
                    <a:pt x="62" y="713"/>
                  </a:cubicBezTo>
                  <a:cubicBezTo>
                    <a:pt x="64" y="716"/>
                    <a:pt x="67" y="720"/>
                    <a:pt x="68" y="724"/>
                  </a:cubicBezTo>
                  <a:cubicBezTo>
                    <a:pt x="67" y="709"/>
                    <a:pt x="67" y="709"/>
                    <a:pt x="67" y="709"/>
                  </a:cubicBezTo>
                  <a:cubicBezTo>
                    <a:pt x="67" y="709"/>
                    <a:pt x="63" y="687"/>
                    <a:pt x="69" y="684"/>
                  </a:cubicBezTo>
                  <a:cubicBezTo>
                    <a:pt x="75" y="680"/>
                    <a:pt x="78" y="693"/>
                    <a:pt x="79" y="704"/>
                  </a:cubicBezTo>
                  <a:cubicBezTo>
                    <a:pt x="80" y="715"/>
                    <a:pt x="90" y="734"/>
                    <a:pt x="98" y="748"/>
                  </a:cubicBezTo>
                  <a:cubicBezTo>
                    <a:pt x="106" y="762"/>
                    <a:pt x="117" y="773"/>
                    <a:pt x="123" y="768"/>
                  </a:cubicBezTo>
                  <a:cubicBezTo>
                    <a:pt x="129" y="763"/>
                    <a:pt x="120" y="754"/>
                    <a:pt x="111" y="739"/>
                  </a:cubicBezTo>
                  <a:cubicBezTo>
                    <a:pt x="103" y="724"/>
                    <a:pt x="78" y="681"/>
                    <a:pt x="84" y="673"/>
                  </a:cubicBezTo>
                  <a:cubicBezTo>
                    <a:pt x="90" y="666"/>
                    <a:pt x="109" y="707"/>
                    <a:pt x="118" y="701"/>
                  </a:cubicBezTo>
                  <a:cubicBezTo>
                    <a:pt x="127" y="696"/>
                    <a:pt x="92" y="664"/>
                    <a:pt x="107" y="648"/>
                  </a:cubicBezTo>
                  <a:cubicBezTo>
                    <a:pt x="112" y="642"/>
                    <a:pt x="122" y="666"/>
                    <a:pt x="127" y="675"/>
                  </a:cubicBezTo>
                  <a:cubicBezTo>
                    <a:pt x="133" y="684"/>
                    <a:pt x="143" y="705"/>
                    <a:pt x="154" y="730"/>
                  </a:cubicBezTo>
                  <a:cubicBezTo>
                    <a:pt x="165" y="755"/>
                    <a:pt x="182" y="781"/>
                    <a:pt x="189" y="768"/>
                  </a:cubicBezTo>
                  <a:cubicBezTo>
                    <a:pt x="197" y="754"/>
                    <a:pt x="173" y="757"/>
                    <a:pt x="162" y="710"/>
                  </a:cubicBezTo>
                  <a:cubicBezTo>
                    <a:pt x="157" y="691"/>
                    <a:pt x="137" y="655"/>
                    <a:pt x="129" y="647"/>
                  </a:cubicBezTo>
                  <a:cubicBezTo>
                    <a:pt x="122" y="640"/>
                    <a:pt x="119" y="624"/>
                    <a:pt x="125" y="619"/>
                  </a:cubicBezTo>
                  <a:cubicBezTo>
                    <a:pt x="131" y="614"/>
                    <a:pt x="144" y="638"/>
                    <a:pt x="153" y="640"/>
                  </a:cubicBezTo>
                  <a:cubicBezTo>
                    <a:pt x="162" y="642"/>
                    <a:pt x="164" y="650"/>
                    <a:pt x="173" y="661"/>
                  </a:cubicBezTo>
                  <a:cubicBezTo>
                    <a:pt x="181" y="673"/>
                    <a:pt x="199" y="698"/>
                    <a:pt x="206" y="684"/>
                  </a:cubicBezTo>
                  <a:cubicBezTo>
                    <a:pt x="214" y="671"/>
                    <a:pt x="175" y="643"/>
                    <a:pt x="182" y="635"/>
                  </a:cubicBezTo>
                  <a:cubicBezTo>
                    <a:pt x="190" y="628"/>
                    <a:pt x="233" y="687"/>
                    <a:pt x="247" y="703"/>
                  </a:cubicBezTo>
                  <a:cubicBezTo>
                    <a:pt x="261" y="719"/>
                    <a:pt x="274" y="740"/>
                    <a:pt x="284" y="730"/>
                  </a:cubicBezTo>
                  <a:cubicBezTo>
                    <a:pt x="294" y="720"/>
                    <a:pt x="261" y="689"/>
                    <a:pt x="245" y="679"/>
                  </a:cubicBezTo>
                  <a:cubicBezTo>
                    <a:pt x="230" y="668"/>
                    <a:pt x="220" y="634"/>
                    <a:pt x="208" y="616"/>
                  </a:cubicBezTo>
                  <a:cubicBezTo>
                    <a:pt x="197" y="598"/>
                    <a:pt x="167" y="588"/>
                    <a:pt x="171" y="578"/>
                  </a:cubicBezTo>
                  <a:cubicBezTo>
                    <a:pt x="176" y="568"/>
                    <a:pt x="203" y="591"/>
                    <a:pt x="222" y="596"/>
                  </a:cubicBezTo>
                  <a:cubicBezTo>
                    <a:pt x="241" y="600"/>
                    <a:pt x="253" y="612"/>
                    <a:pt x="268" y="631"/>
                  </a:cubicBezTo>
                  <a:cubicBezTo>
                    <a:pt x="282" y="649"/>
                    <a:pt x="332" y="682"/>
                    <a:pt x="338" y="665"/>
                  </a:cubicBezTo>
                  <a:cubicBezTo>
                    <a:pt x="345" y="649"/>
                    <a:pt x="309" y="652"/>
                    <a:pt x="288" y="615"/>
                  </a:cubicBezTo>
                  <a:cubicBezTo>
                    <a:pt x="280" y="600"/>
                    <a:pt x="271" y="596"/>
                    <a:pt x="257" y="592"/>
                  </a:cubicBezTo>
                  <a:cubicBezTo>
                    <a:pt x="243" y="587"/>
                    <a:pt x="223" y="579"/>
                    <a:pt x="226" y="565"/>
                  </a:cubicBezTo>
                  <a:cubicBezTo>
                    <a:pt x="228" y="551"/>
                    <a:pt x="255" y="566"/>
                    <a:pt x="267" y="570"/>
                  </a:cubicBezTo>
                  <a:cubicBezTo>
                    <a:pt x="279" y="573"/>
                    <a:pt x="294" y="582"/>
                    <a:pt x="301" y="588"/>
                  </a:cubicBezTo>
                  <a:cubicBezTo>
                    <a:pt x="308" y="594"/>
                    <a:pt x="328" y="605"/>
                    <a:pt x="333" y="594"/>
                  </a:cubicBezTo>
                  <a:cubicBezTo>
                    <a:pt x="339" y="584"/>
                    <a:pt x="313" y="581"/>
                    <a:pt x="306" y="573"/>
                  </a:cubicBezTo>
                  <a:cubicBezTo>
                    <a:pt x="298" y="566"/>
                    <a:pt x="284" y="560"/>
                    <a:pt x="268" y="556"/>
                  </a:cubicBezTo>
                  <a:cubicBezTo>
                    <a:pt x="252" y="552"/>
                    <a:pt x="232" y="556"/>
                    <a:pt x="231" y="545"/>
                  </a:cubicBezTo>
                  <a:cubicBezTo>
                    <a:pt x="231" y="534"/>
                    <a:pt x="253" y="531"/>
                    <a:pt x="253" y="531"/>
                  </a:cubicBezTo>
                  <a:cubicBezTo>
                    <a:pt x="267" y="526"/>
                    <a:pt x="267" y="526"/>
                    <a:pt x="267" y="526"/>
                  </a:cubicBezTo>
                  <a:cubicBezTo>
                    <a:pt x="252" y="525"/>
                    <a:pt x="236" y="522"/>
                    <a:pt x="225" y="515"/>
                  </a:cubicBezTo>
                  <a:cubicBezTo>
                    <a:pt x="201" y="502"/>
                    <a:pt x="187" y="487"/>
                    <a:pt x="175" y="482"/>
                  </a:cubicBezTo>
                  <a:cubicBezTo>
                    <a:pt x="164" y="477"/>
                    <a:pt x="156" y="440"/>
                    <a:pt x="153" y="428"/>
                  </a:cubicBezTo>
                  <a:cubicBezTo>
                    <a:pt x="150" y="416"/>
                    <a:pt x="140" y="386"/>
                    <a:pt x="121" y="364"/>
                  </a:cubicBezTo>
                  <a:cubicBezTo>
                    <a:pt x="102" y="342"/>
                    <a:pt x="96" y="285"/>
                    <a:pt x="115" y="262"/>
                  </a:cubicBezTo>
                  <a:cubicBezTo>
                    <a:pt x="129" y="247"/>
                    <a:pt x="158" y="239"/>
                    <a:pt x="179" y="227"/>
                  </a:cubicBezTo>
                  <a:cubicBezTo>
                    <a:pt x="201" y="215"/>
                    <a:pt x="231" y="176"/>
                    <a:pt x="237" y="159"/>
                  </a:cubicBezTo>
                  <a:cubicBezTo>
                    <a:pt x="242" y="141"/>
                    <a:pt x="253" y="135"/>
                    <a:pt x="263" y="129"/>
                  </a:cubicBezTo>
                  <a:cubicBezTo>
                    <a:pt x="274" y="124"/>
                    <a:pt x="298" y="117"/>
                    <a:pt x="313" y="105"/>
                  </a:cubicBezTo>
                  <a:cubicBezTo>
                    <a:pt x="327" y="93"/>
                    <a:pt x="354" y="105"/>
                    <a:pt x="379" y="107"/>
                  </a:cubicBezTo>
                  <a:cubicBezTo>
                    <a:pt x="406" y="108"/>
                    <a:pt x="453" y="148"/>
                    <a:pt x="490" y="145"/>
                  </a:cubicBezTo>
                  <a:cubicBezTo>
                    <a:pt x="527" y="143"/>
                    <a:pt x="569" y="171"/>
                    <a:pt x="595" y="189"/>
                  </a:cubicBezTo>
                  <a:cubicBezTo>
                    <a:pt x="622" y="207"/>
                    <a:pt x="658" y="179"/>
                    <a:pt x="689" y="189"/>
                  </a:cubicBezTo>
                  <a:cubicBezTo>
                    <a:pt x="702" y="194"/>
                    <a:pt x="748" y="211"/>
                    <a:pt x="765" y="251"/>
                  </a:cubicBezTo>
                  <a:cubicBezTo>
                    <a:pt x="781" y="291"/>
                    <a:pt x="807" y="357"/>
                    <a:pt x="811" y="435"/>
                  </a:cubicBezTo>
                  <a:cubicBezTo>
                    <a:pt x="815" y="512"/>
                    <a:pt x="819" y="616"/>
                    <a:pt x="866" y="691"/>
                  </a:cubicBezTo>
                  <a:cubicBezTo>
                    <a:pt x="905" y="752"/>
                    <a:pt x="897" y="783"/>
                    <a:pt x="901" y="803"/>
                  </a:cubicBezTo>
                  <a:cubicBezTo>
                    <a:pt x="905" y="823"/>
                    <a:pt x="905" y="884"/>
                    <a:pt x="925" y="903"/>
                  </a:cubicBezTo>
                  <a:cubicBezTo>
                    <a:pt x="925" y="903"/>
                    <a:pt x="898" y="881"/>
                    <a:pt x="878" y="887"/>
                  </a:cubicBezTo>
                  <a:cubicBezTo>
                    <a:pt x="858" y="892"/>
                    <a:pt x="835" y="951"/>
                    <a:pt x="877" y="1064"/>
                  </a:cubicBezTo>
                  <a:cubicBezTo>
                    <a:pt x="918" y="1177"/>
                    <a:pt x="927" y="1169"/>
                    <a:pt x="957" y="1421"/>
                  </a:cubicBezTo>
                  <a:cubicBezTo>
                    <a:pt x="957" y="1421"/>
                    <a:pt x="1033" y="1354"/>
                    <a:pt x="1160" y="1355"/>
                  </a:cubicBezTo>
                  <a:cubicBezTo>
                    <a:pt x="1274" y="1356"/>
                    <a:pt x="1349" y="1422"/>
                    <a:pt x="1349" y="1422"/>
                  </a:cubicBezTo>
                  <a:close/>
                </a:path>
              </a:pathLst>
            </a:custGeom>
            <a:noFill/>
            <a:ln w="12700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9" name="Freeform 25">
              <a:extLst>
                <a:ext uri="{FF2B5EF4-FFF2-40B4-BE49-F238E27FC236}">
                  <a16:creationId xmlns:a16="http://schemas.microsoft.com/office/drawing/2014/main" id="{1DF97EDF-71D7-42D8-B8BE-15E4FC0FFF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0" y="1112"/>
              <a:ext cx="1909" cy="2547"/>
            </a:xfrm>
            <a:custGeom>
              <a:avLst/>
              <a:gdLst>
                <a:gd name="T0" fmla="*/ 4491 w 1049"/>
                <a:gd name="T1" fmla="*/ 2855 h 1398"/>
                <a:gd name="T2" fmla="*/ 4997 w 1049"/>
                <a:gd name="T3" fmla="*/ 2981 h 1398"/>
                <a:gd name="T4" fmla="*/ 5772 w 1049"/>
                <a:gd name="T5" fmla="*/ 2746 h 1398"/>
                <a:gd name="T6" fmla="*/ 6100 w 1049"/>
                <a:gd name="T7" fmla="*/ 2031 h 1398"/>
                <a:gd name="T8" fmla="*/ 5800 w 1049"/>
                <a:gd name="T9" fmla="*/ 1308 h 1398"/>
                <a:gd name="T10" fmla="*/ 4641 w 1049"/>
                <a:gd name="T11" fmla="*/ 714 h 1398"/>
                <a:gd name="T12" fmla="*/ 3742 w 1049"/>
                <a:gd name="T13" fmla="*/ 647 h 1398"/>
                <a:gd name="T14" fmla="*/ 2639 w 1049"/>
                <a:gd name="T15" fmla="*/ 933 h 1398"/>
                <a:gd name="T16" fmla="*/ 1940 w 1049"/>
                <a:gd name="T17" fmla="*/ 2463 h 1398"/>
                <a:gd name="T18" fmla="*/ 1405 w 1049"/>
                <a:gd name="T19" fmla="*/ 4688 h 1398"/>
                <a:gd name="T20" fmla="*/ 1543 w 1049"/>
                <a:gd name="T21" fmla="*/ 5194 h 1398"/>
                <a:gd name="T22" fmla="*/ 1066 w 1049"/>
                <a:gd name="T23" fmla="*/ 8424 h 1398"/>
                <a:gd name="T24" fmla="*/ 983 w 1049"/>
                <a:gd name="T25" fmla="*/ 8138 h 1398"/>
                <a:gd name="T26" fmla="*/ 1006 w 1049"/>
                <a:gd name="T27" fmla="*/ 7794 h 1398"/>
                <a:gd name="T28" fmla="*/ 1090 w 1049"/>
                <a:gd name="T29" fmla="*/ 7342 h 1398"/>
                <a:gd name="T30" fmla="*/ 1228 w 1049"/>
                <a:gd name="T31" fmla="*/ 6774 h 1398"/>
                <a:gd name="T32" fmla="*/ 1381 w 1049"/>
                <a:gd name="T33" fmla="*/ 6216 h 1398"/>
                <a:gd name="T34" fmla="*/ 1507 w 1049"/>
                <a:gd name="T35" fmla="*/ 5653 h 1398"/>
                <a:gd name="T36" fmla="*/ 1494 w 1049"/>
                <a:gd name="T37" fmla="*/ 5364 h 1398"/>
                <a:gd name="T38" fmla="*/ 1043 w 1049"/>
                <a:gd name="T39" fmla="*/ 5726 h 1398"/>
                <a:gd name="T40" fmla="*/ 36 w 1049"/>
                <a:gd name="T41" fmla="*/ 5619 h 1398"/>
                <a:gd name="T42" fmla="*/ 206 w 1049"/>
                <a:gd name="T43" fmla="*/ 4305 h 1398"/>
                <a:gd name="T44" fmla="*/ 1259 w 1049"/>
                <a:gd name="T45" fmla="*/ 1705 h 1398"/>
                <a:gd name="T46" fmla="*/ 2730 w 1049"/>
                <a:gd name="T47" fmla="*/ 793 h 1398"/>
                <a:gd name="T48" fmla="*/ 3632 w 1049"/>
                <a:gd name="T49" fmla="*/ 521 h 1398"/>
                <a:gd name="T50" fmla="*/ 4633 w 1049"/>
                <a:gd name="T51" fmla="*/ 286 h 1398"/>
                <a:gd name="T52" fmla="*/ 5631 w 1049"/>
                <a:gd name="T53" fmla="*/ 219 h 1398"/>
                <a:gd name="T54" fmla="*/ 6104 w 1049"/>
                <a:gd name="T55" fmla="*/ 1184 h 1398"/>
                <a:gd name="T56" fmla="*/ 6184 w 1049"/>
                <a:gd name="T57" fmla="*/ 2092 h 1398"/>
                <a:gd name="T58" fmla="*/ 5772 w 1049"/>
                <a:gd name="T59" fmla="*/ 2848 h 1398"/>
                <a:gd name="T60" fmla="*/ 5021 w 1049"/>
                <a:gd name="T61" fmla="*/ 3090 h 1398"/>
                <a:gd name="T62" fmla="*/ 4213 w 1049"/>
                <a:gd name="T63" fmla="*/ 2831 h 139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49" h="1398">
                  <a:moveTo>
                    <a:pt x="699" y="468"/>
                  </a:moveTo>
                  <a:cubicBezTo>
                    <a:pt x="699" y="468"/>
                    <a:pt x="735" y="464"/>
                    <a:pt x="745" y="472"/>
                  </a:cubicBezTo>
                  <a:cubicBezTo>
                    <a:pt x="754" y="480"/>
                    <a:pt x="768" y="486"/>
                    <a:pt x="775" y="485"/>
                  </a:cubicBezTo>
                  <a:cubicBezTo>
                    <a:pt x="782" y="484"/>
                    <a:pt x="810" y="484"/>
                    <a:pt x="829" y="493"/>
                  </a:cubicBezTo>
                  <a:cubicBezTo>
                    <a:pt x="847" y="502"/>
                    <a:pt x="886" y="500"/>
                    <a:pt x="909" y="487"/>
                  </a:cubicBezTo>
                  <a:cubicBezTo>
                    <a:pt x="932" y="474"/>
                    <a:pt x="947" y="459"/>
                    <a:pt x="958" y="454"/>
                  </a:cubicBezTo>
                  <a:cubicBezTo>
                    <a:pt x="970" y="449"/>
                    <a:pt x="977" y="412"/>
                    <a:pt x="981" y="400"/>
                  </a:cubicBezTo>
                  <a:cubicBezTo>
                    <a:pt x="984" y="388"/>
                    <a:pt x="993" y="358"/>
                    <a:pt x="1012" y="336"/>
                  </a:cubicBezTo>
                  <a:cubicBezTo>
                    <a:pt x="1031" y="314"/>
                    <a:pt x="1041" y="254"/>
                    <a:pt x="1018" y="234"/>
                  </a:cubicBezTo>
                  <a:cubicBezTo>
                    <a:pt x="996" y="214"/>
                    <a:pt x="982" y="202"/>
                    <a:pt x="962" y="216"/>
                  </a:cubicBezTo>
                  <a:cubicBezTo>
                    <a:pt x="942" y="230"/>
                    <a:pt x="874" y="251"/>
                    <a:pt x="827" y="217"/>
                  </a:cubicBezTo>
                  <a:cubicBezTo>
                    <a:pt x="779" y="183"/>
                    <a:pt x="770" y="147"/>
                    <a:pt x="770" y="118"/>
                  </a:cubicBezTo>
                  <a:cubicBezTo>
                    <a:pt x="770" y="89"/>
                    <a:pt x="758" y="71"/>
                    <a:pt x="732" y="76"/>
                  </a:cubicBezTo>
                  <a:cubicBezTo>
                    <a:pt x="705" y="80"/>
                    <a:pt x="658" y="110"/>
                    <a:pt x="621" y="107"/>
                  </a:cubicBezTo>
                  <a:cubicBezTo>
                    <a:pt x="585" y="105"/>
                    <a:pt x="549" y="105"/>
                    <a:pt x="523" y="123"/>
                  </a:cubicBezTo>
                  <a:cubicBezTo>
                    <a:pt x="497" y="141"/>
                    <a:pt x="451" y="148"/>
                    <a:pt x="438" y="154"/>
                  </a:cubicBezTo>
                  <a:cubicBezTo>
                    <a:pt x="425" y="160"/>
                    <a:pt x="377" y="174"/>
                    <a:pt x="360" y="214"/>
                  </a:cubicBezTo>
                  <a:cubicBezTo>
                    <a:pt x="344" y="254"/>
                    <a:pt x="326" y="329"/>
                    <a:pt x="322" y="407"/>
                  </a:cubicBezTo>
                  <a:cubicBezTo>
                    <a:pt x="318" y="484"/>
                    <a:pt x="315" y="588"/>
                    <a:pt x="268" y="663"/>
                  </a:cubicBezTo>
                  <a:cubicBezTo>
                    <a:pt x="229" y="724"/>
                    <a:pt x="237" y="755"/>
                    <a:pt x="233" y="775"/>
                  </a:cubicBezTo>
                  <a:cubicBezTo>
                    <a:pt x="229" y="795"/>
                    <a:pt x="229" y="856"/>
                    <a:pt x="209" y="875"/>
                  </a:cubicBezTo>
                  <a:cubicBezTo>
                    <a:pt x="209" y="875"/>
                    <a:pt x="236" y="853"/>
                    <a:pt x="256" y="859"/>
                  </a:cubicBezTo>
                  <a:cubicBezTo>
                    <a:pt x="276" y="864"/>
                    <a:pt x="298" y="923"/>
                    <a:pt x="257" y="1036"/>
                  </a:cubicBezTo>
                  <a:cubicBezTo>
                    <a:pt x="216" y="1149"/>
                    <a:pt x="206" y="1141"/>
                    <a:pt x="177" y="1393"/>
                  </a:cubicBezTo>
                  <a:cubicBezTo>
                    <a:pt x="177" y="1393"/>
                    <a:pt x="171" y="1398"/>
                    <a:pt x="162" y="1393"/>
                  </a:cubicBezTo>
                  <a:cubicBezTo>
                    <a:pt x="154" y="1388"/>
                    <a:pt x="159" y="1357"/>
                    <a:pt x="163" y="1346"/>
                  </a:cubicBezTo>
                  <a:cubicBezTo>
                    <a:pt x="167" y="1335"/>
                    <a:pt x="170" y="1327"/>
                    <a:pt x="165" y="1318"/>
                  </a:cubicBezTo>
                  <a:cubicBezTo>
                    <a:pt x="160" y="1310"/>
                    <a:pt x="160" y="1297"/>
                    <a:pt x="167" y="1289"/>
                  </a:cubicBezTo>
                  <a:cubicBezTo>
                    <a:pt x="173" y="1282"/>
                    <a:pt x="180" y="1269"/>
                    <a:pt x="176" y="1256"/>
                  </a:cubicBezTo>
                  <a:cubicBezTo>
                    <a:pt x="172" y="1244"/>
                    <a:pt x="175" y="1222"/>
                    <a:pt x="181" y="1214"/>
                  </a:cubicBezTo>
                  <a:cubicBezTo>
                    <a:pt x="187" y="1206"/>
                    <a:pt x="194" y="1177"/>
                    <a:pt x="190" y="1165"/>
                  </a:cubicBezTo>
                  <a:cubicBezTo>
                    <a:pt x="187" y="1152"/>
                    <a:pt x="191" y="1132"/>
                    <a:pt x="204" y="1120"/>
                  </a:cubicBezTo>
                  <a:cubicBezTo>
                    <a:pt x="217" y="1108"/>
                    <a:pt x="219" y="1089"/>
                    <a:pt x="217" y="1075"/>
                  </a:cubicBezTo>
                  <a:cubicBezTo>
                    <a:pt x="214" y="1061"/>
                    <a:pt x="221" y="1040"/>
                    <a:pt x="229" y="1028"/>
                  </a:cubicBezTo>
                  <a:cubicBezTo>
                    <a:pt x="238" y="1017"/>
                    <a:pt x="246" y="992"/>
                    <a:pt x="240" y="980"/>
                  </a:cubicBezTo>
                  <a:cubicBezTo>
                    <a:pt x="235" y="967"/>
                    <a:pt x="235" y="946"/>
                    <a:pt x="250" y="935"/>
                  </a:cubicBezTo>
                  <a:cubicBezTo>
                    <a:pt x="265" y="924"/>
                    <a:pt x="259" y="916"/>
                    <a:pt x="254" y="909"/>
                  </a:cubicBezTo>
                  <a:cubicBezTo>
                    <a:pt x="249" y="903"/>
                    <a:pt x="247" y="892"/>
                    <a:pt x="248" y="887"/>
                  </a:cubicBezTo>
                  <a:cubicBezTo>
                    <a:pt x="249" y="882"/>
                    <a:pt x="242" y="868"/>
                    <a:pt x="221" y="888"/>
                  </a:cubicBezTo>
                  <a:cubicBezTo>
                    <a:pt x="200" y="908"/>
                    <a:pt x="187" y="926"/>
                    <a:pt x="173" y="947"/>
                  </a:cubicBezTo>
                  <a:cubicBezTo>
                    <a:pt x="159" y="969"/>
                    <a:pt x="125" y="1017"/>
                    <a:pt x="74" y="1017"/>
                  </a:cubicBezTo>
                  <a:cubicBezTo>
                    <a:pt x="23" y="1017"/>
                    <a:pt x="0" y="988"/>
                    <a:pt x="6" y="929"/>
                  </a:cubicBezTo>
                  <a:cubicBezTo>
                    <a:pt x="11" y="871"/>
                    <a:pt x="18" y="787"/>
                    <a:pt x="16" y="771"/>
                  </a:cubicBezTo>
                  <a:cubicBezTo>
                    <a:pt x="14" y="754"/>
                    <a:pt x="24" y="731"/>
                    <a:pt x="34" y="712"/>
                  </a:cubicBezTo>
                  <a:cubicBezTo>
                    <a:pt x="45" y="693"/>
                    <a:pt x="64" y="616"/>
                    <a:pt x="70" y="562"/>
                  </a:cubicBezTo>
                  <a:cubicBezTo>
                    <a:pt x="76" y="508"/>
                    <a:pt x="93" y="354"/>
                    <a:pt x="209" y="282"/>
                  </a:cubicBezTo>
                  <a:cubicBezTo>
                    <a:pt x="325" y="210"/>
                    <a:pt x="350" y="194"/>
                    <a:pt x="366" y="178"/>
                  </a:cubicBezTo>
                  <a:cubicBezTo>
                    <a:pt x="382" y="162"/>
                    <a:pt x="419" y="139"/>
                    <a:pt x="453" y="131"/>
                  </a:cubicBezTo>
                  <a:cubicBezTo>
                    <a:pt x="487" y="123"/>
                    <a:pt x="504" y="120"/>
                    <a:pt x="518" y="106"/>
                  </a:cubicBezTo>
                  <a:cubicBezTo>
                    <a:pt x="532" y="92"/>
                    <a:pt x="576" y="84"/>
                    <a:pt x="603" y="86"/>
                  </a:cubicBezTo>
                  <a:cubicBezTo>
                    <a:pt x="630" y="88"/>
                    <a:pt x="653" y="89"/>
                    <a:pt x="673" y="78"/>
                  </a:cubicBezTo>
                  <a:cubicBezTo>
                    <a:pt x="693" y="67"/>
                    <a:pt x="746" y="47"/>
                    <a:pt x="769" y="47"/>
                  </a:cubicBezTo>
                  <a:cubicBezTo>
                    <a:pt x="792" y="47"/>
                    <a:pt x="802" y="44"/>
                    <a:pt x="814" y="38"/>
                  </a:cubicBezTo>
                  <a:cubicBezTo>
                    <a:pt x="826" y="31"/>
                    <a:pt x="874" y="0"/>
                    <a:pt x="934" y="36"/>
                  </a:cubicBezTo>
                  <a:cubicBezTo>
                    <a:pt x="995" y="71"/>
                    <a:pt x="1004" y="126"/>
                    <a:pt x="1004" y="148"/>
                  </a:cubicBezTo>
                  <a:cubicBezTo>
                    <a:pt x="1003" y="170"/>
                    <a:pt x="1001" y="181"/>
                    <a:pt x="1013" y="196"/>
                  </a:cubicBezTo>
                  <a:cubicBezTo>
                    <a:pt x="1024" y="211"/>
                    <a:pt x="1049" y="236"/>
                    <a:pt x="1048" y="273"/>
                  </a:cubicBezTo>
                  <a:cubicBezTo>
                    <a:pt x="1048" y="311"/>
                    <a:pt x="1037" y="332"/>
                    <a:pt x="1026" y="346"/>
                  </a:cubicBezTo>
                  <a:cubicBezTo>
                    <a:pt x="1014" y="359"/>
                    <a:pt x="996" y="392"/>
                    <a:pt x="992" y="416"/>
                  </a:cubicBezTo>
                  <a:cubicBezTo>
                    <a:pt x="988" y="439"/>
                    <a:pt x="981" y="458"/>
                    <a:pt x="958" y="471"/>
                  </a:cubicBezTo>
                  <a:cubicBezTo>
                    <a:pt x="935" y="485"/>
                    <a:pt x="917" y="498"/>
                    <a:pt x="906" y="505"/>
                  </a:cubicBezTo>
                  <a:cubicBezTo>
                    <a:pt x="896" y="512"/>
                    <a:pt x="849" y="520"/>
                    <a:pt x="833" y="511"/>
                  </a:cubicBezTo>
                  <a:cubicBezTo>
                    <a:pt x="817" y="502"/>
                    <a:pt x="769" y="491"/>
                    <a:pt x="761" y="506"/>
                  </a:cubicBezTo>
                  <a:lnTo>
                    <a:pt x="699" y="468"/>
                  </a:lnTo>
                  <a:close/>
                </a:path>
              </a:pathLst>
            </a:custGeom>
            <a:solidFill>
              <a:srgbClr val="F3B2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0" name="Freeform 26">
              <a:extLst>
                <a:ext uri="{FF2B5EF4-FFF2-40B4-BE49-F238E27FC236}">
                  <a16:creationId xmlns:a16="http://schemas.microsoft.com/office/drawing/2014/main" id="{99C22612-0E38-4BFF-99B1-A90E48D7E1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0" y="1112"/>
              <a:ext cx="1909" cy="2547"/>
            </a:xfrm>
            <a:custGeom>
              <a:avLst/>
              <a:gdLst>
                <a:gd name="T0" fmla="*/ 4491 w 1049"/>
                <a:gd name="T1" fmla="*/ 2855 h 1398"/>
                <a:gd name="T2" fmla="*/ 4997 w 1049"/>
                <a:gd name="T3" fmla="*/ 2981 h 1398"/>
                <a:gd name="T4" fmla="*/ 5772 w 1049"/>
                <a:gd name="T5" fmla="*/ 2746 h 1398"/>
                <a:gd name="T6" fmla="*/ 6100 w 1049"/>
                <a:gd name="T7" fmla="*/ 2031 h 1398"/>
                <a:gd name="T8" fmla="*/ 5800 w 1049"/>
                <a:gd name="T9" fmla="*/ 1308 h 1398"/>
                <a:gd name="T10" fmla="*/ 4641 w 1049"/>
                <a:gd name="T11" fmla="*/ 714 h 1398"/>
                <a:gd name="T12" fmla="*/ 3742 w 1049"/>
                <a:gd name="T13" fmla="*/ 647 h 1398"/>
                <a:gd name="T14" fmla="*/ 2639 w 1049"/>
                <a:gd name="T15" fmla="*/ 933 h 1398"/>
                <a:gd name="T16" fmla="*/ 1940 w 1049"/>
                <a:gd name="T17" fmla="*/ 2463 h 1398"/>
                <a:gd name="T18" fmla="*/ 1405 w 1049"/>
                <a:gd name="T19" fmla="*/ 4688 h 1398"/>
                <a:gd name="T20" fmla="*/ 1543 w 1049"/>
                <a:gd name="T21" fmla="*/ 5194 h 1398"/>
                <a:gd name="T22" fmla="*/ 1066 w 1049"/>
                <a:gd name="T23" fmla="*/ 8424 h 1398"/>
                <a:gd name="T24" fmla="*/ 983 w 1049"/>
                <a:gd name="T25" fmla="*/ 8138 h 1398"/>
                <a:gd name="T26" fmla="*/ 1006 w 1049"/>
                <a:gd name="T27" fmla="*/ 7800 h 1398"/>
                <a:gd name="T28" fmla="*/ 1090 w 1049"/>
                <a:gd name="T29" fmla="*/ 7349 h 1398"/>
                <a:gd name="T30" fmla="*/ 1228 w 1049"/>
                <a:gd name="T31" fmla="*/ 6777 h 1398"/>
                <a:gd name="T32" fmla="*/ 1381 w 1049"/>
                <a:gd name="T33" fmla="*/ 6224 h 1398"/>
                <a:gd name="T34" fmla="*/ 1507 w 1049"/>
                <a:gd name="T35" fmla="*/ 5659 h 1398"/>
                <a:gd name="T36" fmla="*/ 1494 w 1049"/>
                <a:gd name="T37" fmla="*/ 5371 h 1398"/>
                <a:gd name="T38" fmla="*/ 1043 w 1049"/>
                <a:gd name="T39" fmla="*/ 5726 h 1398"/>
                <a:gd name="T40" fmla="*/ 36 w 1049"/>
                <a:gd name="T41" fmla="*/ 5619 h 1398"/>
                <a:gd name="T42" fmla="*/ 206 w 1049"/>
                <a:gd name="T43" fmla="*/ 4305 h 1398"/>
                <a:gd name="T44" fmla="*/ 1259 w 1049"/>
                <a:gd name="T45" fmla="*/ 1705 h 1398"/>
                <a:gd name="T46" fmla="*/ 2730 w 1049"/>
                <a:gd name="T47" fmla="*/ 793 h 1398"/>
                <a:gd name="T48" fmla="*/ 3632 w 1049"/>
                <a:gd name="T49" fmla="*/ 521 h 1398"/>
                <a:gd name="T50" fmla="*/ 4633 w 1049"/>
                <a:gd name="T51" fmla="*/ 286 h 1398"/>
                <a:gd name="T52" fmla="*/ 5631 w 1049"/>
                <a:gd name="T53" fmla="*/ 219 h 1398"/>
                <a:gd name="T54" fmla="*/ 6104 w 1049"/>
                <a:gd name="T55" fmla="*/ 1184 h 1398"/>
                <a:gd name="T56" fmla="*/ 6184 w 1049"/>
                <a:gd name="T57" fmla="*/ 2092 h 1398"/>
                <a:gd name="T58" fmla="*/ 5772 w 1049"/>
                <a:gd name="T59" fmla="*/ 2848 h 1398"/>
                <a:gd name="T60" fmla="*/ 5021 w 1049"/>
                <a:gd name="T61" fmla="*/ 3090 h 1398"/>
                <a:gd name="T62" fmla="*/ 4213 w 1049"/>
                <a:gd name="T63" fmla="*/ 2831 h 139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49" h="1398">
                  <a:moveTo>
                    <a:pt x="699" y="468"/>
                  </a:moveTo>
                  <a:cubicBezTo>
                    <a:pt x="699" y="468"/>
                    <a:pt x="735" y="464"/>
                    <a:pt x="745" y="472"/>
                  </a:cubicBezTo>
                  <a:cubicBezTo>
                    <a:pt x="754" y="480"/>
                    <a:pt x="768" y="486"/>
                    <a:pt x="775" y="485"/>
                  </a:cubicBezTo>
                  <a:cubicBezTo>
                    <a:pt x="782" y="484"/>
                    <a:pt x="810" y="484"/>
                    <a:pt x="829" y="493"/>
                  </a:cubicBezTo>
                  <a:cubicBezTo>
                    <a:pt x="847" y="502"/>
                    <a:pt x="886" y="500"/>
                    <a:pt x="909" y="487"/>
                  </a:cubicBezTo>
                  <a:cubicBezTo>
                    <a:pt x="932" y="474"/>
                    <a:pt x="947" y="459"/>
                    <a:pt x="958" y="454"/>
                  </a:cubicBezTo>
                  <a:cubicBezTo>
                    <a:pt x="970" y="449"/>
                    <a:pt x="977" y="412"/>
                    <a:pt x="981" y="400"/>
                  </a:cubicBezTo>
                  <a:cubicBezTo>
                    <a:pt x="984" y="388"/>
                    <a:pt x="993" y="358"/>
                    <a:pt x="1012" y="336"/>
                  </a:cubicBezTo>
                  <a:cubicBezTo>
                    <a:pt x="1031" y="314"/>
                    <a:pt x="1041" y="254"/>
                    <a:pt x="1018" y="234"/>
                  </a:cubicBezTo>
                  <a:cubicBezTo>
                    <a:pt x="996" y="214"/>
                    <a:pt x="982" y="202"/>
                    <a:pt x="962" y="216"/>
                  </a:cubicBezTo>
                  <a:cubicBezTo>
                    <a:pt x="942" y="230"/>
                    <a:pt x="874" y="251"/>
                    <a:pt x="827" y="217"/>
                  </a:cubicBezTo>
                  <a:cubicBezTo>
                    <a:pt x="779" y="183"/>
                    <a:pt x="770" y="147"/>
                    <a:pt x="770" y="118"/>
                  </a:cubicBezTo>
                  <a:cubicBezTo>
                    <a:pt x="770" y="89"/>
                    <a:pt x="758" y="71"/>
                    <a:pt x="732" y="76"/>
                  </a:cubicBezTo>
                  <a:cubicBezTo>
                    <a:pt x="705" y="80"/>
                    <a:pt x="658" y="110"/>
                    <a:pt x="621" y="107"/>
                  </a:cubicBezTo>
                  <a:cubicBezTo>
                    <a:pt x="585" y="105"/>
                    <a:pt x="549" y="105"/>
                    <a:pt x="523" y="123"/>
                  </a:cubicBezTo>
                  <a:cubicBezTo>
                    <a:pt x="497" y="141"/>
                    <a:pt x="451" y="148"/>
                    <a:pt x="438" y="154"/>
                  </a:cubicBezTo>
                  <a:cubicBezTo>
                    <a:pt x="425" y="160"/>
                    <a:pt x="377" y="174"/>
                    <a:pt x="360" y="214"/>
                  </a:cubicBezTo>
                  <a:cubicBezTo>
                    <a:pt x="344" y="254"/>
                    <a:pt x="326" y="329"/>
                    <a:pt x="322" y="407"/>
                  </a:cubicBezTo>
                  <a:cubicBezTo>
                    <a:pt x="318" y="484"/>
                    <a:pt x="315" y="588"/>
                    <a:pt x="268" y="663"/>
                  </a:cubicBezTo>
                  <a:cubicBezTo>
                    <a:pt x="229" y="724"/>
                    <a:pt x="237" y="755"/>
                    <a:pt x="233" y="775"/>
                  </a:cubicBezTo>
                  <a:cubicBezTo>
                    <a:pt x="229" y="795"/>
                    <a:pt x="229" y="856"/>
                    <a:pt x="209" y="875"/>
                  </a:cubicBezTo>
                  <a:cubicBezTo>
                    <a:pt x="209" y="875"/>
                    <a:pt x="236" y="853"/>
                    <a:pt x="256" y="859"/>
                  </a:cubicBezTo>
                  <a:cubicBezTo>
                    <a:pt x="276" y="864"/>
                    <a:pt x="298" y="923"/>
                    <a:pt x="257" y="1036"/>
                  </a:cubicBezTo>
                  <a:cubicBezTo>
                    <a:pt x="216" y="1149"/>
                    <a:pt x="206" y="1141"/>
                    <a:pt x="177" y="1393"/>
                  </a:cubicBezTo>
                  <a:cubicBezTo>
                    <a:pt x="177" y="1393"/>
                    <a:pt x="171" y="1398"/>
                    <a:pt x="162" y="1393"/>
                  </a:cubicBezTo>
                  <a:cubicBezTo>
                    <a:pt x="154" y="1388"/>
                    <a:pt x="159" y="1357"/>
                    <a:pt x="163" y="1346"/>
                  </a:cubicBezTo>
                  <a:cubicBezTo>
                    <a:pt x="167" y="1335"/>
                    <a:pt x="170" y="1327"/>
                    <a:pt x="165" y="1319"/>
                  </a:cubicBezTo>
                  <a:cubicBezTo>
                    <a:pt x="160" y="1310"/>
                    <a:pt x="160" y="1297"/>
                    <a:pt x="167" y="1290"/>
                  </a:cubicBezTo>
                  <a:cubicBezTo>
                    <a:pt x="173" y="1282"/>
                    <a:pt x="180" y="1269"/>
                    <a:pt x="176" y="1257"/>
                  </a:cubicBezTo>
                  <a:cubicBezTo>
                    <a:pt x="172" y="1244"/>
                    <a:pt x="175" y="1223"/>
                    <a:pt x="181" y="1215"/>
                  </a:cubicBezTo>
                  <a:cubicBezTo>
                    <a:pt x="187" y="1207"/>
                    <a:pt x="194" y="1178"/>
                    <a:pt x="190" y="1165"/>
                  </a:cubicBezTo>
                  <a:cubicBezTo>
                    <a:pt x="187" y="1153"/>
                    <a:pt x="191" y="1133"/>
                    <a:pt x="204" y="1121"/>
                  </a:cubicBezTo>
                  <a:cubicBezTo>
                    <a:pt x="217" y="1109"/>
                    <a:pt x="219" y="1090"/>
                    <a:pt x="217" y="1076"/>
                  </a:cubicBezTo>
                  <a:cubicBezTo>
                    <a:pt x="214" y="1062"/>
                    <a:pt x="221" y="1040"/>
                    <a:pt x="229" y="1029"/>
                  </a:cubicBezTo>
                  <a:cubicBezTo>
                    <a:pt x="238" y="1017"/>
                    <a:pt x="246" y="993"/>
                    <a:pt x="240" y="980"/>
                  </a:cubicBezTo>
                  <a:cubicBezTo>
                    <a:pt x="235" y="968"/>
                    <a:pt x="235" y="947"/>
                    <a:pt x="250" y="936"/>
                  </a:cubicBezTo>
                  <a:cubicBezTo>
                    <a:pt x="265" y="925"/>
                    <a:pt x="259" y="916"/>
                    <a:pt x="254" y="910"/>
                  </a:cubicBezTo>
                  <a:cubicBezTo>
                    <a:pt x="249" y="903"/>
                    <a:pt x="247" y="893"/>
                    <a:pt x="248" y="888"/>
                  </a:cubicBezTo>
                  <a:cubicBezTo>
                    <a:pt x="249" y="883"/>
                    <a:pt x="242" y="869"/>
                    <a:pt x="221" y="889"/>
                  </a:cubicBezTo>
                  <a:cubicBezTo>
                    <a:pt x="200" y="909"/>
                    <a:pt x="187" y="926"/>
                    <a:pt x="173" y="947"/>
                  </a:cubicBezTo>
                  <a:cubicBezTo>
                    <a:pt x="159" y="969"/>
                    <a:pt x="125" y="1017"/>
                    <a:pt x="74" y="1017"/>
                  </a:cubicBezTo>
                  <a:cubicBezTo>
                    <a:pt x="23" y="1017"/>
                    <a:pt x="0" y="988"/>
                    <a:pt x="6" y="929"/>
                  </a:cubicBezTo>
                  <a:cubicBezTo>
                    <a:pt x="11" y="871"/>
                    <a:pt x="18" y="787"/>
                    <a:pt x="16" y="771"/>
                  </a:cubicBezTo>
                  <a:cubicBezTo>
                    <a:pt x="14" y="754"/>
                    <a:pt x="24" y="731"/>
                    <a:pt x="34" y="712"/>
                  </a:cubicBezTo>
                  <a:cubicBezTo>
                    <a:pt x="45" y="693"/>
                    <a:pt x="64" y="616"/>
                    <a:pt x="70" y="562"/>
                  </a:cubicBezTo>
                  <a:cubicBezTo>
                    <a:pt x="76" y="508"/>
                    <a:pt x="93" y="354"/>
                    <a:pt x="209" y="282"/>
                  </a:cubicBezTo>
                  <a:cubicBezTo>
                    <a:pt x="325" y="210"/>
                    <a:pt x="350" y="194"/>
                    <a:pt x="366" y="178"/>
                  </a:cubicBezTo>
                  <a:cubicBezTo>
                    <a:pt x="382" y="162"/>
                    <a:pt x="419" y="139"/>
                    <a:pt x="453" y="131"/>
                  </a:cubicBezTo>
                  <a:cubicBezTo>
                    <a:pt x="487" y="123"/>
                    <a:pt x="504" y="120"/>
                    <a:pt x="518" y="106"/>
                  </a:cubicBezTo>
                  <a:cubicBezTo>
                    <a:pt x="532" y="92"/>
                    <a:pt x="576" y="84"/>
                    <a:pt x="603" y="86"/>
                  </a:cubicBezTo>
                  <a:cubicBezTo>
                    <a:pt x="630" y="88"/>
                    <a:pt x="653" y="89"/>
                    <a:pt x="673" y="78"/>
                  </a:cubicBezTo>
                  <a:cubicBezTo>
                    <a:pt x="693" y="67"/>
                    <a:pt x="746" y="47"/>
                    <a:pt x="769" y="47"/>
                  </a:cubicBezTo>
                  <a:cubicBezTo>
                    <a:pt x="792" y="47"/>
                    <a:pt x="802" y="44"/>
                    <a:pt x="814" y="38"/>
                  </a:cubicBezTo>
                  <a:cubicBezTo>
                    <a:pt x="826" y="31"/>
                    <a:pt x="874" y="0"/>
                    <a:pt x="934" y="36"/>
                  </a:cubicBezTo>
                  <a:cubicBezTo>
                    <a:pt x="995" y="71"/>
                    <a:pt x="1004" y="126"/>
                    <a:pt x="1004" y="148"/>
                  </a:cubicBezTo>
                  <a:cubicBezTo>
                    <a:pt x="1003" y="170"/>
                    <a:pt x="1001" y="181"/>
                    <a:pt x="1013" y="196"/>
                  </a:cubicBezTo>
                  <a:cubicBezTo>
                    <a:pt x="1024" y="211"/>
                    <a:pt x="1049" y="236"/>
                    <a:pt x="1048" y="273"/>
                  </a:cubicBezTo>
                  <a:cubicBezTo>
                    <a:pt x="1048" y="311"/>
                    <a:pt x="1037" y="332"/>
                    <a:pt x="1026" y="346"/>
                  </a:cubicBezTo>
                  <a:cubicBezTo>
                    <a:pt x="1014" y="359"/>
                    <a:pt x="996" y="392"/>
                    <a:pt x="992" y="416"/>
                  </a:cubicBezTo>
                  <a:cubicBezTo>
                    <a:pt x="988" y="439"/>
                    <a:pt x="981" y="458"/>
                    <a:pt x="958" y="471"/>
                  </a:cubicBezTo>
                  <a:cubicBezTo>
                    <a:pt x="935" y="485"/>
                    <a:pt x="917" y="498"/>
                    <a:pt x="906" y="505"/>
                  </a:cubicBezTo>
                  <a:cubicBezTo>
                    <a:pt x="896" y="512"/>
                    <a:pt x="849" y="520"/>
                    <a:pt x="833" y="511"/>
                  </a:cubicBezTo>
                  <a:cubicBezTo>
                    <a:pt x="817" y="502"/>
                    <a:pt x="769" y="491"/>
                    <a:pt x="761" y="506"/>
                  </a:cubicBezTo>
                  <a:lnTo>
                    <a:pt x="699" y="468"/>
                  </a:lnTo>
                  <a:close/>
                </a:path>
              </a:pathLst>
            </a:custGeom>
            <a:noFill/>
            <a:ln w="12700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1" name="Freeform 27">
              <a:extLst>
                <a:ext uri="{FF2B5EF4-FFF2-40B4-BE49-F238E27FC236}">
                  <a16:creationId xmlns:a16="http://schemas.microsoft.com/office/drawing/2014/main" id="{B28BD574-3EED-4620-8FBB-4E66BE9AB9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0" y="1872"/>
              <a:ext cx="567" cy="466"/>
            </a:xfrm>
            <a:custGeom>
              <a:avLst/>
              <a:gdLst>
                <a:gd name="T0" fmla="*/ 258 w 312"/>
                <a:gd name="T1" fmla="*/ 175 h 256"/>
                <a:gd name="T2" fmla="*/ 683 w 312"/>
                <a:gd name="T3" fmla="*/ 84 h 256"/>
                <a:gd name="T4" fmla="*/ 985 w 312"/>
                <a:gd name="T5" fmla="*/ 146 h 256"/>
                <a:gd name="T6" fmla="*/ 1265 w 312"/>
                <a:gd name="T7" fmla="*/ 213 h 256"/>
                <a:gd name="T8" fmla="*/ 1572 w 312"/>
                <a:gd name="T9" fmla="*/ 388 h 256"/>
                <a:gd name="T10" fmla="*/ 1799 w 312"/>
                <a:gd name="T11" fmla="*/ 617 h 256"/>
                <a:gd name="T12" fmla="*/ 1799 w 312"/>
                <a:gd name="T13" fmla="*/ 1098 h 256"/>
                <a:gd name="T14" fmla="*/ 1668 w 312"/>
                <a:gd name="T15" fmla="*/ 1296 h 256"/>
                <a:gd name="T16" fmla="*/ 1345 w 312"/>
                <a:gd name="T17" fmla="*/ 1471 h 256"/>
                <a:gd name="T18" fmla="*/ 941 w 312"/>
                <a:gd name="T19" fmla="*/ 1429 h 256"/>
                <a:gd name="T20" fmla="*/ 403 w 312"/>
                <a:gd name="T21" fmla="*/ 1079 h 256"/>
                <a:gd name="T22" fmla="*/ 278 w 312"/>
                <a:gd name="T23" fmla="*/ 748 h 256"/>
                <a:gd name="T24" fmla="*/ 258 w 312"/>
                <a:gd name="T25" fmla="*/ 175 h 2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12" h="256">
                  <a:moveTo>
                    <a:pt x="43" y="29"/>
                  </a:moveTo>
                  <a:cubicBezTo>
                    <a:pt x="56" y="19"/>
                    <a:pt x="87" y="0"/>
                    <a:pt x="114" y="14"/>
                  </a:cubicBezTo>
                  <a:cubicBezTo>
                    <a:pt x="141" y="29"/>
                    <a:pt x="156" y="25"/>
                    <a:pt x="164" y="24"/>
                  </a:cubicBezTo>
                  <a:cubicBezTo>
                    <a:pt x="173" y="24"/>
                    <a:pt x="196" y="20"/>
                    <a:pt x="211" y="35"/>
                  </a:cubicBezTo>
                  <a:cubicBezTo>
                    <a:pt x="225" y="50"/>
                    <a:pt x="250" y="60"/>
                    <a:pt x="262" y="64"/>
                  </a:cubicBezTo>
                  <a:cubicBezTo>
                    <a:pt x="273" y="68"/>
                    <a:pt x="292" y="82"/>
                    <a:pt x="300" y="102"/>
                  </a:cubicBezTo>
                  <a:cubicBezTo>
                    <a:pt x="308" y="123"/>
                    <a:pt x="312" y="167"/>
                    <a:pt x="300" y="182"/>
                  </a:cubicBezTo>
                  <a:cubicBezTo>
                    <a:pt x="288" y="197"/>
                    <a:pt x="281" y="202"/>
                    <a:pt x="278" y="215"/>
                  </a:cubicBezTo>
                  <a:cubicBezTo>
                    <a:pt x="275" y="229"/>
                    <a:pt x="249" y="256"/>
                    <a:pt x="224" y="244"/>
                  </a:cubicBezTo>
                  <a:cubicBezTo>
                    <a:pt x="199" y="232"/>
                    <a:pt x="166" y="238"/>
                    <a:pt x="157" y="237"/>
                  </a:cubicBezTo>
                  <a:cubicBezTo>
                    <a:pt x="127" y="236"/>
                    <a:pt x="78" y="211"/>
                    <a:pt x="67" y="179"/>
                  </a:cubicBezTo>
                  <a:cubicBezTo>
                    <a:pt x="57" y="147"/>
                    <a:pt x="54" y="138"/>
                    <a:pt x="46" y="124"/>
                  </a:cubicBezTo>
                  <a:cubicBezTo>
                    <a:pt x="37" y="110"/>
                    <a:pt x="0" y="62"/>
                    <a:pt x="43" y="29"/>
                  </a:cubicBezTo>
                  <a:close/>
                </a:path>
              </a:pathLst>
            </a:custGeom>
            <a:solidFill>
              <a:srgbClr val="F3B2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2" name="Freeform 28">
              <a:extLst>
                <a:ext uri="{FF2B5EF4-FFF2-40B4-BE49-F238E27FC236}">
                  <a16:creationId xmlns:a16="http://schemas.microsoft.com/office/drawing/2014/main" id="{ECD4BDE9-C559-4E33-8DE5-C11148754A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5" y="1890"/>
              <a:ext cx="520" cy="430"/>
            </a:xfrm>
            <a:custGeom>
              <a:avLst/>
              <a:gdLst>
                <a:gd name="T0" fmla="*/ 235 w 286"/>
                <a:gd name="T1" fmla="*/ 162 h 236"/>
                <a:gd name="T2" fmla="*/ 625 w 286"/>
                <a:gd name="T3" fmla="*/ 86 h 236"/>
                <a:gd name="T4" fmla="*/ 902 w 286"/>
                <a:gd name="T5" fmla="*/ 140 h 236"/>
                <a:gd name="T6" fmla="*/ 1160 w 286"/>
                <a:gd name="T7" fmla="*/ 199 h 236"/>
                <a:gd name="T8" fmla="*/ 1442 w 286"/>
                <a:gd name="T9" fmla="*/ 359 h 236"/>
                <a:gd name="T10" fmla="*/ 1653 w 286"/>
                <a:gd name="T11" fmla="*/ 568 h 236"/>
                <a:gd name="T12" fmla="*/ 1653 w 286"/>
                <a:gd name="T13" fmla="*/ 1017 h 236"/>
                <a:gd name="T14" fmla="*/ 1535 w 286"/>
                <a:gd name="T15" fmla="*/ 1199 h 236"/>
                <a:gd name="T16" fmla="*/ 1233 w 286"/>
                <a:gd name="T17" fmla="*/ 1361 h 236"/>
                <a:gd name="T18" fmla="*/ 865 w 286"/>
                <a:gd name="T19" fmla="*/ 1325 h 236"/>
                <a:gd name="T20" fmla="*/ 367 w 286"/>
                <a:gd name="T21" fmla="*/ 998 h 236"/>
                <a:gd name="T22" fmla="*/ 247 w 286"/>
                <a:gd name="T23" fmla="*/ 698 h 236"/>
                <a:gd name="T24" fmla="*/ 235 w 286"/>
                <a:gd name="T25" fmla="*/ 162 h 2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86" h="236">
                  <a:moveTo>
                    <a:pt x="39" y="27"/>
                  </a:moveTo>
                  <a:cubicBezTo>
                    <a:pt x="51" y="17"/>
                    <a:pt x="79" y="0"/>
                    <a:pt x="104" y="14"/>
                  </a:cubicBezTo>
                  <a:cubicBezTo>
                    <a:pt x="129" y="27"/>
                    <a:pt x="143" y="23"/>
                    <a:pt x="150" y="23"/>
                  </a:cubicBezTo>
                  <a:cubicBezTo>
                    <a:pt x="158" y="22"/>
                    <a:pt x="180" y="19"/>
                    <a:pt x="193" y="33"/>
                  </a:cubicBezTo>
                  <a:cubicBezTo>
                    <a:pt x="206" y="46"/>
                    <a:pt x="229" y="55"/>
                    <a:pt x="240" y="59"/>
                  </a:cubicBezTo>
                  <a:cubicBezTo>
                    <a:pt x="250" y="63"/>
                    <a:pt x="268" y="75"/>
                    <a:pt x="275" y="94"/>
                  </a:cubicBezTo>
                  <a:cubicBezTo>
                    <a:pt x="283" y="113"/>
                    <a:pt x="286" y="154"/>
                    <a:pt x="275" y="168"/>
                  </a:cubicBezTo>
                  <a:cubicBezTo>
                    <a:pt x="264" y="181"/>
                    <a:pt x="258" y="186"/>
                    <a:pt x="255" y="198"/>
                  </a:cubicBezTo>
                  <a:cubicBezTo>
                    <a:pt x="252" y="211"/>
                    <a:pt x="228" y="236"/>
                    <a:pt x="205" y="225"/>
                  </a:cubicBezTo>
                  <a:cubicBezTo>
                    <a:pt x="182" y="214"/>
                    <a:pt x="152" y="219"/>
                    <a:pt x="144" y="219"/>
                  </a:cubicBezTo>
                  <a:cubicBezTo>
                    <a:pt x="116" y="217"/>
                    <a:pt x="71" y="194"/>
                    <a:pt x="61" y="165"/>
                  </a:cubicBezTo>
                  <a:cubicBezTo>
                    <a:pt x="51" y="135"/>
                    <a:pt x="49" y="128"/>
                    <a:pt x="41" y="115"/>
                  </a:cubicBezTo>
                  <a:cubicBezTo>
                    <a:pt x="33" y="102"/>
                    <a:pt x="0" y="57"/>
                    <a:pt x="39" y="27"/>
                  </a:cubicBezTo>
                  <a:close/>
                </a:path>
              </a:pathLst>
            </a:custGeom>
            <a:solidFill>
              <a:srgbClr val="FAD0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3" name="Freeform 29">
              <a:extLst>
                <a:ext uri="{FF2B5EF4-FFF2-40B4-BE49-F238E27FC236}">
                  <a16:creationId xmlns:a16="http://schemas.microsoft.com/office/drawing/2014/main" id="{313183F5-CE76-41C9-95EC-F2552E3654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0" y="1872"/>
              <a:ext cx="567" cy="466"/>
            </a:xfrm>
            <a:custGeom>
              <a:avLst/>
              <a:gdLst>
                <a:gd name="T0" fmla="*/ 258 w 312"/>
                <a:gd name="T1" fmla="*/ 175 h 256"/>
                <a:gd name="T2" fmla="*/ 683 w 312"/>
                <a:gd name="T3" fmla="*/ 84 h 256"/>
                <a:gd name="T4" fmla="*/ 985 w 312"/>
                <a:gd name="T5" fmla="*/ 146 h 256"/>
                <a:gd name="T6" fmla="*/ 1265 w 312"/>
                <a:gd name="T7" fmla="*/ 213 h 256"/>
                <a:gd name="T8" fmla="*/ 1572 w 312"/>
                <a:gd name="T9" fmla="*/ 388 h 256"/>
                <a:gd name="T10" fmla="*/ 1799 w 312"/>
                <a:gd name="T11" fmla="*/ 617 h 256"/>
                <a:gd name="T12" fmla="*/ 1799 w 312"/>
                <a:gd name="T13" fmla="*/ 1098 h 256"/>
                <a:gd name="T14" fmla="*/ 1668 w 312"/>
                <a:gd name="T15" fmla="*/ 1296 h 256"/>
                <a:gd name="T16" fmla="*/ 1345 w 312"/>
                <a:gd name="T17" fmla="*/ 1471 h 256"/>
                <a:gd name="T18" fmla="*/ 941 w 312"/>
                <a:gd name="T19" fmla="*/ 1429 h 256"/>
                <a:gd name="T20" fmla="*/ 403 w 312"/>
                <a:gd name="T21" fmla="*/ 1079 h 256"/>
                <a:gd name="T22" fmla="*/ 278 w 312"/>
                <a:gd name="T23" fmla="*/ 748 h 256"/>
                <a:gd name="T24" fmla="*/ 258 w 312"/>
                <a:gd name="T25" fmla="*/ 175 h 2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12" h="256">
                  <a:moveTo>
                    <a:pt x="43" y="29"/>
                  </a:moveTo>
                  <a:cubicBezTo>
                    <a:pt x="56" y="19"/>
                    <a:pt x="87" y="0"/>
                    <a:pt x="114" y="14"/>
                  </a:cubicBezTo>
                  <a:cubicBezTo>
                    <a:pt x="141" y="29"/>
                    <a:pt x="156" y="25"/>
                    <a:pt x="164" y="24"/>
                  </a:cubicBezTo>
                  <a:cubicBezTo>
                    <a:pt x="173" y="24"/>
                    <a:pt x="196" y="20"/>
                    <a:pt x="211" y="35"/>
                  </a:cubicBezTo>
                  <a:cubicBezTo>
                    <a:pt x="225" y="50"/>
                    <a:pt x="250" y="60"/>
                    <a:pt x="262" y="64"/>
                  </a:cubicBezTo>
                  <a:cubicBezTo>
                    <a:pt x="273" y="68"/>
                    <a:pt x="292" y="82"/>
                    <a:pt x="300" y="102"/>
                  </a:cubicBezTo>
                  <a:cubicBezTo>
                    <a:pt x="308" y="123"/>
                    <a:pt x="312" y="167"/>
                    <a:pt x="300" y="182"/>
                  </a:cubicBezTo>
                  <a:cubicBezTo>
                    <a:pt x="288" y="197"/>
                    <a:pt x="281" y="202"/>
                    <a:pt x="278" y="215"/>
                  </a:cubicBezTo>
                  <a:cubicBezTo>
                    <a:pt x="275" y="229"/>
                    <a:pt x="249" y="256"/>
                    <a:pt x="224" y="244"/>
                  </a:cubicBezTo>
                  <a:cubicBezTo>
                    <a:pt x="199" y="232"/>
                    <a:pt x="166" y="238"/>
                    <a:pt x="157" y="237"/>
                  </a:cubicBezTo>
                  <a:cubicBezTo>
                    <a:pt x="127" y="236"/>
                    <a:pt x="78" y="211"/>
                    <a:pt x="67" y="179"/>
                  </a:cubicBezTo>
                  <a:cubicBezTo>
                    <a:pt x="57" y="147"/>
                    <a:pt x="54" y="138"/>
                    <a:pt x="46" y="124"/>
                  </a:cubicBezTo>
                  <a:cubicBezTo>
                    <a:pt x="37" y="110"/>
                    <a:pt x="0" y="62"/>
                    <a:pt x="43" y="29"/>
                  </a:cubicBezTo>
                  <a:close/>
                </a:path>
              </a:pathLst>
            </a:custGeom>
            <a:noFill/>
            <a:ln w="12700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4" name="Freeform 30">
              <a:extLst>
                <a:ext uri="{FF2B5EF4-FFF2-40B4-BE49-F238E27FC236}">
                  <a16:creationId xmlns:a16="http://schemas.microsoft.com/office/drawing/2014/main" id="{BF2F3696-8D68-4538-9861-4BD090A43F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5" y="1890"/>
              <a:ext cx="520" cy="430"/>
            </a:xfrm>
            <a:custGeom>
              <a:avLst/>
              <a:gdLst>
                <a:gd name="T0" fmla="*/ 235 w 286"/>
                <a:gd name="T1" fmla="*/ 162 h 236"/>
                <a:gd name="T2" fmla="*/ 625 w 286"/>
                <a:gd name="T3" fmla="*/ 86 h 236"/>
                <a:gd name="T4" fmla="*/ 902 w 286"/>
                <a:gd name="T5" fmla="*/ 140 h 236"/>
                <a:gd name="T6" fmla="*/ 1160 w 286"/>
                <a:gd name="T7" fmla="*/ 199 h 236"/>
                <a:gd name="T8" fmla="*/ 1442 w 286"/>
                <a:gd name="T9" fmla="*/ 359 h 236"/>
                <a:gd name="T10" fmla="*/ 1653 w 286"/>
                <a:gd name="T11" fmla="*/ 568 h 236"/>
                <a:gd name="T12" fmla="*/ 1653 w 286"/>
                <a:gd name="T13" fmla="*/ 1017 h 236"/>
                <a:gd name="T14" fmla="*/ 1535 w 286"/>
                <a:gd name="T15" fmla="*/ 1199 h 236"/>
                <a:gd name="T16" fmla="*/ 1233 w 286"/>
                <a:gd name="T17" fmla="*/ 1361 h 236"/>
                <a:gd name="T18" fmla="*/ 865 w 286"/>
                <a:gd name="T19" fmla="*/ 1325 h 236"/>
                <a:gd name="T20" fmla="*/ 367 w 286"/>
                <a:gd name="T21" fmla="*/ 998 h 236"/>
                <a:gd name="T22" fmla="*/ 247 w 286"/>
                <a:gd name="T23" fmla="*/ 698 h 236"/>
                <a:gd name="T24" fmla="*/ 235 w 286"/>
                <a:gd name="T25" fmla="*/ 162 h 2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86" h="236">
                  <a:moveTo>
                    <a:pt x="39" y="27"/>
                  </a:moveTo>
                  <a:cubicBezTo>
                    <a:pt x="51" y="17"/>
                    <a:pt x="79" y="0"/>
                    <a:pt x="104" y="14"/>
                  </a:cubicBezTo>
                  <a:cubicBezTo>
                    <a:pt x="129" y="27"/>
                    <a:pt x="143" y="23"/>
                    <a:pt x="150" y="23"/>
                  </a:cubicBezTo>
                  <a:cubicBezTo>
                    <a:pt x="158" y="22"/>
                    <a:pt x="180" y="19"/>
                    <a:pt x="193" y="33"/>
                  </a:cubicBezTo>
                  <a:cubicBezTo>
                    <a:pt x="206" y="46"/>
                    <a:pt x="229" y="55"/>
                    <a:pt x="240" y="59"/>
                  </a:cubicBezTo>
                  <a:cubicBezTo>
                    <a:pt x="250" y="63"/>
                    <a:pt x="268" y="75"/>
                    <a:pt x="275" y="94"/>
                  </a:cubicBezTo>
                  <a:cubicBezTo>
                    <a:pt x="283" y="113"/>
                    <a:pt x="286" y="154"/>
                    <a:pt x="275" y="168"/>
                  </a:cubicBezTo>
                  <a:cubicBezTo>
                    <a:pt x="264" y="181"/>
                    <a:pt x="258" y="186"/>
                    <a:pt x="255" y="198"/>
                  </a:cubicBezTo>
                  <a:cubicBezTo>
                    <a:pt x="252" y="211"/>
                    <a:pt x="228" y="236"/>
                    <a:pt x="205" y="225"/>
                  </a:cubicBezTo>
                  <a:cubicBezTo>
                    <a:pt x="182" y="214"/>
                    <a:pt x="152" y="219"/>
                    <a:pt x="144" y="219"/>
                  </a:cubicBezTo>
                  <a:cubicBezTo>
                    <a:pt x="116" y="217"/>
                    <a:pt x="71" y="194"/>
                    <a:pt x="61" y="165"/>
                  </a:cubicBezTo>
                  <a:cubicBezTo>
                    <a:pt x="51" y="135"/>
                    <a:pt x="49" y="128"/>
                    <a:pt x="41" y="115"/>
                  </a:cubicBezTo>
                  <a:cubicBezTo>
                    <a:pt x="33" y="102"/>
                    <a:pt x="0" y="57"/>
                    <a:pt x="39" y="27"/>
                  </a:cubicBezTo>
                  <a:close/>
                </a:path>
              </a:pathLst>
            </a:custGeom>
            <a:no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5" name="Freeform 31">
              <a:extLst>
                <a:ext uri="{FF2B5EF4-FFF2-40B4-BE49-F238E27FC236}">
                  <a16:creationId xmlns:a16="http://schemas.microsoft.com/office/drawing/2014/main" id="{A2E46108-C6D5-47FF-95E0-0AB99551B02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" y="1061"/>
              <a:ext cx="4224" cy="1385"/>
            </a:xfrm>
            <a:custGeom>
              <a:avLst/>
              <a:gdLst>
                <a:gd name="T0" fmla="*/ 5556 w 2322"/>
                <a:gd name="T1" fmla="*/ 1318 h 760"/>
                <a:gd name="T2" fmla="*/ 3624 w 2322"/>
                <a:gd name="T3" fmla="*/ 944 h 760"/>
                <a:gd name="T4" fmla="*/ 2132 w 2322"/>
                <a:gd name="T5" fmla="*/ 140 h 760"/>
                <a:gd name="T6" fmla="*/ 1506 w 2322"/>
                <a:gd name="T7" fmla="*/ 193 h 760"/>
                <a:gd name="T8" fmla="*/ 1277 w 2322"/>
                <a:gd name="T9" fmla="*/ 869 h 760"/>
                <a:gd name="T10" fmla="*/ 404 w 2322"/>
                <a:gd name="T11" fmla="*/ 1421 h 760"/>
                <a:gd name="T12" fmla="*/ 118 w 2322"/>
                <a:gd name="T13" fmla="*/ 2105 h 760"/>
                <a:gd name="T14" fmla="*/ 873 w 2322"/>
                <a:gd name="T15" fmla="*/ 3244 h 760"/>
                <a:gd name="T16" fmla="*/ 448 w 2322"/>
                <a:gd name="T17" fmla="*/ 4341 h 760"/>
                <a:gd name="T18" fmla="*/ 375 w 2322"/>
                <a:gd name="T19" fmla="*/ 4314 h 760"/>
                <a:gd name="T20" fmla="*/ 155 w 2322"/>
                <a:gd name="T21" fmla="*/ 3716 h 760"/>
                <a:gd name="T22" fmla="*/ 16 w 2322"/>
                <a:gd name="T23" fmla="*/ 2613 h 760"/>
                <a:gd name="T24" fmla="*/ 186 w 2322"/>
                <a:gd name="T25" fmla="*/ 1684 h 760"/>
                <a:gd name="T26" fmla="*/ 537 w 2322"/>
                <a:gd name="T27" fmla="*/ 428 h 760"/>
                <a:gd name="T28" fmla="*/ 1523 w 2322"/>
                <a:gd name="T29" fmla="*/ 86 h 760"/>
                <a:gd name="T30" fmla="*/ 2932 w 2322"/>
                <a:gd name="T31" fmla="*/ 308 h 760"/>
                <a:gd name="T32" fmla="*/ 4269 w 2322"/>
                <a:gd name="T33" fmla="*/ 538 h 760"/>
                <a:gd name="T34" fmla="*/ 5628 w 2322"/>
                <a:gd name="T35" fmla="*/ 303 h 760"/>
                <a:gd name="T36" fmla="*/ 6893 w 2322"/>
                <a:gd name="T37" fmla="*/ 290 h 760"/>
                <a:gd name="T38" fmla="*/ 8488 w 2322"/>
                <a:gd name="T39" fmla="*/ 558 h 760"/>
                <a:gd name="T40" fmla="*/ 10173 w 2322"/>
                <a:gd name="T41" fmla="*/ 436 h 760"/>
                <a:gd name="T42" fmla="*/ 11737 w 2322"/>
                <a:gd name="T43" fmla="*/ 36 h 760"/>
                <a:gd name="T44" fmla="*/ 12834 w 2322"/>
                <a:gd name="T45" fmla="*/ 303 h 760"/>
                <a:gd name="T46" fmla="*/ 13545 w 2322"/>
                <a:gd name="T47" fmla="*/ 1245 h 760"/>
                <a:gd name="T48" fmla="*/ 13840 w 2322"/>
                <a:gd name="T49" fmla="*/ 2136 h 760"/>
                <a:gd name="T50" fmla="*/ 13671 w 2322"/>
                <a:gd name="T51" fmla="*/ 3656 h 760"/>
                <a:gd name="T52" fmla="*/ 13514 w 2322"/>
                <a:gd name="T53" fmla="*/ 4314 h 760"/>
                <a:gd name="T54" fmla="*/ 13441 w 2322"/>
                <a:gd name="T55" fmla="*/ 4341 h 760"/>
                <a:gd name="T56" fmla="*/ 13558 w 2322"/>
                <a:gd name="T57" fmla="*/ 3710 h 760"/>
                <a:gd name="T58" fmla="*/ 13767 w 2322"/>
                <a:gd name="T59" fmla="*/ 2105 h 760"/>
                <a:gd name="T60" fmla="*/ 13478 w 2322"/>
                <a:gd name="T61" fmla="*/ 1421 h 760"/>
                <a:gd name="T62" fmla="*/ 12949 w 2322"/>
                <a:gd name="T63" fmla="*/ 558 h 760"/>
                <a:gd name="T64" fmla="*/ 12383 w 2322"/>
                <a:gd name="T65" fmla="*/ 193 h 760"/>
                <a:gd name="T66" fmla="*/ 11757 w 2322"/>
                <a:gd name="T67" fmla="*/ 140 h 760"/>
                <a:gd name="T68" fmla="*/ 10253 w 2322"/>
                <a:gd name="T69" fmla="*/ 521 h 760"/>
                <a:gd name="T70" fmla="*/ 8333 w 2322"/>
                <a:gd name="T71" fmla="*/ 1318 h 760"/>
                <a:gd name="T72" fmla="*/ 6916 w 2322"/>
                <a:gd name="T73" fmla="*/ 1749 h 76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322" h="760">
                  <a:moveTo>
                    <a:pt x="1149" y="289"/>
                  </a:moveTo>
                  <a:cubicBezTo>
                    <a:pt x="1044" y="284"/>
                    <a:pt x="975" y="248"/>
                    <a:pt x="923" y="218"/>
                  </a:cubicBezTo>
                  <a:cubicBezTo>
                    <a:pt x="867" y="186"/>
                    <a:pt x="767" y="158"/>
                    <a:pt x="731" y="139"/>
                  </a:cubicBezTo>
                  <a:cubicBezTo>
                    <a:pt x="695" y="120"/>
                    <a:pt x="664" y="171"/>
                    <a:pt x="602" y="156"/>
                  </a:cubicBezTo>
                  <a:cubicBezTo>
                    <a:pt x="542" y="141"/>
                    <a:pt x="571" y="116"/>
                    <a:pt x="473" y="66"/>
                  </a:cubicBezTo>
                  <a:cubicBezTo>
                    <a:pt x="407" y="32"/>
                    <a:pt x="395" y="16"/>
                    <a:pt x="354" y="23"/>
                  </a:cubicBezTo>
                  <a:cubicBezTo>
                    <a:pt x="342" y="25"/>
                    <a:pt x="301" y="30"/>
                    <a:pt x="289" y="27"/>
                  </a:cubicBezTo>
                  <a:cubicBezTo>
                    <a:pt x="277" y="23"/>
                    <a:pt x="258" y="29"/>
                    <a:pt x="250" y="32"/>
                  </a:cubicBezTo>
                  <a:cubicBezTo>
                    <a:pt x="242" y="35"/>
                    <a:pt x="240" y="50"/>
                    <a:pt x="218" y="54"/>
                  </a:cubicBezTo>
                  <a:cubicBezTo>
                    <a:pt x="196" y="58"/>
                    <a:pt x="223" y="104"/>
                    <a:pt x="212" y="144"/>
                  </a:cubicBezTo>
                  <a:cubicBezTo>
                    <a:pt x="207" y="160"/>
                    <a:pt x="188" y="194"/>
                    <a:pt x="148" y="191"/>
                  </a:cubicBezTo>
                  <a:cubicBezTo>
                    <a:pt x="119" y="190"/>
                    <a:pt x="77" y="170"/>
                    <a:pt x="67" y="235"/>
                  </a:cubicBezTo>
                  <a:cubicBezTo>
                    <a:pt x="65" y="251"/>
                    <a:pt x="51" y="273"/>
                    <a:pt x="39" y="291"/>
                  </a:cubicBezTo>
                  <a:cubicBezTo>
                    <a:pt x="27" y="309"/>
                    <a:pt x="15" y="326"/>
                    <a:pt x="20" y="348"/>
                  </a:cubicBezTo>
                  <a:cubicBezTo>
                    <a:pt x="29" y="389"/>
                    <a:pt x="25" y="417"/>
                    <a:pt x="22" y="440"/>
                  </a:cubicBezTo>
                  <a:cubicBezTo>
                    <a:pt x="10" y="535"/>
                    <a:pt x="119" y="443"/>
                    <a:pt x="145" y="536"/>
                  </a:cubicBezTo>
                  <a:cubicBezTo>
                    <a:pt x="172" y="631"/>
                    <a:pt x="75" y="616"/>
                    <a:pt x="58" y="669"/>
                  </a:cubicBezTo>
                  <a:cubicBezTo>
                    <a:pt x="52" y="687"/>
                    <a:pt x="64" y="707"/>
                    <a:pt x="74" y="717"/>
                  </a:cubicBezTo>
                  <a:cubicBezTo>
                    <a:pt x="84" y="728"/>
                    <a:pt x="89" y="754"/>
                    <a:pt x="83" y="757"/>
                  </a:cubicBezTo>
                  <a:cubicBezTo>
                    <a:pt x="77" y="760"/>
                    <a:pt x="76" y="730"/>
                    <a:pt x="62" y="713"/>
                  </a:cubicBezTo>
                  <a:cubicBezTo>
                    <a:pt x="48" y="696"/>
                    <a:pt x="45" y="678"/>
                    <a:pt x="50" y="660"/>
                  </a:cubicBezTo>
                  <a:cubicBezTo>
                    <a:pt x="55" y="642"/>
                    <a:pt x="45" y="639"/>
                    <a:pt x="26" y="614"/>
                  </a:cubicBezTo>
                  <a:cubicBezTo>
                    <a:pt x="1" y="582"/>
                    <a:pt x="14" y="531"/>
                    <a:pt x="11" y="499"/>
                  </a:cubicBezTo>
                  <a:cubicBezTo>
                    <a:pt x="8" y="466"/>
                    <a:pt x="0" y="452"/>
                    <a:pt x="3" y="432"/>
                  </a:cubicBezTo>
                  <a:cubicBezTo>
                    <a:pt x="6" y="403"/>
                    <a:pt x="12" y="374"/>
                    <a:pt x="8" y="353"/>
                  </a:cubicBezTo>
                  <a:cubicBezTo>
                    <a:pt x="4" y="332"/>
                    <a:pt x="15" y="300"/>
                    <a:pt x="31" y="278"/>
                  </a:cubicBezTo>
                  <a:cubicBezTo>
                    <a:pt x="47" y="255"/>
                    <a:pt x="42" y="236"/>
                    <a:pt x="57" y="206"/>
                  </a:cubicBezTo>
                  <a:cubicBezTo>
                    <a:pt x="76" y="167"/>
                    <a:pt x="47" y="106"/>
                    <a:pt x="89" y="71"/>
                  </a:cubicBezTo>
                  <a:cubicBezTo>
                    <a:pt x="124" y="41"/>
                    <a:pt x="139" y="58"/>
                    <a:pt x="178" y="45"/>
                  </a:cubicBezTo>
                  <a:cubicBezTo>
                    <a:pt x="226" y="29"/>
                    <a:pt x="225" y="26"/>
                    <a:pt x="253" y="14"/>
                  </a:cubicBezTo>
                  <a:cubicBezTo>
                    <a:pt x="281" y="2"/>
                    <a:pt x="319" y="12"/>
                    <a:pt x="357" y="6"/>
                  </a:cubicBezTo>
                  <a:cubicBezTo>
                    <a:pt x="395" y="0"/>
                    <a:pt x="437" y="23"/>
                    <a:pt x="487" y="51"/>
                  </a:cubicBezTo>
                  <a:cubicBezTo>
                    <a:pt x="550" y="86"/>
                    <a:pt x="576" y="13"/>
                    <a:pt x="627" y="23"/>
                  </a:cubicBezTo>
                  <a:cubicBezTo>
                    <a:pt x="680" y="34"/>
                    <a:pt x="669" y="73"/>
                    <a:pt x="709" y="89"/>
                  </a:cubicBezTo>
                  <a:cubicBezTo>
                    <a:pt x="746" y="104"/>
                    <a:pt x="780" y="139"/>
                    <a:pt x="873" y="101"/>
                  </a:cubicBezTo>
                  <a:cubicBezTo>
                    <a:pt x="891" y="94"/>
                    <a:pt x="895" y="63"/>
                    <a:pt x="935" y="50"/>
                  </a:cubicBezTo>
                  <a:cubicBezTo>
                    <a:pt x="978" y="40"/>
                    <a:pt x="1003" y="63"/>
                    <a:pt x="1028" y="59"/>
                  </a:cubicBezTo>
                  <a:cubicBezTo>
                    <a:pt x="1077" y="52"/>
                    <a:pt x="1121" y="49"/>
                    <a:pt x="1145" y="48"/>
                  </a:cubicBezTo>
                  <a:cubicBezTo>
                    <a:pt x="1191" y="48"/>
                    <a:pt x="1191" y="48"/>
                    <a:pt x="1191" y="48"/>
                  </a:cubicBezTo>
                  <a:cubicBezTo>
                    <a:pt x="1235" y="50"/>
                    <a:pt x="1324" y="57"/>
                    <a:pt x="1410" y="92"/>
                  </a:cubicBezTo>
                  <a:cubicBezTo>
                    <a:pt x="1522" y="138"/>
                    <a:pt x="1570" y="100"/>
                    <a:pt x="1610" y="84"/>
                  </a:cubicBezTo>
                  <a:cubicBezTo>
                    <a:pt x="1650" y="68"/>
                    <a:pt x="1662" y="68"/>
                    <a:pt x="1690" y="72"/>
                  </a:cubicBezTo>
                  <a:cubicBezTo>
                    <a:pt x="1718" y="76"/>
                    <a:pt x="1766" y="68"/>
                    <a:pt x="1816" y="40"/>
                  </a:cubicBezTo>
                  <a:cubicBezTo>
                    <a:pt x="1866" y="12"/>
                    <a:pt x="1912" y="0"/>
                    <a:pt x="1950" y="6"/>
                  </a:cubicBezTo>
                  <a:cubicBezTo>
                    <a:pt x="1988" y="12"/>
                    <a:pt x="2026" y="2"/>
                    <a:pt x="2054" y="14"/>
                  </a:cubicBezTo>
                  <a:cubicBezTo>
                    <a:pt x="2082" y="26"/>
                    <a:pt x="2104" y="27"/>
                    <a:pt x="2132" y="50"/>
                  </a:cubicBezTo>
                  <a:cubicBezTo>
                    <a:pt x="2142" y="58"/>
                    <a:pt x="2164" y="88"/>
                    <a:pt x="2192" y="104"/>
                  </a:cubicBezTo>
                  <a:cubicBezTo>
                    <a:pt x="2220" y="120"/>
                    <a:pt x="2240" y="174"/>
                    <a:pt x="2250" y="206"/>
                  </a:cubicBezTo>
                  <a:cubicBezTo>
                    <a:pt x="2260" y="238"/>
                    <a:pt x="2260" y="255"/>
                    <a:pt x="2275" y="278"/>
                  </a:cubicBezTo>
                  <a:cubicBezTo>
                    <a:pt x="2291" y="300"/>
                    <a:pt x="2303" y="332"/>
                    <a:pt x="2299" y="353"/>
                  </a:cubicBezTo>
                  <a:cubicBezTo>
                    <a:pt x="2295" y="374"/>
                    <a:pt x="2304" y="421"/>
                    <a:pt x="2307" y="436"/>
                  </a:cubicBezTo>
                  <a:cubicBezTo>
                    <a:pt x="2310" y="450"/>
                    <a:pt x="2322" y="539"/>
                    <a:pt x="2271" y="604"/>
                  </a:cubicBezTo>
                  <a:cubicBezTo>
                    <a:pt x="2252" y="629"/>
                    <a:pt x="2251" y="642"/>
                    <a:pt x="2256" y="660"/>
                  </a:cubicBezTo>
                  <a:cubicBezTo>
                    <a:pt x="2262" y="678"/>
                    <a:pt x="2258" y="696"/>
                    <a:pt x="2245" y="713"/>
                  </a:cubicBezTo>
                  <a:cubicBezTo>
                    <a:pt x="2231" y="730"/>
                    <a:pt x="2230" y="760"/>
                    <a:pt x="2224" y="757"/>
                  </a:cubicBezTo>
                  <a:cubicBezTo>
                    <a:pt x="2217" y="754"/>
                    <a:pt x="2223" y="728"/>
                    <a:pt x="2233" y="717"/>
                  </a:cubicBezTo>
                  <a:cubicBezTo>
                    <a:pt x="2242" y="707"/>
                    <a:pt x="2255" y="687"/>
                    <a:pt x="2248" y="669"/>
                  </a:cubicBezTo>
                  <a:cubicBezTo>
                    <a:pt x="2242" y="652"/>
                    <a:pt x="2241" y="629"/>
                    <a:pt x="2252" y="613"/>
                  </a:cubicBezTo>
                  <a:cubicBezTo>
                    <a:pt x="2264" y="596"/>
                    <a:pt x="2309" y="533"/>
                    <a:pt x="2297" y="437"/>
                  </a:cubicBezTo>
                  <a:cubicBezTo>
                    <a:pt x="2294" y="414"/>
                    <a:pt x="2278" y="389"/>
                    <a:pt x="2287" y="348"/>
                  </a:cubicBezTo>
                  <a:cubicBezTo>
                    <a:pt x="2291" y="326"/>
                    <a:pt x="2280" y="309"/>
                    <a:pt x="2268" y="291"/>
                  </a:cubicBezTo>
                  <a:cubicBezTo>
                    <a:pt x="2256" y="273"/>
                    <a:pt x="2243" y="251"/>
                    <a:pt x="2239" y="235"/>
                  </a:cubicBezTo>
                  <a:cubicBezTo>
                    <a:pt x="2236" y="219"/>
                    <a:pt x="2221" y="149"/>
                    <a:pt x="2196" y="134"/>
                  </a:cubicBezTo>
                  <a:cubicBezTo>
                    <a:pt x="2171" y="119"/>
                    <a:pt x="2158" y="107"/>
                    <a:pt x="2151" y="92"/>
                  </a:cubicBezTo>
                  <a:cubicBezTo>
                    <a:pt x="2143" y="77"/>
                    <a:pt x="2125" y="57"/>
                    <a:pt x="2103" y="53"/>
                  </a:cubicBezTo>
                  <a:cubicBezTo>
                    <a:pt x="2081" y="49"/>
                    <a:pt x="2065" y="35"/>
                    <a:pt x="2057" y="32"/>
                  </a:cubicBezTo>
                  <a:cubicBezTo>
                    <a:pt x="2049" y="29"/>
                    <a:pt x="2030" y="23"/>
                    <a:pt x="2018" y="27"/>
                  </a:cubicBezTo>
                  <a:cubicBezTo>
                    <a:pt x="2006" y="30"/>
                    <a:pt x="1965" y="25"/>
                    <a:pt x="1953" y="23"/>
                  </a:cubicBezTo>
                  <a:cubicBezTo>
                    <a:pt x="1941" y="20"/>
                    <a:pt x="1893" y="14"/>
                    <a:pt x="1829" y="52"/>
                  </a:cubicBezTo>
                  <a:cubicBezTo>
                    <a:pt x="1815" y="60"/>
                    <a:pt x="1764" y="93"/>
                    <a:pt x="1703" y="86"/>
                  </a:cubicBezTo>
                  <a:cubicBezTo>
                    <a:pt x="1675" y="83"/>
                    <a:pt x="1638" y="89"/>
                    <a:pt x="1606" y="114"/>
                  </a:cubicBezTo>
                  <a:cubicBezTo>
                    <a:pt x="1574" y="139"/>
                    <a:pt x="1440" y="186"/>
                    <a:pt x="1384" y="218"/>
                  </a:cubicBezTo>
                  <a:cubicBezTo>
                    <a:pt x="1331" y="248"/>
                    <a:pt x="1294" y="284"/>
                    <a:pt x="1188" y="289"/>
                  </a:cubicBezTo>
                  <a:lnTo>
                    <a:pt x="1149" y="289"/>
                  </a:lnTo>
                  <a:close/>
                </a:path>
              </a:pathLst>
            </a:custGeom>
            <a:solidFill>
              <a:srgbClr val="F3B2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6" name="Freeform 32">
              <a:extLst>
                <a:ext uri="{FF2B5EF4-FFF2-40B4-BE49-F238E27FC236}">
                  <a16:creationId xmlns:a16="http://schemas.microsoft.com/office/drawing/2014/main" id="{F62685F8-31E2-4ED2-80D8-4A883F759C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9" y="1392"/>
              <a:ext cx="773" cy="2240"/>
            </a:xfrm>
            <a:custGeom>
              <a:avLst/>
              <a:gdLst>
                <a:gd name="T0" fmla="*/ 0 w 425"/>
                <a:gd name="T1" fmla="*/ 0 h 1229"/>
                <a:gd name="T2" fmla="*/ 1270 w 425"/>
                <a:gd name="T3" fmla="*/ 683 h 1229"/>
                <a:gd name="T4" fmla="*/ 2108 w 425"/>
                <a:gd name="T5" fmla="*/ 2379 h 1229"/>
                <a:gd name="T6" fmla="*/ 2323 w 425"/>
                <a:gd name="T7" fmla="*/ 3288 h 1229"/>
                <a:gd name="T8" fmla="*/ 2432 w 425"/>
                <a:gd name="T9" fmla="*/ 3638 h 1229"/>
                <a:gd name="T10" fmla="*/ 2474 w 425"/>
                <a:gd name="T11" fmla="*/ 3747 h 1229"/>
                <a:gd name="T12" fmla="*/ 2514 w 425"/>
                <a:gd name="T13" fmla="*/ 3893 h 1229"/>
                <a:gd name="T14" fmla="*/ 2521 w 425"/>
                <a:gd name="T15" fmla="*/ 4050 h 1229"/>
                <a:gd name="T16" fmla="*/ 2534 w 425"/>
                <a:gd name="T17" fmla="*/ 4159 h 1229"/>
                <a:gd name="T18" fmla="*/ 2534 w 425"/>
                <a:gd name="T19" fmla="*/ 4321 h 1229"/>
                <a:gd name="T20" fmla="*/ 2534 w 425"/>
                <a:gd name="T21" fmla="*/ 4491 h 1229"/>
                <a:gd name="T22" fmla="*/ 2497 w 425"/>
                <a:gd name="T23" fmla="*/ 4600 h 1229"/>
                <a:gd name="T24" fmla="*/ 2088 w 425"/>
                <a:gd name="T25" fmla="*/ 5136 h 1229"/>
                <a:gd name="T26" fmla="*/ 1486 w 425"/>
                <a:gd name="T27" fmla="*/ 4710 h 1229"/>
                <a:gd name="T28" fmla="*/ 1233 w 425"/>
                <a:gd name="T29" fmla="*/ 4431 h 1229"/>
                <a:gd name="T30" fmla="*/ 1082 w 425"/>
                <a:gd name="T31" fmla="*/ 4425 h 1229"/>
                <a:gd name="T32" fmla="*/ 1006 w 425"/>
                <a:gd name="T33" fmla="*/ 4482 h 1229"/>
                <a:gd name="T34" fmla="*/ 1029 w 425"/>
                <a:gd name="T35" fmla="*/ 4637 h 1229"/>
                <a:gd name="T36" fmla="*/ 1082 w 425"/>
                <a:gd name="T37" fmla="*/ 4910 h 1229"/>
                <a:gd name="T38" fmla="*/ 1148 w 425"/>
                <a:gd name="T39" fmla="*/ 5202 h 1229"/>
                <a:gd name="T40" fmla="*/ 1228 w 425"/>
                <a:gd name="T41" fmla="*/ 5484 h 1229"/>
                <a:gd name="T42" fmla="*/ 1300 w 425"/>
                <a:gd name="T43" fmla="*/ 5758 h 1229"/>
                <a:gd name="T44" fmla="*/ 1382 w 425"/>
                <a:gd name="T45" fmla="*/ 6029 h 1229"/>
                <a:gd name="T46" fmla="*/ 1446 w 425"/>
                <a:gd name="T47" fmla="*/ 6328 h 1229"/>
                <a:gd name="T48" fmla="*/ 1470 w 425"/>
                <a:gd name="T49" fmla="*/ 6581 h 1229"/>
                <a:gd name="T50" fmla="*/ 1528 w 425"/>
                <a:gd name="T51" fmla="*/ 6780 h 1229"/>
                <a:gd name="T52" fmla="*/ 1535 w 425"/>
                <a:gd name="T53" fmla="*/ 6957 h 1229"/>
                <a:gd name="T54" fmla="*/ 1544 w 425"/>
                <a:gd name="T55" fmla="*/ 7126 h 1229"/>
                <a:gd name="T56" fmla="*/ 1551 w 425"/>
                <a:gd name="T57" fmla="*/ 7411 h 1229"/>
                <a:gd name="T58" fmla="*/ 1462 w 425"/>
                <a:gd name="T59" fmla="*/ 7411 h 1229"/>
                <a:gd name="T60" fmla="*/ 979 w 425"/>
                <a:gd name="T61" fmla="*/ 5249 h 1229"/>
                <a:gd name="T62" fmla="*/ 946 w 425"/>
                <a:gd name="T63" fmla="*/ 4341 h 1229"/>
                <a:gd name="T64" fmla="*/ 1342 w 425"/>
                <a:gd name="T65" fmla="*/ 4394 h 1229"/>
                <a:gd name="T66" fmla="*/ 1124 w 425"/>
                <a:gd name="T67" fmla="*/ 3663 h 1229"/>
                <a:gd name="T68" fmla="*/ 920 w 425"/>
                <a:gd name="T69" fmla="*/ 2987 h 1229"/>
                <a:gd name="T70" fmla="*/ 589 w 425"/>
                <a:gd name="T71" fmla="*/ 1434 h 1229"/>
                <a:gd name="T72" fmla="*/ 315 w 425"/>
                <a:gd name="T73" fmla="*/ 323 h 122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25" h="1229">
                  <a:moveTo>
                    <a:pt x="0" y="0"/>
                  </a:moveTo>
                  <a:cubicBezTo>
                    <a:pt x="38" y="5"/>
                    <a:pt x="95" y="41"/>
                    <a:pt x="211" y="113"/>
                  </a:cubicBezTo>
                  <a:cubicBezTo>
                    <a:pt x="327" y="185"/>
                    <a:pt x="344" y="339"/>
                    <a:pt x="350" y="393"/>
                  </a:cubicBezTo>
                  <a:cubicBezTo>
                    <a:pt x="356" y="447"/>
                    <a:pt x="375" y="523"/>
                    <a:pt x="386" y="543"/>
                  </a:cubicBezTo>
                  <a:cubicBezTo>
                    <a:pt x="397" y="562"/>
                    <a:pt x="406" y="585"/>
                    <a:pt x="404" y="601"/>
                  </a:cubicBezTo>
                  <a:cubicBezTo>
                    <a:pt x="404" y="601"/>
                    <a:pt x="406" y="614"/>
                    <a:pt x="411" y="619"/>
                  </a:cubicBezTo>
                  <a:cubicBezTo>
                    <a:pt x="415" y="623"/>
                    <a:pt x="422" y="633"/>
                    <a:pt x="418" y="643"/>
                  </a:cubicBezTo>
                  <a:cubicBezTo>
                    <a:pt x="413" y="653"/>
                    <a:pt x="416" y="663"/>
                    <a:pt x="419" y="669"/>
                  </a:cubicBezTo>
                  <a:cubicBezTo>
                    <a:pt x="421" y="675"/>
                    <a:pt x="423" y="677"/>
                    <a:pt x="421" y="687"/>
                  </a:cubicBezTo>
                  <a:cubicBezTo>
                    <a:pt x="419" y="697"/>
                    <a:pt x="416" y="706"/>
                    <a:pt x="421" y="714"/>
                  </a:cubicBezTo>
                  <a:cubicBezTo>
                    <a:pt x="425" y="722"/>
                    <a:pt x="423" y="734"/>
                    <a:pt x="421" y="742"/>
                  </a:cubicBezTo>
                  <a:cubicBezTo>
                    <a:pt x="419" y="750"/>
                    <a:pt x="414" y="753"/>
                    <a:pt x="415" y="760"/>
                  </a:cubicBezTo>
                  <a:cubicBezTo>
                    <a:pt x="419" y="819"/>
                    <a:pt x="397" y="848"/>
                    <a:pt x="347" y="848"/>
                  </a:cubicBezTo>
                  <a:cubicBezTo>
                    <a:pt x="296" y="848"/>
                    <a:pt x="261" y="799"/>
                    <a:pt x="247" y="778"/>
                  </a:cubicBezTo>
                  <a:cubicBezTo>
                    <a:pt x="233" y="757"/>
                    <a:pt x="226" y="752"/>
                    <a:pt x="205" y="732"/>
                  </a:cubicBezTo>
                  <a:cubicBezTo>
                    <a:pt x="184" y="712"/>
                    <a:pt x="179" y="726"/>
                    <a:pt x="180" y="731"/>
                  </a:cubicBezTo>
                  <a:cubicBezTo>
                    <a:pt x="181" y="736"/>
                    <a:pt x="172" y="734"/>
                    <a:pt x="167" y="740"/>
                  </a:cubicBezTo>
                  <a:cubicBezTo>
                    <a:pt x="162" y="747"/>
                    <a:pt x="156" y="755"/>
                    <a:pt x="171" y="766"/>
                  </a:cubicBezTo>
                  <a:cubicBezTo>
                    <a:pt x="186" y="777"/>
                    <a:pt x="186" y="798"/>
                    <a:pt x="180" y="811"/>
                  </a:cubicBezTo>
                  <a:cubicBezTo>
                    <a:pt x="175" y="823"/>
                    <a:pt x="183" y="848"/>
                    <a:pt x="191" y="859"/>
                  </a:cubicBezTo>
                  <a:cubicBezTo>
                    <a:pt x="200" y="871"/>
                    <a:pt x="206" y="892"/>
                    <a:pt x="204" y="906"/>
                  </a:cubicBezTo>
                  <a:cubicBezTo>
                    <a:pt x="201" y="920"/>
                    <a:pt x="203" y="939"/>
                    <a:pt x="216" y="951"/>
                  </a:cubicBezTo>
                  <a:cubicBezTo>
                    <a:pt x="229" y="963"/>
                    <a:pt x="234" y="983"/>
                    <a:pt x="230" y="996"/>
                  </a:cubicBezTo>
                  <a:cubicBezTo>
                    <a:pt x="227" y="1008"/>
                    <a:pt x="234" y="1037"/>
                    <a:pt x="240" y="1045"/>
                  </a:cubicBezTo>
                  <a:cubicBezTo>
                    <a:pt x="246" y="1053"/>
                    <a:pt x="248" y="1075"/>
                    <a:pt x="244" y="1087"/>
                  </a:cubicBezTo>
                  <a:cubicBezTo>
                    <a:pt x="240" y="1100"/>
                    <a:pt x="247" y="1113"/>
                    <a:pt x="254" y="1120"/>
                  </a:cubicBezTo>
                  <a:cubicBezTo>
                    <a:pt x="260" y="1128"/>
                    <a:pt x="260" y="1141"/>
                    <a:pt x="255" y="1149"/>
                  </a:cubicBezTo>
                  <a:cubicBezTo>
                    <a:pt x="250" y="1158"/>
                    <a:pt x="253" y="1166"/>
                    <a:pt x="257" y="1177"/>
                  </a:cubicBezTo>
                  <a:cubicBezTo>
                    <a:pt x="261" y="1188"/>
                    <a:pt x="266" y="1219"/>
                    <a:pt x="258" y="1224"/>
                  </a:cubicBezTo>
                  <a:cubicBezTo>
                    <a:pt x="250" y="1229"/>
                    <a:pt x="243" y="1224"/>
                    <a:pt x="243" y="1224"/>
                  </a:cubicBezTo>
                  <a:cubicBezTo>
                    <a:pt x="214" y="972"/>
                    <a:pt x="205" y="980"/>
                    <a:pt x="163" y="867"/>
                  </a:cubicBezTo>
                  <a:cubicBezTo>
                    <a:pt x="122" y="753"/>
                    <a:pt x="137" y="722"/>
                    <a:pt x="157" y="717"/>
                  </a:cubicBezTo>
                  <a:cubicBezTo>
                    <a:pt x="177" y="711"/>
                    <a:pt x="223" y="726"/>
                    <a:pt x="223" y="726"/>
                  </a:cubicBezTo>
                  <a:cubicBezTo>
                    <a:pt x="203" y="707"/>
                    <a:pt x="191" y="625"/>
                    <a:pt x="187" y="605"/>
                  </a:cubicBezTo>
                  <a:cubicBezTo>
                    <a:pt x="183" y="585"/>
                    <a:pt x="191" y="555"/>
                    <a:pt x="153" y="493"/>
                  </a:cubicBezTo>
                  <a:cubicBezTo>
                    <a:pt x="106" y="419"/>
                    <a:pt x="102" y="315"/>
                    <a:pt x="98" y="237"/>
                  </a:cubicBezTo>
                  <a:cubicBezTo>
                    <a:pt x="94" y="160"/>
                    <a:pt x="68" y="93"/>
                    <a:pt x="52" y="53"/>
                  </a:cubicBezTo>
                </a:path>
              </a:pathLst>
            </a:custGeom>
            <a:solidFill>
              <a:srgbClr val="AE34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7" name="Freeform 33">
              <a:extLst>
                <a:ext uri="{FF2B5EF4-FFF2-40B4-BE49-F238E27FC236}">
                  <a16:creationId xmlns:a16="http://schemas.microsoft.com/office/drawing/2014/main" id="{35F1DF8D-F97E-435C-908F-2E83A63121EE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" y="1212"/>
              <a:ext cx="1915" cy="2447"/>
            </a:xfrm>
            <a:custGeom>
              <a:avLst/>
              <a:gdLst>
                <a:gd name="T0" fmla="*/ 5863 w 1053"/>
                <a:gd name="T1" fmla="*/ 5820 h 1343"/>
                <a:gd name="T2" fmla="*/ 4981 w 1053"/>
                <a:gd name="T3" fmla="*/ 5040 h 1343"/>
                <a:gd name="T4" fmla="*/ 4783 w 1053"/>
                <a:gd name="T5" fmla="*/ 5165 h 1343"/>
                <a:gd name="T6" fmla="*/ 4865 w 1053"/>
                <a:gd name="T7" fmla="*/ 5594 h 1343"/>
                <a:gd name="T8" fmla="*/ 5005 w 1053"/>
                <a:gd name="T9" fmla="*/ 6168 h 1343"/>
                <a:gd name="T10" fmla="*/ 5167 w 1053"/>
                <a:gd name="T11" fmla="*/ 6712 h 1343"/>
                <a:gd name="T12" fmla="*/ 5252 w 1053"/>
                <a:gd name="T13" fmla="*/ 7264 h 1343"/>
                <a:gd name="T14" fmla="*/ 5318 w 1053"/>
                <a:gd name="T15" fmla="*/ 7640 h 1343"/>
                <a:gd name="T16" fmla="*/ 5329 w 1053"/>
                <a:gd name="T17" fmla="*/ 8094 h 1343"/>
                <a:gd name="T18" fmla="*/ 4763 w 1053"/>
                <a:gd name="T19" fmla="*/ 5933 h 1343"/>
                <a:gd name="T20" fmla="*/ 5054 w 1053"/>
                <a:gd name="T21" fmla="*/ 4960 h 1343"/>
                <a:gd name="T22" fmla="*/ 4696 w 1053"/>
                <a:gd name="T23" fmla="*/ 3679 h 1343"/>
                <a:gd name="T24" fmla="*/ 4092 w 1053"/>
                <a:gd name="T25" fmla="*/ 1017 h 1343"/>
                <a:gd name="T26" fmla="*/ 3066 w 1053"/>
                <a:gd name="T27" fmla="*/ 641 h 1343"/>
                <a:gd name="T28" fmla="*/ 1770 w 1053"/>
                <a:gd name="T29" fmla="*/ 146 h 1343"/>
                <a:gd name="T30" fmla="*/ 1071 w 1053"/>
                <a:gd name="T31" fmla="*/ 279 h 1343"/>
                <a:gd name="T32" fmla="*/ 566 w 1053"/>
                <a:gd name="T33" fmla="*/ 869 h 1343"/>
                <a:gd name="T34" fmla="*/ 215 w 1053"/>
                <a:gd name="T35" fmla="*/ 1700 h 1343"/>
                <a:gd name="T36" fmla="*/ 542 w 1053"/>
                <a:gd name="T37" fmla="*/ 2414 h 1343"/>
                <a:gd name="T38" fmla="*/ 1322 w 1053"/>
                <a:gd name="T39" fmla="*/ 2649 h 1343"/>
                <a:gd name="T40" fmla="*/ 1830 w 1053"/>
                <a:gd name="T41" fmla="*/ 2524 h 1343"/>
                <a:gd name="T42" fmla="*/ 1733 w 1053"/>
                <a:gd name="T43" fmla="*/ 2729 h 1343"/>
                <a:gd name="T44" fmla="*/ 853 w 1053"/>
                <a:gd name="T45" fmla="*/ 2722 h 1343"/>
                <a:gd name="T46" fmla="*/ 344 w 1053"/>
                <a:gd name="T47" fmla="*/ 2185 h 1343"/>
                <a:gd name="T48" fmla="*/ 0 w 1053"/>
                <a:gd name="T49" fmla="*/ 1317 h 1343"/>
                <a:gd name="T50" fmla="*/ 546 w 1053"/>
                <a:gd name="T51" fmla="*/ 780 h 1343"/>
                <a:gd name="T52" fmla="*/ 1035 w 1053"/>
                <a:gd name="T53" fmla="*/ 177 h 1343"/>
                <a:gd name="T54" fmla="*/ 1640 w 1053"/>
                <a:gd name="T55" fmla="*/ 0 h 1343"/>
                <a:gd name="T56" fmla="*/ 2526 w 1053"/>
                <a:gd name="T57" fmla="*/ 271 h 1343"/>
                <a:gd name="T58" fmla="*/ 3564 w 1053"/>
                <a:gd name="T59" fmla="*/ 508 h 1343"/>
                <a:gd name="T60" fmla="*/ 5054 w 1053"/>
                <a:gd name="T61" fmla="*/ 1374 h 1343"/>
                <a:gd name="T62" fmla="*/ 6100 w 1053"/>
                <a:gd name="T63" fmla="*/ 3974 h 1343"/>
                <a:gd name="T64" fmla="*/ 6251 w 1053"/>
                <a:gd name="T65" fmla="*/ 4435 h 1343"/>
                <a:gd name="T66" fmla="*/ 6298 w 1053"/>
                <a:gd name="T67" fmla="*/ 4737 h 1343"/>
                <a:gd name="T68" fmla="*/ 6311 w 1053"/>
                <a:gd name="T69" fmla="*/ 5009 h 1343"/>
                <a:gd name="T70" fmla="*/ 6274 w 1053"/>
                <a:gd name="T71" fmla="*/ 5286 h 134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53" h="1343">
                  <a:moveTo>
                    <a:pt x="1043" y="874"/>
                  </a:moveTo>
                  <a:cubicBezTo>
                    <a:pt x="1047" y="933"/>
                    <a:pt x="1025" y="962"/>
                    <a:pt x="975" y="962"/>
                  </a:cubicBezTo>
                  <a:cubicBezTo>
                    <a:pt x="924" y="962"/>
                    <a:pt x="889" y="914"/>
                    <a:pt x="875" y="892"/>
                  </a:cubicBezTo>
                  <a:cubicBezTo>
                    <a:pt x="861" y="871"/>
                    <a:pt x="849" y="853"/>
                    <a:pt x="828" y="833"/>
                  </a:cubicBezTo>
                  <a:cubicBezTo>
                    <a:pt x="807" y="813"/>
                    <a:pt x="800" y="827"/>
                    <a:pt x="801" y="832"/>
                  </a:cubicBezTo>
                  <a:cubicBezTo>
                    <a:pt x="802" y="837"/>
                    <a:pt x="800" y="848"/>
                    <a:pt x="795" y="854"/>
                  </a:cubicBezTo>
                  <a:cubicBezTo>
                    <a:pt x="790" y="861"/>
                    <a:pt x="784" y="869"/>
                    <a:pt x="799" y="880"/>
                  </a:cubicBezTo>
                  <a:cubicBezTo>
                    <a:pt x="814" y="891"/>
                    <a:pt x="814" y="912"/>
                    <a:pt x="809" y="925"/>
                  </a:cubicBezTo>
                  <a:cubicBezTo>
                    <a:pt x="803" y="937"/>
                    <a:pt x="811" y="962"/>
                    <a:pt x="820" y="973"/>
                  </a:cubicBezTo>
                  <a:cubicBezTo>
                    <a:pt x="828" y="985"/>
                    <a:pt x="835" y="1006"/>
                    <a:pt x="832" y="1020"/>
                  </a:cubicBezTo>
                  <a:cubicBezTo>
                    <a:pt x="830" y="1034"/>
                    <a:pt x="832" y="1053"/>
                    <a:pt x="845" y="1065"/>
                  </a:cubicBezTo>
                  <a:cubicBezTo>
                    <a:pt x="858" y="1077"/>
                    <a:pt x="862" y="1097"/>
                    <a:pt x="859" y="1110"/>
                  </a:cubicBezTo>
                  <a:cubicBezTo>
                    <a:pt x="855" y="1122"/>
                    <a:pt x="862" y="1151"/>
                    <a:pt x="868" y="1159"/>
                  </a:cubicBezTo>
                  <a:cubicBezTo>
                    <a:pt x="874" y="1167"/>
                    <a:pt x="877" y="1189"/>
                    <a:pt x="873" y="1201"/>
                  </a:cubicBezTo>
                  <a:cubicBezTo>
                    <a:pt x="869" y="1214"/>
                    <a:pt x="876" y="1227"/>
                    <a:pt x="882" y="1234"/>
                  </a:cubicBezTo>
                  <a:cubicBezTo>
                    <a:pt x="889" y="1242"/>
                    <a:pt x="889" y="1255"/>
                    <a:pt x="884" y="1263"/>
                  </a:cubicBezTo>
                  <a:cubicBezTo>
                    <a:pt x="879" y="1272"/>
                    <a:pt x="882" y="1280"/>
                    <a:pt x="886" y="1291"/>
                  </a:cubicBezTo>
                  <a:cubicBezTo>
                    <a:pt x="890" y="1302"/>
                    <a:pt x="895" y="1333"/>
                    <a:pt x="886" y="1338"/>
                  </a:cubicBezTo>
                  <a:cubicBezTo>
                    <a:pt x="878" y="1343"/>
                    <a:pt x="872" y="1338"/>
                    <a:pt x="872" y="1338"/>
                  </a:cubicBezTo>
                  <a:cubicBezTo>
                    <a:pt x="842" y="1086"/>
                    <a:pt x="833" y="1094"/>
                    <a:pt x="792" y="981"/>
                  </a:cubicBezTo>
                  <a:cubicBezTo>
                    <a:pt x="750" y="868"/>
                    <a:pt x="773" y="809"/>
                    <a:pt x="793" y="804"/>
                  </a:cubicBezTo>
                  <a:cubicBezTo>
                    <a:pt x="813" y="798"/>
                    <a:pt x="840" y="820"/>
                    <a:pt x="840" y="820"/>
                  </a:cubicBezTo>
                  <a:cubicBezTo>
                    <a:pt x="820" y="801"/>
                    <a:pt x="820" y="740"/>
                    <a:pt x="816" y="720"/>
                  </a:cubicBezTo>
                  <a:cubicBezTo>
                    <a:pt x="812" y="700"/>
                    <a:pt x="820" y="669"/>
                    <a:pt x="781" y="608"/>
                  </a:cubicBezTo>
                  <a:cubicBezTo>
                    <a:pt x="734" y="533"/>
                    <a:pt x="730" y="429"/>
                    <a:pt x="726" y="352"/>
                  </a:cubicBezTo>
                  <a:cubicBezTo>
                    <a:pt x="722" y="274"/>
                    <a:pt x="696" y="208"/>
                    <a:pt x="680" y="168"/>
                  </a:cubicBezTo>
                  <a:cubicBezTo>
                    <a:pt x="663" y="128"/>
                    <a:pt x="617" y="111"/>
                    <a:pt x="604" y="106"/>
                  </a:cubicBezTo>
                  <a:cubicBezTo>
                    <a:pt x="573" y="96"/>
                    <a:pt x="537" y="124"/>
                    <a:pt x="510" y="106"/>
                  </a:cubicBezTo>
                  <a:cubicBezTo>
                    <a:pt x="484" y="88"/>
                    <a:pt x="442" y="60"/>
                    <a:pt x="405" y="62"/>
                  </a:cubicBezTo>
                  <a:cubicBezTo>
                    <a:pt x="368" y="65"/>
                    <a:pt x="321" y="25"/>
                    <a:pt x="294" y="24"/>
                  </a:cubicBezTo>
                  <a:cubicBezTo>
                    <a:pt x="269" y="22"/>
                    <a:pt x="242" y="10"/>
                    <a:pt x="228" y="22"/>
                  </a:cubicBezTo>
                  <a:cubicBezTo>
                    <a:pt x="213" y="34"/>
                    <a:pt x="189" y="41"/>
                    <a:pt x="178" y="46"/>
                  </a:cubicBezTo>
                  <a:cubicBezTo>
                    <a:pt x="168" y="52"/>
                    <a:pt x="157" y="58"/>
                    <a:pt x="152" y="76"/>
                  </a:cubicBezTo>
                  <a:cubicBezTo>
                    <a:pt x="146" y="93"/>
                    <a:pt x="116" y="132"/>
                    <a:pt x="94" y="144"/>
                  </a:cubicBezTo>
                  <a:cubicBezTo>
                    <a:pt x="73" y="156"/>
                    <a:pt x="44" y="164"/>
                    <a:pt x="30" y="179"/>
                  </a:cubicBezTo>
                  <a:cubicBezTo>
                    <a:pt x="11" y="202"/>
                    <a:pt x="17" y="259"/>
                    <a:pt x="36" y="281"/>
                  </a:cubicBezTo>
                  <a:cubicBezTo>
                    <a:pt x="55" y="303"/>
                    <a:pt x="65" y="333"/>
                    <a:pt x="68" y="345"/>
                  </a:cubicBezTo>
                  <a:cubicBezTo>
                    <a:pt x="71" y="357"/>
                    <a:pt x="79" y="394"/>
                    <a:pt x="90" y="399"/>
                  </a:cubicBezTo>
                  <a:cubicBezTo>
                    <a:pt x="102" y="404"/>
                    <a:pt x="116" y="419"/>
                    <a:pt x="140" y="432"/>
                  </a:cubicBezTo>
                  <a:cubicBezTo>
                    <a:pt x="163" y="445"/>
                    <a:pt x="201" y="447"/>
                    <a:pt x="220" y="438"/>
                  </a:cubicBezTo>
                  <a:cubicBezTo>
                    <a:pt x="238" y="429"/>
                    <a:pt x="266" y="429"/>
                    <a:pt x="273" y="430"/>
                  </a:cubicBezTo>
                  <a:cubicBezTo>
                    <a:pt x="280" y="431"/>
                    <a:pt x="295" y="425"/>
                    <a:pt x="304" y="417"/>
                  </a:cubicBezTo>
                  <a:cubicBezTo>
                    <a:pt x="313" y="409"/>
                    <a:pt x="350" y="413"/>
                    <a:pt x="350" y="413"/>
                  </a:cubicBezTo>
                  <a:cubicBezTo>
                    <a:pt x="288" y="451"/>
                    <a:pt x="288" y="451"/>
                    <a:pt x="288" y="451"/>
                  </a:cubicBezTo>
                  <a:cubicBezTo>
                    <a:pt x="279" y="436"/>
                    <a:pt x="232" y="447"/>
                    <a:pt x="216" y="456"/>
                  </a:cubicBezTo>
                  <a:cubicBezTo>
                    <a:pt x="199" y="465"/>
                    <a:pt x="153" y="457"/>
                    <a:pt x="142" y="450"/>
                  </a:cubicBezTo>
                  <a:cubicBezTo>
                    <a:pt x="132" y="443"/>
                    <a:pt x="114" y="430"/>
                    <a:pt x="91" y="416"/>
                  </a:cubicBezTo>
                  <a:cubicBezTo>
                    <a:pt x="68" y="403"/>
                    <a:pt x="61" y="384"/>
                    <a:pt x="57" y="361"/>
                  </a:cubicBezTo>
                  <a:cubicBezTo>
                    <a:pt x="53" y="337"/>
                    <a:pt x="34" y="304"/>
                    <a:pt x="23" y="291"/>
                  </a:cubicBezTo>
                  <a:cubicBezTo>
                    <a:pt x="12" y="277"/>
                    <a:pt x="1" y="256"/>
                    <a:pt x="0" y="218"/>
                  </a:cubicBezTo>
                  <a:cubicBezTo>
                    <a:pt x="0" y="181"/>
                    <a:pt x="21" y="168"/>
                    <a:pt x="34" y="154"/>
                  </a:cubicBezTo>
                  <a:cubicBezTo>
                    <a:pt x="46" y="142"/>
                    <a:pt x="65" y="140"/>
                    <a:pt x="91" y="129"/>
                  </a:cubicBezTo>
                  <a:cubicBezTo>
                    <a:pt x="116" y="117"/>
                    <a:pt x="133" y="75"/>
                    <a:pt x="144" y="55"/>
                  </a:cubicBezTo>
                  <a:cubicBezTo>
                    <a:pt x="154" y="34"/>
                    <a:pt x="160" y="30"/>
                    <a:pt x="172" y="29"/>
                  </a:cubicBezTo>
                  <a:cubicBezTo>
                    <a:pt x="183" y="27"/>
                    <a:pt x="202" y="14"/>
                    <a:pt x="220" y="6"/>
                  </a:cubicBezTo>
                  <a:cubicBezTo>
                    <a:pt x="235" y="0"/>
                    <a:pt x="250" y="0"/>
                    <a:pt x="273" y="0"/>
                  </a:cubicBezTo>
                  <a:cubicBezTo>
                    <a:pt x="296" y="0"/>
                    <a:pt x="338" y="21"/>
                    <a:pt x="358" y="32"/>
                  </a:cubicBezTo>
                  <a:cubicBezTo>
                    <a:pt x="379" y="42"/>
                    <a:pt x="393" y="44"/>
                    <a:pt x="420" y="45"/>
                  </a:cubicBezTo>
                  <a:cubicBezTo>
                    <a:pt x="461" y="47"/>
                    <a:pt x="493" y="78"/>
                    <a:pt x="510" y="88"/>
                  </a:cubicBezTo>
                  <a:cubicBezTo>
                    <a:pt x="533" y="101"/>
                    <a:pt x="559" y="76"/>
                    <a:pt x="593" y="84"/>
                  </a:cubicBezTo>
                  <a:cubicBezTo>
                    <a:pt x="627" y="92"/>
                    <a:pt x="667" y="107"/>
                    <a:pt x="683" y="123"/>
                  </a:cubicBezTo>
                  <a:cubicBezTo>
                    <a:pt x="699" y="139"/>
                    <a:pt x="724" y="155"/>
                    <a:pt x="840" y="227"/>
                  </a:cubicBezTo>
                  <a:cubicBezTo>
                    <a:pt x="956" y="299"/>
                    <a:pt x="972" y="453"/>
                    <a:pt x="978" y="507"/>
                  </a:cubicBezTo>
                  <a:cubicBezTo>
                    <a:pt x="984" y="561"/>
                    <a:pt x="1004" y="638"/>
                    <a:pt x="1014" y="657"/>
                  </a:cubicBezTo>
                  <a:cubicBezTo>
                    <a:pt x="1025" y="676"/>
                    <a:pt x="1034" y="699"/>
                    <a:pt x="1032" y="716"/>
                  </a:cubicBezTo>
                  <a:cubicBezTo>
                    <a:pt x="1032" y="716"/>
                    <a:pt x="1034" y="728"/>
                    <a:pt x="1039" y="733"/>
                  </a:cubicBezTo>
                  <a:cubicBezTo>
                    <a:pt x="1043" y="737"/>
                    <a:pt x="1050" y="747"/>
                    <a:pt x="1046" y="758"/>
                  </a:cubicBezTo>
                  <a:cubicBezTo>
                    <a:pt x="1041" y="768"/>
                    <a:pt x="1044" y="778"/>
                    <a:pt x="1047" y="783"/>
                  </a:cubicBezTo>
                  <a:cubicBezTo>
                    <a:pt x="1049" y="789"/>
                    <a:pt x="1051" y="791"/>
                    <a:pt x="1049" y="801"/>
                  </a:cubicBezTo>
                  <a:cubicBezTo>
                    <a:pt x="1047" y="811"/>
                    <a:pt x="1044" y="820"/>
                    <a:pt x="1049" y="828"/>
                  </a:cubicBezTo>
                  <a:cubicBezTo>
                    <a:pt x="1053" y="836"/>
                    <a:pt x="1051" y="848"/>
                    <a:pt x="1049" y="856"/>
                  </a:cubicBezTo>
                  <a:cubicBezTo>
                    <a:pt x="1047" y="864"/>
                    <a:pt x="1042" y="867"/>
                    <a:pt x="1043" y="874"/>
                  </a:cubicBezTo>
                  <a:close/>
                </a:path>
              </a:pathLst>
            </a:custGeom>
            <a:solidFill>
              <a:srgbClr val="F3B2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8" name="Freeform 34">
              <a:extLst>
                <a:ext uri="{FF2B5EF4-FFF2-40B4-BE49-F238E27FC236}">
                  <a16:creationId xmlns:a16="http://schemas.microsoft.com/office/drawing/2014/main" id="{A339162F-DEA8-457B-87C9-9FA849795990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" y="1212"/>
              <a:ext cx="1915" cy="2447"/>
            </a:xfrm>
            <a:custGeom>
              <a:avLst/>
              <a:gdLst>
                <a:gd name="T0" fmla="*/ 5863 w 1053"/>
                <a:gd name="T1" fmla="*/ 5820 h 1343"/>
                <a:gd name="T2" fmla="*/ 4981 w 1053"/>
                <a:gd name="T3" fmla="*/ 5040 h 1343"/>
                <a:gd name="T4" fmla="*/ 4783 w 1053"/>
                <a:gd name="T5" fmla="*/ 5165 h 1343"/>
                <a:gd name="T6" fmla="*/ 4865 w 1053"/>
                <a:gd name="T7" fmla="*/ 5594 h 1343"/>
                <a:gd name="T8" fmla="*/ 5005 w 1053"/>
                <a:gd name="T9" fmla="*/ 6168 h 1343"/>
                <a:gd name="T10" fmla="*/ 5167 w 1053"/>
                <a:gd name="T11" fmla="*/ 6712 h 1343"/>
                <a:gd name="T12" fmla="*/ 5252 w 1053"/>
                <a:gd name="T13" fmla="*/ 7264 h 1343"/>
                <a:gd name="T14" fmla="*/ 5318 w 1053"/>
                <a:gd name="T15" fmla="*/ 7640 h 1343"/>
                <a:gd name="T16" fmla="*/ 5329 w 1053"/>
                <a:gd name="T17" fmla="*/ 8094 h 1343"/>
                <a:gd name="T18" fmla="*/ 4763 w 1053"/>
                <a:gd name="T19" fmla="*/ 5933 h 1343"/>
                <a:gd name="T20" fmla="*/ 5054 w 1053"/>
                <a:gd name="T21" fmla="*/ 4960 h 1343"/>
                <a:gd name="T22" fmla="*/ 4696 w 1053"/>
                <a:gd name="T23" fmla="*/ 3679 h 1343"/>
                <a:gd name="T24" fmla="*/ 4092 w 1053"/>
                <a:gd name="T25" fmla="*/ 1017 h 1343"/>
                <a:gd name="T26" fmla="*/ 3066 w 1053"/>
                <a:gd name="T27" fmla="*/ 641 h 1343"/>
                <a:gd name="T28" fmla="*/ 1770 w 1053"/>
                <a:gd name="T29" fmla="*/ 146 h 1343"/>
                <a:gd name="T30" fmla="*/ 1071 w 1053"/>
                <a:gd name="T31" fmla="*/ 279 h 1343"/>
                <a:gd name="T32" fmla="*/ 566 w 1053"/>
                <a:gd name="T33" fmla="*/ 869 h 1343"/>
                <a:gd name="T34" fmla="*/ 215 w 1053"/>
                <a:gd name="T35" fmla="*/ 1700 h 1343"/>
                <a:gd name="T36" fmla="*/ 542 w 1053"/>
                <a:gd name="T37" fmla="*/ 2414 h 1343"/>
                <a:gd name="T38" fmla="*/ 1322 w 1053"/>
                <a:gd name="T39" fmla="*/ 2649 h 1343"/>
                <a:gd name="T40" fmla="*/ 1830 w 1053"/>
                <a:gd name="T41" fmla="*/ 2524 h 1343"/>
                <a:gd name="T42" fmla="*/ 1733 w 1053"/>
                <a:gd name="T43" fmla="*/ 2729 h 1343"/>
                <a:gd name="T44" fmla="*/ 853 w 1053"/>
                <a:gd name="T45" fmla="*/ 2722 h 1343"/>
                <a:gd name="T46" fmla="*/ 344 w 1053"/>
                <a:gd name="T47" fmla="*/ 2185 h 1343"/>
                <a:gd name="T48" fmla="*/ 0 w 1053"/>
                <a:gd name="T49" fmla="*/ 1317 h 1343"/>
                <a:gd name="T50" fmla="*/ 546 w 1053"/>
                <a:gd name="T51" fmla="*/ 780 h 1343"/>
                <a:gd name="T52" fmla="*/ 1035 w 1053"/>
                <a:gd name="T53" fmla="*/ 177 h 1343"/>
                <a:gd name="T54" fmla="*/ 1640 w 1053"/>
                <a:gd name="T55" fmla="*/ 0 h 1343"/>
                <a:gd name="T56" fmla="*/ 2526 w 1053"/>
                <a:gd name="T57" fmla="*/ 271 h 1343"/>
                <a:gd name="T58" fmla="*/ 3564 w 1053"/>
                <a:gd name="T59" fmla="*/ 508 h 1343"/>
                <a:gd name="T60" fmla="*/ 5054 w 1053"/>
                <a:gd name="T61" fmla="*/ 1374 h 1343"/>
                <a:gd name="T62" fmla="*/ 6100 w 1053"/>
                <a:gd name="T63" fmla="*/ 3974 h 1343"/>
                <a:gd name="T64" fmla="*/ 6251 w 1053"/>
                <a:gd name="T65" fmla="*/ 4435 h 1343"/>
                <a:gd name="T66" fmla="*/ 6298 w 1053"/>
                <a:gd name="T67" fmla="*/ 4737 h 1343"/>
                <a:gd name="T68" fmla="*/ 6311 w 1053"/>
                <a:gd name="T69" fmla="*/ 5009 h 1343"/>
                <a:gd name="T70" fmla="*/ 6274 w 1053"/>
                <a:gd name="T71" fmla="*/ 5286 h 134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53" h="1343">
                  <a:moveTo>
                    <a:pt x="1043" y="874"/>
                  </a:moveTo>
                  <a:cubicBezTo>
                    <a:pt x="1047" y="933"/>
                    <a:pt x="1025" y="962"/>
                    <a:pt x="975" y="962"/>
                  </a:cubicBezTo>
                  <a:cubicBezTo>
                    <a:pt x="924" y="962"/>
                    <a:pt x="889" y="914"/>
                    <a:pt x="875" y="892"/>
                  </a:cubicBezTo>
                  <a:cubicBezTo>
                    <a:pt x="861" y="871"/>
                    <a:pt x="849" y="853"/>
                    <a:pt x="828" y="833"/>
                  </a:cubicBezTo>
                  <a:cubicBezTo>
                    <a:pt x="807" y="813"/>
                    <a:pt x="800" y="827"/>
                    <a:pt x="801" y="832"/>
                  </a:cubicBezTo>
                  <a:cubicBezTo>
                    <a:pt x="802" y="837"/>
                    <a:pt x="800" y="848"/>
                    <a:pt x="795" y="854"/>
                  </a:cubicBezTo>
                  <a:cubicBezTo>
                    <a:pt x="790" y="861"/>
                    <a:pt x="784" y="869"/>
                    <a:pt x="799" y="880"/>
                  </a:cubicBezTo>
                  <a:cubicBezTo>
                    <a:pt x="814" y="891"/>
                    <a:pt x="814" y="912"/>
                    <a:pt x="809" y="925"/>
                  </a:cubicBezTo>
                  <a:cubicBezTo>
                    <a:pt x="803" y="937"/>
                    <a:pt x="811" y="962"/>
                    <a:pt x="820" y="973"/>
                  </a:cubicBezTo>
                  <a:cubicBezTo>
                    <a:pt x="828" y="985"/>
                    <a:pt x="835" y="1006"/>
                    <a:pt x="832" y="1020"/>
                  </a:cubicBezTo>
                  <a:cubicBezTo>
                    <a:pt x="830" y="1034"/>
                    <a:pt x="832" y="1053"/>
                    <a:pt x="845" y="1065"/>
                  </a:cubicBezTo>
                  <a:cubicBezTo>
                    <a:pt x="858" y="1077"/>
                    <a:pt x="862" y="1097"/>
                    <a:pt x="859" y="1110"/>
                  </a:cubicBezTo>
                  <a:cubicBezTo>
                    <a:pt x="855" y="1122"/>
                    <a:pt x="862" y="1151"/>
                    <a:pt x="868" y="1159"/>
                  </a:cubicBezTo>
                  <a:cubicBezTo>
                    <a:pt x="874" y="1167"/>
                    <a:pt x="877" y="1189"/>
                    <a:pt x="873" y="1201"/>
                  </a:cubicBezTo>
                  <a:cubicBezTo>
                    <a:pt x="869" y="1214"/>
                    <a:pt x="876" y="1227"/>
                    <a:pt x="882" y="1234"/>
                  </a:cubicBezTo>
                  <a:cubicBezTo>
                    <a:pt x="889" y="1242"/>
                    <a:pt x="889" y="1255"/>
                    <a:pt x="884" y="1263"/>
                  </a:cubicBezTo>
                  <a:cubicBezTo>
                    <a:pt x="879" y="1272"/>
                    <a:pt x="882" y="1280"/>
                    <a:pt x="886" y="1291"/>
                  </a:cubicBezTo>
                  <a:cubicBezTo>
                    <a:pt x="890" y="1302"/>
                    <a:pt x="895" y="1333"/>
                    <a:pt x="886" y="1338"/>
                  </a:cubicBezTo>
                  <a:cubicBezTo>
                    <a:pt x="878" y="1343"/>
                    <a:pt x="872" y="1338"/>
                    <a:pt x="872" y="1338"/>
                  </a:cubicBezTo>
                  <a:cubicBezTo>
                    <a:pt x="842" y="1086"/>
                    <a:pt x="833" y="1094"/>
                    <a:pt x="792" y="981"/>
                  </a:cubicBezTo>
                  <a:cubicBezTo>
                    <a:pt x="750" y="868"/>
                    <a:pt x="773" y="809"/>
                    <a:pt x="793" y="804"/>
                  </a:cubicBezTo>
                  <a:cubicBezTo>
                    <a:pt x="813" y="798"/>
                    <a:pt x="840" y="820"/>
                    <a:pt x="840" y="820"/>
                  </a:cubicBezTo>
                  <a:cubicBezTo>
                    <a:pt x="820" y="801"/>
                    <a:pt x="820" y="740"/>
                    <a:pt x="816" y="720"/>
                  </a:cubicBezTo>
                  <a:cubicBezTo>
                    <a:pt x="812" y="700"/>
                    <a:pt x="820" y="669"/>
                    <a:pt x="781" y="608"/>
                  </a:cubicBezTo>
                  <a:cubicBezTo>
                    <a:pt x="734" y="533"/>
                    <a:pt x="730" y="429"/>
                    <a:pt x="726" y="352"/>
                  </a:cubicBezTo>
                  <a:cubicBezTo>
                    <a:pt x="722" y="274"/>
                    <a:pt x="696" y="208"/>
                    <a:pt x="680" y="168"/>
                  </a:cubicBezTo>
                  <a:cubicBezTo>
                    <a:pt x="663" y="128"/>
                    <a:pt x="617" y="111"/>
                    <a:pt x="604" y="106"/>
                  </a:cubicBezTo>
                  <a:cubicBezTo>
                    <a:pt x="573" y="96"/>
                    <a:pt x="537" y="124"/>
                    <a:pt x="510" y="106"/>
                  </a:cubicBezTo>
                  <a:cubicBezTo>
                    <a:pt x="484" y="88"/>
                    <a:pt x="442" y="60"/>
                    <a:pt x="405" y="62"/>
                  </a:cubicBezTo>
                  <a:cubicBezTo>
                    <a:pt x="368" y="65"/>
                    <a:pt x="321" y="25"/>
                    <a:pt x="294" y="24"/>
                  </a:cubicBezTo>
                  <a:cubicBezTo>
                    <a:pt x="269" y="22"/>
                    <a:pt x="242" y="10"/>
                    <a:pt x="228" y="22"/>
                  </a:cubicBezTo>
                  <a:cubicBezTo>
                    <a:pt x="213" y="34"/>
                    <a:pt x="189" y="41"/>
                    <a:pt x="178" y="46"/>
                  </a:cubicBezTo>
                  <a:cubicBezTo>
                    <a:pt x="168" y="52"/>
                    <a:pt x="157" y="58"/>
                    <a:pt x="152" y="76"/>
                  </a:cubicBezTo>
                  <a:cubicBezTo>
                    <a:pt x="146" y="93"/>
                    <a:pt x="116" y="132"/>
                    <a:pt x="94" y="144"/>
                  </a:cubicBezTo>
                  <a:cubicBezTo>
                    <a:pt x="73" y="156"/>
                    <a:pt x="44" y="164"/>
                    <a:pt x="30" y="179"/>
                  </a:cubicBezTo>
                  <a:cubicBezTo>
                    <a:pt x="11" y="202"/>
                    <a:pt x="17" y="259"/>
                    <a:pt x="36" y="281"/>
                  </a:cubicBezTo>
                  <a:cubicBezTo>
                    <a:pt x="55" y="303"/>
                    <a:pt x="65" y="333"/>
                    <a:pt x="68" y="345"/>
                  </a:cubicBezTo>
                  <a:cubicBezTo>
                    <a:pt x="71" y="357"/>
                    <a:pt x="79" y="394"/>
                    <a:pt x="90" y="399"/>
                  </a:cubicBezTo>
                  <a:cubicBezTo>
                    <a:pt x="102" y="404"/>
                    <a:pt x="116" y="419"/>
                    <a:pt x="140" y="432"/>
                  </a:cubicBezTo>
                  <a:cubicBezTo>
                    <a:pt x="163" y="445"/>
                    <a:pt x="201" y="447"/>
                    <a:pt x="220" y="438"/>
                  </a:cubicBezTo>
                  <a:cubicBezTo>
                    <a:pt x="238" y="429"/>
                    <a:pt x="266" y="429"/>
                    <a:pt x="273" y="430"/>
                  </a:cubicBezTo>
                  <a:cubicBezTo>
                    <a:pt x="280" y="431"/>
                    <a:pt x="295" y="425"/>
                    <a:pt x="304" y="417"/>
                  </a:cubicBezTo>
                  <a:cubicBezTo>
                    <a:pt x="313" y="409"/>
                    <a:pt x="350" y="413"/>
                    <a:pt x="350" y="413"/>
                  </a:cubicBezTo>
                  <a:cubicBezTo>
                    <a:pt x="288" y="451"/>
                    <a:pt x="288" y="451"/>
                    <a:pt x="288" y="451"/>
                  </a:cubicBezTo>
                  <a:cubicBezTo>
                    <a:pt x="279" y="436"/>
                    <a:pt x="232" y="447"/>
                    <a:pt x="216" y="456"/>
                  </a:cubicBezTo>
                  <a:cubicBezTo>
                    <a:pt x="199" y="465"/>
                    <a:pt x="153" y="457"/>
                    <a:pt x="142" y="450"/>
                  </a:cubicBezTo>
                  <a:cubicBezTo>
                    <a:pt x="132" y="443"/>
                    <a:pt x="114" y="430"/>
                    <a:pt x="91" y="416"/>
                  </a:cubicBezTo>
                  <a:cubicBezTo>
                    <a:pt x="68" y="403"/>
                    <a:pt x="61" y="384"/>
                    <a:pt x="57" y="361"/>
                  </a:cubicBezTo>
                  <a:cubicBezTo>
                    <a:pt x="53" y="337"/>
                    <a:pt x="34" y="304"/>
                    <a:pt x="23" y="291"/>
                  </a:cubicBezTo>
                  <a:cubicBezTo>
                    <a:pt x="12" y="277"/>
                    <a:pt x="1" y="256"/>
                    <a:pt x="0" y="218"/>
                  </a:cubicBezTo>
                  <a:cubicBezTo>
                    <a:pt x="0" y="181"/>
                    <a:pt x="21" y="168"/>
                    <a:pt x="34" y="154"/>
                  </a:cubicBezTo>
                  <a:cubicBezTo>
                    <a:pt x="46" y="142"/>
                    <a:pt x="65" y="140"/>
                    <a:pt x="91" y="129"/>
                  </a:cubicBezTo>
                  <a:cubicBezTo>
                    <a:pt x="116" y="117"/>
                    <a:pt x="133" y="75"/>
                    <a:pt x="144" y="55"/>
                  </a:cubicBezTo>
                  <a:cubicBezTo>
                    <a:pt x="154" y="34"/>
                    <a:pt x="160" y="30"/>
                    <a:pt x="172" y="29"/>
                  </a:cubicBezTo>
                  <a:cubicBezTo>
                    <a:pt x="183" y="27"/>
                    <a:pt x="202" y="14"/>
                    <a:pt x="220" y="6"/>
                  </a:cubicBezTo>
                  <a:cubicBezTo>
                    <a:pt x="235" y="0"/>
                    <a:pt x="250" y="0"/>
                    <a:pt x="273" y="0"/>
                  </a:cubicBezTo>
                  <a:cubicBezTo>
                    <a:pt x="296" y="0"/>
                    <a:pt x="338" y="21"/>
                    <a:pt x="358" y="32"/>
                  </a:cubicBezTo>
                  <a:cubicBezTo>
                    <a:pt x="379" y="42"/>
                    <a:pt x="393" y="44"/>
                    <a:pt x="420" y="45"/>
                  </a:cubicBezTo>
                  <a:cubicBezTo>
                    <a:pt x="461" y="47"/>
                    <a:pt x="493" y="78"/>
                    <a:pt x="510" y="88"/>
                  </a:cubicBezTo>
                  <a:cubicBezTo>
                    <a:pt x="533" y="101"/>
                    <a:pt x="559" y="76"/>
                    <a:pt x="593" y="84"/>
                  </a:cubicBezTo>
                  <a:cubicBezTo>
                    <a:pt x="627" y="92"/>
                    <a:pt x="667" y="107"/>
                    <a:pt x="683" y="123"/>
                  </a:cubicBezTo>
                  <a:cubicBezTo>
                    <a:pt x="699" y="139"/>
                    <a:pt x="724" y="155"/>
                    <a:pt x="840" y="227"/>
                  </a:cubicBezTo>
                  <a:cubicBezTo>
                    <a:pt x="956" y="299"/>
                    <a:pt x="972" y="453"/>
                    <a:pt x="978" y="507"/>
                  </a:cubicBezTo>
                  <a:cubicBezTo>
                    <a:pt x="984" y="561"/>
                    <a:pt x="1004" y="638"/>
                    <a:pt x="1014" y="657"/>
                  </a:cubicBezTo>
                  <a:cubicBezTo>
                    <a:pt x="1025" y="676"/>
                    <a:pt x="1034" y="699"/>
                    <a:pt x="1032" y="716"/>
                  </a:cubicBezTo>
                  <a:cubicBezTo>
                    <a:pt x="1032" y="716"/>
                    <a:pt x="1034" y="728"/>
                    <a:pt x="1039" y="733"/>
                  </a:cubicBezTo>
                  <a:cubicBezTo>
                    <a:pt x="1043" y="737"/>
                    <a:pt x="1050" y="747"/>
                    <a:pt x="1046" y="757"/>
                  </a:cubicBezTo>
                  <a:cubicBezTo>
                    <a:pt x="1041" y="768"/>
                    <a:pt x="1044" y="778"/>
                    <a:pt x="1047" y="783"/>
                  </a:cubicBezTo>
                  <a:cubicBezTo>
                    <a:pt x="1049" y="789"/>
                    <a:pt x="1051" y="791"/>
                    <a:pt x="1049" y="801"/>
                  </a:cubicBezTo>
                  <a:cubicBezTo>
                    <a:pt x="1047" y="811"/>
                    <a:pt x="1044" y="820"/>
                    <a:pt x="1049" y="828"/>
                  </a:cubicBezTo>
                  <a:cubicBezTo>
                    <a:pt x="1053" y="836"/>
                    <a:pt x="1051" y="848"/>
                    <a:pt x="1049" y="856"/>
                  </a:cubicBezTo>
                  <a:cubicBezTo>
                    <a:pt x="1047" y="864"/>
                    <a:pt x="1042" y="867"/>
                    <a:pt x="1043" y="874"/>
                  </a:cubicBezTo>
                  <a:close/>
                </a:path>
              </a:pathLst>
            </a:custGeom>
            <a:noFill/>
            <a:ln w="12700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9" name="Freeform 35">
              <a:extLst>
                <a:ext uri="{FF2B5EF4-FFF2-40B4-BE49-F238E27FC236}">
                  <a16:creationId xmlns:a16="http://schemas.microsoft.com/office/drawing/2014/main" id="{B6F13468-6025-46AA-830C-7D8F4C4A07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5" y="1872"/>
              <a:ext cx="593" cy="597"/>
            </a:xfrm>
            <a:custGeom>
              <a:avLst/>
              <a:gdLst>
                <a:gd name="T0" fmla="*/ 1710 w 326"/>
                <a:gd name="T1" fmla="*/ 175 h 328"/>
                <a:gd name="T2" fmla="*/ 1281 w 326"/>
                <a:gd name="T3" fmla="*/ 84 h 328"/>
                <a:gd name="T4" fmla="*/ 977 w 326"/>
                <a:gd name="T5" fmla="*/ 146 h 328"/>
                <a:gd name="T6" fmla="*/ 699 w 326"/>
                <a:gd name="T7" fmla="*/ 211 h 328"/>
                <a:gd name="T8" fmla="*/ 391 w 326"/>
                <a:gd name="T9" fmla="*/ 384 h 328"/>
                <a:gd name="T10" fmla="*/ 162 w 326"/>
                <a:gd name="T11" fmla="*/ 617 h 328"/>
                <a:gd name="T12" fmla="*/ 162 w 326"/>
                <a:gd name="T13" fmla="*/ 1096 h 328"/>
                <a:gd name="T14" fmla="*/ 155 w 326"/>
                <a:gd name="T15" fmla="*/ 1389 h 328"/>
                <a:gd name="T16" fmla="*/ 589 w 326"/>
                <a:gd name="T17" fmla="*/ 1928 h 328"/>
                <a:gd name="T18" fmla="*/ 1051 w 326"/>
                <a:gd name="T19" fmla="*/ 1491 h 328"/>
                <a:gd name="T20" fmla="*/ 1559 w 326"/>
                <a:gd name="T21" fmla="*/ 1079 h 328"/>
                <a:gd name="T22" fmla="*/ 1692 w 326"/>
                <a:gd name="T23" fmla="*/ 748 h 328"/>
                <a:gd name="T24" fmla="*/ 1710 w 326"/>
                <a:gd name="T25" fmla="*/ 175 h 32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26" h="328">
                  <a:moveTo>
                    <a:pt x="284" y="29"/>
                  </a:moveTo>
                  <a:cubicBezTo>
                    <a:pt x="270" y="19"/>
                    <a:pt x="240" y="0"/>
                    <a:pt x="213" y="14"/>
                  </a:cubicBezTo>
                  <a:cubicBezTo>
                    <a:pt x="186" y="29"/>
                    <a:pt x="171" y="25"/>
                    <a:pt x="162" y="24"/>
                  </a:cubicBezTo>
                  <a:cubicBezTo>
                    <a:pt x="154" y="24"/>
                    <a:pt x="130" y="20"/>
                    <a:pt x="116" y="35"/>
                  </a:cubicBezTo>
                  <a:cubicBezTo>
                    <a:pt x="102" y="50"/>
                    <a:pt x="77" y="60"/>
                    <a:pt x="65" y="64"/>
                  </a:cubicBezTo>
                  <a:cubicBezTo>
                    <a:pt x="53" y="68"/>
                    <a:pt x="35" y="82"/>
                    <a:pt x="27" y="102"/>
                  </a:cubicBezTo>
                  <a:cubicBezTo>
                    <a:pt x="18" y="123"/>
                    <a:pt x="15" y="167"/>
                    <a:pt x="27" y="182"/>
                  </a:cubicBezTo>
                  <a:cubicBezTo>
                    <a:pt x="38" y="197"/>
                    <a:pt x="30" y="217"/>
                    <a:pt x="26" y="230"/>
                  </a:cubicBezTo>
                  <a:cubicBezTo>
                    <a:pt x="0" y="320"/>
                    <a:pt x="72" y="328"/>
                    <a:pt x="98" y="320"/>
                  </a:cubicBezTo>
                  <a:cubicBezTo>
                    <a:pt x="134" y="310"/>
                    <a:pt x="138" y="249"/>
                    <a:pt x="175" y="247"/>
                  </a:cubicBezTo>
                  <a:cubicBezTo>
                    <a:pt x="241" y="242"/>
                    <a:pt x="249" y="211"/>
                    <a:pt x="259" y="179"/>
                  </a:cubicBezTo>
                  <a:cubicBezTo>
                    <a:pt x="270" y="147"/>
                    <a:pt x="272" y="138"/>
                    <a:pt x="281" y="124"/>
                  </a:cubicBezTo>
                  <a:cubicBezTo>
                    <a:pt x="290" y="110"/>
                    <a:pt x="326" y="62"/>
                    <a:pt x="284" y="29"/>
                  </a:cubicBezTo>
                  <a:close/>
                </a:path>
              </a:pathLst>
            </a:custGeom>
            <a:solidFill>
              <a:srgbClr val="F3B2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0" name="Freeform 36">
              <a:extLst>
                <a:ext uri="{FF2B5EF4-FFF2-40B4-BE49-F238E27FC236}">
                  <a16:creationId xmlns:a16="http://schemas.microsoft.com/office/drawing/2014/main" id="{D4A93198-6529-4128-805C-375FA8A28A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5" y="1872"/>
              <a:ext cx="593" cy="597"/>
            </a:xfrm>
            <a:custGeom>
              <a:avLst/>
              <a:gdLst>
                <a:gd name="T0" fmla="*/ 1710 w 326"/>
                <a:gd name="T1" fmla="*/ 175 h 328"/>
                <a:gd name="T2" fmla="*/ 1281 w 326"/>
                <a:gd name="T3" fmla="*/ 84 h 328"/>
                <a:gd name="T4" fmla="*/ 977 w 326"/>
                <a:gd name="T5" fmla="*/ 146 h 328"/>
                <a:gd name="T6" fmla="*/ 699 w 326"/>
                <a:gd name="T7" fmla="*/ 211 h 328"/>
                <a:gd name="T8" fmla="*/ 391 w 326"/>
                <a:gd name="T9" fmla="*/ 384 h 328"/>
                <a:gd name="T10" fmla="*/ 162 w 326"/>
                <a:gd name="T11" fmla="*/ 617 h 328"/>
                <a:gd name="T12" fmla="*/ 162 w 326"/>
                <a:gd name="T13" fmla="*/ 1096 h 328"/>
                <a:gd name="T14" fmla="*/ 155 w 326"/>
                <a:gd name="T15" fmla="*/ 1389 h 328"/>
                <a:gd name="T16" fmla="*/ 589 w 326"/>
                <a:gd name="T17" fmla="*/ 1928 h 328"/>
                <a:gd name="T18" fmla="*/ 1051 w 326"/>
                <a:gd name="T19" fmla="*/ 1491 h 328"/>
                <a:gd name="T20" fmla="*/ 1559 w 326"/>
                <a:gd name="T21" fmla="*/ 1079 h 328"/>
                <a:gd name="T22" fmla="*/ 1692 w 326"/>
                <a:gd name="T23" fmla="*/ 748 h 328"/>
                <a:gd name="T24" fmla="*/ 1710 w 326"/>
                <a:gd name="T25" fmla="*/ 175 h 32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26" h="328">
                  <a:moveTo>
                    <a:pt x="284" y="29"/>
                  </a:moveTo>
                  <a:cubicBezTo>
                    <a:pt x="270" y="19"/>
                    <a:pt x="240" y="0"/>
                    <a:pt x="213" y="14"/>
                  </a:cubicBezTo>
                  <a:cubicBezTo>
                    <a:pt x="186" y="29"/>
                    <a:pt x="171" y="25"/>
                    <a:pt x="162" y="24"/>
                  </a:cubicBezTo>
                  <a:cubicBezTo>
                    <a:pt x="154" y="24"/>
                    <a:pt x="130" y="20"/>
                    <a:pt x="116" y="35"/>
                  </a:cubicBezTo>
                  <a:cubicBezTo>
                    <a:pt x="102" y="50"/>
                    <a:pt x="77" y="60"/>
                    <a:pt x="65" y="64"/>
                  </a:cubicBezTo>
                  <a:cubicBezTo>
                    <a:pt x="53" y="68"/>
                    <a:pt x="35" y="82"/>
                    <a:pt x="27" y="102"/>
                  </a:cubicBezTo>
                  <a:cubicBezTo>
                    <a:pt x="18" y="123"/>
                    <a:pt x="15" y="167"/>
                    <a:pt x="27" y="182"/>
                  </a:cubicBezTo>
                  <a:cubicBezTo>
                    <a:pt x="38" y="197"/>
                    <a:pt x="30" y="217"/>
                    <a:pt x="26" y="230"/>
                  </a:cubicBezTo>
                  <a:cubicBezTo>
                    <a:pt x="0" y="320"/>
                    <a:pt x="72" y="328"/>
                    <a:pt x="98" y="320"/>
                  </a:cubicBezTo>
                  <a:cubicBezTo>
                    <a:pt x="134" y="310"/>
                    <a:pt x="138" y="249"/>
                    <a:pt x="175" y="247"/>
                  </a:cubicBezTo>
                  <a:cubicBezTo>
                    <a:pt x="241" y="242"/>
                    <a:pt x="249" y="211"/>
                    <a:pt x="259" y="179"/>
                  </a:cubicBezTo>
                  <a:cubicBezTo>
                    <a:pt x="270" y="147"/>
                    <a:pt x="272" y="138"/>
                    <a:pt x="281" y="124"/>
                  </a:cubicBezTo>
                  <a:cubicBezTo>
                    <a:pt x="290" y="110"/>
                    <a:pt x="326" y="62"/>
                    <a:pt x="284" y="29"/>
                  </a:cubicBezTo>
                  <a:close/>
                </a:path>
              </a:pathLst>
            </a:custGeom>
            <a:noFill/>
            <a:ln w="12700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1" name="Freeform 37">
              <a:extLst>
                <a:ext uri="{FF2B5EF4-FFF2-40B4-BE49-F238E27FC236}">
                  <a16:creationId xmlns:a16="http://schemas.microsoft.com/office/drawing/2014/main" id="{590365C3-4F4F-4C8C-B933-BC417917F3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8" y="1890"/>
              <a:ext cx="526" cy="561"/>
            </a:xfrm>
            <a:custGeom>
              <a:avLst/>
              <a:gdLst>
                <a:gd name="T0" fmla="*/ 1507 w 289"/>
                <a:gd name="T1" fmla="*/ 162 h 308"/>
                <a:gd name="T2" fmla="*/ 1110 w 289"/>
                <a:gd name="T3" fmla="*/ 86 h 308"/>
                <a:gd name="T4" fmla="*/ 832 w 289"/>
                <a:gd name="T5" fmla="*/ 140 h 308"/>
                <a:gd name="T6" fmla="*/ 581 w 289"/>
                <a:gd name="T7" fmla="*/ 199 h 308"/>
                <a:gd name="T8" fmla="*/ 295 w 289"/>
                <a:gd name="T9" fmla="*/ 355 h 308"/>
                <a:gd name="T10" fmla="*/ 80 w 289"/>
                <a:gd name="T11" fmla="*/ 566 h 308"/>
                <a:gd name="T12" fmla="*/ 80 w 289"/>
                <a:gd name="T13" fmla="*/ 1015 h 308"/>
                <a:gd name="T14" fmla="*/ 49 w 289"/>
                <a:gd name="T15" fmla="*/ 1608 h 308"/>
                <a:gd name="T16" fmla="*/ 453 w 289"/>
                <a:gd name="T17" fmla="*/ 1794 h 308"/>
                <a:gd name="T18" fmla="*/ 941 w 289"/>
                <a:gd name="T19" fmla="*/ 1341 h 308"/>
                <a:gd name="T20" fmla="*/ 1369 w 289"/>
                <a:gd name="T21" fmla="*/ 998 h 308"/>
                <a:gd name="T22" fmla="*/ 1491 w 289"/>
                <a:gd name="T23" fmla="*/ 694 h 308"/>
                <a:gd name="T24" fmla="*/ 1507 w 289"/>
                <a:gd name="T25" fmla="*/ 162 h 3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89" h="308">
                  <a:moveTo>
                    <a:pt x="250" y="27"/>
                  </a:moveTo>
                  <a:cubicBezTo>
                    <a:pt x="237" y="17"/>
                    <a:pt x="209" y="0"/>
                    <a:pt x="184" y="14"/>
                  </a:cubicBezTo>
                  <a:cubicBezTo>
                    <a:pt x="160" y="27"/>
                    <a:pt x="146" y="23"/>
                    <a:pt x="138" y="23"/>
                  </a:cubicBezTo>
                  <a:cubicBezTo>
                    <a:pt x="130" y="22"/>
                    <a:pt x="109" y="19"/>
                    <a:pt x="96" y="33"/>
                  </a:cubicBezTo>
                  <a:cubicBezTo>
                    <a:pt x="82" y="46"/>
                    <a:pt x="59" y="55"/>
                    <a:pt x="49" y="59"/>
                  </a:cubicBezTo>
                  <a:cubicBezTo>
                    <a:pt x="38" y="63"/>
                    <a:pt x="21" y="75"/>
                    <a:pt x="13" y="94"/>
                  </a:cubicBezTo>
                  <a:cubicBezTo>
                    <a:pt x="6" y="113"/>
                    <a:pt x="4" y="153"/>
                    <a:pt x="13" y="168"/>
                  </a:cubicBezTo>
                  <a:cubicBezTo>
                    <a:pt x="37" y="202"/>
                    <a:pt x="0" y="235"/>
                    <a:pt x="8" y="266"/>
                  </a:cubicBezTo>
                  <a:cubicBezTo>
                    <a:pt x="14" y="293"/>
                    <a:pt x="52" y="308"/>
                    <a:pt x="75" y="297"/>
                  </a:cubicBezTo>
                  <a:cubicBezTo>
                    <a:pt x="98" y="286"/>
                    <a:pt x="109" y="222"/>
                    <a:pt x="156" y="222"/>
                  </a:cubicBezTo>
                  <a:cubicBezTo>
                    <a:pt x="183" y="223"/>
                    <a:pt x="218" y="194"/>
                    <a:pt x="227" y="165"/>
                  </a:cubicBezTo>
                  <a:cubicBezTo>
                    <a:pt x="237" y="135"/>
                    <a:pt x="239" y="128"/>
                    <a:pt x="247" y="115"/>
                  </a:cubicBezTo>
                  <a:cubicBezTo>
                    <a:pt x="255" y="102"/>
                    <a:pt x="289" y="57"/>
                    <a:pt x="250" y="27"/>
                  </a:cubicBezTo>
                  <a:close/>
                </a:path>
              </a:pathLst>
            </a:custGeom>
            <a:solidFill>
              <a:srgbClr val="FAD0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2" name="Freeform 38">
              <a:extLst>
                <a:ext uri="{FF2B5EF4-FFF2-40B4-BE49-F238E27FC236}">
                  <a16:creationId xmlns:a16="http://schemas.microsoft.com/office/drawing/2014/main" id="{E4695BC0-BE5A-4125-AD6A-1F6E31AA3F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8" y="1890"/>
              <a:ext cx="526" cy="561"/>
            </a:xfrm>
            <a:custGeom>
              <a:avLst/>
              <a:gdLst>
                <a:gd name="T0" fmla="*/ 1507 w 289"/>
                <a:gd name="T1" fmla="*/ 162 h 308"/>
                <a:gd name="T2" fmla="*/ 1110 w 289"/>
                <a:gd name="T3" fmla="*/ 86 h 308"/>
                <a:gd name="T4" fmla="*/ 832 w 289"/>
                <a:gd name="T5" fmla="*/ 140 h 308"/>
                <a:gd name="T6" fmla="*/ 581 w 289"/>
                <a:gd name="T7" fmla="*/ 199 h 308"/>
                <a:gd name="T8" fmla="*/ 295 w 289"/>
                <a:gd name="T9" fmla="*/ 355 h 308"/>
                <a:gd name="T10" fmla="*/ 80 w 289"/>
                <a:gd name="T11" fmla="*/ 566 h 308"/>
                <a:gd name="T12" fmla="*/ 80 w 289"/>
                <a:gd name="T13" fmla="*/ 1015 h 308"/>
                <a:gd name="T14" fmla="*/ 49 w 289"/>
                <a:gd name="T15" fmla="*/ 1608 h 308"/>
                <a:gd name="T16" fmla="*/ 453 w 289"/>
                <a:gd name="T17" fmla="*/ 1794 h 308"/>
                <a:gd name="T18" fmla="*/ 941 w 289"/>
                <a:gd name="T19" fmla="*/ 1341 h 308"/>
                <a:gd name="T20" fmla="*/ 1369 w 289"/>
                <a:gd name="T21" fmla="*/ 998 h 308"/>
                <a:gd name="T22" fmla="*/ 1491 w 289"/>
                <a:gd name="T23" fmla="*/ 694 h 308"/>
                <a:gd name="T24" fmla="*/ 1507 w 289"/>
                <a:gd name="T25" fmla="*/ 162 h 3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89" h="308">
                  <a:moveTo>
                    <a:pt x="250" y="27"/>
                  </a:moveTo>
                  <a:cubicBezTo>
                    <a:pt x="237" y="17"/>
                    <a:pt x="209" y="0"/>
                    <a:pt x="184" y="14"/>
                  </a:cubicBezTo>
                  <a:cubicBezTo>
                    <a:pt x="160" y="27"/>
                    <a:pt x="146" y="23"/>
                    <a:pt x="138" y="23"/>
                  </a:cubicBezTo>
                  <a:cubicBezTo>
                    <a:pt x="130" y="22"/>
                    <a:pt x="109" y="19"/>
                    <a:pt x="96" y="33"/>
                  </a:cubicBezTo>
                  <a:cubicBezTo>
                    <a:pt x="82" y="46"/>
                    <a:pt x="59" y="55"/>
                    <a:pt x="49" y="59"/>
                  </a:cubicBezTo>
                  <a:cubicBezTo>
                    <a:pt x="38" y="63"/>
                    <a:pt x="21" y="75"/>
                    <a:pt x="13" y="94"/>
                  </a:cubicBezTo>
                  <a:cubicBezTo>
                    <a:pt x="6" y="113"/>
                    <a:pt x="4" y="153"/>
                    <a:pt x="13" y="168"/>
                  </a:cubicBezTo>
                  <a:cubicBezTo>
                    <a:pt x="37" y="202"/>
                    <a:pt x="0" y="235"/>
                    <a:pt x="8" y="266"/>
                  </a:cubicBezTo>
                  <a:cubicBezTo>
                    <a:pt x="14" y="293"/>
                    <a:pt x="52" y="308"/>
                    <a:pt x="75" y="297"/>
                  </a:cubicBezTo>
                  <a:cubicBezTo>
                    <a:pt x="98" y="286"/>
                    <a:pt x="109" y="222"/>
                    <a:pt x="156" y="222"/>
                  </a:cubicBezTo>
                  <a:cubicBezTo>
                    <a:pt x="183" y="223"/>
                    <a:pt x="218" y="194"/>
                    <a:pt x="227" y="165"/>
                  </a:cubicBezTo>
                  <a:cubicBezTo>
                    <a:pt x="237" y="135"/>
                    <a:pt x="239" y="128"/>
                    <a:pt x="247" y="115"/>
                  </a:cubicBezTo>
                  <a:cubicBezTo>
                    <a:pt x="255" y="102"/>
                    <a:pt x="289" y="57"/>
                    <a:pt x="250" y="27"/>
                  </a:cubicBezTo>
                  <a:close/>
                </a:path>
              </a:pathLst>
            </a:custGeom>
            <a:no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3" name="Freeform 39">
              <a:extLst>
                <a:ext uri="{FF2B5EF4-FFF2-40B4-BE49-F238E27FC236}">
                  <a16:creationId xmlns:a16="http://schemas.microsoft.com/office/drawing/2014/main" id="{BCE3F2A4-452A-420D-8FCA-EA54672785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1" y="2537"/>
              <a:ext cx="273" cy="318"/>
            </a:xfrm>
            <a:custGeom>
              <a:avLst/>
              <a:gdLst>
                <a:gd name="T0" fmla="*/ 96 w 150"/>
                <a:gd name="T1" fmla="*/ 323 h 175"/>
                <a:gd name="T2" fmla="*/ 116 w 150"/>
                <a:gd name="T3" fmla="*/ 403 h 175"/>
                <a:gd name="T4" fmla="*/ 89 w 150"/>
                <a:gd name="T5" fmla="*/ 780 h 175"/>
                <a:gd name="T6" fmla="*/ 655 w 150"/>
                <a:gd name="T7" fmla="*/ 925 h 175"/>
                <a:gd name="T8" fmla="*/ 821 w 150"/>
                <a:gd name="T9" fmla="*/ 442 h 175"/>
                <a:gd name="T10" fmla="*/ 832 w 150"/>
                <a:gd name="T11" fmla="*/ 376 h 175"/>
                <a:gd name="T12" fmla="*/ 815 w 150"/>
                <a:gd name="T13" fmla="*/ 323 h 175"/>
                <a:gd name="T14" fmla="*/ 759 w 150"/>
                <a:gd name="T15" fmla="*/ 311 h 175"/>
                <a:gd name="T16" fmla="*/ 764 w 150"/>
                <a:gd name="T17" fmla="*/ 211 h 175"/>
                <a:gd name="T18" fmla="*/ 686 w 150"/>
                <a:gd name="T19" fmla="*/ 211 h 175"/>
                <a:gd name="T20" fmla="*/ 686 w 150"/>
                <a:gd name="T21" fmla="*/ 118 h 175"/>
                <a:gd name="T22" fmla="*/ 602 w 150"/>
                <a:gd name="T23" fmla="*/ 149 h 175"/>
                <a:gd name="T24" fmla="*/ 573 w 150"/>
                <a:gd name="T25" fmla="*/ 7 h 175"/>
                <a:gd name="T26" fmla="*/ 501 w 150"/>
                <a:gd name="T27" fmla="*/ 145 h 175"/>
                <a:gd name="T28" fmla="*/ 453 w 150"/>
                <a:gd name="T29" fmla="*/ 29 h 175"/>
                <a:gd name="T30" fmla="*/ 411 w 150"/>
                <a:gd name="T31" fmla="*/ 145 h 175"/>
                <a:gd name="T32" fmla="*/ 344 w 150"/>
                <a:gd name="T33" fmla="*/ 102 h 175"/>
                <a:gd name="T34" fmla="*/ 295 w 150"/>
                <a:gd name="T35" fmla="*/ 125 h 175"/>
                <a:gd name="T36" fmla="*/ 249 w 150"/>
                <a:gd name="T37" fmla="*/ 24 h 175"/>
                <a:gd name="T38" fmla="*/ 235 w 150"/>
                <a:gd name="T39" fmla="*/ 138 h 175"/>
                <a:gd name="T40" fmla="*/ 162 w 150"/>
                <a:gd name="T41" fmla="*/ 133 h 175"/>
                <a:gd name="T42" fmla="*/ 169 w 150"/>
                <a:gd name="T43" fmla="*/ 222 h 175"/>
                <a:gd name="T44" fmla="*/ 96 w 150"/>
                <a:gd name="T45" fmla="*/ 251 h 175"/>
                <a:gd name="T46" fmla="*/ 96 w 150"/>
                <a:gd name="T47" fmla="*/ 323 h 17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50" h="175">
                  <a:moveTo>
                    <a:pt x="16" y="54"/>
                  </a:moveTo>
                  <a:cubicBezTo>
                    <a:pt x="23" y="57"/>
                    <a:pt x="24" y="62"/>
                    <a:pt x="19" y="67"/>
                  </a:cubicBezTo>
                  <a:cubicBezTo>
                    <a:pt x="15" y="73"/>
                    <a:pt x="0" y="103"/>
                    <a:pt x="15" y="130"/>
                  </a:cubicBezTo>
                  <a:cubicBezTo>
                    <a:pt x="31" y="157"/>
                    <a:pt x="69" y="175"/>
                    <a:pt x="109" y="154"/>
                  </a:cubicBezTo>
                  <a:cubicBezTo>
                    <a:pt x="126" y="146"/>
                    <a:pt x="150" y="113"/>
                    <a:pt x="136" y="74"/>
                  </a:cubicBezTo>
                  <a:cubicBezTo>
                    <a:pt x="132" y="64"/>
                    <a:pt x="135" y="63"/>
                    <a:pt x="138" y="63"/>
                  </a:cubicBezTo>
                  <a:cubicBezTo>
                    <a:pt x="142" y="62"/>
                    <a:pt x="139" y="54"/>
                    <a:pt x="135" y="54"/>
                  </a:cubicBezTo>
                  <a:cubicBezTo>
                    <a:pt x="131" y="55"/>
                    <a:pt x="127" y="56"/>
                    <a:pt x="126" y="52"/>
                  </a:cubicBezTo>
                  <a:cubicBezTo>
                    <a:pt x="126" y="48"/>
                    <a:pt x="132" y="42"/>
                    <a:pt x="127" y="35"/>
                  </a:cubicBezTo>
                  <a:cubicBezTo>
                    <a:pt x="123" y="27"/>
                    <a:pt x="118" y="41"/>
                    <a:pt x="114" y="35"/>
                  </a:cubicBezTo>
                  <a:cubicBezTo>
                    <a:pt x="109" y="30"/>
                    <a:pt x="118" y="23"/>
                    <a:pt x="114" y="20"/>
                  </a:cubicBezTo>
                  <a:cubicBezTo>
                    <a:pt x="111" y="16"/>
                    <a:pt x="104" y="30"/>
                    <a:pt x="100" y="25"/>
                  </a:cubicBezTo>
                  <a:cubicBezTo>
                    <a:pt x="96" y="21"/>
                    <a:pt x="104" y="3"/>
                    <a:pt x="95" y="1"/>
                  </a:cubicBezTo>
                  <a:cubicBezTo>
                    <a:pt x="86" y="0"/>
                    <a:pt x="91" y="24"/>
                    <a:pt x="83" y="24"/>
                  </a:cubicBezTo>
                  <a:cubicBezTo>
                    <a:pt x="75" y="24"/>
                    <a:pt x="83" y="4"/>
                    <a:pt x="75" y="5"/>
                  </a:cubicBezTo>
                  <a:cubicBezTo>
                    <a:pt x="68" y="6"/>
                    <a:pt x="74" y="23"/>
                    <a:pt x="68" y="24"/>
                  </a:cubicBezTo>
                  <a:cubicBezTo>
                    <a:pt x="62" y="25"/>
                    <a:pt x="61" y="17"/>
                    <a:pt x="57" y="17"/>
                  </a:cubicBezTo>
                  <a:cubicBezTo>
                    <a:pt x="54" y="17"/>
                    <a:pt x="53" y="20"/>
                    <a:pt x="49" y="21"/>
                  </a:cubicBezTo>
                  <a:cubicBezTo>
                    <a:pt x="46" y="21"/>
                    <a:pt x="47" y="1"/>
                    <a:pt x="41" y="4"/>
                  </a:cubicBezTo>
                  <a:cubicBezTo>
                    <a:pt x="36" y="7"/>
                    <a:pt x="44" y="19"/>
                    <a:pt x="39" y="23"/>
                  </a:cubicBezTo>
                  <a:cubicBezTo>
                    <a:pt x="33" y="27"/>
                    <a:pt x="29" y="20"/>
                    <a:pt x="27" y="22"/>
                  </a:cubicBezTo>
                  <a:cubicBezTo>
                    <a:pt x="24" y="25"/>
                    <a:pt x="31" y="33"/>
                    <a:pt x="28" y="37"/>
                  </a:cubicBezTo>
                  <a:cubicBezTo>
                    <a:pt x="26" y="40"/>
                    <a:pt x="20" y="37"/>
                    <a:pt x="16" y="42"/>
                  </a:cubicBezTo>
                  <a:cubicBezTo>
                    <a:pt x="12" y="48"/>
                    <a:pt x="11" y="51"/>
                    <a:pt x="16" y="54"/>
                  </a:cubicBezTo>
                  <a:close/>
                </a:path>
              </a:pathLst>
            </a:custGeom>
            <a:solidFill>
              <a:srgbClr val="B345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4" name="Freeform 40">
              <a:extLst>
                <a:ext uri="{FF2B5EF4-FFF2-40B4-BE49-F238E27FC236}">
                  <a16:creationId xmlns:a16="http://schemas.microsoft.com/office/drawing/2014/main" id="{0755E67E-4FB3-42E4-A779-FAD37A37C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1" y="2589"/>
              <a:ext cx="220" cy="234"/>
            </a:xfrm>
            <a:custGeom>
              <a:avLst/>
              <a:gdLst>
                <a:gd name="T0" fmla="*/ 211 w 121"/>
                <a:gd name="T1" fmla="*/ 88 h 128"/>
                <a:gd name="T2" fmla="*/ 60 w 121"/>
                <a:gd name="T3" fmla="*/ 552 h 128"/>
                <a:gd name="T4" fmla="*/ 449 w 121"/>
                <a:gd name="T5" fmla="*/ 751 h 128"/>
                <a:gd name="T6" fmla="*/ 715 w 121"/>
                <a:gd name="T7" fmla="*/ 477 h 128"/>
                <a:gd name="T8" fmla="*/ 536 w 121"/>
                <a:gd name="T9" fmla="*/ 60 h 128"/>
                <a:gd name="T10" fmla="*/ 360 w 121"/>
                <a:gd name="T11" fmla="*/ 124 h 128"/>
                <a:gd name="T12" fmla="*/ 355 w 121"/>
                <a:gd name="T13" fmla="*/ 340 h 128"/>
                <a:gd name="T14" fmla="*/ 315 w 121"/>
                <a:gd name="T15" fmla="*/ 347 h 128"/>
                <a:gd name="T16" fmla="*/ 211 w 121"/>
                <a:gd name="T17" fmla="*/ 88 h 1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1" h="128">
                  <a:moveTo>
                    <a:pt x="35" y="14"/>
                  </a:moveTo>
                  <a:cubicBezTo>
                    <a:pt x="27" y="18"/>
                    <a:pt x="0" y="60"/>
                    <a:pt x="10" y="90"/>
                  </a:cubicBezTo>
                  <a:cubicBezTo>
                    <a:pt x="21" y="120"/>
                    <a:pt x="54" y="128"/>
                    <a:pt x="75" y="123"/>
                  </a:cubicBezTo>
                  <a:cubicBezTo>
                    <a:pt x="96" y="118"/>
                    <a:pt x="116" y="100"/>
                    <a:pt x="119" y="78"/>
                  </a:cubicBezTo>
                  <a:cubicBezTo>
                    <a:pt x="121" y="56"/>
                    <a:pt x="116" y="20"/>
                    <a:pt x="89" y="10"/>
                  </a:cubicBezTo>
                  <a:cubicBezTo>
                    <a:pt x="61" y="0"/>
                    <a:pt x="61" y="10"/>
                    <a:pt x="60" y="20"/>
                  </a:cubicBezTo>
                  <a:cubicBezTo>
                    <a:pt x="59" y="30"/>
                    <a:pt x="59" y="56"/>
                    <a:pt x="59" y="56"/>
                  </a:cubicBezTo>
                  <a:cubicBezTo>
                    <a:pt x="52" y="57"/>
                    <a:pt x="52" y="57"/>
                    <a:pt x="52" y="57"/>
                  </a:cubicBezTo>
                  <a:cubicBezTo>
                    <a:pt x="52" y="57"/>
                    <a:pt x="56" y="4"/>
                    <a:pt x="35" y="14"/>
                  </a:cubicBezTo>
                  <a:close/>
                </a:path>
              </a:pathLst>
            </a:custGeom>
            <a:solidFill>
              <a:srgbClr val="6511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5" name="Freeform 41">
              <a:extLst>
                <a:ext uri="{FF2B5EF4-FFF2-40B4-BE49-F238E27FC236}">
                  <a16:creationId xmlns:a16="http://schemas.microsoft.com/office/drawing/2014/main" id="{F5179DB1-B3D8-4116-A8C0-92D47E0D91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1" y="2537"/>
              <a:ext cx="273" cy="318"/>
            </a:xfrm>
            <a:custGeom>
              <a:avLst/>
              <a:gdLst>
                <a:gd name="T0" fmla="*/ 96 w 150"/>
                <a:gd name="T1" fmla="*/ 323 h 175"/>
                <a:gd name="T2" fmla="*/ 116 w 150"/>
                <a:gd name="T3" fmla="*/ 403 h 175"/>
                <a:gd name="T4" fmla="*/ 89 w 150"/>
                <a:gd name="T5" fmla="*/ 780 h 175"/>
                <a:gd name="T6" fmla="*/ 655 w 150"/>
                <a:gd name="T7" fmla="*/ 925 h 175"/>
                <a:gd name="T8" fmla="*/ 821 w 150"/>
                <a:gd name="T9" fmla="*/ 442 h 175"/>
                <a:gd name="T10" fmla="*/ 832 w 150"/>
                <a:gd name="T11" fmla="*/ 376 h 175"/>
                <a:gd name="T12" fmla="*/ 815 w 150"/>
                <a:gd name="T13" fmla="*/ 323 h 175"/>
                <a:gd name="T14" fmla="*/ 759 w 150"/>
                <a:gd name="T15" fmla="*/ 311 h 175"/>
                <a:gd name="T16" fmla="*/ 764 w 150"/>
                <a:gd name="T17" fmla="*/ 211 h 175"/>
                <a:gd name="T18" fmla="*/ 686 w 150"/>
                <a:gd name="T19" fmla="*/ 211 h 175"/>
                <a:gd name="T20" fmla="*/ 686 w 150"/>
                <a:gd name="T21" fmla="*/ 118 h 175"/>
                <a:gd name="T22" fmla="*/ 602 w 150"/>
                <a:gd name="T23" fmla="*/ 149 h 175"/>
                <a:gd name="T24" fmla="*/ 573 w 150"/>
                <a:gd name="T25" fmla="*/ 7 h 175"/>
                <a:gd name="T26" fmla="*/ 501 w 150"/>
                <a:gd name="T27" fmla="*/ 145 h 175"/>
                <a:gd name="T28" fmla="*/ 453 w 150"/>
                <a:gd name="T29" fmla="*/ 29 h 175"/>
                <a:gd name="T30" fmla="*/ 411 w 150"/>
                <a:gd name="T31" fmla="*/ 145 h 175"/>
                <a:gd name="T32" fmla="*/ 344 w 150"/>
                <a:gd name="T33" fmla="*/ 102 h 175"/>
                <a:gd name="T34" fmla="*/ 295 w 150"/>
                <a:gd name="T35" fmla="*/ 125 h 175"/>
                <a:gd name="T36" fmla="*/ 249 w 150"/>
                <a:gd name="T37" fmla="*/ 24 h 175"/>
                <a:gd name="T38" fmla="*/ 235 w 150"/>
                <a:gd name="T39" fmla="*/ 138 h 175"/>
                <a:gd name="T40" fmla="*/ 162 w 150"/>
                <a:gd name="T41" fmla="*/ 133 h 175"/>
                <a:gd name="T42" fmla="*/ 169 w 150"/>
                <a:gd name="T43" fmla="*/ 222 h 175"/>
                <a:gd name="T44" fmla="*/ 96 w 150"/>
                <a:gd name="T45" fmla="*/ 251 h 175"/>
                <a:gd name="T46" fmla="*/ 96 w 150"/>
                <a:gd name="T47" fmla="*/ 323 h 17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50" h="175">
                  <a:moveTo>
                    <a:pt x="16" y="54"/>
                  </a:moveTo>
                  <a:cubicBezTo>
                    <a:pt x="23" y="57"/>
                    <a:pt x="24" y="62"/>
                    <a:pt x="19" y="67"/>
                  </a:cubicBezTo>
                  <a:cubicBezTo>
                    <a:pt x="15" y="73"/>
                    <a:pt x="0" y="103"/>
                    <a:pt x="15" y="130"/>
                  </a:cubicBezTo>
                  <a:cubicBezTo>
                    <a:pt x="31" y="157"/>
                    <a:pt x="69" y="175"/>
                    <a:pt x="109" y="154"/>
                  </a:cubicBezTo>
                  <a:cubicBezTo>
                    <a:pt x="126" y="146"/>
                    <a:pt x="150" y="113"/>
                    <a:pt x="136" y="74"/>
                  </a:cubicBezTo>
                  <a:cubicBezTo>
                    <a:pt x="132" y="64"/>
                    <a:pt x="135" y="63"/>
                    <a:pt x="138" y="63"/>
                  </a:cubicBezTo>
                  <a:cubicBezTo>
                    <a:pt x="142" y="62"/>
                    <a:pt x="139" y="54"/>
                    <a:pt x="135" y="54"/>
                  </a:cubicBezTo>
                  <a:cubicBezTo>
                    <a:pt x="131" y="55"/>
                    <a:pt x="127" y="56"/>
                    <a:pt x="126" y="52"/>
                  </a:cubicBezTo>
                  <a:cubicBezTo>
                    <a:pt x="126" y="48"/>
                    <a:pt x="132" y="42"/>
                    <a:pt x="127" y="35"/>
                  </a:cubicBezTo>
                  <a:cubicBezTo>
                    <a:pt x="123" y="27"/>
                    <a:pt x="118" y="41"/>
                    <a:pt x="114" y="35"/>
                  </a:cubicBezTo>
                  <a:cubicBezTo>
                    <a:pt x="109" y="30"/>
                    <a:pt x="118" y="23"/>
                    <a:pt x="114" y="20"/>
                  </a:cubicBezTo>
                  <a:cubicBezTo>
                    <a:pt x="111" y="16"/>
                    <a:pt x="104" y="30"/>
                    <a:pt x="100" y="25"/>
                  </a:cubicBezTo>
                  <a:cubicBezTo>
                    <a:pt x="96" y="21"/>
                    <a:pt x="104" y="3"/>
                    <a:pt x="95" y="1"/>
                  </a:cubicBezTo>
                  <a:cubicBezTo>
                    <a:pt x="86" y="0"/>
                    <a:pt x="91" y="24"/>
                    <a:pt x="83" y="24"/>
                  </a:cubicBezTo>
                  <a:cubicBezTo>
                    <a:pt x="75" y="24"/>
                    <a:pt x="83" y="4"/>
                    <a:pt x="75" y="5"/>
                  </a:cubicBezTo>
                  <a:cubicBezTo>
                    <a:pt x="68" y="6"/>
                    <a:pt x="74" y="23"/>
                    <a:pt x="68" y="24"/>
                  </a:cubicBezTo>
                  <a:cubicBezTo>
                    <a:pt x="62" y="25"/>
                    <a:pt x="61" y="17"/>
                    <a:pt x="57" y="17"/>
                  </a:cubicBezTo>
                  <a:cubicBezTo>
                    <a:pt x="54" y="17"/>
                    <a:pt x="53" y="20"/>
                    <a:pt x="49" y="21"/>
                  </a:cubicBezTo>
                  <a:cubicBezTo>
                    <a:pt x="46" y="21"/>
                    <a:pt x="47" y="1"/>
                    <a:pt x="41" y="4"/>
                  </a:cubicBezTo>
                  <a:cubicBezTo>
                    <a:pt x="36" y="7"/>
                    <a:pt x="44" y="19"/>
                    <a:pt x="39" y="23"/>
                  </a:cubicBezTo>
                  <a:cubicBezTo>
                    <a:pt x="33" y="27"/>
                    <a:pt x="29" y="20"/>
                    <a:pt x="27" y="22"/>
                  </a:cubicBezTo>
                  <a:cubicBezTo>
                    <a:pt x="24" y="25"/>
                    <a:pt x="31" y="33"/>
                    <a:pt x="28" y="37"/>
                  </a:cubicBezTo>
                  <a:cubicBezTo>
                    <a:pt x="26" y="40"/>
                    <a:pt x="20" y="37"/>
                    <a:pt x="16" y="42"/>
                  </a:cubicBezTo>
                  <a:cubicBezTo>
                    <a:pt x="12" y="48"/>
                    <a:pt x="11" y="51"/>
                    <a:pt x="16" y="54"/>
                  </a:cubicBezTo>
                  <a:close/>
                </a:path>
              </a:pathLst>
            </a:custGeom>
            <a:no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6" name="Freeform 42">
              <a:extLst>
                <a:ext uri="{FF2B5EF4-FFF2-40B4-BE49-F238E27FC236}">
                  <a16:creationId xmlns:a16="http://schemas.microsoft.com/office/drawing/2014/main" id="{8B376A69-04FD-4AA2-9CE3-C7CB37DE13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6" y="2537"/>
              <a:ext cx="85" cy="280"/>
            </a:xfrm>
            <a:custGeom>
              <a:avLst/>
              <a:gdLst>
                <a:gd name="T0" fmla="*/ 279 w 47"/>
                <a:gd name="T1" fmla="*/ 0 h 154"/>
                <a:gd name="T2" fmla="*/ 255 w 47"/>
                <a:gd name="T3" fmla="*/ 7 h 154"/>
                <a:gd name="T4" fmla="*/ 235 w 47"/>
                <a:gd name="T5" fmla="*/ 125 h 154"/>
                <a:gd name="T6" fmla="*/ 166 w 47"/>
                <a:gd name="T7" fmla="*/ 118 h 154"/>
                <a:gd name="T8" fmla="*/ 166 w 47"/>
                <a:gd name="T9" fmla="*/ 215 h 154"/>
                <a:gd name="T10" fmla="*/ 94 w 47"/>
                <a:gd name="T11" fmla="*/ 242 h 154"/>
                <a:gd name="T12" fmla="*/ 94 w 47"/>
                <a:gd name="T13" fmla="*/ 336 h 154"/>
                <a:gd name="T14" fmla="*/ 110 w 47"/>
                <a:gd name="T15" fmla="*/ 404 h 154"/>
                <a:gd name="T16" fmla="*/ 94 w 47"/>
                <a:gd name="T17" fmla="*/ 793 h 154"/>
                <a:gd name="T18" fmla="*/ 213 w 47"/>
                <a:gd name="T19" fmla="*/ 925 h 1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7" h="154">
                  <a:moveTo>
                    <a:pt x="47" y="0"/>
                  </a:moveTo>
                  <a:cubicBezTo>
                    <a:pt x="46" y="0"/>
                    <a:pt x="44" y="0"/>
                    <a:pt x="43" y="1"/>
                  </a:cubicBezTo>
                  <a:cubicBezTo>
                    <a:pt x="37" y="4"/>
                    <a:pt x="43" y="19"/>
                    <a:pt x="40" y="21"/>
                  </a:cubicBezTo>
                  <a:cubicBezTo>
                    <a:pt x="37" y="23"/>
                    <a:pt x="33" y="16"/>
                    <a:pt x="28" y="20"/>
                  </a:cubicBezTo>
                  <a:cubicBezTo>
                    <a:pt x="23" y="24"/>
                    <a:pt x="31" y="32"/>
                    <a:pt x="28" y="36"/>
                  </a:cubicBezTo>
                  <a:cubicBezTo>
                    <a:pt x="25" y="39"/>
                    <a:pt x="21" y="34"/>
                    <a:pt x="16" y="40"/>
                  </a:cubicBezTo>
                  <a:cubicBezTo>
                    <a:pt x="12" y="45"/>
                    <a:pt x="10" y="53"/>
                    <a:pt x="16" y="56"/>
                  </a:cubicBezTo>
                  <a:cubicBezTo>
                    <a:pt x="23" y="59"/>
                    <a:pt x="24" y="61"/>
                    <a:pt x="19" y="67"/>
                  </a:cubicBezTo>
                  <a:cubicBezTo>
                    <a:pt x="14" y="73"/>
                    <a:pt x="0" y="104"/>
                    <a:pt x="16" y="132"/>
                  </a:cubicBezTo>
                  <a:cubicBezTo>
                    <a:pt x="21" y="140"/>
                    <a:pt x="27" y="148"/>
                    <a:pt x="36" y="154"/>
                  </a:cubicBezTo>
                </a:path>
              </a:pathLst>
            </a:custGeom>
            <a:noFill/>
            <a:ln w="12700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7" name="Freeform 43">
              <a:extLst>
                <a:ext uri="{FF2B5EF4-FFF2-40B4-BE49-F238E27FC236}">
                  <a16:creationId xmlns:a16="http://schemas.microsoft.com/office/drawing/2014/main" id="{1760C0DC-594D-482C-B6C9-78D86EA17E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1" y="2589"/>
              <a:ext cx="220" cy="234"/>
            </a:xfrm>
            <a:custGeom>
              <a:avLst/>
              <a:gdLst>
                <a:gd name="T0" fmla="*/ 211 w 121"/>
                <a:gd name="T1" fmla="*/ 88 h 128"/>
                <a:gd name="T2" fmla="*/ 60 w 121"/>
                <a:gd name="T3" fmla="*/ 552 h 128"/>
                <a:gd name="T4" fmla="*/ 449 w 121"/>
                <a:gd name="T5" fmla="*/ 751 h 128"/>
                <a:gd name="T6" fmla="*/ 715 w 121"/>
                <a:gd name="T7" fmla="*/ 477 h 128"/>
                <a:gd name="T8" fmla="*/ 536 w 121"/>
                <a:gd name="T9" fmla="*/ 60 h 128"/>
                <a:gd name="T10" fmla="*/ 360 w 121"/>
                <a:gd name="T11" fmla="*/ 124 h 128"/>
                <a:gd name="T12" fmla="*/ 355 w 121"/>
                <a:gd name="T13" fmla="*/ 340 h 128"/>
                <a:gd name="T14" fmla="*/ 315 w 121"/>
                <a:gd name="T15" fmla="*/ 347 h 128"/>
                <a:gd name="T16" fmla="*/ 211 w 121"/>
                <a:gd name="T17" fmla="*/ 88 h 1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1" h="128">
                  <a:moveTo>
                    <a:pt x="35" y="14"/>
                  </a:moveTo>
                  <a:cubicBezTo>
                    <a:pt x="27" y="18"/>
                    <a:pt x="0" y="60"/>
                    <a:pt x="10" y="90"/>
                  </a:cubicBezTo>
                  <a:cubicBezTo>
                    <a:pt x="21" y="120"/>
                    <a:pt x="54" y="128"/>
                    <a:pt x="75" y="123"/>
                  </a:cubicBezTo>
                  <a:cubicBezTo>
                    <a:pt x="96" y="118"/>
                    <a:pt x="116" y="100"/>
                    <a:pt x="119" y="78"/>
                  </a:cubicBezTo>
                  <a:cubicBezTo>
                    <a:pt x="121" y="56"/>
                    <a:pt x="116" y="20"/>
                    <a:pt x="89" y="10"/>
                  </a:cubicBezTo>
                  <a:cubicBezTo>
                    <a:pt x="61" y="0"/>
                    <a:pt x="61" y="10"/>
                    <a:pt x="60" y="20"/>
                  </a:cubicBezTo>
                  <a:cubicBezTo>
                    <a:pt x="59" y="30"/>
                    <a:pt x="59" y="56"/>
                    <a:pt x="59" y="56"/>
                  </a:cubicBezTo>
                  <a:cubicBezTo>
                    <a:pt x="52" y="57"/>
                    <a:pt x="52" y="57"/>
                    <a:pt x="52" y="57"/>
                  </a:cubicBezTo>
                  <a:cubicBezTo>
                    <a:pt x="52" y="57"/>
                    <a:pt x="56" y="4"/>
                    <a:pt x="35" y="14"/>
                  </a:cubicBezTo>
                  <a:close/>
                </a:path>
              </a:pathLst>
            </a:custGeom>
            <a:noFill/>
            <a:ln w="6350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8" name="Freeform 44">
              <a:extLst>
                <a:ext uri="{FF2B5EF4-FFF2-40B4-BE49-F238E27FC236}">
                  <a16:creationId xmlns:a16="http://schemas.microsoft.com/office/drawing/2014/main" id="{0F7DC40C-99AD-4A01-B10C-1E0F9E8F20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3" y="1123"/>
              <a:ext cx="382" cy="402"/>
            </a:xfrm>
            <a:custGeom>
              <a:avLst/>
              <a:gdLst>
                <a:gd name="T0" fmla="*/ 817 w 210"/>
                <a:gd name="T1" fmla="*/ 186 h 221"/>
                <a:gd name="T2" fmla="*/ 1264 w 210"/>
                <a:gd name="T3" fmla="*/ 824 h 221"/>
                <a:gd name="T4" fmla="*/ 1115 w 210"/>
                <a:gd name="T5" fmla="*/ 1161 h 221"/>
                <a:gd name="T6" fmla="*/ 1013 w 210"/>
                <a:gd name="T7" fmla="*/ 1215 h 221"/>
                <a:gd name="T8" fmla="*/ 950 w 210"/>
                <a:gd name="T9" fmla="*/ 1197 h 221"/>
                <a:gd name="T10" fmla="*/ 940 w 210"/>
                <a:gd name="T11" fmla="*/ 1270 h 221"/>
                <a:gd name="T12" fmla="*/ 844 w 210"/>
                <a:gd name="T13" fmla="*/ 1204 h 221"/>
                <a:gd name="T14" fmla="*/ 844 w 210"/>
                <a:gd name="T15" fmla="*/ 1301 h 221"/>
                <a:gd name="T16" fmla="*/ 751 w 210"/>
                <a:gd name="T17" fmla="*/ 1251 h 221"/>
                <a:gd name="T18" fmla="*/ 686 w 210"/>
                <a:gd name="T19" fmla="*/ 1324 h 221"/>
                <a:gd name="T20" fmla="*/ 609 w 210"/>
                <a:gd name="T21" fmla="*/ 1221 h 221"/>
                <a:gd name="T22" fmla="*/ 529 w 210"/>
                <a:gd name="T23" fmla="*/ 1308 h 221"/>
                <a:gd name="T24" fmla="*/ 404 w 210"/>
                <a:gd name="T25" fmla="*/ 1197 h 221"/>
                <a:gd name="T26" fmla="*/ 307 w 210"/>
                <a:gd name="T27" fmla="*/ 1211 h 221"/>
                <a:gd name="T28" fmla="*/ 235 w 210"/>
                <a:gd name="T29" fmla="*/ 1079 h 221"/>
                <a:gd name="T30" fmla="*/ 138 w 210"/>
                <a:gd name="T31" fmla="*/ 1071 h 221"/>
                <a:gd name="T32" fmla="*/ 116 w 210"/>
                <a:gd name="T33" fmla="*/ 904 h 221"/>
                <a:gd name="T34" fmla="*/ 44 w 210"/>
                <a:gd name="T35" fmla="*/ 824 h 221"/>
                <a:gd name="T36" fmla="*/ 73 w 210"/>
                <a:gd name="T37" fmla="*/ 698 h 221"/>
                <a:gd name="T38" fmla="*/ 13 w 210"/>
                <a:gd name="T39" fmla="*/ 529 h 221"/>
                <a:gd name="T40" fmla="*/ 118 w 210"/>
                <a:gd name="T41" fmla="*/ 360 h 221"/>
                <a:gd name="T42" fmla="*/ 817 w 210"/>
                <a:gd name="T43" fmla="*/ 186 h 22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10" h="221">
                  <a:moveTo>
                    <a:pt x="136" y="31"/>
                  </a:moveTo>
                  <a:cubicBezTo>
                    <a:pt x="169" y="45"/>
                    <a:pt x="210" y="85"/>
                    <a:pt x="210" y="137"/>
                  </a:cubicBezTo>
                  <a:cubicBezTo>
                    <a:pt x="209" y="188"/>
                    <a:pt x="196" y="186"/>
                    <a:pt x="185" y="193"/>
                  </a:cubicBezTo>
                  <a:cubicBezTo>
                    <a:pt x="173" y="199"/>
                    <a:pt x="175" y="206"/>
                    <a:pt x="168" y="202"/>
                  </a:cubicBezTo>
                  <a:cubicBezTo>
                    <a:pt x="161" y="198"/>
                    <a:pt x="162" y="198"/>
                    <a:pt x="158" y="199"/>
                  </a:cubicBezTo>
                  <a:cubicBezTo>
                    <a:pt x="154" y="201"/>
                    <a:pt x="163" y="210"/>
                    <a:pt x="156" y="211"/>
                  </a:cubicBezTo>
                  <a:cubicBezTo>
                    <a:pt x="148" y="212"/>
                    <a:pt x="143" y="199"/>
                    <a:pt x="140" y="200"/>
                  </a:cubicBezTo>
                  <a:cubicBezTo>
                    <a:pt x="137" y="201"/>
                    <a:pt x="147" y="215"/>
                    <a:pt x="140" y="216"/>
                  </a:cubicBezTo>
                  <a:cubicBezTo>
                    <a:pt x="133" y="217"/>
                    <a:pt x="132" y="209"/>
                    <a:pt x="125" y="208"/>
                  </a:cubicBezTo>
                  <a:cubicBezTo>
                    <a:pt x="118" y="208"/>
                    <a:pt x="121" y="221"/>
                    <a:pt x="114" y="220"/>
                  </a:cubicBezTo>
                  <a:cubicBezTo>
                    <a:pt x="106" y="219"/>
                    <a:pt x="108" y="203"/>
                    <a:pt x="101" y="203"/>
                  </a:cubicBezTo>
                  <a:cubicBezTo>
                    <a:pt x="94" y="203"/>
                    <a:pt x="96" y="218"/>
                    <a:pt x="88" y="217"/>
                  </a:cubicBezTo>
                  <a:cubicBezTo>
                    <a:pt x="81" y="215"/>
                    <a:pt x="74" y="201"/>
                    <a:pt x="67" y="199"/>
                  </a:cubicBezTo>
                  <a:cubicBezTo>
                    <a:pt x="59" y="198"/>
                    <a:pt x="51" y="204"/>
                    <a:pt x="51" y="201"/>
                  </a:cubicBezTo>
                  <a:cubicBezTo>
                    <a:pt x="51" y="199"/>
                    <a:pt x="47" y="181"/>
                    <a:pt x="39" y="179"/>
                  </a:cubicBezTo>
                  <a:cubicBezTo>
                    <a:pt x="32" y="176"/>
                    <a:pt x="31" y="185"/>
                    <a:pt x="23" y="178"/>
                  </a:cubicBezTo>
                  <a:cubicBezTo>
                    <a:pt x="16" y="171"/>
                    <a:pt x="25" y="156"/>
                    <a:pt x="19" y="150"/>
                  </a:cubicBezTo>
                  <a:cubicBezTo>
                    <a:pt x="14" y="144"/>
                    <a:pt x="8" y="142"/>
                    <a:pt x="7" y="137"/>
                  </a:cubicBezTo>
                  <a:cubicBezTo>
                    <a:pt x="5" y="133"/>
                    <a:pt x="14" y="123"/>
                    <a:pt x="12" y="116"/>
                  </a:cubicBezTo>
                  <a:cubicBezTo>
                    <a:pt x="11" y="108"/>
                    <a:pt x="0" y="102"/>
                    <a:pt x="2" y="88"/>
                  </a:cubicBezTo>
                  <a:cubicBezTo>
                    <a:pt x="4" y="75"/>
                    <a:pt x="14" y="72"/>
                    <a:pt x="20" y="60"/>
                  </a:cubicBezTo>
                  <a:cubicBezTo>
                    <a:pt x="26" y="48"/>
                    <a:pt x="63" y="0"/>
                    <a:pt x="136" y="31"/>
                  </a:cubicBezTo>
                  <a:close/>
                </a:path>
              </a:pathLst>
            </a:custGeom>
            <a:solidFill>
              <a:srgbClr val="B345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9" name="Freeform 45">
              <a:extLst>
                <a:ext uri="{FF2B5EF4-FFF2-40B4-BE49-F238E27FC236}">
                  <a16:creationId xmlns:a16="http://schemas.microsoft.com/office/drawing/2014/main" id="{B0E8A61F-44A7-47A7-ABF1-D8A6E45EAD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0" y="1168"/>
              <a:ext cx="331" cy="319"/>
            </a:xfrm>
            <a:custGeom>
              <a:avLst/>
              <a:gdLst>
                <a:gd name="T0" fmla="*/ 757 w 182"/>
                <a:gd name="T1" fmla="*/ 133 h 175"/>
                <a:gd name="T2" fmla="*/ 145 w 182"/>
                <a:gd name="T3" fmla="*/ 170 h 175"/>
                <a:gd name="T4" fmla="*/ 182 w 182"/>
                <a:gd name="T5" fmla="*/ 868 h 175"/>
                <a:gd name="T6" fmla="*/ 542 w 182"/>
                <a:gd name="T7" fmla="*/ 758 h 175"/>
                <a:gd name="T8" fmla="*/ 595 w 182"/>
                <a:gd name="T9" fmla="*/ 727 h 175"/>
                <a:gd name="T10" fmla="*/ 589 w 182"/>
                <a:gd name="T11" fmla="*/ 993 h 175"/>
                <a:gd name="T12" fmla="*/ 1088 w 182"/>
                <a:gd name="T13" fmla="*/ 771 h 175"/>
                <a:gd name="T14" fmla="*/ 757 w 182"/>
                <a:gd name="T15" fmla="*/ 133 h 1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82" h="175">
                  <a:moveTo>
                    <a:pt x="126" y="22"/>
                  </a:moveTo>
                  <a:cubicBezTo>
                    <a:pt x="98" y="4"/>
                    <a:pt x="48" y="0"/>
                    <a:pt x="24" y="28"/>
                  </a:cubicBezTo>
                  <a:cubicBezTo>
                    <a:pt x="0" y="56"/>
                    <a:pt x="1" y="115"/>
                    <a:pt x="30" y="143"/>
                  </a:cubicBezTo>
                  <a:cubicBezTo>
                    <a:pt x="59" y="172"/>
                    <a:pt x="86" y="158"/>
                    <a:pt x="90" y="125"/>
                  </a:cubicBezTo>
                  <a:cubicBezTo>
                    <a:pt x="99" y="120"/>
                    <a:pt x="99" y="120"/>
                    <a:pt x="99" y="120"/>
                  </a:cubicBezTo>
                  <a:cubicBezTo>
                    <a:pt x="99" y="120"/>
                    <a:pt x="82" y="157"/>
                    <a:pt x="98" y="164"/>
                  </a:cubicBezTo>
                  <a:cubicBezTo>
                    <a:pt x="114" y="171"/>
                    <a:pt x="182" y="175"/>
                    <a:pt x="181" y="127"/>
                  </a:cubicBezTo>
                  <a:cubicBezTo>
                    <a:pt x="181" y="80"/>
                    <a:pt x="171" y="53"/>
                    <a:pt x="126" y="22"/>
                  </a:cubicBezTo>
                  <a:close/>
                </a:path>
              </a:pathLst>
            </a:custGeom>
            <a:solidFill>
              <a:srgbClr val="6511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0" name="Freeform 46">
              <a:extLst>
                <a:ext uri="{FF2B5EF4-FFF2-40B4-BE49-F238E27FC236}">
                  <a16:creationId xmlns:a16="http://schemas.microsoft.com/office/drawing/2014/main" id="{C36058BE-4A9E-4CBA-8ADF-FEB2E5ACC0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3" y="1123"/>
              <a:ext cx="382" cy="402"/>
            </a:xfrm>
            <a:custGeom>
              <a:avLst/>
              <a:gdLst>
                <a:gd name="T0" fmla="*/ 817 w 210"/>
                <a:gd name="T1" fmla="*/ 186 h 221"/>
                <a:gd name="T2" fmla="*/ 1264 w 210"/>
                <a:gd name="T3" fmla="*/ 824 h 221"/>
                <a:gd name="T4" fmla="*/ 1115 w 210"/>
                <a:gd name="T5" fmla="*/ 1161 h 221"/>
                <a:gd name="T6" fmla="*/ 1013 w 210"/>
                <a:gd name="T7" fmla="*/ 1215 h 221"/>
                <a:gd name="T8" fmla="*/ 950 w 210"/>
                <a:gd name="T9" fmla="*/ 1197 h 221"/>
                <a:gd name="T10" fmla="*/ 940 w 210"/>
                <a:gd name="T11" fmla="*/ 1270 h 221"/>
                <a:gd name="T12" fmla="*/ 844 w 210"/>
                <a:gd name="T13" fmla="*/ 1204 h 221"/>
                <a:gd name="T14" fmla="*/ 844 w 210"/>
                <a:gd name="T15" fmla="*/ 1301 h 221"/>
                <a:gd name="T16" fmla="*/ 751 w 210"/>
                <a:gd name="T17" fmla="*/ 1251 h 221"/>
                <a:gd name="T18" fmla="*/ 686 w 210"/>
                <a:gd name="T19" fmla="*/ 1324 h 221"/>
                <a:gd name="T20" fmla="*/ 609 w 210"/>
                <a:gd name="T21" fmla="*/ 1221 h 221"/>
                <a:gd name="T22" fmla="*/ 529 w 210"/>
                <a:gd name="T23" fmla="*/ 1308 h 221"/>
                <a:gd name="T24" fmla="*/ 404 w 210"/>
                <a:gd name="T25" fmla="*/ 1197 h 221"/>
                <a:gd name="T26" fmla="*/ 307 w 210"/>
                <a:gd name="T27" fmla="*/ 1211 h 221"/>
                <a:gd name="T28" fmla="*/ 235 w 210"/>
                <a:gd name="T29" fmla="*/ 1079 h 221"/>
                <a:gd name="T30" fmla="*/ 138 w 210"/>
                <a:gd name="T31" fmla="*/ 1071 h 221"/>
                <a:gd name="T32" fmla="*/ 116 w 210"/>
                <a:gd name="T33" fmla="*/ 904 h 221"/>
                <a:gd name="T34" fmla="*/ 44 w 210"/>
                <a:gd name="T35" fmla="*/ 824 h 221"/>
                <a:gd name="T36" fmla="*/ 73 w 210"/>
                <a:gd name="T37" fmla="*/ 698 h 221"/>
                <a:gd name="T38" fmla="*/ 13 w 210"/>
                <a:gd name="T39" fmla="*/ 529 h 221"/>
                <a:gd name="T40" fmla="*/ 118 w 210"/>
                <a:gd name="T41" fmla="*/ 360 h 221"/>
                <a:gd name="T42" fmla="*/ 817 w 210"/>
                <a:gd name="T43" fmla="*/ 186 h 22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10" h="221">
                  <a:moveTo>
                    <a:pt x="136" y="31"/>
                  </a:moveTo>
                  <a:cubicBezTo>
                    <a:pt x="169" y="45"/>
                    <a:pt x="210" y="85"/>
                    <a:pt x="210" y="137"/>
                  </a:cubicBezTo>
                  <a:cubicBezTo>
                    <a:pt x="209" y="188"/>
                    <a:pt x="196" y="186"/>
                    <a:pt x="185" y="193"/>
                  </a:cubicBezTo>
                  <a:cubicBezTo>
                    <a:pt x="173" y="199"/>
                    <a:pt x="175" y="206"/>
                    <a:pt x="168" y="202"/>
                  </a:cubicBezTo>
                  <a:cubicBezTo>
                    <a:pt x="161" y="198"/>
                    <a:pt x="162" y="198"/>
                    <a:pt x="158" y="199"/>
                  </a:cubicBezTo>
                  <a:cubicBezTo>
                    <a:pt x="154" y="201"/>
                    <a:pt x="163" y="210"/>
                    <a:pt x="156" y="211"/>
                  </a:cubicBezTo>
                  <a:cubicBezTo>
                    <a:pt x="148" y="212"/>
                    <a:pt x="143" y="199"/>
                    <a:pt x="140" y="200"/>
                  </a:cubicBezTo>
                  <a:cubicBezTo>
                    <a:pt x="137" y="201"/>
                    <a:pt x="147" y="215"/>
                    <a:pt x="140" y="216"/>
                  </a:cubicBezTo>
                  <a:cubicBezTo>
                    <a:pt x="133" y="217"/>
                    <a:pt x="132" y="209"/>
                    <a:pt x="125" y="208"/>
                  </a:cubicBezTo>
                  <a:cubicBezTo>
                    <a:pt x="118" y="208"/>
                    <a:pt x="121" y="221"/>
                    <a:pt x="114" y="220"/>
                  </a:cubicBezTo>
                  <a:cubicBezTo>
                    <a:pt x="106" y="219"/>
                    <a:pt x="108" y="203"/>
                    <a:pt x="101" y="203"/>
                  </a:cubicBezTo>
                  <a:cubicBezTo>
                    <a:pt x="94" y="203"/>
                    <a:pt x="96" y="218"/>
                    <a:pt x="88" y="217"/>
                  </a:cubicBezTo>
                  <a:cubicBezTo>
                    <a:pt x="81" y="215"/>
                    <a:pt x="74" y="201"/>
                    <a:pt x="67" y="199"/>
                  </a:cubicBezTo>
                  <a:cubicBezTo>
                    <a:pt x="59" y="198"/>
                    <a:pt x="51" y="204"/>
                    <a:pt x="51" y="201"/>
                  </a:cubicBezTo>
                  <a:cubicBezTo>
                    <a:pt x="51" y="199"/>
                    <a:pt x="47" y="181"/>
                    <a:pt x="39" y="179"/>
                  </a:cubicBezTo>
                  <a:cubicBezTo>
                    <a:pt x="32" y="176"/>
                    <a:pt x="31" y="185"/>
                    <a:pt x="23" y="178"/>
                  </a:cubicBezTo>
                  <a:cubicBezTo>
                    <a:pt x="16" y="171"/>
                    <a:pt x="25" y="156"/>
                    <a:pt x="19" y="150"/>
                  </a:cubicBezTo>
                  <a:cubicBezTo>
                    <a:pt x="14" y="144"/>
                    <a:pt x="8" y="142"/>
                    <a:pt x="7" y="137"/>
                  </a:cubicBezTo>
                  <a:cubicBezTo>
                    <a:pt x="5" y="133"/>
                    <a:pt x="14" y="123"/>
                    <a:pt x="12" y="116"/>
                  </a:cubicBezTo>
                  <a:cubicBezTo>
                    <a:pt x="11" y="108"/>
                    <a:pt x="0" y="102"/>
                    <a:pt x="2" y="88"/>
                  </a:cubicBezTo>
                  <a:cubicBezTo>
                    <a:pt x="4" y="75"/>
                    <a:pt x="14" y="72"/>
                    <a:pt x="20" y="60"/>
                  </a:cubicBezTo>
                  <a:cubicBezTo>
                    <a:pt x="26" y="48"/>
                    <a:pt x="63" y="0"/>
                    <a:pt x="136" y="31"/>
                  </a:cubicBezTo>
                  <a:close/>
                </a:path>
              </a:pathLst>
            </a:custGeom>
            <a:no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1" name="Freeform 47">
              <a:extLst>
                <a:ext uri="{FF2B5EF4-FFF2-40B4-BE49-F238E27FC236}">
                  <a16:creationId xmlns:a16="http://schemas.microsoft.com/office/drawing/2014/main" id="{3FC196E6-55F1-4F69-8D7D-6E6DF31576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0" y="1168"/>
              <a:ext cx="331" cy="319"/>
            </a:xfrm>
            <a:custGeom>
              <a:avLst/>
              <a:gdLst>
                <a:gd name="T0" fmla="*/ 757 w 182"/>
                <a:gd name="T1" fmla="*/ 133 h 175"/>
                <a:gd name="T2" fmla="*/ 145 w 182"/>
                <a:gd name="T3" fmla="*/ 170 h 175"/>
                <a:gd name="T4" fmla="*/ 182 w 182"/>
                <a:gd name="T5" fmla="*/ 868 h 175"/>
                <a:gd name="T6" fmla="*/ 542 w 182"/>
                <a:gd name="T7" fmla="*/ 758 h 175"/>
                <a:gd name="T8" fmla="*/ 595 w 182"/>
                <a:gd name="T9" fmla="*/ 727 h 175"/>
                <a:gd name="T10" fmla="*/ 589 w 182"/>
                <a:gd name="T11" fmla="*/ 993 h 175"/>
                <a:gd name="T12" fmla="*/ 1088 w 182"/>
                <a:gd name="T13" fmla="*/ 771 h 175"/>
                <a:gd name="T14" fmla="*/ 757 w 182"/>
                <a:gd name="T15" fmla="*/ 133 h 1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82" h="175">
                  <a:moveTo>
                    <a:pt x="126" y="22"/>
                  </a:moveTo>
                  <a:cubicBezTo>
                    <a:pt x="98" y="4"/>
                    <a:pt x="48" y="0"/>
                    <a:pt x="24" y="28"/>
                  </a:cubicBezTo>
                  <a:cubicBezTo>
                    <a:pt x="0" y="56"/>
                    <a:pt x="1" y="115"/>
                    <a:pt x="30" y="143"/>
                  </a:cubicBezTo>
                  <a:cubicBezTo>
                    <a:pt x="59" y="172"/>
                    <a:pt x="86" y="158"/>
                    <a:pt x="90" y="125"/>
                  </a:cubicBezTo>
                  <a:cubicBezTo>
                    <a:pt x="99" y="120"/>
                    <a:pt x="99" y="120"/>
                    <a:pt x="99" y="120"/>
                  </a:cubicBezTo>
                  <a:cubicBezTo>
                    <a:pt x="99" y="120"/>
                    <a:pt x="82" y="157"/>
                    <a:pt x="98" y="164"/>
                  </a:cubicBezTo>
                  <a:cubicBezTo>
                    <a:pt x="114" y="171"/>
                    <a:pt x="182" y="175"/>
                    <a:pt x="181" y="127"/>
                  </a:cubicBezTo>
                  <a:cubicBezTo>
                    <a:pt x="181" y="80"/>
                    <a:pt x="171" y="53"/>
                    <a:pt x="126" y="22"/>
                  </a:cubicBezTo>
                  <a:close/>
                </a:path>
              </a:pathLst>
            </a:custGeom>
            <a:noFill/>
            <a:ln w="6350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2" name="Freeform 48">
              <a:extLst>
                <a:ext uri="{FF2B5EF4-FFF2-40B4-BE49-F238E27FC236}">
                  <a16:creationId xmlns:a16="http://schemas.microsoft.com/office/drawing/2014/main" id="{1BAAD67F-51DE-42E3-B2FA-5CE9F764C0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7" y="1966"/>
              <a:ext cx="102" cy="77"/>
            </a:xfrm>
            <a:custGeom>
              <a:avLst/>
              <a:gdLst>
                <a:gd name="T0" fmla="*/ 326 w 56"/>
                <a:gd name="T1" fmla="*/ 169 h 42"/>
                <a:gd name="T2" fmla="*/ 146 w 56"/>
                <a:gd name="T3" fmla="*/ 235 h 42"/>
                <a:gd name="T4" fmla="*/ 16 w 56"/>
                <a:gd name="T5" fmla="*/ 94 h 42"/>
                <a:gd name="T6" fmla="*/ 193 w 56"/>
                <a:gd name="T7" fmla="*/ 24 h 42"/>
                <a:gd name="T8" fmla="*/ 326 w 56"/>
                <a:gd name="T9" fmla="*/ 169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6" h="42">
                  <a:moveTo>
                    <a:pt x="54" y="27"/>
                  </a:moveTo>
                  <a:cubicBezTo>
                    <a:pt x="52" y="37"/>
                    <a:pt x="39" y="42"/>
                    <a:pt x="24" y="38"/>
                  </a:cubicBezTo>
                  <a:cubicBezTo>
                    <a:pt x="10" y="35"/>
                    <a:pt x="0" y="25"/>
                    <a:pt x="3" y="15"/>
                  </a:cubicBezTo>
                  <a:cubicBezTo>
                    <a:pt x="5" y="5"/>
                    <a:pt x="18" y="0"/>
                    <a:pt x="32" y="4"/>
                  </a:cubicBezTo>
                  <a:cubicBezTo>
                    <a:pt x="47" y="7"/>
                    <a:pt x="56" y="18"/>
                    <a:pt x="54" y="27"/>
                  </a:cubicBezTo>
                  <a:close/>
                </a:path>
              </a:pathLst>
            </a:custGeom>
            <a:solidFill>
              <a:srgbClr val="B345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3" name="Freeform 49">
              <a:extLst>
                <a:ext uri="{FF2B5EF4-FFF2-40B4-BE49-F238E27FC236}">
                  <a16:creationId xmlns:a16="http://schemas.microsoft.com/office/drawing/2014/main" id="{ED404508-6E2D-4C45-AE49-1CCFD8214C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4" y="2065"/>
              <a:ext cx="114" cy="78"/>
            </a:xfrm>
            <a:custGeom>
              <a:avLst/>
              <a:gdLst>
                <a:gd name="T0" fmla="*/ 351 w 63"/>
                <a:gd name="T1" fmla="*/ 49 h 43"/>
                <a:gd name="T2" fmla="*/ 226 w 63"/>
                <a:gd name="T3" fmla="*/ 207 h 43"/>
                <a:gd name="T4" fmla="*/ 16 w 63"/>
                <a:gd name="T5" fmla="*/ 207 h 43"/>
                <a:gd name="T6" fmla="*/ 147 w 63"/>
                <a:gd name="T7" fmla="*/ 49 h 43"/>
                <a:gd name="T8" fmla="*/ 351 w 63"/>
                <a:gd name="T9" fmla="*/ 49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43">
                  <a:moveTo>
                    <a:pt x="59" y="8"/>
                  </a:moveTo>
                  <a:cubicBezTo>
                    <a:pt x="63" y="15"/>
                    <a:pt x="53" y="27"/>
                    <a:pt x="38" y="35"/>
                  </a:cubicBezTo>
                  <a:cubicBezTo>
                    <a:pt x="22" y="42"/>
                    <a:pt x="7" y="43"/>
                    <a:pt x="3" y="35"/>
                  </a:cubicBezTo>
                  <a:cubicBezTo>
                    <a:pt x="0" y="28"/>
                    <a:pt x="9" y="16"/>
                    <a:pt x="25" y="8"/>
                  </a:cubicBezTo>
                  <a:cubicBezTo>
                    <a:pt x="40" y="0"/>
                    <a:pt x="55" y="0"/>
                    <a:pt x="59" y="8"/>
                  </a:cubicBezTo>
                  <a:close/>
                </a:path>
              </a:pathLst>
            </a:custGeom>
            <a:solidFill>
              <a:srgbClr val="B345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4" name="Freeform 50">
              <a:extLst>
                <a:ext uri="{FF2B5EF4-FFF2-40B4-BE49-F238E27FC236}">
                  <a16:creationId xmlns:a16="http://schemas.microsoft.com/office/drawing/2014/main" id="{5023B863-D3E6-428E-8B0B-6413FACA95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6" y="2043"/>
              <a:ext cx="73" cy="102"/>
            </a:xfrm>
            <a:custGeom>
              <a:avLst/>
              <a:gdLst>
                <a:gd name="T0" fmla="*/ 206 w 40"/>
                <a:gd name="T1" fmla="*/ 133 h 56"/>
                <a:gd name="T2" fmla="*/ 190 w 40"/>
                <a:gd name="T3" fmla="*/ 322 h 56"/>
                <a:gd name="T4" fmla="*/ 37 w 40"/>
                <a:gd name="T5" fmla="*/ 206 h 56"/>
                <a:gd name="T6" fmla="*/ 53 w 40"/>
                <a:gd name="T7" fmla="*/ 16 h 56"/>
                <a:gd name="T8" fmla="*/ 206 w 40"/>
                <a:gd name="T9" fmla="*/ 133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" h="56">
                  <a:moveTo>
                    <a:pt x="34" y="22"/>
                  </a:moveTo>
                  <a:cubicBezTo>
                    <a:pt x="40" y="36"/>
                    <a:pt x="38" y="49"/>
                    <a:pt x="31" y="53"/>
                  </a:cubicBezTo>
                  <a:cubicBezTo>
                    <a:pt x="23" y="56"/>
                    <a:pt x="12" y="47"/>
                    <a:pt x="6" y="34"/>
                  </a:cubicBezTo>
                  <a:cubicBezTo>
                    <a:pt x="0" y="20"/>
                    <a:pt x="2" y="6"/>
                    <a:pt x="9" y="3"/>
                  </a:cubicBezTo>
                  <a:cubicBezTo>
                    <a:pt x="17" y="0"/>
                    <a:pt x="28" y="8"/>
                    <a:pt x="34" y="22"/>
                  </a:cubicBezTo>
                  <a:close/>
                </a:path>
              </a:pathLst>
            </a:custGeom>
            <a:solidFill>
              <a:srgbClr val="B345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5" name="Freeform 51">
              <a:extLst>
                <a:ext uri="{FF2B5EF4-FFF2-40B4-BE49-F238E27FC236}">
                  <a16:creationId xmlns:a16="http://schemas.microsoft.com/office/drawing/2014/main" id="{774739D0-A755-4098-ACE4-7415C41CE6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5" y="2170"/>
              <a:ext cx="79" cy="101"/>
            </a:xfrm>
            <a:custGeom>
              <a:avLst/>
              <a:gdLst>
                <a:gd name="T0" fmla="*/ 209 w 43"/>
                <a:gd name="T1" fmla="*/ 118 h 55"/>
                <a:gd name="T2" fmla="*/ 222 w 43"/>
                <a:gd name="T3" fmla="*/ 310 h 55"/>
                <a:gd name="T4" fmla="*/ 57 w 43"/>
                <a:gd name="T5" fmla="*/ 217 h 55"/>
                <a:gd name="T6" fmla="*/ 44 w 43"/>
                <a:gd name="T7" fmla="*/ 24 h 55"/>
                <a:gd name="T8" fmla="*/ 209 w 43"/>
                <a:gd name="T9" fmla="*/ 118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" h="55">
                  <a:moveTo>
                    <a:pt x="34" y="19"/>
                  </a:moveTo>
                  <a:cubicBezTo>
                    <a:pt x="42" y="32"/>
                    <a:pt x="43" y="46"/>
                    <a:pt x="36" y="50"/>
                  </a:cubicBezTo>
                  <a:cubicBezTo>
                    <a:pt x="29" y="55"/>
                    <a:pt x="17" y="48"/>
                    <a:pt x="9" y="35"/>
                  </a:cubicBezTo>
                  <a:cubicBezTo>
                    <a:pt x="1" y="23"/>
                    <a:pt x="0" y="9"/>
                    <a:pt x="7" y="4"/>
                  </a:cubicBezTo>
                  <a:cubicBezTo>
                    <a:pt x="14" y="0"/>
                    <a:pt x="26" y="7"/>
                    <a:pt x="34" y="19"/>
                  </a:cubicBezTo>
                  <a:close/>
                </a:path>
              </a:pathLst>
            </a:custGeom>
            <a:solidFill>
              <a:srgbClr val="B345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6" name="Freeform 52">
              <a:extLst>
                <a:ext uri="{FF2B5EF4-FFF2-40B4-BE49-F238E27FC236}">
                  <a16:creationId xmlns:a16="http://schemas.microsoft.com/office/drawing/2014/main" id="{1FFB0F4F-DED4-4020-A63F-41713314AB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7" y="1966"/>
              <a:ext cx="102" cy="77"/>
            </a:xfrm>
            <a:custGeom>
              <a:avLst/>
              <a:gdLst>
                <a:gd name="T0" fmla="*/ 326 w 56"/>
                <a:gd name="T1" fmla="*/ 169 h 42"/>
                <a:gd name="T2" fmla="*/ 146 w 56"/>
                <a:gd name="T3" fmla="*/ 235 h 42"/>
                <a:gd name="T4" fmla="*/ 16 w 56"/>
                <a:gd name="T5" fmla="*/ 94 h 42"/>
                <a:gd name="T6" fmla="*/ 193 w 56"/>
                <a:gd name="T7" fmla="*/ 24 h 42"/>
                <a:gd name="T8" fmla="*/ 326 w 56"/>
                <a:gd name="T9" fmla="*/ 169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6" h="42">
                  <a:moveTo>
                    <a:pt x="54" y="27"/>
                  </a:moveTo>
                  <a:cubicBezTo>
                    <a:pt x="52" y="37"/>
                    <a:pt x="39" y="42"/>
                    <a:pt x="24" y="38"/>
                  </a:cubicBezTo>
                  <a:cubicBezTo>
                    <a:pt x="10" y="35"/>
                    <a:pt x="0" y="25"/>
                    <a:pt x="3" y="15"/>
                  </a:cubicBezTo>
                  <a:cubicBezTo>
                    <a:pt x="5" y="5"/>
                    <a:pt x="18" y="0"/>
                    <a:pt x="32" y="4"/>
                  </a:cubicBezTo>
                  <a:cubicBezTo>
                    <a:pt x="47" y="7"/>
                    <a:pt x="56" y="18"/>
                    <a:pt x="54" y="27"/>
                  </a:cubicBezTo>
                  <a:close/>
                </a:path>
              </a:pathLst>
            </a:custGeom>
            <a:no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7" name="Freeform 53">
              <a:extLst>
                <a:ext uri="{FF2B5EF4-FFF2-40B4-BE49-F238E27FC236}">
                  <a16:creationId xmlns:a16="http://schemas.microsoft.com/office/drawing/2014/main" id="{ECBA052E-0522-4C12-8C93-BCFA72A2F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4" y="2065"/>
              <a:ext cx="114" cy="78"/>
            </a:xfrm>
            <a:custGeom>
              <a:avLst/>
              <a:gdLst>
                <a:gd name="T0" fmla="*/ 351 w 63"/>
                <a:gd name="T1" fmla="*/ 49 h 43"/>
                <a:gd name="T2" fmla="*/ 226 w 63"/>
                <a:gd name="T3" fmla="*/ 207 h 43"/>
                <a:gd name="T4" fmla="*/ 16 w 63"/>
                <a:gd name="T5" fmla="*/ 207 h 43"/>
                <a:gd name="T6" fmla="*/ 147 w 63"/>
                <a:gd name="T7" fmla="*/ 49 h 43"/>
                <a:gd name="T8" fmla="*/ 351 w 63"/>
                <a:gd name="T9" fmla="*/ 49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43">
                  <a:moveTo>
                    <a:pt x="59" y="8"/>
                  </a:moveTo>
                  <a:cubicBezTo>
                    <a:pt x="63" y="15"/>
                    <a:pt x="53" y="27"/>
                    <a:pt x="38" y="35"/>
                  </a:cubicBezTo>
                  <a:cubicBezTo>
                    <a:pt x="22" y="42"/>
                    <a:pt x="7" y="43"/>
                    <a:pt x="3" y="35"/>
                  </a:cubicBezTo>
                  <a:cubicBezTo>
                    <a:pt x="0" y="28"/>
                    <a:pt x="9" y="16"/>
                    <a:pt x="25" y="8"/>
                  </a:cubicBezTo>
                  <a:cubicBezTo>
                    <a:pt x="40" y="0"/>
                    <a:pt x="55" y="0"/>
                    <a:pt x="59" y="8"/>
                  </a:cubicBezTo>
                  <a:close/>
                </a:path>
              </a:pathLst>
            </a:custGeom>
            <a:no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8" name="Freeform 54">
              <a:extLst>
                <a:ext uri="{FF2B5EF4-FFF2-40B4-BE49-F238E27FC236}">
                  <a16:creationId xmlns:a16="http://schemas.microsoft.com/office/drawing/2014/main" id="{B2495801-CF25-4974-9EED-4E99DFAEE4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6" y="2043"/>
              <a:ext cx="73" cy="102"/>
            </a:xfrm>
            <a:custGeom>
              <a:avLst/>
              <a:gdLst>
                <a:gd name="T0" fmla="*/ 206 w 40"/>
                <a:gd name="T1" fmla="*/ 133 h 56"/>
                <a:gd name="T2" fmla="*/ 190 w 40"/>
                <a:gd name="T3" fmla="*/ 322 h 56"/>
                <a:gd name="T4" fmla="*/ 37 w 40"/>
                <a:gd name="T5" fmla="*/ 206 h 56"/>
                <a:gd name="T6" fmla="*/ 53 w 40"/>
                <a:gd name="T7" fmla="*/ 16 h 56"/>
                <a:gd name="T8" fmla="*/ 206 w 40"/>
                <a:gd name="T9" fmla="*/ 133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" h="56">
                  <a:moveTo>
                    <a:pt x="34" y="22"/>
                  </a:moveTo>
                  <a:cubicBezTo>
                    <a:pt x="40" y="36"/>
                    <a:pt x="38" y="49"/>
                    <a:pt x="31" y="53"/>
                  </a:cubicBezTo>
                  <a:cubicBezTo>
                    <a:pt x="23" y="56"/>
                    <a:pt x="12" y="47"/>
                    <a:pt x="6" y="34"/>
                  </a:cubicBezTo>
                  <a:cubicBezTo>
                    <a:pt x="0" y="20"/>
                    <a:pt x="2" y="6"/>
                    <a:pt x="9" y="3"/>
                  </a:cubicBezTo>
                  <a:cubicBezTo>
                    <a:pt x="17" y="0"/>
                    <a:pt x="28" y="8"/>
                    <a:pt x="34" y="22"/>
                  </a:cubicBezTo>
                  <a:close/>
                </a:path>
              </a:pathLst>
            </a:custGeom>
            <a:no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9" name="Freeform 55">
              <a:extLst>
                <a:ext uri="{FF2B5EF4-FFF2-40B4-BE49-F238E27FC236}">
                  <a16:creationId xmlns:a16="http://schemas.microsoft.com/office/drawing/2014/main" id="{5E223966-63AC-46CC-8E1B-AC02666EFC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5" y="2170"/>
              <a:ext cx="79" cy="101"/>
            </a:xfrm>
            <a:custGeom>
              <a:avLst/>
              <a:gdLst>
                <a:gd name="T0" fmla="*/ 209 w 43"/>
                <a:gd name="T1" fmla="*/ 118 h 55"/>
                <a:gd name="T2" fmla="*/ 222 w 43"/>
                <a:gd name="T3" fmla="*/ 310 h 55"/>
                <a:gd name="T4" fmla="*/ 57 w 43"/>
                <a:gd name="T5" fmla="*/ 217 h 55"/>
                <a:gd name="T6" fmla="*/ 44 w 43"/>
                <a:gd name="T7" fmla="*/ 24 h 55"/>
                <a:gd name="T8" fmla="*/ 209 w 43"/>
                <a:gd name="T9" fmla="*/ 118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" h="55">
                  <a:moveTo>
                    <a:pt x="34" y="19"/>
                  </a:moveTo>
                  <a:cubicBezTo>
                    <a:pt x="42" y="32"/>
                    <a:pt x="43" y="46"/>
                    <a:pt x="36" y="50"/>
                  </a:cubicBezTo>
                  <a:cubicBezTo>
                    <a:pt x="29" y="55"/>
                    <a:pt x="17" y="48"/>
                    <a:pt x="9" y="35"/>
                  </a:cubicBezTo>
                  <a:cubicBezTo>
                    <a:pt x="1" y="23"/>
                    <a:pt x="0" y="9"/>
                    <a:pt x="7" y="4"/>
                  </a:cubicBezTo>
                  <a:cubicBezTo>
                    <a:pt x="14" y="0"/>
                    <a:pt x="26" y="7"/>
                    <a:pt x="34" y="19"/>
                  </a:cubicBezTo>
                  <a:close/>
                </a:path>
              </a:pathLst>
            </a:custGeom>
            <a:no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0" name="Freeform 56">
              <a:extLst>
                <a:ext uri="{FF2B5EF4-FFF2-40B4-BE49-F238E27FC236}">
                  <a16:creationId xmlns:a16="http://schemas.microsoft.com/office/drawing/2014/main" id="{7C348A0D-384B-4195-B899-364DD237EF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6" y="1972"/>
              <a:ext cx="33" cy="54"/>
            </a:xfrm>
            <a:custGeom>
              <a:avLst/>
              <a:gdLst>
                <a:gd name="T0" fmla="*/ 112 w 18"/>
                <a:gd name="T1" fmla="*/ 0 h 30"/>
                <a:gd name="T2" fmla="*/ 20 w 18"/>
                <a:gd name="T3" fmla="*/ 175 h 3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" h="30">
                  <a:moveTo>
                    <a:pt x="18" y="0"/>
                  </a:moveTo>
                  <a:cubicBezTo>
                    <a:pt x="2" y="1"/>
                    <a:pt x="0" y="16"/>
                    <a:pt x="3" y="30"/>
                  </a:cubicBezTo>
                </a:path>
              </a:pathLst>
            </a:custGeom>
            <a:noFill/>
            <a:ln w="1270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1" name="Freeform 57">
              <a:extLst>
                <a:ext uri="{FF2B5EF4-FFF2-40B4-BE49-F238E27FC236}">
                  <a16:creationId xmlns:a16="http://schemas.microsoft.com/office/drawing/2014/main" id="{113E3CC7-1077-44E7-B6FB-B9B995835F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3" y="2092"/>
              <a:ext cx="43" cy="78"/>
            </a:xfrm>
            <a:custGeom>
              <a:avLst/>
              <a:gdLst>
                <a:gd name="T0" fmla="*/ 0 w 24"/>
                <a:gd name="T1" fmla="*/ 0 h 43"/>
                <a:gd name="T2" fmla="*/ 116 w 24"/>
                <a:gd name="T3" fmla="*/ 256 h 4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4" h="43">
                  <a:moveTo>
                    <a:pt x="0" y="0"/>
                  </a:moveTo>
                  <a:cubicBezTo>
                    <a:pt x="20" y="6"/>
                    <a:pt x="24" y="25"/>
                    <a:pt x="20" y="43"/>
                  </a:cubicBezTo>
                </a:path>
              </a:pathLst>
            </a:custGeom>
            <a:noFill/>
            <a:ln w="1270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2" name="Freeform 58">
              <a:extLst>
                <a:ext uri="{FF2B5EF4-FFF2-40B4-BE49-F238E27FC236}">
                  <a16:creationId xmlns:a16="http://schemas.microsoft.com/office/drawing/2014/main" id="{D56EC39F-B984-4CE7-9BCC-4A57B6F672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5" y="2189"/>
              <a:ext cx="46" cy="54"/>
            </a:xfrm>
            <a:custGeom>
              <a:avLst/>
              <a:gdLst>
                <a:gd name="T0" fmla="*/ 0 w 25"/>
                <a:gd name="T1" fmla="*/ 0 h 30"/>
                <a:gd name="T2" fmla="*/ 125 w 25"/>
                <a:gd name="T3" fmla="*/ 72 h 30"/>
                <a:gd name="T4" fmla="*/ 142 w 25"/>
                <a:gd name="T5" fmla="*/ 175 h 3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5" h="30">
                  <a:moveTo>
                    <a:pt x="0" y="0"/>
                  </a:moveTo>
                  <a:cubicBezTo>
                    <a:pt x="9" y="3"/>
                    <a:pt x="15" y="3"/>
                    <a:pt x="20" y="12"/>
                  </a:cubicBezTo>
                  <a:cubicBezTo>
                    <a:pt x="22" y="17"/>
                    <a:pt x="25" y="25"/>
                    <a:pt x="23" y="30"/>
                  </a:cubicBezTo>
                </a:path>
              </a:pathLst>
            </a:custGeom>
            <a:noFill/>
            <a:ln w="1270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3" name="Freeform 59">
              <a:extLst>
                <a:ext uri="{FF2B5EF4-FFF2-40B4-BE49-F238E27FC236}">
                  <a16:creationId xmlns:a16="http://schemas.microsoft.com/office/drawing/2014/main" id="{C6655C7C-46EF-46B9-88E4-C56741749C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2" y="1983"/>
              <a:ext cx="40" cy="9"/>
            </a:xfrm>
            <a:custGeom>
              <a:avLst/>
              <a:gdLst>
                <a:gd name="T0" fmla="*/ 133 w 22"/>
                <a:gd name="T1" fmla="*/ 29 h 5"/>
                <a:gd name="T2" fmla="*/ 0 w 22"/>
                <a:gd name="T3" fmla="*/ 29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2" h="5">
                  <a:moveTo>
                    <a:pt x="22" y="5"/>
                  </a:moveTo>
                  <a:cubicBezTo>
                    <a:pt x="15" y="2"/>
                    <a:pt x="7" y="0"/>
                    <a:pt x="0" y="5"/>
                  </a:cubicBezTo>
                </a:path>
              </a:pathLst>
            </a:custGeom>
            <a:noFill/>
            <a:ln w="1270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4" name="Freeform 60">
              <a:extLst>
                <a:ext uri="{FF2B5EF4-FFF2-40B4-BE49-F238E27FC236}">
                  <a16:creationId xmlns:a16="http://schemas.microsoft.com/office/drawing/2014/main" id="{D971517A-C76F-4043-8683-25591C4976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5" y="2099"/>
              <a:ext cx="44" cy="24"/>
            </a:xfrm>
            <a:custGeom>
              <a:avLst/>
              <a:gdLst>
                <a:gd name="T0" fmla="*/ 0 w 24"/>
                <a:gd name="T1" fmla="*/ 81 h 13"/>
                <a:gd name="T2" fmla="*/ 149 w 24"/>
                <a:gd name="T3" fmla="*/ 37 h 1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4" h="13">
                  <a:moveTo>
                    <a:pt x="0" y="13"/>
                  </a:moveTo>
                  <a:cubicBezTo>
                    <a:pt x="4" y="6"/>
                    <a:pt x="18" y="0"/>
                    <a:pt x="24" y="6"/>
                  </a:cubicBezTo>
                </a:path>
              </a:pathLst>
            </a:custGeom>
            <a:noFill/>
            <a:ln w="1270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5" name="Freeform 61">
              <a:extLst>
                <a:ext uri="{FF2B5EF4-FFF2-40B4-BE49-F238E27FC236}">
                  <a16:creationId xmlns:a16="http://schemas.microsoft.com/office/drawing/2014/main" id="{BC6AB7FC-E470-4E54-BF6A-50C642FEC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2" y="2185"/>
              <a:ext cx="27" cy="22"/>
            </a:xfrm>
            <a:custGeom>
              <a:avLst/>
              <a:gdLst>
                <a:gd name="T0" fmla="*/ 0 w 15"/>
                <a:gd name="T1" fmla="*/ 73 h 12"/>
                <a:gd name="T2" fmla="*/ 88 w 15"/>
                <a:gd name="T3" fmla="*/ 0 h 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" h="12">
                  <a:moveTo>
                    <a:pt x="0" y="12"/>
                  </a:moveTo>
                  <a:cubicBezTo>
                    <a:pt x="2" y="5"/>
                    <a:pt x="9" y="2"/>
                    <a:pt x="15" y="0"/>
                  </a:cubicBezTo>
                </a:path>
              </a:pathLst>
            </a:custGeom>
            <a:noFill/>
            <a:ln w="1270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6" name="Freeform 62">
              <a:extLst>
                <a:ext uri="{FF2B5EF4-FFF2-40B4-BE49-F238E27FC236}">
                  <a16:creationId xmlns:a16="http://schemas.microsoft.com/office/drawing/2014/main" id="{D9E9ECF0-E6C5-4DB0-AC20-0C69BA188F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9" y="2203"/>
              <a:ext cx="217" cy="257"/>
            </a:xfrm>
            <a:custGeom>
              <a:avLst/>
              <a:gdLst>
                <a:gd name="T0" fmla="*/ 222 w 119"/>
                <a:gd name="T1" fmla="*/ 727 h 141"/>
                <a:gd name="T2" fmla="*/ 133 w 119"/>
                <a:gd name="T3" fmla="*/ 295 h 141"/>
                <a:gd name="T4" fmla="*/ 213 w 119"/>
                <a:gd name="T5" fmla="*/ 140 h 141"/>
                <a:gd name="T6" fmla="*/ 286 w 119"/>
                <a:gd name="T7" fmla="*/ 80 h 141"/>
                <a:gd name="T8" fmla="*/ 376 w 119"/>
                <a:gd name="T9" fmla="*/ 104 h 141"/>
                <a:gd name="T10" fmla="*/ 465 w 119"/>
                <a:gd name="T11" fmla="*/ 16 h 141"/>
                <a:gd name="T12" fmla="*/ 492 w 119"/>
                <a:gd name="T13" fmla="*/ 89 h 141"/>
                <a:gd name="T14" fmla="*/ 538 w 119"/>
                <a:gd name="T15" fmla="*/ 49 h 141"/>
                <a:gd name="T16" fmla="*/ 558 w 119"/>
                <a:gd name="T17" fmla="*/ 126 h 141"/>
                <a:gd name="T18" fmla="*/ 635 w 119"/>
                <a:gd name="T19" fmla="*/ 73 h 141"/>
                <a:gd name="T20" fmla="*/ 642 w 119"/>
                <a:gd name="T21" fmla="*/ 193 h 141"/>
                <a:gd name="T22" fmla="*/ 698 w 119"/>
                <a:gd name="T23" fmla="*/ 213 h 141"/>
                <a:gd name="T24" fmla="*/ 662 w 119"/>
                <a:gd name="T25" fmla="*/ 266 h 141"/>
                <a:gd name="T26" fmla="*/ 715 w 119"/>
                <a:gd name="T27" fmla="*/ 303 h 141"/>
                <a:gd name="T28" fmla="*/ 678 w 119"/>
                <a:gd name="T29" fmla="*/ 368 h 141"/>
                <a:gd name="T30" fmla="*/ 708 w 119"/>
                <a:gd name="T31" fmla="*/ 448 h 141"/>
                <a:gd name="T32" fmla="*/ 574 w 119"/>
                <a:gd name="T33" fmla="*/ 665 h 141"/>
                <a:gd name="T34" fmla="*/ 222 w 119"/>
                <a:gd name="T35" fmla="*/ 727 h 14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9" h="141">
                  <a:moveTo>
                    <a:pt x="37" y="120"/>
                  </a:moveTo>
                  <a:cubicBezTo>
                    <a:pt x="22" y="112"/>
                    <a:pt x="0" y="92"/>
                    <a:pt x="22" y="49"/>
                  </a:cubicBezTo>
                  <a:cubicBezTo>
                    <a:pt x="29" y="34"/>
                    <a:pt x="27" y="24"/>
                    <a:pt x="35" y="23"/>
                  </a:cubicBezTo>
                  <a:cubicBezTo>
                    <a:pt x="43" y="22"/>
                    <a:pt x="38" y="13"/>
                    <a:pt x="47" y="13"/>
                  </a:cubicBezTo>
                  <a:cubicBezTo>
                    <a:pt x="56" y="12"/>
                    <a:pt x="55" y="17"/>
                    <a:pt x="62" y="17"/>
                  </a:cubicBezTo>
                  <a:cubicBezTo>
                    <a:pt x="69" y="17"/>
                    <a:pt x="70" y="0"/>
                    <a:pt x="77" y="3"/>
                  </a:cubicBezTo>
                  <a:cubicBezTo>
                    <a:pt x="84" y="6"/>
                    <a:pt x="78" y="14"/>
                    <a:pt x="81" y="15"/>
                  </a:cubicBezTo>
                  <a:cubicBezTo>
                    <a:pt x="85" y="16"/>
                    <a:pt x="84" y="5"/>
                    <a:pt x="89" y="8"/>
                  </a:cubicBezTo>
                  <a:cubicBezTo>
                    <a:pt x="94" y="12"/>
                    <a:pt x="89" y="20"/>
                    <a:pt x="92" y="21"/>
                  </a:cubicBezTo>
                  <a:cubicBezTo>
                    <a:pt x="95" y="22"/>
                    <a:pt x="100" y="7"/>
                    <a:pt x="105" y="12"/>
                  </a:cubicBezTo>
                  <a:cubicBezTo>
                    <a:pt x="111" y="16"/>
                    <a:pt x="104" y="30"/>
                    <a:pt x="106" y="32"/>
                  </a:cubicBezTo>
                  <a:cubicBezTo>
                    <a:pt x="108" y="34"/>
                    <a:pt x="114" y="31"/>
                    <a:pt x="115" y="35"/>
                  </a:cubicBezTo>
                  <a:cubicBezTo>
                    <a:pt x="116" y="39"/>
                    <a:pt x="108" y="39"/>
                    <a:pt x="109" y="44"/>
                  </a:cubicBezTo>
                  <a:cubicBezTo>
                    <a:pt x="109" y="49"/>
                    <a:pt x="119" y="43"/>
                    <a:pt x="118" y="50"/>
                  </a:cubicBezTo>
                  <a:cubicBezTo>
                    <a:pt x="118" y="57"/>
                    <a:pt x="112" y="58"/>
                    <a:pt x="112" y="61"/>
                  </a:cubicBezTo>
                  <a:cubicBezTo>
                    <a:pt x="113" y="64"/>
                    <a:pt x="119" y="70"/>
                    <a:pt x="117" y="74"/>
                  </a:cubicBezTo>
                  <a:cubicBezTo>
                    <a:pt x="115" y="79"/>
                    <a:pt x="99" y="102"/>
                    <a:pt x="95" y="110"/>
                  </a:cubicBezTo>
                  <a:cubicBezTo>
                    <a:pt x="92" y="118"/>
                    <a:pt x="73" y="141"/>
                    <a:pt x="37" y="120"/>
                  </a:cubicBezTo>
                  <a:close/>
                </a:path>
              </a:pathLst>
            </a:custGeom>
            <a:solidFill>
              <a:srgbClr val="B345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7" name="Freeform 63">
              <a:extLst>
                <a:ext uri="{FF2B5EF4-FFF2-40B4-BE49-F238E27FC236}">
                  <a16:creationId xmlns:a16="http://schemas.microsoft.com/office/drawing/2014/main" id="{F3C1FC24-1ACD-4A57-9CF6-2E56E8A42D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2" y="2249"/>
              <a:ext cx="162" cy="186"/>
            </a:xfrm>
            <a:custGeom>
              <a:avLst/>
              <a:gdLst>
                <a:gd name="T0" fmla="*/ 222 w 89"/>
                <a:gd name="T1" fmla="*/ 36 h 102"/>
                <a:gd name="T2" fmla="*/ 7 w 89"/>
                <a:gd name="T3" fmla="*/ 326 h 102"/>
                <a:gd name="T4" fmla="*/ 324 w 89"/>
                <a:gd name="T5" fmla="*/ 569 h 102"/>
                <a:gd name="T6" fmla="*/ 513 w 89"/>
                <a:gd name="T7" fmla="*/ 230 h 102"/>
                <a:gd name="T8" fmla="*/ 355 w 89"/>
                <a:gd name="T9" fmla="*/ 29 h 102"/>
                <a:gd name="T10" fmla="*/ 242 w 89"/>
                <a:gd name="T11" fmla="*/ 274 h 102"/>
                <a:gd name="T12" fmla="*/ 198 w 89"/>
                <a:gd name="T13" fmla="*/ 266 h 102"/>
                <a:gd name="T14" fmla="*/ 222 w 89"/>
                <a:gd name="T15" fmla="*/ 36 h 10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9" h="102">
                  <a:moveTo>
                    <a:pt x="37" y="6"/>
                  </a:moveTo>
                  <a:cubicBezTo>
                    <a:pt x="28" y="6"/>
                    <a:pt x="0" y="26"/>
                    <a:pt x="1" y="54"/>
                  </a:cubicBezTo>
                  <a:cubicBezTo>
                    <a:pt x="2" y="82"/>
                    <a:pt x="36" y="102"/>
                    <a:pt x="54" y="94"/>
                  </a:cubicBezTo>
                  <a:cubicBezTo>
                    <a:pt x="73" y="86"/>
                    <a:pt x="89" y="61"/>
                    <a:pt x="85" y="38"/>
                  </a:cubicBezTo>
                  <a:cubicBezTo>
                    <a:pt x="80" y="14"/>
                    <a:pt x="67" y="0"/>
                    <a:pt x="59" y="5"/>
                  </a:cubicBezTo>
                  <a:cubicBezTo>
                    <a:pt x="51" y="9"/>
                    <a:pt x="43" y="18"/>
                    <a:pt x="40" y="45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3" y="44"/>
                    <a:pt x="49" y="6"/>
                    <a:pt x="37" y="6"/>
                  </a:cubicBezTo>
                  <a:close/>
                </a:path>
              </a:pathLst>
            </a:custGeom>
            <a:solidFill>
              <a:srgbClr val="6511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8" name="Freeform 64">
              <a:extLst>
                <a:ext uri="{FF2B5EF4-FFF2-40B4-BE49-F238E27FC236}">
                  <a16:creationId xmlns:a16="http://schemas.microsoft.com/office/drawing/2014/main" id="{78D3B953-5B37-4877-BD4A-DEDF2AC08D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9" y="2203"/>
              <a:ext cx="217" cy="257"/>
            </a:xfrm>
            <a:custGeom>
              <a:avLst/>
              <a:gdLst>
                <a:gd name="T0" fmla="*/ 222 w 119"/>
                <a:gd name="T1" fmla="*/ 727 h 141"/>
                <a:gd name="T2" fmla="*/ 133 w 119"/>
                <a:gd name="T3" fmla="*/ 295 h 141"/>
                <a:gd name="T4" fmla="*/ 213 w 119"/>
                <a:gd name="T5" fmla="*/ 140 h 141"/>
                <a:gd name="T6" fmla="*/ 286 w 119"/>
                <a:gd name="T7" fmla="*/ 80 h 141"/>
                <a:gd name="T8" fmla="*/ 376 w 119"/>
                <a:gd name="T9" fmla="*/ 104 h 141"/>
                <a:gd name="T10" fmla="*/ 465 w 119"/>
                <a:gd name="T11" fmla="*/ 16 h 141"/>
                <a:gd name="T12" fmla="*/ 492 w 119"/>
                <a:gd name="T13" fmla="*/ 89 h 141"/>
                <a:gd name="T14" fmla="*/ 538 w 119"/>
                <a:gd name="T15" fmla="*/ 49 h 141"/>
                <a:gd name="T16" fmla="*/ 558 w 119"/>
                <a:gd name="T17" fmla="*/ 126 h 141"/>
                <a:gd name="T18" fmla="*/ 635 w 119"/>
                <a:gd name="T19" fmla="*/ 73 h 141"/>
                <a:gd name="T20" fmla="*/ 642 w 119"/>
                <a:gd name="T21" fmla="*/ 193 h 141"/>
                <a:gd name="T22" fmla="*/ 698 w 119"/>
                <a:gd name="T23" fmla="*/ 213 h 141"/>
                <a:gd name="T24" fmla="*/ 662 w 119"/>
                <a:gd name="T25" fmla="*/ 266 h 141"/>
                <a:gd name="T26" fmla="*/ 715 w 119"/>
                <a:gd name="T27" fmla="*/ 303 h 141"/>
                <a:gd name="T28" fmla="*/ 678 w 119"/>
                <a:gd name="T29" fmla="*/ 368 h 141"/>
                <a:gd name="T30" fmla="*/ 708 w 119"/>
                <a:gd name="T31" fmla="*/ 448 h 141"/>
                <a:gd name="T32" fmla="*/ 574 w 119"/>
                <a:gd name="T33" fmla="*/ 665 h 141"/>
                <a:gd name="T34" fmla="*/ 222 w 119"/>
                <a:gd name="T35" fmla="*/ 727 h 14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9" h="141">
                  <a:moveTo>
                    <a:pt x="37" y="120"/>
                  </a:moveTo>
                  <a:cubicBezTo>
                    <a:pt x="22" y="112"/>
                    <a:pt x="0" y="92"/>
                    <a:pt x="22" y="49"/>
                  </a:cubicBezTo>
                  <a:cubicBezTo>
                    <a:pt x="29" y="34"/>
                    <a:pt x="27" y="24"/>
                    <a:pt x="35" y="23"/>
                  </a:cubicBezTo>
                  <a:cubicBezTo>
                    <a:pt x="43" y="22"/>
                    <a:pt x="38" y="13"/>
                    <a:pt x="47" y="13"/>
                  </a:cubicBezTo>
                  <a:cubicBezTo>
                    <a:pt x="56" y="12"/>
                    <a:pt x="55" y="17"/>
                    <a:pt x="62" y="17"/>
                  </a:cubicBezTo>
                  <a:cubicBezTo>
                    <a:pt x="69" y="17"/>
                    <a:pt x="70" y="0"/>
                    <a:pt x="77" y="3"/>
                  </a:cubicBezTo>
                  <a:cubicBezTo>
                    <a:pt x="84" y="6"/>
                    <a:pt x="78" y="14"/>
                    <a:pt x="81" y="15"/>
                  </a:cubicBezTo>
                  <a:cubicBezTo>
                    <a:pt x="85" y="16"/>
                    <a:pt x="84" y="5"/>
                    <a:pt x="89" y="8"/>
                  </a:cubicBezTo>
                  <a:cubicBezTo>
                    <a:pt x="94" y="12"/>
                    <a:pt x="89" y="20"/>
                    <a:pt x="92" y="21"/>
                  </a:cubicBezTo>
                  <a:cubicBezTo>
                    <a:pt x="95" y="22"/>
                    <a:pt x="100" y="7"/>
                    <a:pt x="105" y="12"/>
                  </a:cubicBezTo>
                  <a:cubicBezTo>
                    <a:pt x="111" y="16"/>
                    <a:pt x="104" y="30"/>
                    <a:pt x="106" y="32"/>
                  </a:cubicBezTo>
                  <a:cubicBezTo>
                    <a:pt x="108" y="34"/>
                    <a:pt x="114" y="31"/>
                    <a:pt x="115" y="35"/>
                  </a:cubicBezTo>
                  <a:cubicBezTo>
                    <a:pt x="116" y="39"/>
                    <a:pt x="108" y="39"/>
                    <a:pt x="109" y="44"/>
                  </a:cubicBezTo>
                  <a:cubicBezTo>
                    <a:pt x="109" y="49"/>
                    <a:pt x="119" y="43"/>
                    <a:pt x="118" y="50"/>
                  </a:cubicBezTo>
                  <a:cubicBezTo>
                    <a:pt x="118" y="57"/>
                    <a:pt x="112" y="58"/>
                    <a:pt x="112" y="61"/>
                  </a:cubicBezTo>
                  <a:cubicBezTo>
                    <a:pt x="113" y="64"/>
                    <a:pt x="119" y="70"/>
                    <a:pt x="117" y="74"/>
                  </a:cubicBezTo>
                  <a:cubicBezTo>
                    <a:pt x="115" y="79"/>
                    <a:pt x="99" y="102"/>
                    <a:pt x="95" y="110"/>
                  </a:cubicBezTo>
                  <a:cubicBezTo>
                    <a:pt x="92" y="118"/>
                    <a:pt x="73" y="141"/>
                    <a:pt x="37" y="120"/>
                  </a:cubicBezTo>
                  <a:close/>
                </a:path>
              </a:pathLst>
            </a:custGeom>
            <a:no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9" name="Freeform 65">
              <a:extLst>
                <a:ext uri="{FF2B5EF4-FFF2-40B4-BE49-F238E27FC236}">
                  <a16:creationId xmlns:a16="http://schemas.microsoft.com/office/drawing/2014/main" id="{39C22022-1999-43E3-A755-4A33D3BCDE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2" y="2249"/>
              <a:ext cx="162" cy="186"/>
            </a:xfrm>
            <a:custGeom>
              <a:avLst/>
              <a:gdLst>
                <a:gd name="T0" fmla="*/ 222 w 89"/>
                <a:gd name="T1" fmla="*/ 36 h 102"/>
                <a:gd name="T2" fmla="*/ 7 w 89"/>
                <a:gd name="T3" fmla="*/ 326 h 102"/>
                <a:gd name="T4" fmla="*/ 324 w 89"/>
                <a:gd name="T5" fmla="*/ 569 h 102"/>
                <a:gd name="T6" fmla="*/ 513 w 89"/>
                <a:gd name="T7" fmla="*/ 230 h 102"/>
                <a:gd name="T8" fmla="*/ 355 w 89"/>
                <a:gd name="T9" fmla="*/ 29 h 102"/>
                <a:gd name="T10" fmla="*/ 242 w 89"/>
                <a:gd name="T11" fmla="*/ 274 h 102"/>
                <a:gd name="T12" fmla="*/ 198 w 89"/>
                <a:gd name="T13" fmla="*/ 266 h 102"/>
                <a:gd name="T14" fmla="*/ 222 w 89"/>
                <a:gd name="T15" fmla="*/ 36 h 10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9" h="102">
                  <a:moveTo>
                    <a:pt x="37" y="6"/>
                  </a:moveTo>
                  <a:cubicBezTo>
                    <a:pt x="28" y="6"/>
                    <a:pt x="0" y="26"/>
                    <a:pt x="1" y="54"/>
                  </a:cubicBezTo>
                  <a:cubicBezTo>
                    <a:pt x="2" y="82"/>
                    <a:pt x="36" y="102"/>
                    <a:pt x="54" y="94"/>
                  </a:cubicBezTo>
                  <a:cubicBezTo>
                    <a:pt x="73" y="86"/>
                    <a:pt x="89" y="61"/>
                    <a:pt x="85" y="38"/>
                  </a:cubicBezTo>
                  <a:cubicBezTo>
                    <a:pt x="80" y="14"/>
                    <a:pt x="67" y="0"/>
                    <a:pt x="59" y="5"/>
                  </a:cubicBezTo>
                  <a:cubicBezTo>
                    <a:pt x="51" y="9"/>
                    <a:pt x="43" y="18"/>
                    <a:pt x="40" y="45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3" y="44"/>
                    <a:pt x="49" y="6"/>
                    <a:pt x="37" y="6"/>
                  </a:cubicBezTo>
                  <a:close/>
                </a:path>
              </a:pathLst>
            </a:custGeom>
            <a:noFill/>
            <a:ln w="6350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30" name="Freeform 66">
              <a:extLst>
                <a:ext uri="{FF2B5EF4-FFF2-40B4-BE49-F238E27FC236}">
                  <a16:creationId xmlns:a16="http://schemas.microsoft.com/office/drawing/2014/main" id="{290F524B-1C2A-4D46-9C24-D596B7118C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2" y="2056"/>
              <a:ext cx="76" cy="116"/>
            </a:xfrm>
            <a:custGeom>
              <a:avLst/>
              <a:gdLst>
                <a:gd name="T0" fmla="*/ 226 w 42"/>
                <a:gd name="T1" fmla="*/ 161 h 64"/>
                <a:gd name="T2" fmla="*/ 170 w 42"/>
                <a:gd name="T3" fmla="*/ 364 h 64"/>
                <a:gd name="T4" fmla="*/ 24 w 42"/>
                <a:gd name="T5" fmla="*/ 219 h 64"/>
                <a:gd name="T6" fmla="*/ 78 w 42"/>
                <a:gd name="T7" fmla="*/ 16 h 64"/>
                <a:gd name="T8" fmla="*/ 226 w 42"/>
                <a:gd name="T9" fmla="*/ 161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" h="64">
                  <a:moveTo>
                    <a:pt x="38" y="27"/>
                  </a:moveTo>
                  <a:cubicBezTo>
                    <a:pt x="42" y="43"/>
                    <a:pt x="39" y="59"/>
                    <a:pt x="29" y="61"/>
                  </a:cubicBezTo>
                  <a:cubicBezTo>
                    <a:pt x="20" y="64"/>
                    <a:pt x="9" y="53"/>
                    <a:pt x="4" y="37"/>
                  </a:cubicBezTo>
                  <a:cubicBezTo>
                    <a:pt x="0" y="21"/>
                    <a:pt x="3" y="6"/>
                    <a:pt x="13" y="3"/>
                  </a:cubicBezTo>
                  <a:cubicBezTo>
                    <a:pt x="22" y="0"/>
                    <a:pt x="33" y="11"/>
                    <a:pt x="38" y="27"/>
                  </a:cubicBezTo>
                  <a:close/>
                </a:path>
              </a:pathLst>
            </a:custGeom>
            <a:solidFill>
              <a:srgbClr val="B345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31" name="Freeform 67">
              <a:extLst>
                <a:ext uri="{FF2B5EF4-FFF2-40B4-BE49-F238E27FC236}">
                  <a16:creationId xmlns:a16="http://schemas.microsoft.com/office/drawing/2014/main" id="{EAF56AE5-990E-4CBA-A932-CAD9E900CB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2" y="1983"/>
              <a:ext cx="116" cy="85"/>
            </a:xfrm>
            <a:custGeom>
              <a:avLst/>
              <a:gdLst>
                <a:gd name="T0" fmla="*/ 352 w 64"/>
                <a:gd name="T1" fmla="*/ 45 h 47"/>
                <a:gd name="T2" fmla="*/ 243 w 64"/>
                <a:gd name="T3" fmla="*/ 231 h 47"/>
                <a:gd name="T4" fmla="*/ 29 w 64"/>
                <a:gd name="T5" fmla="*/ 226 h 47"/>
                <a:gd name="T6" fmla="*/ 145 w 64"/>
                <a:gd name="T7" fmla="*/ 45 h 47"/>
                <a:gd name="T8" fmla="*/ 352 w 64"/>
                <a:gd name="T9" fmla="*/ 45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" h="47">
                  <a:moveTo>
                    <a:pt x="59" y="8"/>
                  </a:moveTo>
                  <a:cubicBezTo>
                    <a:pt x="64" y="17"/>
                    <a:pt x="56" y="31"/>
                    <a:pt x="41" y="39"/>
                  </a:cubicBezTo>
                  <a:cubicBezTo>
                    <a:pt x="26" y="47"/>
                    <a:pt x="10" y="47"/>
                    <a:pt x="5" y="38"/>
                  </a:cubicBezTo>
                  <a:cubicBezTo>
                    <a:pt x="0" y="30"/>
                    <a:pt x="9" y="16"/>
                    <a:pt x="24" y="8"/>
                  </a:cubicBezTo>
                  <a:cubicBezTo>
                    <a:pt x="39" y="0"/>
                    <a:pt x="55" y="0"/>
                    <a:pt x="59" y="8"/>
                  </a:cubicBezTo>
                  <a:close/>
                </a:path>
              </a:pathLst>
            </a:custGeom>
            <a:solidFill>
              <a:srgbClr val="B345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32" name="Freeform 68">
              <a:extLst>
                <a:ext uri="{FF2B5EF4-FFF2-40B4-BE49-F238E27FC236}">
                  <a16:creationId xmlns:a16="http://schemas.microsoft.com/office/drawing/2014/main" id="{7FB76C31-579E-4A90-A779-C8EC205ED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8" y="2107"/>
              <a:ext cx="102" cy="93"/>
            </a:xfrm>
            <a:custGeom>
              <a:avLst/>
              <a:gdLst>
                <a:gd name="T0" fmla="*/ 302 w 56"/>
                <a:gd name="T1" fmla="*/ 44 h 51"/>
                <a:gd name="T2" fmla="*/ 230 w 56"/>
                <a:gd name="T3" fmla="*/ 230 h 51"/>
                <a:gd name="T4" fmla="*/ 36 w 56"/>
                <a:gd name="T5" fmla="*/ 274 h 51"/>
                <a:gd name="T6" fmla="*/ 109 w 56"/>
                <a:gd name="T7" fmla="*/ 86 h 51"/>
                <a:gd name="T8" fmla="*/ 302 w 56"/>
                <a:gd name="T9" fmla="*/ 44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6" h="51">
                  <a:moveTo>
                    <a:pt x="50" y="7"/>
                  </a:moveTo>
                  <a:cubicBezTo>
                    <a:pt x="56" y="13"/>
                    <a:pt x="51" y="27"/>
                    <a:pt x="38" y="38"/>
                  </a:cubicBezTo>
                  <a:cubicBezTo>
                    <a:pt x="26" y="48"/>
                    <a:pt x="12" y="51"/>
                    <a:pt x="6" y="45"/>
                  </a:cubicBezTo>
                  <a:cubicBezTo>
                    <a:pt x="0" y="38"/>
                    <a:pt x="6" y="24"/>
                    <a:pt x="18" y="14"/>
                  </a:cubicBezTo>
                  <a:cubicBezTo>
                    <a:pt x="30" y="3"/>
                    <a:pt x="45" y="0"/>
                    <a:pt x="50" y="7"/>
                  </a:cubicBezTo>
                  <a:close/>
                </a:path>
              </a:pathLst>
            </a:custGeom>
            <a:solidFill>
              <a:srgbClr val="B345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33" name="Freeform 69">
              <a:extLst>
                <a:ext uri="{FF2B5EF4-FFF2-40B4-BE49-F238E27FC236}">
                  <a16:creationId xmlns:a16="http://schemas.microsoft.com/office/drawing/2014/main" id="{A355E732-B23C-4F2D-8EB0-349F754FB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2" y="2056"/>
              <a:ext cx="76" cy="116"/>
            </a:xfrm>
            <a:custGeom>
              <a:avLst/>
              <a:gdLst>
                <a:gd name="T0" fmla="*/ 226 w 42"/>
                <a:gd name="T1" fmla="*/ 161 h 64"/>
                <a:gd name="T2" fmla="*/ 170 w 42"/>
                <a:gd name="T3" fmla="*/ 364 h 64"/>
                <a:gd name="T4" fmla="*/ 24 w 42"/>
                <a:gd name="T5" fmla="*/ 219 h 64"/>
                <a:gd name="T6" fmla="*/ 78 w 42"/>
                <a:gd name="T7" fmla="*/ 16 h 64"/>
                <a:gd name="T8" fmla="*/ 226 w 42"/>
                <a:gd name="T9" fmla="*/ 161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" h="64">
                  <a:moveTo>
                    <a:pt x="38" y="27"/>
                  </a:moveTo>
                  <a:cubicBezTo>
                    <a:pt x="42" y="43"/>
                    <a:pt x="39" y="59"/>
                    <a:pt x="29" y="61"/>
                  </a:cubicBezTo>
                  <a:cubicBezTo>
                    <a:pt x="20" y="64"/>
                    <a:pt x="9" y="53"/>
                    <a:pt x="4" y="37"/>
                  </a:cubicBezTo>
                  <a:cubicBezTo>
                    <a:pt x="0" y="21"/>
                    <a:pt x="3" y="6"/>
                    <a:pt x="13" y="3"/>
                  </a:cubicBezTo>
                  <a:cubicBezTo>
                    <a:pt x="22" y="0"/>
                    <a:pt x="33" y="11"/>
                    <a:pt x="38" y="27"/>
                  </a:cubicBezTo>
                  <a:close/>
                </a:path>
              </a:pathLst>
            </a:custGeom>
            <a:no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34" name="Freeform 70">
              <a:extLst>
                <a:ext uri="{FF2B5EF4-FFF2-40B4-BE49-F238E27FC236}">
                  <a16:creationId xmlns:a16="http://schemas.microsoft.com/office/drawing/2014/main" id="{1FA2935F-987B-4209-8531-36E96BF205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2" y="1983"/>
              <a:ext cx="116" cy="85"/>
            </a:xfrm>
            <a:custGeom>
              <a:avLst/>
              <a:gdLst>
                <a:gd name="T0" fmla="*/ 352 w 64"/>
                <a:gd name="T1" fmla="*/ 45 h 47"/>
                <a:gd name="T2" fmla="*/ 243 w 64"/>
                <a:gd name="T3" fmla="*/ 231 h 47"/>
                <a:gd name="T4" fmla="*/ 29 w 64"/>
                <a:gd name="T5" fmla="*/ 226 h 47"/>
                <a:gd name="T6" fmla="*/ 145 w 64"/>
                <a:gd name="T7" fmla="*/ 45 h 47"/>
                <a:gd name="T8" fmla="*/ 352 w 64"/>
                <a:gd name="T9" fmla="*/ 45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" h="47">
                  <a:moveTo>
                    <a:pt x="59" y="8"/>
                  </a:moveTo>
                  <a:cubicBezTo>
                    <a:pt x="64" y="17"/>
                    <a:pt x="56" y="31"/>
                    <a:pt x="41" y="39"/>
                  </a:cubicBezTo>
                  <a:cubicBezTo>
                    <a:pt x="26" y="47"/>
                    <a:pt x="10" y="47"/>
                    <a:pt x="5" y="38"/>
                  </a:cubicBezTo>
                  <a:cubicBezTo>
                    <a:pt x="0" y="30"/>
                    <a:pt x="9" y="16"/>
                    <a:pt x="24" y="8"/>
                  </a:cubicBezTo>
                  <a:cubicBezTo>
                    <a:pt x="39" y="0"/>
                    <a:pt x="55" y="0"/>
                    <a:pt x="59" y="8"/>
                  </a:cubicBezTo>
                  <a:close/>
                </a:path>
              </a:pathLst>
            </a:custGeom>
            <a:no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35" name="Freeform 71">
              <a:extLst>
                <a:ext uri="{FF2B5EF4-FFF2-40B4-BE49-F238E27FC236}">
                  <a16:creationId xmlns:a16="http://schemas.microsoft.com/office/drawing/2014/main" id="{B0D61DA0-33D7-41C8-B5D3-99CB74E51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8" y="2107"/>
              <a:ext cx="102" cy="93"/>
            </a:xfrm>
            <a:custGeom>
              <a:avLst/>
              <a:gdLst>
                <a:gd name="T0" fmla="*/ 302 w 56"/>
                <a:gd name="T1" fmla="*/ 44 h 51"/>
                <a:gd name="T2" fmla="*/ 230 w 56"/>
                <a:gd name="T3" fmla="*/ 230 h 51"/>
                <a:gd name="T4" fmla="*/ 36 w 56"/>
                <a:gd name="T5" fmla="*/ 274 h 51"/>
                <a:gd name="T6" fmla="*/ 109 w 56"/>
                <a:gd name="T7" fmla="*/ 86 h 51"/>
                <a:gd name="T8" fmla="*/ 302 w 56"/>
                <a:gd name="T9" fmla="*/ 44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6" h="51">
                  <a:moveTo>
                    <a:pt x="50" y="7"/>
                  </a:moveTo>
                  <a:cubicBezTo>
                    <a:pt x="56" y="13"/>
                    <a:pt x="51" y="27"/>
                    <a:pt x="38" y="38"/>
                  </a:cubicBezTo>
                  <a:cubicBezTo>
                    <a:pt x="26" y="48"/>
                    <a:pt x="12" y="51"/>
                    <a:pt x="6" y="45"/>
                  </a:cubicBezTo>
                  <a:cubicBezTo>
                    <a:pt x="0" y="38"/>
                    <a:pt x="6" y="24"/>
                    <a:pt x="18" y="14"/>
                  </a:cubicBezTo>
                  <a:cubicBezTo>
                    <a:pt x="30" y="3"/>
                    <a:pt x="45" y="0"/>
                    <a:pt x="50" y="7"/>
                  </a:cubicBezTo>
                  <a:close/>
                </a:path>
              </a:pathLst>
            </a:custGeom>
            <a:no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36" name="Freeform 72">
              <a:extLst>
                <a:ext uri="{FF2B5EF4-FFF2-40B4-BE49-F238E27FC236}">
                  <a16:creationId xmlns:a16="http://schemas.microsoft.com/office/drawing/2014/main" id="{34BD2BD8-BD4C-4725-858E-9F1419555C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9" y="1961"/>
              <a:ext cx="70" cy="118"/>
            </a:xfrm>
            <a:custGeom>
              <a:avLst/>
              <a:gdLst>
                <a:gd name="T0" fmla="*/ 203 w 39"/>
                <a:gd name="T1" fmla="*/ 214 h 65"/>
                <a:gd name="T2" fmla="*/ 74 w 39"/>
                <a:gd name="T3" fmla="*/ 376 h 65"/>
                <a:gd name="T4" fmla="*/ 23 w 39"/>
                <a:gd name="T5" fmla="*/ 174 h 65"/>
                <a:gd name="T6" fmla="*/ 151 w 39"/>
                <a:gd name="T7" fmla="*/ 13 h 65"/>
                <a:gd name="T8" fmla="*/ 203 w 39"/>
                <a:gd name="T9" fmla="*/ 214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" h="65">
                  <a:moveTo>
                    <a:pt x="35" y="36"/>
                  </a:moveTo>
                  <a:cubicBezTo>
                    <a:pt x="32" y="52"/>
                    <a:pt x="22" y="65"/>
                    <a:pt x="13" y="63"/>
                  </a:cubicBezTo>
                  <a:cubicBezTo>
                    <a:pt x="5" y="61"/>
                    <a:pt x="0" y="46"/>
                    <a:pt x="4" y="29"/>
                  </a:cubicBezTo>
                  <a:cubicBezTo>
                    <a:pt x="7" y="12"/>
                    <a:pt x="17" y="0"/>
                    <a:pt x="26" y="2"/>
                  </a:cubicBezTo>
                  <a:cubicBezTo>
                    <a:pt x="35" y="4"/>
                    <a:pt x="39" y="19"/>
                    <a:pt x="35" y="36"/>
                  </a:cubicBezTo>
                  <a:close/>
                </a:path>
              </a:pathLst>
            </a:custGeom>
            <a:solidFill>
              <a:srgbClr val="B345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37" name="Freeform 73">
              <a:extLst>
                <a:ext uri="{FF2B5EF4-FFF2-40B4-BE49-F238E27FC236}">
                  <a16:creationId xmlns:a16="http://schemas.microsoft.com/office/drawing/2014/main" id="{0B68CDB1-A419-4A1A-A40D-999D1E5566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9" y="1961"/>
              <a:ext cx="70" cy="118"/>
            </a:xfrm>
            <a:custGeom>
              <a:avLst/>
              <a:gdLst>
                <a:gd name="T0" fmla="*/ 203 w 39"/>
                <a:gd name="T1" fmla="*/ 214 h 65"/>
                <a:gd name="T2" fmla="*/ 74 w 39"/>
                <a:gd name="T3" fmla="*/ 376 h 65"/>
                <a:gd name="T4" fmla="*/ 23 w 39"/>
                <a:gd name="T5" fmla="*/ 174 h 65"/>
                <a:gd name="T6" fmla="*/ 151 w 39"/>
                <a:gd name="T7" fmla="*/ 13 h 65"/>
                <a:gd name="T8" fmla="*/ 203 w 39"/>
                <a:gd name="T9" fmla="*/ 214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" h="65">
                  <a:moveTo>
                    <a:pt x="35" y="36"/>
                  </a:moveTo>
                  <a:cubicBezTo>
                    <a:pt x="32" y="52"/>
                    <a:pt x="22" y="65"/>
                    <a:pt x="13" y="63"/>
                  </a:cubicBezTo>
                  <a:cubicBezTo>
                    <a:pt x="5" y="61"/>
                    <a:pt x="0" y="46"/>
                    <a:pt x="4" y="29"/>
                  </a:cubicBezTo>
                  <a:cubicBezTo>
                    <a:pt x="7" y="12"/>
                    <a:pt x="17" y="0"/>
                    <a:pt x="26" y="2"/>
                  </a:cubicBezTo>
                  <a:cubicBezTo>
                    <a:pt x="35" y="4"/>
                    <a:pt x="39" y="19"/>
                    <a:pt x="35" y="36"/>
                  </a:cubicBezTo>
                  <a:close/>
                </a:path>
              </a:pathLst>
            </a:custGeom>
            <a:no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38" name="Freeform 74">
              <a:extLst>
                <a:ext uri="{FF2B5EF4-FFF2-40B4-BE49-F238E27FC236}">
                  <a16:creationId xmlns:a16="http://schemas.microsoft.com/office/drawing/2014/main" id="{39F261C4-D781-4007-9998-3EF4D36B4D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6" y="2201"/>
              <a:ext cx="49" cy="42"/>
            </a:xfrm>
            <a:custGeom>
              <a:avLst/>
              <a:gdLst>
                <a:gd name="T0" fmla="*/ 0 w 27"/>
                <a:gd name="T1" fmla="*/ 13 h 23"/>
                <a:gd name="T2" fmla="*/ 125 w 27"/>
                <a:gd name="T3" fmla="*/ 44 h 23"/>
                <a:gd name="T4" fmla="*/ 162 w 27"/>
                <a:gd name="T5" fmla="*/ 141 h 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" h="23">
                  <a:moveTo>
                    <a:pt x="0" y="2"/>
                  </a:moveTo>
                  <a:cubicBezTo>
                    <a:pt x="7" y="0"/>
                    <a:pt x="15" y="1"/>
                    <a:pt x="21" y="7"/>
                  </a:cubicBezTo>
                  <a:cubicBezTo>
                    <a:pt x="26" y="12"/>
                    <a:pt x="26" y="16"/>
                    <a:pt x="27" y="23"/>
                  </a:cubicBezTo>
                </a:path>
              </a:pathLst>
            </a:custGeom>
            <a:noFill/>
            <a:ln w="1270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39" name="Freeform 75">
              <a:extLst>
                <a:ext uri="{FF2B5EF4-FFF2-40B4-BE49-F238E27FC236}">
                  <a16:creationId xmlns:a16="http://schemas.microsoft.com/office/drawing/2014/main" id="{12B8ED11-7029-4FDB-A02F-AC81F7E1D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4" y="2048"/>
              <a:ext cx="47" cy="40"/>
            </a:xfrm>
            <a:custGeom>
              <a:avLst/>
              <a:gdLst>
                <a:gd name="T0" fmla="*/ 13 w 26"/>
                <a:gd name="T1" fmla="*/ 133 h 22"/>
                <a:gd name="T2" fmla="*/ 154 w 26"/>
                <a:gd name="T3" fmla="*/ 0 h 2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6" h="22">
                  <a:moveTo>
                    <a:pt x="2" y="22"/>
                  </a:moveTo>
                  <a:cubicBezTo>
                    <a:pt x="0" y="7"/>
                    <a:pt x="15" y="2"/>
                    <a:pt x="26" y="0"/>
                  </a:cubicBezTo>
                </a:path>
              </a:pathLst>
            </a:custGeom>
            <a:noFill/>
            <a:ln w="1270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40" name="Freeform 76">
              <a:extLst>
                <a:ext uri="{FF2B5EF4-FFF2-40B4-BE49-F238E27FC236}">
                  <a16:creationId xmlns:a16="http://schemas.microsoft.com/office/drawing/2014/main" id="{15C8D84A-6A6B-4AF2-91C7-E93F7E6975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8" y="2125"/>
              <a:ext cx="33" cy="53"/>
            </a:xfrm>
            <a:custGeom>
              <a:avLst/>
              <a:gdLst>
                <a:gd name="T0" fmla="*/ 0 w 18"/>
                <a:gd name="T1" fmla="*/ 0 h 29"/>
                <a:gd name="T2" fmla="*/ 31 w 18"/>
                <a:gd name="T3" fmla="*/ 110 h 29"/>
                <a:gd name="T4" fmla="*/ 112 w 18"/>
                <a:gd name="T5" fmla="*/ 177 h 2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" h="29">
                  <a:moveTo>
                    <a:pt x="0" y="0"/>
                  </a:moveTo>
                  <a:cubicBezTo>
                    <a:pt x="0" y="7"/>
                    <a:pt x="1" y="13"/>
                    <a:pt x="5" y="18"/>
                  </a:cubicBezTo>
                  <a:cubicBezTo>
                    <a:pt x="8" y="24"/>
                    <a:pt x="14" y="26"/>
                    <a:pt x="18" y="29"/>
                  </a:cubicBezTo>
                </a:path>
              </a:pathLst>
            </a:custGeom>
            <a:noFill/>
            <a:ln w="1270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41" name="Freeform 77">
              <a:extLst>
                <a:ext uri="{FF2B5EF4-FFF2-40B4-BE49-F238E27FC236}">
                  <a16:creationId xmlns:a16="http://schemas.microsoft.com/office/drawing/2014/main" id="{8AD62487-D1B3-44DF-8A7C-0B970D47C8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7" y="2039"/>
              <a:ext cx="23" cy="20"/>
            </a:xfrm>
            <a:custGeom>
              <a:avLst/>
              <a:gdLst>
                <a:gd name="T0" fmla="*/ 73 w 13"/>
                <a:gd name="T1" fmla="*/ 65 h 11"/>
                <a:gd name="T2" fmla="*/ 0 w 13"/>
                <a:gd name="T3" fmla="*/ 0 h 1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11">
                  <a:moveTo>
                    <a:pt x="13" y="11"/>
                  </a:moveTo>
                  <a:cubicBezTo>
                    <a:pt x="8" y="11"/>
                    <a:pt x="0" y="5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42" name="Freeform 78">
              <a:extLst>
                <a:ext uri="{FF2B5EF4-FFF2-40B4-BE49-F238E27FC236}">
                  <a16:creationId xmlns:a16="http://schemas.microsoft.com/office/drawing/2014/main" id="{F4EB2DA4-EE6E-4F0C-95CD-64E5CFD1E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7" y="2161"/>
              <a:ext cx="21" cy="48"/>
            </a:xfrm>
            <a:custGeom>
              <a:avLst/>
              <a:gdLst>
                <a:gd name="T0" fmla="*/ 0 w 12"/>
                <a:gd name="T1" fmla="*/ 164 h 26"/>
                <a:gd name="T2" fmla="*/ 44 w 12"/>
                <a:gd name="T3" fmla="*/ 0 h 2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" h="26">
                  <a:moveTo>
                    <a:pt x="0" y="26"/>
                  </a:moveTo>
                  <a:cubicBezTo>
                    <a:pt x="8" y="23"/>
                    <a:pt x="12" y="7"/>
                    <a:pt x="8" y="0"/>
                  </a:cubicBezTo>
                </a:path>
              </a:pathLst>
            </a:custGeom>
            <a:noFill/>
            <a:ln w="1270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43" name="Freeform 79">
              <a:extLst>
                <a:ext uri="{FF2B5EF4-FFF2-40B4-BE49-F238E27FC236}">
                  <a16:creationId xmlns:a16="http://schemas.microsoft.com/office/drawing/2014/main" id="{05864996-D549-4415-9EC4-D88E576DAA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0" y="2158"/>
              <a:ext cx="27" cy="18"/>
            </a:xfrm>
            <a:custGeom>
              <a:avLst/>
              <a:gdLst>
                <a:gd name="T0" fmla="*/ 88 w 15"/>
                <a:gd name="T1" fmla="*/ 7 h 10"/>
                <a:gd name="T2" fmla="*/ 0 w 15"/>
                <a:gd name="T3" fmla="*/ 58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" h="10">
                  <a:moveTo>
                    <a:pt x="15" y="1"/>
                  </a:moveTo>
                  <a:cubicBezTo>
                    <a:pt x="9" y="0"/>
                    <a:pt x="2" y="5"/>
                    <a:pt x="0" y="10"/>
                  </a:cubicBezTo>
                </a:path>
              </a:pathLst>
            </a:custGeom>
            <a:noFill/>
            <a:ln w="1270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44" name="Freeform 80">
              <a:extLst>
                <a:ext uri="{FF2B5EF4-FFF2-40B4-BE49-F238E27FC236}">
                  <a16:creationId xmlns:a16="http://schemas.microsoft.com/office/drawing/2014/main" id="{E75D4446-7857-47CF-910D-F59A524B1A9B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" y="1961"/>
              <a:ext cx="249" cy="259"/>
            </a:xfrm>
            <a:custGeom>
              <a:avLst/>
              <a:gdLst>
                <a:gd name="T0" fmla="*/ 498 w 137"/>
                <a:gd name="T1" fmla="*/ 24 h 142"/>
                <a:gd name="T2" fmla="*/ 314 w 137"/>
                <a:gd name="T3" fmla="*/ 53 h 142"/>
                <a:gd name="T4" fmla="*/ 82 w 137"/>
                <a:gd name="T5" fmla="*/ 536 h 142"/>
                <a:gd name="T6" fmla="*/ 443 w 137"/>
                <a:gd name="T7" fmla="*/ 819 h 142"/>
                <a:gd name="T8" fmla="*/ 691 w 137"/>
                <a:gd name="T9" fmla="*/ 669 h 142"/>
                <a:gd name="T10" fmla="*/ 763 w 137"/>
                <a:gd name="T11" fmla="*/ 626 h 142"/>
                <a:gd name="T12" fmla="*/ 727 w 137"/>
                <a:gd name="T13" fmla="*/ 553 h 142"/>
                <a:gd name="T14" fmla="*/ 816 w 137"/>
                <a:gd name="T15" fmla="*/ 485 h 142"/>
                <a:gd name="T16" fmla="*/ 714 w 137"/>
                <a:gd name="T17" fmla="*/ 396 h 142"/>
                <a:gd name="T18" fmla="*/ 763 w 137"/>
                <a:gd name="T19" fmla="*/ 303 h 142"/>
                <a:gd name="T20" fmla="*/ 654 w 137"/>
                <a:gd name="T21" fmla="*/ 255 h 142"/>
                <a:gd name="T22" fmla="*/ 678 w 137"/>
                <a:gd name="T23" fmla="*/ 117 h 142"/>
                <a:gd name="T24" fmla="*/ 558 w 137"/>
                <a:gd name="T25" fmla="*/ 126 h 142"/>
                <a:gd name="T26" fmla="*/ 498 w 137"/>
                <a:gd name="T27" fmla="*/ 24 h 14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37" h="142">
                  <a:moveTo>
                    <a:pt x="83" y="4"/>
                  </a:moveTo>
                  <a:cubicBezTo>
                    <a:pt x="73" y="0"/>
                    <a:pt x="61" y="4"/>
                    <a:pt x="52" y="9"/>
                  </a:cubicBezTo>
                  <a:cubicBezTo>
                    <a:pt x="44" y="14"/>
                    <a:pt x="0" y="35"/>
                    <a:pt x="14" y="88"/>
                  </a:cubicBezTo>
                  <a:cubicBezTo>
                    <a:pt x="27" y="142"/>
                    <a:pt x="60" y="138"/>
                    <a:pt x="74" y="135"/>
                  </a:cubicBezTo>
                  <a:cubicBezTo>
                    <a:pt x="88" y="132"/>
                    <a:pt x="109" y="121"/>
                    <a:pt x="115" y="110"/>
                  </a:cubicBezTo>
                  <a:cubicBezTo>
                    <a:pt x="121" y="99"/>
                    <a:pt x="124" y="109"/>
                    <a:pt x="127" y="103"/>
                  </a:cubicBezTo>
                  <a:cubicBezTo>
                    <a:pt x="129" y="98"/>
                    <a:pt x="118" y="98"/>
                    <a:pt x="121" y="91"/>
                  </a:cubicBezTo>
                  <a:cubicBezTo>
                    <a:pt x="125" y="85"/>
                    <a:pt x="136" y="88"/>
                    <a:pt x="136" y="80"/>
                  </a:cubicBezTo>
                  <a:cubicBezTo>
                    <a:pt x="137" y="71"/>
                    <a:pt x="119" y="72"/>
                    <a:pt x="119" y="65"/>
                  </a:cubicBezTo>
                  <a:cubicBezTo>
                    <a:pt x="119" y="59"/>
                    <a:pt x="130" y="59"/>
                    <a:pt x="127" y="50"/>
                  </a:cubicBezTo>
                  <a:cubicBezTo>
                    <a:pt x="124" y="41"/>
                    <a:pt x="111" y="48"/>
                    <a:pt x="109" y="42"/>
                  </a:cubicBezTo>
                  <a:cubicBezTo>
                    <a:pt x="106" y="36"/>
                    <a:pt x="121" y="27"/>
                    <a:pt x="113" y="19"/>
                  </a:cubicBezTo>
                  <a:cubicBezTo>
                    <a:pt x="106" y="11"/>
                    <a:pt x="97" y="26"/>
                    <a:pt x="93" y="21"/>
                  </a:cubicBezTo>
                  <a:cubicBezTo>
                    <a:pt x="89" y="15"/>
                    <a:pt x="92" y="7"/>
                    <a:pt x="83" y="4"/>
                  </a:cubicBezTo>
                  <a:close/>
                </a:path>
              </a:pathLst>
            </a:custGeom>
            <a:solidFill>
              <a:srgbClr val="B345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45" name="Freeform 81">
              <a:extLst>
                <a:ext uri="{FF2B5EF4-FFF2-40B4-BE49-F238E27FC236}">
                  <a16:creationId xmlns:a16="http://schemas.microsoft.com/office/drawing/2014/main" id="{2AAC8276-3DD7-4237-852A-A5B96F35D8D9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" y="1990"/>
              <a:ext cx="189" cy="211"/>
            </a:xfrm>
            <a:custGeom>
              <a:avLst/>
              <a:gdLst>
                <a:gd name="T0" fmla="*/ 300 w 104"/>
                <a:gd name="T1" fmla="*/ 0 h 116"/>
                <a:gd name="T2" fmla="*/ 191 w 104"/>
                <a:gd name="T3" fmla="*/ 138 h 116"/>
                <a:gd name="T4" fmla="*/ 234 w 104"/>
                <a:gd name="T5" fmla="*/ 331 h 116"/>
                <a:gd name="T6" fmla="*/ 198 w 104"/>
                <a:gd name="T7" fmla="*/ 344 h 116"/>
                <a:gd name="T8" fmla="*/ 118 w 104"/>
                <a:gd name="T9" fmla="*/ 146 h 116"/>
                <a:gd name="T10" fmla="*/ 53 w 104"/>
                <a:gd name="T11" fmla="*/ 484 h 116"/>
                <a:gd name="T12" fmla="*/ 396 w 104"/>
                <a:gd name="T13" fmla="*/ 646 h 116"/>
                <a:gd name="T14" fmla="*/ 574 w 104"/>
                <a:gd name="T15" fmla="*/ 302 h 116"/>
                <a:gd name="T16" fmla="*/ 300 w 104"/>
                <a:gd name="T17" fmla="*/ 0 h 1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4" h="116">
                  <a:moveTo>
                    <a:pt x="50" y="0"/>
                  </a:moveTo>
                  <a:cubicBezTo>
                    <a:pt x="41" y="0"/>
                    <a:pt x="29" y="9"/>
                    <a:pt x="32" y="23"/>
                  </a:cubicBezTo>
                  <a:cubicBezTo>
                    <a:pt x="36" y="36"/>
                    <a:pt x="39" y="55"/>
                    <a:pt x="39" y="55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3" y="57"/>
                    <a:pt x="35" y="25"/>
                    <a:pt x="20" y="24"/>
                  </a:cubicBezTo>
                  <a:cubicBezTo>
                    <a:pt x="5" y="23"/>
                    <a:pt x="0" y="56"/>
                    <a:pt x="9" y="80"/>
                  </a:cubicBezTo>
                  <a:cubicBezTo>
                    <a:pt x="19" y="105"/>
                    <a:pt x="41" y="116"/>
                    <a:pt x="66" y="107"/>
                  </a:cubicBezTo>
                  <a:cubicBezTo>
                    <a:pt x="91" y="97"/>
                    <a:pt x="104" y="76"/>
                    <a:pt x="96" y="50"/>
                  </a:cubicBezTo>
                  <a:cubicBezTo>
                    <a:pt x="89" y="23"/>
                    <a:pt x="74" y="0"/>
                    <a:pt x="50" y="0"/>
                  </a:cubicBezTo>
                  <a:close/>
                </a:path>
              </a:pathLst>
            </a:custGeom>
            <a:solidFill>
              <a:srgbClr val="6511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46" name="Freeform 82">
              <a:extLst>
                <a:ext uri="{FF2B5EF4-FFF2-40B4-BE49-F238E27FC236}">
                  <a16:creationId xmlns:a16="http://schemas.microsoft.com/office/drawing/2014/main" id="{7E3ED7F3-5248-4FEA-AE62-C7363E980A4B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" y="2037"/>
              <a:ext cx="146" cy="128"/>
            </a:xfrm>
            <a:custGeom>
              <a:avLst/>
              <a:gdLst>
                <a:gd name="T0" fmla="*/ 193 w 80"/>
                <a:gd name="T1" fmla="*/ 60 h 70"/>
                <a:gd name="T2" fmla="*/ 376 w 80"/>
                <a:gd name="T3" fmla="*/ 53 h 70"/>
                <a:gd name="T4" fmla="*/ 396 w 80"/>
                <a:gd name="T5" fmla="*/ 331 h 70"/>
                <a:gd name="T6" fmla="*/ 49 w 80"/>
                <a:gd name="T7" fmla="*/ 324 h 70"/>
                <a:gd name="T8" fmla="*/ 68 w 80"/>
                <a:gd name="T9" fmla="*/ 197 h 70"/>
                <a:gd name="T10" fmla="*/ 104 w 80"/>
                <a:gd name="T11" fmla="*/ 230 h 70"/>
                <a:gd name="T12" fmla="*/ 133 w 80"/>
                <a:gd name="T13" fmla="*/ 170 h 70"/>
                <a:gd name="T14" fmla="*/ 206 w 80"/>
                <a:gd name="T15" fmla="*/ 190 h 70"/>
                <a:gd name="T16" fmla="*/ 193 w 80"/>
                <a:gd name="T17" fmla="*/ 60 h 7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0" h="70">
                  <a:moveTo>
                    <a:pt x="32" y="10"/>
                  </a:moveTo>
                  <a:cubicBezTo>
                    <a:pt x="40" y="1"/>
                    <a:pt x="52" y="0"/>
                    <a:pt x="62" y="9"/>
                  </a:cubicBezTo>
                  <a:cubicBezTo>
                    <a:pt x="72" y="17"/>
                    <a:pt x="80" y="39"/>
                    <a:pt x="65" y="54"/>
                  </a:cubicBezTo>
                  <a:cubicBezTo>
                    <a:pt x="50" y="70"/>
                    <a:pt x="15" y="67"/>
                    <a:pt x="8" y="53"/>
                  </a:cubicBezTo>
                  <a:cubicBezTo>
                    <a:pt x="0" y="39"/>
                    <a:pt x="4" y="28"/>
                    <a:pt x="11" y="32"/>
                  </a:cubicBezTo>
                  <a:cubicBezTo>
                    <a:pt x="15" y="36"/>
                    <a:pt x="17" y="38"/>
                    <a:pt x="17" y="38"/>
                  </a:cubicBezTo>
                  <a:cubicBezTo>
                    <a:pt x="17" y="38"/>
                    <a:pt x="14" y="31"/>
                    <a:pt x="22" y="28"/>
                  </a:cubicBezTo>
                  <a:cubicBezTo>
                    <a:pt x="30" y="25"/>
                    <a:pt x="34" y="31"/>
                    <a:pt x="34" y="31"/>
                  </a:cubicBezTo>
                  <a:cubicBezTo>
                    <a:pt x="34" y="31"/>
                    <a:pt x="24" y="19"/>
                    <a:pt x="32" y="10"/>
                  </a:cubicBezTo>
                  <a:close/>
                </a:path>
              </a:pathLst>
            </a:custGeom>
            <a:solidFill>
              <a:srgbClr val="F9E3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47" name="Freeform 83">
              <a:extLst>
                <a:ext uri="{FF2B5EF4-FFF2-40B4-BE49-F238E27FC236}">
                  <a16:creationId xmlns:a16="http://schemas.microsoft.com/office/drawing/2014/main" id="{5FDC2005-F785-4A0A-8E5B-F4C466A66B08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" y="2090"/>
              <a:ext cx="26" cy="20"/>
            </a:xfrm>
            <a:custGeom>
              <a:avLst/>
              <a:gdLst>
                <a:gd name="T0" fmla="*/ 0 w 14"/>
                <a:gd name="T1" fmla="*/ 16 h 11"/>
                <a:gd name="T2" fmla="*/ 89 w 14"/>
                <a:gd name="T3" fmla="*/ 65 h 11"/>
                <a:gd name="T4" fmla="*/ 20 w 14"/>
                <a:gd name="T5" fmla="*/ 0 h 11"/>
                <a:gd name="T6" fmla="*/ 0 w 14"/>
                <a:gd name="T7" fmla="*/ 16 h 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11">
                  <a:moveTo>
                    <a:pt x="0" y="3"/>
                  </a:moveTo>
                  <a:cubicBezTo>
                    <a:pt x="0" y="3"/>
                    <a:pt x="5" y="10"/>
                    <a:pt x="14" y="11"/>
                  </a:cubicBezTo>
                  <a:cubicBezTo>
                    <a:pt x="14" y="11"/>
                    <a:pt x="5" y="6"/>
                    <a:pt x="3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48" name="Freeform 84">
              <a:extLst>
                <a:ext uri="{FF2B5EF4-FFF2-40B4-BE49-F238E27FC236}">
                  <a16:creationId xmlns:a16="http://schemas.microsoft.com/office/drawing/2014/main" id="{DE23A28C-DF92-4253-BB7D-F5CB35441641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" y="2105"/>
              <a:ext cx="18" cy="14"/>
            </a:xfrm>
            <a:custGeom>
              <a:avLst/>
              <a:gdLst>
                <a:gd name="T0" fmla="*/ 23 w 10"/>
                <a:gd name="T1" fmla="*/ 0 h 8"/>
                <a:gd name="T2" fmla="*/ 58 w 10"/>
                <a:gd name="T3" fmla="*/ 44 h 8"/>
                <a:gd name="T4" fmla="*/ 0 w 10"/>
                <a:gd name="T5" fmla="*/ 12 h 8"/>
                <a:gd name="T6" fmla="*/ 23 w 10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8">
                  <a:moveTo>
                    <a:pt x="4" y="0"/>
                  </a:moveTo>
                  <a:cubicBezTo>
                    <a:pt x="4" y="0"/>
                    <a:pt x="5" y="5"/>
                    <a:pt x="10" y="8"/>
                  </a:cubicBezTo>
                  <a:cubicBezTo>
                    <a:pt x="10" y="8"/>
                    <a:pt x="3" y="7"/>
                    <a:pt x="0" y="2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49" name="Oval 85">
              <a:extLst>
                <a:ext uri="{FF2B5EF4-FFF2-40B4-BE49-F238E27FC236}">
                  <a16:creationId xmlns:a16="http://schemas.microsoft.com/office/drawing/2014/main" id="{0CC93CF8-924C-427F-BB6C-30A95A00D7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0" y="2098"/>
              <a:ext cx="18" cy="20"/>
            </a:xfrm>
            <a:prstGeom prst="ellipse">
              <a:avLst/>
            </a:pr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4650" name="Freeform 86">
              <a:extLst>
                <a:ext uri="{FF2B5EF4-FFF2-40B4-BE49-F238E27FC236}">
                  <a16:creationId xmlns:a16="http://schemas.microsoft.com/office/drawing/2014/main" id="{9A376F5B-9AC0-476F-8BD4-874C17BAC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" y="1961"/>
              <a:ext cx="249" cy="259"/>
            </a:xfrm>
            <a:custGeom>
              <a:avLst/>
              <a:gdLst>
                <a:gd name="T0" fmla="*/ 498 w 137"/>
                <a:gd name="T1" fmla="*/ 24 h 142"/>
                <a:gd name="T2" fmla="*/ 314 w 137"/>
                <a:gd name="T3" fmla="*/ 53 h 142"/>
                <a:gd name="T4" fmla="*/ 82 w 137"/>
                <a:gd name="T5" fmla="*/ 536 h 142"/>
                <a:gd name="T6" fmla="*/ 443 w 137"/>
                <a:gd name="T7" fmla="*/ 819 h 142"/>
                <a:gd name="T8" fmla="*/ 691 w 137"/>
                <a:gd name="T9" fmla="*/ 669 h 142"/>
                <a:gd name="T10" fmla="*/ 763 w 137"/>
                <a:gd name="T11" fmla="*/ 626 h 142"/>
                <a:gd name="T12" fmla="*/ 727 w 137"/>
                <a:gd name="T13" fmla="*/ 553 h 142"/>
                <a:gd name="T14" fmla="*/ 816 w 137"/>
                <a:gd name="T15" fmla="*/ 485 h 142"/>
                <a:gd name="T16" fmla="*/ 714 w 137"/>
                <a:gd name="T17" fmla="*/ 396 h 142"/>
                <a:gd name="T18" fmla="*/ 763 w 137"/>
                <a:gd name="T19" fmla="*/ 303 h 142"/>
                <a:gd name="T20" fmla="*/ 654 w 137"/>
                <a:gd name="T21" fmla="*/ 255 h 142"/>
                <a:gd name="T22" fmla="*/ 678 w 137"/>
                <a:gd name="T23" fmla="*/ 117 h 142"/>
                <a:gd name="T24" fmla="*/ 558 w 137"/>
                <a:gd name="T25" fmla="*/ 126 h 142"/>
                <a:gd name="T26" fmla="*/ 498 w 137"/>
                <a:gd name="T27" fmla="*/ 24 h 14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37" h="142">
                  <a:moveTo>
                    <a:pt x="83" y="4"/>
                  </a:moveTo>
                  <a:cubicBezTo>
                    <a:pt x="73" y="0"/>
                    <a:pt x="61" y="4"/>
                    <a:pt x="52" y="9"/>
                  </a:cubicBezTo>
                  <a:cubicBezTo>
                    <a:pt x="44" y="14"/>
                    <a:pt x="0" y="35"/>
                    <a:pt x="14" y="88"/>
                  </a:cubicBezTo>
                  <a:cubicBezTo>
                    <a:pt x="27" y="142"/>
                    <a:pt x="60" y="138"/>
                    <a:pt x="74" y="135"/>
                  </a:cubicBezTo>
                  <a:cubicBezTo>
                    <a:pt x="88" y="132"/>
                    <a:pt x="109" y="121"/>
                    <a:pt x="115" y="110"/>
                  </a:cubicBezTo>
                  <a:cubicBezTo>
                    <a:pt x="121" y="99"/>
                    <a:pt x="124" y="109"/>
                    <a:pt x="127" y="103"/>
                  </a:cubicBezTo>
                  <a:cubicBezTo>
                    <a:pt x="129" y="98"/>
                    <a:pt x="118" y="98"/>
                    <a:pt x="121" y="91"/>
                  </a:cubicBezTo>
                  <a:cubicBezTo>
                    <a:pt x="125" y="85"/>
                    <a:pt x="136" y="88"/>
                    <a:pt x="136" y="80"/>
                  </a:cubicBezTo>
                  <a:cubicBezTo>
                    <a:pt x="137" y="71"/>
                    <a:pt x="119" y="72"/>
                    <a:pt x="119" y="65"/>
                  </a:cubicBezTo>
                  <a:cubicBezTo>
                    <a:pt x="119" y="59"/>
                    <a:pt x="130" y="59"/>
                    <a:pt x="127" y="50"/>
                  </a:cubicBezTo>
                  <a:cubicBezTo>
                    <a:pt x="124" y="41"/>
                    <a:pt x="111" y="48"/>
                    <a:pt x="109" y="42"/>
                  </a:cubicBezTo>
                  <a:cubicBezTo>
                    <a:pt x="106" y="36"/>
                    <a:pt x="121" y="27"/>
                    <a:pt x="113" y="19"/>
                  </a:cubicBezTo>
                  <a:cubicBezTo>
                    <a:pt x="106" y="11"/>
                    <a:pt x="97" y="26"/>
                    <a:pt x="93" y="21"/>
                  </a:cubicBezTo>
                  <a:cubicBezTo>
                    <a:pt x="89" y="15"/>
                    <a:pt x="92" y="7"/>
                    <a:pt x="83" y="4"/>
                  </a:cubicBezTo>
                  <a:close/>
                </a:path>
              </a:pathLst>
            </a:custGeom>
            <a:no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51" name="Freeform 87">
              <a:extLst>
                <a:ext uri="{FF2B5EF4-FFF2-40B4-BE49-F238E27FC236}">
                  <a16:creationId xmlns:a16="http://schemas.microsoft.com/office/drawing/2014/main" id="{40CED214-FA51-43CA-8069-7F1FC77AD009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" y="1990"/>
              <a:ext cx="189" cy="211"/>
            </a:xfrm>
            <a:custGeom>
              <a:avLst/>
              <a:gdLst>
                <a:gd name="T0" fmla="*/ 300 w 104"/>
                <a:gd name="T1" fmla="*/ 0 h 116"/>
                <a:gd name="T2" fmla="*/ 191 w 104"/>
                <a:gd name="T3" fmla="*/ 138 h 116"/>
                <a:gd name="T4" fmla="*/ 234 w 104"/>
                <a:gd name="T5" fmla="*/ 318 h 116"/>
                <a:gd name="T6" fmla="*/ 198 w 104"/>
                <a:gd name="T7" fmla="*/ 331 h 116"/>
                <a:gd name="T8" fmla="*/ 118 w 104"/>
                <a:gd name="T9" fmla="*/ 146 h 116"/>
                <a:gd name="T10" fmla="*/ 53 w 104"/>
                <a:gd name="T11" fmla="*/ 484 h 116"/>
                <a:gd name="T12" fmla="*/ 396 w 104"/>
                <a:gd name="T13" fmla="*/ 646 h 116"/>
                <a:gd name="T14" fmla="*/ 574 w 104"/>
                <a:gd name="T15" fmla="*/ 302 h 116"/>
                <a:gd name="T16" fmla="*/ 300 w 104"/>
                <a:gd name="T17" fmla="*/ 0 h 1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4" h="116">
                  <a:moveTo>
                    <a:pt x="50" y="0"/>
                  </a:moveTo>
                  <a:cubicBezTo>
                    <a:pt x="41" y="0"/>
                    <a:pt x="29" y="9"/>
                    <a:pt x="32" y="23"/>
                  </a:cubicBezTo>
                  <a:cubicBezTo>
                    <a:pt x="36" y="36"/>
                    <a:pt x="39" y="53"/>
                    <a:pt x="39" y="53"/>
                  </a:cubicBezTo>
                  <a:cubicBezTo>
                    <a:pt x="33" y="55"/>
                    <a:pt x="33" y="55"/>
                    <a:pt x="33" y="55"/>
                  </a:cubicBezTo>
                  <a:cubicBezTo>
                    <a:pt x="33" y="55"/>
                    <a:pt x="35" y="25"/>
                    <a:pt x="20" y="24"/>
                  </a:cubicBezTo>
                  <a:cubicBezTo>
                    <a:pt x="5" y="23"/>
                    <a:pt x="0" y="56"/>
                    <a:pt x="9" y="80"/>
                  </a:cubicBezTo>
                  <a:cubicBezTo>
                    <a:pt x="19" y="105"/>
                    <a:pt x="41" y="116"/>
                    <a:pt x="66" y="107"/>
                  </a:cubicBezTo>
                  <a:cubicBezTo>
                    <a:pt x="91" y="97"/>
                    <a:pt x="104" y="76"/>
                    <a:pt x="96" y="50"/>
                  </a:cubicBezTo>
                  <a:cubicBezTo>
                    <a:pt x="89" y="23"/>
                    <a:pt x="74" y="0"/>
                    <a:pt x="50" y="0"/>
                  </a:cubicBezTo>
                  <a:close/>
                </a:path>
              </a:pathLst>
            </a:custGeom>
            <a:noFill/>
            <a:ln w="6350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52" name="Freeform 88">
              <a:extLst>
                <a:ext uri="{FF2B5EF4-FFF2-40B4-BE49-F238E27FC236}">
                  <a16:creationId xmlns:a16="http://schemas.microsoft.com/office/drawing/2014/main" id="{5E29E471-69C2-414A-92E8-21958763B745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" y="2037"/>
              <a:ext cx="146" cy="128"/>
            </a:xfrm>
            <a:custGeom>
              <a:avLst/>
              <a:gdLst>
                <a:gd name="T0" fmla="*/ 193 w 80"/>
                <a:gd name="T1" fmla="*/ 60 h 70"/>
                <a:gd name="T2" fmla="*/ 376 w 80"/>
                <a:gd name="T3" fmla="*/ 53 h 70"/>
                <a:gd name="T4" fmla="*/ 396 w 80"/>
                <a:gd name="T5" fmla="*/ 331 h 70"/>
                <a:gd name="T6" fmla="*/ 49 w 80"/>
                <a:gd name="T7" fmla="*/ 324 h 70"/>
                <a:gd name="T8" fmla="*/ 68 w 80"/>
                <a:gd name="T9" fmla="*/ 197 h 70"/>
                <a:gd name="T10" fmla="*/ 104 w 80"/>
                <a:gd name="T11" fmla="*/ 230 h 70"/>
                <a:gd name="T12" fmla="*/ 133 w 80"/>
                <a:gd name="T13" fmla="*/ 170 h 70"/>
                <a:gd name="T14" fmla="*/ 206 w 80"/>
                <a:gd name="T15" fmla="*/ 190 h 70"/>
                <a:gd name="T16" fmla="*/ 193 w 80"/>
                <a:gd name="T17" fmla="*/ 60 h 7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0" h="70">
                  <a:moveTo>
                    <a:pt x="32" y="10"/>
                  </a:moveTo>
                  <a:cubicBezTo>
                    <a:pt x="40" y="1"/>
                    <a:pt x="52" y="0"/>
                    <a:pt x="62" y="9"/>
                  </a:cubicBezTo>
                  <a:cubicBezTo>
                    <a:pt x="72" y="17"/>
                    <a:pt x="80" y="39"/>
                    <a:pt x="65" y="54"/>
                  </a:cubicBezTo>
                  <a:cubicBezTo>
                    <a:pt x="50" y="70"/>
                    <a:pt x="15" y="67"/>
                    <a:pt x="8" y="53"/>
                  </a:cubicBezTo>
                  <a:cubicBezTo>
                    <a:pt x="0" y="39"/>
                    <a:pt x="4" y="28"/>
                    <a:pt x="11" y="32"/>
                  </a:cubicBezTo>
                  <a:cubicBezTo>
                    <a:pt x="15" y="36"/>
                    <a:pt x="17" y="38"/>
                    <a:pt x="17" y="38"/>
                  </a:cubicBezTo>
                  <a:cubicBezTo>
                    <a:pt x="17" y="38"/>
                    <a:pt x="14" y="31"/>
                    <a:pt x="22" y="28"/>
                  </a:cubicBezTo>
                  <a:cubicBezTo>
                    <a:pt x="30" y="25"/>
                    <a:pt x="34" y="31"/>
                    <a:pt x="34" y="31"/>
                  </a:cubicBezTo>
                  <a:cubicBezTo>
                    <a:pt x="34" y="31"/>
                    <a:pt x="24" y="19"/>
                    <a:pt x="32" y="10"/>
                  </a:cubicBezTo>
                  <a:close/>
                </a:path>
              </a:pathLst>
            </a:custGeom>
            <a:noFill/>
            <a:ln w="12700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53" name="Freeform 89">
              <a:extLst>
                <a:ext uri="{FF2B5EF4-FFF2-40B4-BE49-F238E27FC236}">
                  <a16:creationId xmlns:a16="http://schemas.microsoft.com/office/drawing/2014/main" id="{5508E0CF-8846-46C9-9A4B-8C1934FA4B6F}"/>
                </a:ext>
              </a:extLst>
            </p:cNvPr>
            <p:cNvSpPr>
              <a:spLocks/>
            </p:cNvSpPr>
            <p:nvPr/>
          </p:nvSpPr>
          <p:spPr bwMode="auto">
            <a:xfrm>
              <a:off x="891" y="1157"/>
              <a:ext cx="254" cy="243"/>
            </a:xfrm>
            <a:custGeom>
              <a:avLst/>
              <a:gdLst>
                <a:gd name="T0" fmla="*/ 234 w 140"/>
                <a:gd name="T1" fmla="*/ 117 h 133"/>
                <a:gd name="T2" fmla="*/ 109 w 140"/>
                <a:gd name="T3" fmla="*/ 554 h 133"/>
                <a:gd name="T4" fmla="*/ 274 w 140"/>
                <a:gd name="T5" fmla="*/ 738 h 133"/>
                <a:gd name="T6" fmla="*/ 359 w 140"/>
                <a:gd name="T7" fmla="*/ 707 h 133"/>
                <a:gd name="T8" fmla="*/ 432 w 140"/>
                <a:gd name="T9" fmla="*/ 782 h 133"/>
                <a:gd name="T10" fmla="*/ 506 w 140"/>
                <a:gd name="T11" fmla="*/ 724 h 133"/>
                <a:gd name="T12" fmla="*/ 639 w 140"/>
                <a:gd name="T13" fmla="*/ 787 h 133"/>
                <a:gd name="T14" fmla="*/ 659 w 140"/>
                <a:gd name="T15" fmla="*/ 665 h 133"/>
                <a:gd name="T16" fmla="*/ 777 w 140"/>
                <a:gd name="T17" fmla="*/ 658 h 133"/>
                <a:gd name="T18" fmla="*/ 757 w 140"/>
                <a:gd name="T19" fmla="*/ 537 h 133"/>
                <a:gd name="T20" fmla="*/ 829 w 140"/>
                <a:gd name="T21" fmla="*/ 451 h 133"/>
                <a:gd name="T22" fmla="*/ 777 w 140"/>
                <a:gd name="T23" fmla="*/ 367 h 133"/>
                <a:gd name="T24" fmla="*/ 631 w 140"/>
                <a:gd name="T25" fmla="*/ 104 h 133"/>
                <a:gd name="T26" fmla="*/ 234 w 140"/>
                <a:gd name="T27" fmla="*/ 117 h 13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0" h="133">
                  <a:moveTo>
                    <a:pt x="39" y="19"/>
                  </a:moveTo>
                  <a:cubicBezTo>
                    <a:pt x="26" y="29"/>
                    <a:pt x="0" y="63"/>
                    <a:pt x="18" y="91"/>
                  </a:cubicBezTo>
                  <a:cubicBezTo>
                    <a:pt x="36" y="118"/>
                    <a:pt x="39" y="118"/>
                    <a:pt x="46" y="121"/>
                  </a:cubicBezTo>
                  <a:cubicBezTo>
                    <a:pt x="53" y="124"/>
                    <a:pt x="51" y="112"/>
                    <a:pt x="60" y="116"/>
                  </a:cubicBezTo>
                  <a:cubicBezTo>
                    <a:pt x="68" y="119"/>
                    <a:pt x="64" y="128"/>
                    <a:pt x="72" y="128"/>
                  </a:cubicBezTo>
                  <a:cubicBezTo>
                    <a:pt x="79" y="128"/>
                    <a:pt x="80" y="119"/>
                    <a:pt x="85" y="119"/>
                  </a:cubicBezTo>
                  <a:cubicBezTo>
                    <a:pt x="90" y="119"/>
                    <a:pt x="97" y="133"/>
                    <a:pt x="107" y="129"/>
                  </a:cubicBezTo>
                  <a:cubicBezTo>
                    <a:pt x="117" y="125"/>
                    <a:pt x="103" y="113"/>
                    <a:pt x="110" y="109"/>
                  </a:cubicBezTo>
                  <a:cubicBezTo>
                    <a:pt x="116" y="104"/>
                    <a:pt x="125" y="112"/>
                    <a:pt x="130" y="108"/>
                  </a:cubicBezTo>
                  <a:cubicBezTo>
                    <a:pt x="134" y="104"/>
                    <a:pt x="124" y="95"/>
                    <a:pt x="127" y="88"/>
                  </a:cubicBezTo>
                  <a:cubicBezTo>
                    <a:pt x="130" y="81"/>
                    <a:pt x="139" y="82"/>
                    <a:pt x="139" y="74"/>
                  </a:cubicBezTo>
                  <a:cubicBezTo>
                    <a:pt x="140" y="65"/>
                    <a:pt x="130" y="66"/>
                    <a:pt x="130" y="60"/>
                  </a:cubicBezTo>
                  <a:cubicBezTo>
                    <a:pt x="129" y="54"/>
                    <a:pt x="126" y="27"/>
                    <a:pt x="106" y="17"/>
                  </a:cubicBezTo>
                  <a:cubicBezTo>
                    <a:pt x="85" y="6"/>
                    <a:pt x="63" y="0"/>
                    <a:pt x="39" y="19"/>
                  </a:cubicBezTo>
                  <a:close/>
                </a:path>
              </a:pathLst>
            </a:custGeom>
            <a:solidFill>
              <a:srgbClr val="B345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54" name="Freeform 90">
              <a:extLst>
                <a:ext uri="{FF2B5EF4-FFF2-40B4-BE49-F238E27FC236}">
                  <a16:creationId xmlns:a16="http://schemas.microsoft.com/office/drawing/2014/main" id="{0D9F8B1B-0E7C-4021-9807-0BF97D4CE1F8}"/>
                </a:ext>
              </a:extLst>
            </p:cNvPr>
            <p:cNvSpPr>
              <a:spLocks/>
            </p:cNvSpPr>
            <p:nvPr/>
          </p:nvSpPr>
          <p:spPr bwMode="auto">
            <a:xfrm>
              <a:off x="891" y="1157"/>
              <a:ext cx="254" cy="243"/>
            </a:xfrm>
            <a:custGeom>
              <a:avLst/>
              <a:gdLst>
                <a:gd name="T0" fmla="*/ 234 w 140"/>
                <a:gd name="T1" fmla="*/ 117 h 133"/>
                <a:gd name="T2" fmla="*/ 109 w 140"/>
                <a:gd name="T3" fmla="*/ 554 h 133"/>
                <a:gd name="T4" fmla="*/ 274 w 140"/>
                <a:gd name="T5" fmla="*/ 738 h 133"/>
                <a:gd name="T6" fmla="*/ 359 w 140"/>
                <a:gd name="T7" fmla="*/ 707 h 133"/>
                <a:gd name="T8" fmla="*/ 432 w 140"/>
                <a:gd name="T9" fmla="*/ 782 h 133"/>
                <a:gd name="T10" fmla="*/ 506 w 140"/>
                <a:gd name="T11" fmla="*/ 724 h 133"/>
                <a:gd name="T12" fmla="*/ 639 w 140"/>
                <a:gd name="T13" fmla="*/ 787 h 133"/>
                <a:gd name="T14" fmla="*/ 659 w 140"/>
                <a:gd name="T15" fmla="*/ 665 h 133"/>
                <a:gd name="T16" fmla="*/ 777 w 140"/>
                <a:gd name="T17" fmla="*/ 658 h 133"/>
                <a:gd name="T18" fmla="*/ 757 w 140"/>
                <a:gd name="T19" fmla="*/ 537 h 133"/>
                <a:gd name="T20" fmla="*/ 829 w 140"/>
                <a:gd name="T21" fmla="*/ 451 h 133"/>
                <a:gd name="T22" fmla="*/ 777 w 140"/>
                <a:gd name="T23" fmla="*/ 367 h 133"/>
                <a:gd name="T24" fmla="*/ 631 w 140"/>
                <a:gd name="T25" fmla="*/ 104 h 133"/>
                <a:gd name="T26" fmla="*/ 234 w 140"/>
                <a:gd name="T27" fmla="*/ 117 h 13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0" h="133">
                  <a:moveTo>
                    <a:pt x="39" y="19"/>
                  </a:moveTo>
                  <a:cubicBezTo>
                    <a:pt x="26" y="29"/>
                    <a:pt x="0" y="63"/>
                    <a:pt x="18" y="91"/>
                  </a:cubicBezTo>
                  <a:cubicBezTo>
                    <a:pt x="36" y="118"/>
                    <a:pt x="39" y="118"/>
                    <a:pt x="46" y="121"/>
                  </a:cubicBezTo>
                  <a:cubicBezTo>
                    <a:pt x="53" y="124"/>
                    <a:pt x="51" y="112"/>
                    <a:pt x="60" y="116"/>
                  </a:cubicBezTo>
                  <a:cubicBezTo>
                    <a:pt x="68" y="119"/>
                    <a:pt x="64" y="128"/>
                    <a:pt x="72" y="128"/>
                  </a:cubicBezTo>
                  <a:cubicBezTo>
                    <a:pt x="79" y="128"/>
                    <a:pt x="80" y="119"/>
                    <a:pt x="85" y="119"/>
                  </a:cubicBezTo>
                  <a:cubicBezTo>
                    <a:pt x="90" y="119"/>
                    <a:pt x="97" y="133"/>
                    <a:pt x="107" y="129"/>
                  </a:cubicBezTo>
                  <a:cubicBezTo>
                    <a:pt x="117" y="125"/>
                    <a:pt x="103" y="113"/>
                    <a:pt x="110" y="109"/>
                  </a:cubicBezTo>
                  <a:cubicBezTo>
                    <a:pt x="116" y="104"/>
                    <a:pt x="125" y="112"/>
                    <a:pt x="130" y="108"/>
                  </a:cubicBezTo>
                  <a:cubicBezTo>
                    <a:pt x="134" y="104"/>
                    <a:pt x="124" y="95"/>
                    <a:pt x="127" y="88"/>
                  </a:cubicBezTo>
                  <a:cubicBezTo>
                    <a:pt x="130" y="81"/>
                    <a:pt x="139" y="82"/>
                    <a:pt x="139" y="74"/>
                  </a:cubicBezTo>
                  <a:cubicBezTo>
                    <a:pt x="140" y="65"/>
                    <a:pt x="130" y="66"/>
                    <a:pt x="130" y="60"/>
                  </a:cubicBezTo>
                  <a:cubicBezTo>
                    <a:pt x="129" y="54"/>
                    <a:pt x="126" y="27"/>
                    <a:pt x="106" y="17"/>
                  </a:cubicBezTo>
                  <a:cubicBezTo>
                    <a:pt x="85" y="6"/>
                    <a:pt x="63" y="0"/>
                    <a:pt x="39" y="19"/>
                  </a:cubicBezTo>
                  <a:close/>
                </a:path>
              </a:pathLst>
            </a:custGeom>
            <a:no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55" name="Freeform 91">
              <a:extLst>
                <a:ext uri="{FF2B5EF4-FFF2-40B4-BE49-F238E27FC236}">
                  <a16:creationId xmlns:a16="http://schemas.microsoft.com/office/drawing/2014/main" id="{8DF3B7D1-A565-4D3F-A754-BD18D6D8B4D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" y="1183"/>
              <a:ext cx="197" cy="175"/>
            </a:xfrm>
            <a:custGeom>
              <a:avLst/>
              <a:gdLst>
                <a:gd name="T0" fmla="*/ 117 w 108"/>
                <a:gd name="T1" fmla="*/ 133 h 96"/>
                <a:gd name="T2" fmla="*/ 13 w 108"/>
                <a:gd name="T3" fmla="*/ 363 h 96"/>
                <a:gd name="T4" fmla="*/ 279 w 108"/>
                <a:gd name="T5" fmla="*/ 582 h 96"/>
                <a:gd name="T6" fmla="*/ 626 w 108"/>
                <a:gd name="T7" fmla="*/ 295 h 96"/>
                <a:gd name="T8" fmla="*/ 347 w 108"/>
                <a:gd name="T9" fmla="*/ 7 h 96"/>
                <a:gd name="T10" fmla="*/ 259 w 108"/>
                <a:gd name="T11" fmla="*/ 292 h 96"/>
                <a:gd name="T12" fmla="*/ 219 w 108"/>
                <a:gd name="T13" fmla="*/ 315 h 96"/>
                <a:gd name="T14" fmla="*/ 117 w 108"/>
                <a:gd name="T15" fmla="*/ 133 h 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8" h="96">
                  <a:moveTo>
                    <a:pt x="19" y="22"/>
                  </a:moveTo>
                  <a:cubicBezTo>
                    <a:pt x="11" y="26"/>
                    <a:pt x="0" y="46"/>
                    <a:pt x="2" y="60"/>
                  </a:cubicBezTo>
                  <a:cubicBezTo>
                    <a:pt x="5" y="75"/>
                    <a:pt x="15" y="95"/>
                    <a:pt x="46" y="96"/>
                  </a:cubicBezTo>
                  <a:cubicBezTo>
                    <a:pt x="76" y="96"/>
                    <a:pt x="108" y="82"/>
                    <a:pt x="103" y="49"/>
                  </a:cubicBezTo>
                  <a:cubicBezTo>
                    <a:pt x="98" y="16"/>
                    <a:pt x="75" y="0"/>
                    <a:pt x="57" y="1"/>
                  </a:cubicBezTo>
                  <a:cubicBezTo>
                    <a:pt x="39" y="3"/>
                    <a:pt x="34" y="15"/>
                    <a:pt x="43" y="48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36" y="52"/>
                    <a:pt x="33" y="16"/>
                    <a:pt x="19" y="22"/>
                  </a:cubicBezTo>
                  <a:close/>
                </a:path>
              </a:pathLst>
            </a:custGeom>
            <a:solidFill>
              <a:srgbClr val="6511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56" name="Freeform 92">
              <a:extLst>
                <a:ext uri="{FF2B5EF4-FFF2-40B4-BE49-F238E27FC236}">
                  <a16:creationId xmlns:a16="http://schemas.microsoft.com/office/drawing/2014/main" id="{F9CFA2E7-2234-4B39-AD2D-7B938FC8EEE4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" y="1183"/>
              <a:ext cx="197" cy="175"/>
            </a:xfrm>
            <a:custGeom>
              <a:avLst/>
              <a:gdLst>
                <a:gd name="T0" fmla="*/ 117 w 108"/>
                <a:gd name="T1" fmla="*/ 133 h 96"/>
                <a:gd name="T2" fmla="*/ 13 w 108"/>
                <a:gd name="T3" fmla="*/ 363 h 96"/>
                <a:gd name="T4" fmla="*/ 279 w 108"/>
                <a:gd name="T5" fmla="*/ 582 h 96"/>
                <a:gd name="T6" fmla="*/ 626 w 108"/>
                <a:gd name="T7" fmla="*/ 295 h 96"/>
                <a:gd name="T8" fmla="*/ 347 w 108"/>
                <a:gd name="T9" fmla="*/ 7 h 96"/>
                <a:gd name="T10" fmla="*/ 259 w 108"/>
                <a:gd name="T11" fmla="*/ 292 h 96"/>
                <a:gd name="T12" fmla="*/ 219 w 108"/>
                <a:gd name="T13" fmla="*/ 315 h 96"/>
                <a:gd name="T14" fmla="*/ 117 w 108"/>
                <a:gd name="T15" fmla="*/ 133 h 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8" h="96">
                  <a:moveTo>
                    <a:pt x="19" y="22"/>
                  </a:moveTo>
                  <a:cubicBezTo>
                    <a:pt x="11" y="26"/>
                    <a:pt x="0" y="46"/>
                    <a:pt x="2" y="60"/>
                  </a:cubicBezTo>
                  <a:cubicBezTo>
                    <a:pt x="5" y="75"/>
                    <a:pt x="15" y="95"/>
                    <a:pt x="46" y="96"/>
                  </a:cubicBezTo>
                  <a:cubicBezTo>
                    <a:pt x="76" y="96"/>
                    <a:pt x="108" y="82"/>
                    <a:pt x="103" y="49"/>
                  </a:cubicBezTo>
                  <a:cubicBezTo>
                    <a:pt x="98" y="16"/>
                    <a:pt x="75" y="0"/>
                    <a:pt x="57" y="1"/>
                  </a:cubicBezTo>
                  <a:cubicBezTo>
                    <a:pt x="39" y="3"/>
                    <a:pt x="34" y="15"/>
                    <a:pt x="43" y="48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36" y="52"/>
                    <a:pt x="33" y="16"/>
                    <a:pt x="19" y="22"/>
                  </a:cubicBezTo>
                  <a:close/>
                </a:path>
              </a:pathLst>
            </a:custGeom>
            <a:noFill/>
            <a:ln w="6350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57" name="Freeform 93">
              <a:extLst>
                <a:ext uri="{FF2B5EF4-FFF2-40B4-BE49-F238E27FC236}">
                  <a16:creationId xmlns:a16="http://schemas.microsoft.com/office/drawing/2014/main" id="{5D4A1E0E-1778-4AA7-B4F3-BADA278C5CDB}"/>
                </a:ext>
              </a:extLst>
            </p:cNvPr>
            <p:cNvSpPr>
              <a:spLocks/>
            </p:cNvSpPr>
            <p:nvPr/>
          </p:nvSpPr>
          <p:spPr bwMode="auto">
            <a:xfrm>
              <a:off x="953" y="1212"/>
              <a:ext cx="151" cy="144"/>
            </a:xfrm>
            <a:custGeom>
              <a:avLst/>
              <a:gdLst>
                <a:gd name="T0" fmla="*/ 138 w 83"/>
                <a:gd name="T1" fmla="*/ 190 h 79"/>
                <a:gd name="T2" fmla="*/ 109 w 83"/>
                <a:gd name="T3" fmla="*/ 259 h 79"/>
                <a:gd name="T4" fmla="*/ 44 w 83"/>
                <a:gd name="T5" fmla="*/ 235 h 79"/>
                <a:gd name="T6" fmla="*/ 118 w 83"/>
                <a:gd name="T7" fmla="*/ 412 h 79"/>
                <a:gd name="T8" fmla="*/ 428 w 83"/>
                <a:gd name="T9" fmla="*/ 315 h 79"/>
                <a:gd name="T10" fmla="*/ 433 w 83"/>
                <a:gd name="T11" fmla="*/ 104 h 79"/>
                <a:gd name="T12" fmla="*/ 235 w 83"/>
                <a:gd name="T13" fmla="*/ 36 h 79"/>
                <a:gd name="T14" fmla="*/ 193 w 83"/>
                <a:gd name="T15" fmla="*/ 206 h 79"/>
                <a:gd name="T16" fmla="*/ 138 w 83"/>
                <a:gd name="T17" fmla="*/ 190 h 7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3" h="79">
                  <a:moveTo>
                    <a:pt x="23" y="31"/>
                  </a:moveTo>
                  <a:cubicBezTo>
                    <a:pt x="16" y="36"/>
                    <a:pt x="18" y="43"/>
                    <a:pt x="18" y="43"/>
                  </a:cubicBezTo>
                  <a:cubicBezTo>
                    <a:pt x="18" y="43"/>
                    <a:pt x="15" y="38"/>
                    <a:pt x="7" y="39"/>
                  </a:cubicBezTo>
                  <a:cubicBezTo>
                    <a:pt x="0" y="41"/>
                    <a:pt x="7" y="63"/>
                    <a:pt x="20" y="68"/>
                  </a:cubicBezTo>
                  <a:cubicBezTo>
                    <a:pt x="50" y="79"/>
                    <a:pt x="64" y="61"/>
                    <a:pt x="71" y="52"/>
                  </a:cubicBezTo>
                  <a:cubicBezTo>
                    <a:pt x="79" y="42"/>
                    <a:pt x="83" y="30"/>
                    <a:pt x="72" y="17"/>
                  </a:cubicBezTo>
                  <a:cubicBezTo>
                    <a:pt x="60" y="4"/>
                    <a:pt x="49" y="0"/>
                    <a:pt x="39" y="6"/>
                  </a:cubicBezTo>
                  <a:cubicBezTo>
                    <a:pt x="26" y="14"/>
                    <a:pt x="32" y="34"/>
                    <a:pt x="32" y="34"/>
                  </a:cubicBezTo>
                  <a:cubicBezTo>
                    <a:pt x="32" y="34"/>
                    <a:pt x="27" y="28"/>
                    <a:pt x="23" y="31"/>
                  </a:cubicBezTo>
                  <a:close/>
                </a:path>
              </a:pathLst>
            </a:custGeom>
            <a:solidFill>
              <a:srgbClr val="F9E3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58" name="Freeform 94">
              <a:extLst>
                <a:ext uri="{FF2B5EF4-FFF2-40B4-BE49-F238E27FC236}">
                  <a16:creationId xmlns:a16="http://schemas.microsoft.com/office/drawing/2014/main" id="{37A220A4-6B5F-4667-96EB-218371E1C893}"/>
                </a:ext>
              </a:extLst>
            </p:cNvPr>
            <p:cNvSpPr>
              <a:spLocks/>
            </p:cNvSpPr>
            <p:nvPr/>
          </p:nvSpPr>
          <p:spPr bwMode="auto">
            <a:xfrm>
              <a:off x="953" y="1212"/>
              <a:ext cx="151" cy="144"/>
            </a:xfrm>
            <a:custGeom>
              <a:avLst/>
              <a:gdLst>
                <a:gd name="T0" fmla="*/ 138 w 83"/>
                <a:gd name="T1" fmla="*/ 190 h 79"/>
                <a:gd name="T2" fmla="*/ 109 w 83"/>
                <a:gd name="T3" fmla="*/ 259 h 79"/>
                <a:gd name="T4" fmla="*/ 44 w 83"/>
                <a:gd name="T5" fmla="*/ 235 h 79"/>
                <a:gd name="T6" fmla="*/ 118 w 83"/>
                <a:gd name="T7" fmla="*/ 412 h 79"/>
                <a:gd name="T8" fmla="*/ 428 w 83"/>
                <a:gd name="T9" fmla="*/ 315 h 79"/>
                <a:gd name="T10" fmla="*/ 433 w 83"/>
                <a:gd name="T11" fmla="*/ 104 h 79"/>
                <a:gd name="T12" fmla="*/ 235 w 83"/>
                <a:gd name="T13" fmla="*/ 36 h 79"/>
                <a:gd name="T14" fmla="*/ 193 w 83"/>
                <a:gd name="T15" fmla="*/ 206 h 79"/>
                <a:gd name="T16" fmla="*/ 138 w 83"/>
                <a:gd name="T17" fmla="*/ 190 h 7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3" h="79">
                  <a:moveTo>
                    <a:pt x="23" y="31"/>
                  </a:moveTo>
                  <a:cubicBezTo>
                    <a:pt x="16" y="36"/>
                    <a:pt x="18" y="43"/>
                    <a:pt x="18" y="43"/>
                  </a:cubicBezTo>
                  <a:cubicBezTo>
                    <a:pt x="18" y="43"/>
                    <a:pt x="15" y="38"/>
                    <a:pt x="7" y="39"/>
                  </a:cubicBezTo>
                  <a:cubicBezTo>
                    <a:pt x="0" y="41"/>
                    <a:pt x="7" y="63"/>
                    <a:pt x="20" y="68"/>
                  </a:cubicBezTo>
                  <a:cubicBezTo>
                    <a:pt x="50" y="79"/>
                    <a:pt x="64" y="61"/>
                    <a:pt x="71" y="52"/>
                  </a:cubicBezTo>
                  <a:cubicBezTo>
                    <a:pt x="79" y="42"/>
                    <a:pt x="83" y="30"/>
                    <a:pt x="72" y="17"/>
                  </a:cubicBezTo>
                  <a:cubicBezTo>
                    <a:pt x="60" y="4"/>
                    <a:pt x="49" y="0"/>
                    <a:pt x="39" y="6"/>
                  </a:cubicBezTo>
                  <a:cubicBezTo>
                    <a:pt x="26" y="14"/>
                    <a:pt x="32" y="34"/>
                    <a:pt x="32" y="34"/>
                  </a:cubicBezTo>
                  <a:cubicBezTo>
                    <a:pt x="32" y="34"/>
                    <a:pt x="27" y="28"/>
                    <a:pt x="23" y="31"/>
                  </a:cubicBezTo>
                  <a:close/>
                </a:path>
              </a:pathLst>
            </a:custGeom>
            <a:noFill/>
            <a:ln w="12700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59" name="Freeform 95">
              <a:extLst>
                <a:ext uri="{FF2B5EF4-FFF2-40B4-BE49-F238E27FC236}">
                  <a16:creationId xmlns:a16="http://schemas.microsoft.com/office/drawing/2014/main" id="{0B784548-169F-4ED5-8C17-83CB32E840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" y="1270"/>
              <a:ext cx="33" cy="26"/>
            </a:xfrm>
            <a:custGeom>
              <a:avLst/>
              <a:gdLst>
                <a:gd name="T0" fmla="*/ 0 w 18"/>
                <a:gd name="T1" fmla="*/ 20 h 14"/>
                <a:gd name="T2" fmla="*/ 112 w 18"/>
                <a:gd name="T3" fmla="*/ 76 h 14"/>
                <a:gd name="T4" fmla="*/ 20 w 18"/>
                <a:gd name="T5" fmla="*/ 0 h 14"/>
                <a:gd name="T6" fmla="*/ 0 w 18"/>
                <a:gd name="T7" fmla="*/ 20 h 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" h="14">
                  <a:moveTo>
                    <a:pt x="0" y="3"/>
                  </a:moveTo>
                  <a:cubicBezTo>
                    <a:pt x="0" y="3"/>
                    <a:pt x="8" y="14"/>
                    <a:pt x="18" y="12"/>
                  </a:cubicBezTo>
                  <a:cubicBezTo>
                    <a:pt x="18" y="12"/>
                    <a:pt x="6" y="11"/>
                    <a:pt x="3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60" name="Freeform 96">
              <a:extLst>
                <a:ext uri="{FF2B5EF4-FFF2-40B4-BE49-F238E27FC236}">
                  <a16:creationId xmlns:a16="http://schemas.microsoft.com/office/drawing/2014/main" id="{A3F3333E-D5C7-47BD-B67E-923BD8444F21}"/>
                </a:ext>
              </a:extLst>
            </p:cNvPr>
            <p:cNvSpPr>
              <a:spLocks/>
            </p:cNvSpPr>
            <p:nvPr/>
          </p:nvSpPr>
          <p:spPr bwMode="auto">
            <a:xfrm>
              <a:off x="982" y="1289"/>
              <a:ext cx="14" cy="16"/>
            </a:xfrm>
            <a:custGeom>
              <a:avLst/>
              <a:gdLst>
                <a:gd name="T0" fmla="*/ 21 w 8"/>
                <a:gd name="T1" fmla="*/ 0 h 9"/>
                <a:gd name="T2" fmla="*/ 44 w 8"/>
                <a:gd name="T3" fmla="*/ 50 h 9"/>
                <a:gd name="T4" fmla="*/ 0 w 8"/>
                <a:gd name="T5" fmla="*/ 7 h 9"/>
                <a:gd name="T6" fmla="*/ 21 w 8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cubicBezTo>
                    <a:pt x="4" y="0"/>
                    <a:pt x="5" y="6"/>
                    <a:pt x="8" y="9"/>
                  </a:cubicBezTo>
                  <a:cubicBezTo>
                    <a:pt x="8" y="9"/>
                    <a:pt x="2" y="5"/>
                    <a:pt x="0" y="1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61" name="Oval 97">
              <a:extLst>
                <a:ext uri="{FF2B5EF4-FFF2-40B4-BE49-F238E27FC236}">
                  <a16:creationId xmlns:a16="http://schemas.microsoft.com/office/drawing/2014/main" id="{DDF70D9C-9659-4202-8ECC-01B4AB1D7D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4" y="1281"/>
              <a:ext cx="17" cy="17"/>
            </a:xfrm>
            <a:prstGeom prst="ellipse">
              <a:avLst/>
            </a:pr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4662" name="Freeform 98">
              <a:extLst>
                <a:ext uri="{FF2B5EF4-FFF2-40B4-BE49-F238E27FC236}">
                  <a16:creationId xmlns:a16="http://schemas.microsoft.com/office/drawing/2014/main" id="{E82216A8-9A0D-4849-8EE6-AAC80B9319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9" y="1116"/>
              <a:ext cx="237" cy="224"/>
            </a:xfrm>
            <a:custGeom>
              <a:avLst/>
              <a:gdLst>
                <a:gd name="T0" fmla="*/ 396 w 130"/>
                <a:gd name="T1" fmla="*/ 13 h 123"/>
                <a:gd name="T2" fmla="*/ 7 w 130"/>
                <a:gd name="T3" fmla="*/ 308 h 123"/>
                <a:gd name="T4" fmla="*/ 36 w 130"/>
                <a:gd name="T5" fmla="*/ 477 h 123"/>
                <a:gd name="T6" fmla="*/ 60 w 130"/>
                <a:gd name="T7" fmla="*/ 561 h 123"/>
                <a:gd name="T8" fmla="*/ 80 w 130"/>
                <a:gd name="T9" fmla="*/ 634 h 123"/>
                <a:gd name="T10" fmla="*/ 177 w 130"/>
                <a:gd name="T11" fmla="*/ 617 h 123"/>
                <a:gd name="T12" fmla="*/ 230 w 130"/>
                <a:gd name="T13" fmla="*/ 707 h 123"/>
                <a:gd name="T14" fmla="*/ 310 w 130"/>
                <a:gd name="T15" fmla="*/ 659 h 123"/>
                <a:gd name="T16" fmla="*/ 396 w 130"/>
                <a:gd name="T17" fmla="*/ 719 h 123"/>
                <a:gd name="T18" fmla="*/ 461 w 130"/>
                <a:gd name="T19" fmla="*/ 677 h 123"/>
                <a:gd name="T20" fmla="*/ 552 w 130"/>
                <a:gd name="T21" fmla="*/ 730 h 123"/>
                <a:gd name="T22" fmla="*/ 598 w 130"/>
                <a:gd name="T23" fmla="*/ 626 h 123"/>
                <a:gd name="T24" fmla="*/ 685 w 130"/>
                <a:gd name="T25" fmla="*/ 634 h 123"/>
                <a:gd name="T26" fmla="*/ 735 w 130"/>
                <a:gd name="T27" fmla="*/ 472 h 123"/>
                <a:gd name="T28" fmla="*/ 396 w 130"/>
                <a:gd name="T29" fmla="*/ 13 h 1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30" h="123">
                  <a:moveTo>
                    <a:pt x="65" y="2"/>
                  </a:moveTo>
                  <a:cubicBezTo>
                    <a:pt x="44" y="0"/>
                    <a:pt x="3" y="9"/>
                    <a:pt x="1" y="51"/>
                  </a:cubicBezTo>
                  <a:cubicBezTo>
                    <a:pt x="0" y="75"/>
                    <a:pt x="4" y="72"/>
                    <a:pt x="6" y="79"/>
                  </a:cubicBezTo>
                  <a:cubicBezTo>
                    <a:pt x="8" y="85"/>
                    <a:pt x="11" y="87"/>
                    <a:pt x="10" y="93"/>
                  </a:cubicBezTo>
                  <a:cubicBezTo>
                    <a:pt x="9" y="98"/>
                    <a:pt x="9" y="103"/>
                    <a:pt x="13" y="105"/>
                  </a:cubicBezTo>
                  <a:cubicBezTo>
                    <a:pt x="17" y="108"/>
                    <a:pt x="22" y="97"/>
                    <a:pt x="29" y="102"/>
                  </a:cubicBezTo>
                  <a:cubicBezTo>
                    <a:pt x="36" y="107"/>
                    <a:pt x="33" y="115"/>
                    <a:pt x="38" y="117"/>
                  </a:cubicBezTo>
                  <a:cubicBezTo>
                    <a:pt x="42" y="120"/>
                    <a:pt x="45" y="106"/>
                    <a:pt x="51" y="109"/>
                  </a:cubicBezTo>
                  <a:cubicBezTo>
                    <a:pt x="57" y="112"/>
                    <a:pt x="57" y="118"/>
                    <a:pt x="65" y="119"/>
                  </a:cubicBezTo>
                  <a:cubicBezTo>
                    <a:pt x="73" y="120"/>
                    <a:pt x="68" y="115"/>
                    <a:pt x="76" y="112"/>
                  </a:cubicBezTo>
                  <a:cubicBezTo>
                    <a:pt x="84" y="110"/>
                    <a:pt x="81" y="123"/>
                    <a:pt x="91" y="121"/>
                  </a:cubicBezTo>
                  <a:cubicBezTo>
                    <a:pt x="100" y="119"/>
                    <a:pt x="93" y="107"/>
                    <a:pt x="99" y="104"/>
                  </a:cubicBezTo>
                  <a:cubicBezTo>
                    <a:pt x="105" y="100"/>
                    <a:pt x="109" y="108"/>
                    <a:pt x="113" y="105"/>
                  </a:cubicBezTo>
                  <a:cubicBezTo>
                    <a:pt x="117" y="102"/>
                    <a:pt x="117" y="84"/>
                    <a:pt x="121" y="78"/>
                  </a:cubicBezTo>
                  <a:cubicBezTo>
                    <a:pt x="125" y="73"/>
                    <a:pt x="130" y="6"/>
                    <a:pt x="65" y="2"/>
                  </a:cubicBezTo>
                  <a:close/>
                </a:path>
              </a:pathLst>
            </a:custGeom>
            <a:solidFill>
              <a:srgbClr val="B345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63" name="Freeform 99">
              <a:extLst>
                <a:ext uri="{FF2B5EF4-FFF2-40B4-BE49-F238E27FC236}">
                  <a16:creationId xmlns:a16="http://schemas.microsoft.com/office/drawing/2014/main" id="{4CA6D2A7-780D-4240-90BE-9FAC0DB1B6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9" y="1116"/>
              <a:ext cx="237" cy="224"/>
            </a:xfrm>
            <a:custGeom>
              <a:avLst/>
              <a:gdLst>
                <a:gd name="T0" fmla="*/ 396 w 130"/>
                <a:gd name="T1" fmla="*/ 13 h 123"/>
                <a:gd name="T2" fmla="*/ 7 w 130"/>
                <a:gd name="T3" fmla="*/ 308 h 123"/>
                <a:gd name="T4" fmla="*/ 36 w 130"/>
                <a:gd name="T5" fmla="*/ 477 h 123"/>
                <a:gd name="T6" fmla="*/ 60 w 130"/>
                <a:gd name="T7" fmla="*/ 561 h 123"/>
                <a:gd name="T8" fmla="*/ 80 w 130"/>
                <a:gd name="T9" fmla="*/ 634 h 123"/>
                <a:gd name="T10" fmla="*/ 177 w 130"/>
                <a:gd name="T11" fmla="*/ 617 h 123"/>
                <a:gd name="T12" fmla="*/ 230 w 130"/>
                <a:gd name="T13" fmla="*/ 707 h 123"/>
                <a:gd name="T14" fmla="*/ 310 w 130"/>
                <a:gd name="T15" fmla="*/ 659 h 123"/>
                <a:gd name="T16" fmla="*/ 396 w 130"/>
                <a:gd name="T17" fmla="*/ 719 h 123"/>
                <a:gd name="T18" fmla="*/ 461 w 130"/>
                <a:gd name="T19" fmla="*/ 677 h 123"/>
                <a:gd name="T20" fmla="*/ 552 w 130"/>
                <a:gd name="T21" fmla="*/ 730 h 123"/>
                <a:gd name="T22" fmla="*/ 598 w 130"/>
                <a:gd name="T23" fmla="*/ 626 h 123"/>
                <a:gd name="T24" fmla="*/ 685 w 130"/>
                <a:gd name="T25" fmla="*/ 634 h 123"/>
                <a:gd name="T26" fmla="*/ 735 w 130"/>
                <a:gd name="T27" fmla="*/ 472 h 123"/>
                <a:gd name="T28" fmla="*/ 396 w 130"/>
                <a:gd name="T29" fmla="*/ 13 h 1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30" h="123">
                  <a:moveTo>
                    <a:pt x="65" y="2"/>
                  </a:moveTo>
                  <a:cubicBezTo>
                    <a:pt x="44" y="0"/>
                    <a:pt x="3" y="9"/>
                    <a:pt x="1" y="51"/>
                  </a:cubicBezTo>
                  <a:cubicBezTo>
                    <a:pt x="0" y="75"/>
                    <a:pt x="4" y="72"/>
                    <a:pt x="6" y="79"/>
                  </a:cubicBezTo>
                  <a:cubicBezTo>
                    <a:pt x="8" y="85"/>
                    <a:pt x="11" y="87"/>
                    <a:pt x="10" y="93"/>
                  </a:cubicBezTo>
                  <a:cubicBezTo>
                    <a:pt x="9" y="98"/>
                    <a:pt x="9" y="103"/>
                    <a:pt x="13" y="105"/>
                  </a:cubicBezTo>
                  <a:cubicBezTo>
                    <a:pt x="17" y="108"/>
                    <a:pt x="22" y="97"/>
                    <a:pt x="29" y="102"/>
                  </a:cubicBezTo>
                  <a:cubicBezTo>
                    <a:pt x="36" y="107"/>
                    <a:pt x="33" y="115"/>
                    <a:pt x="38" y="117"/>
                  </a:cubicBezTo>
                  <a:cubicBezTo>
                    <a:pt x="42" y="120"/>
                    <a:pt x="45" y="106"/>
                    <a:pt x="51" y="109"/>
                  </a:cubicBezTo>
                  <a:cubicBezTo>
                    <a:pt x="57" y="112"/>
                    <a:pt x="57" y="118"/>
                    <a:pt x="65" y="119"/>
                  </a:cubicBezTo>
                  <a:cubicBezTo>
                    <a:pt x="73" y="120"/>
                    <a:pt x="68" y="115"/>
                    <a:pt x="76" y="112"/>
                  </a:cubicBezTo>
                  <a:cubicBezTo>
                    <a:pt x="84" y="110"/>
                    <a:pt x="81" y="123"/>
                    <a:pt x="91" y="121"/>
                  </a:cubicBezTo>
                  <a:cubicBezTo>
                    <a:pt x="100" y="119"/>
                    <a:pt x="93" y="107"/>
                    <a:pt x="99" y="104"/>
                  </a:cubicBezTo>
                  <a:cubicBezTo>
                    <a:pt x="105" y="100"/>
                    <a:pt x="109" y="108"/>
                    <a:pt x="113" y="105"/>
                  </a:cubicBezTo>
                  <a:cubicBezTo>
                    <a:pt x="117" y="102"/>
                    <a:pt x="117" y="84"/>
                    <a:pt x="121" y="78"/>
                  </a:cubicBezTo>
                  <a:cubicBezTo>
                    <a:pt x="125" y="73"/>
                    <a:pt x="130" y="6"/>
                    <a:pt x="65" y="2"/>
                  </a:cubicBezTo>
                  <a:close/>
                </a:path>
              </a:pathLst>
            </a:custGeom>
            <a:no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64" name="Freeform 100">
              <a:extLst>
                <a:ext uri="{FF2B5EF4-FFF2-40B4-BE49-F238E27FC236}">
                  <a16:creationId xmlns:a16="http://schemas.microsoft.com/office/drawing/2014/main" id="{369C51B5-FCBC-46BC-A662-91EE48CB5D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8" y="1141"/>
              <a:ext cx="189" cy="171"/>
            </a:xfrm>
            <a:custGeom>
              <a:avLst/>
              <a:gdLst>
                <a:gd name="T0" fmla="*/ 222 w 104"/>
                <a:gd name="T1" fmla="*/ 24 h 94"/>
                <a:gd name="T2" fmla="*/ 13 w 104"/>
                <a:gd name="T3" fmla="*/ 215 h 94"/>
                <a:gd name="T4" fmla="*/ 336 w 104"/>
                <a:gd name="T5" fmla="*/ 549 h 94"/>
                <a:gd name="T6" fmla="*/ 611 w 104"/>
                <a:gd name="T7" fmla="*/ 266 h 94"/>
                <a:gd name="T8" fmla="*/ 403 w 104"/>
                <a:gd name="T9" fmla="*/ 36 h 94"/>
                <a:gd name="T10" fmla="*/ 343 w 104"/>
                <a:gd name="T11" fmla="*/ 318 h 94"/>
                <a:gd name="T12" fmla="*/ 280 w 104"/>
                <a:gd name="T13" fmla="*/ 315 h 94"/>
                <a:gd name="T14" fmla="*/ 222 w 104"/>
                <a:gd name="T15" fmla="*/ 24 h 9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" h="94">
                  <a:moveTo>
                    <a:pt x="37" y="4"/>
                  </a:moveTo>
                  <a:cubicBezTo>
                    <a:pt x="29" y="6"/>
                    <a:pt x="3" y="13"/>
                    <a:pt x="2" y="36"/>
                  </a:cubicBezTo>
                  <a:cubicBezTo>
                    <a:pt x="0" y="60"/>
                    <a:pt x="7" y="88"/>
                    <a:pt x="56" y="91"/>
                  </a:cubicBezTo>
                  <a:cubicBezTo>
                    <a:pt x="104" y="94"/>
                    <a:pt x="103" y="49"/>
                    <a:pt x="102" y="44"/>
                  </a:cubicBezTo>
                  <a:cubicBezTo>
                    <a:pt x="101" y="38"/>
                    <a:pt x="97" y="3"/>
                    <a:pt x="67" y="6"/>
                  </a:cubicBezTo>
                  <a:cubicBezTo>
                    <a:pt x="47" y="8"/>
                    <a:pt x="57" y="53"/>
                    <a:pt x="57" y="53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47" y="52"/>
                    <a:pt x="57" y="0"/>
                    <a:pt x="37" y="4"/>
                  </a:cubicBezTo>
                  <a:close/>
                </a:path>
              </a:pathLst>
            </a:custGeom>
            <a:solidFill>
              <a:srgbClr val="6511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65" name="Freeform 101">
              <a:extLst>
                <a:ext uri="{FF2B5EF4-FFF2-40B4-BE49-F238E27FC236}">
                  <a16:creationId xmlns:a16="http://schemas.microsoft.com/office/drawing/2014/main" id="{92D1A890-C753-43C2-B6DA-ED7361F2EA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8" y="1141"/>
              <a:ext cx="189" cy="171"/>
            </a:xfrm>
            <a:custGeom>
              <a:avLst/>
              <a:gdLst>
                <a:gd name="T0" fmla="*/ 222 w 104"/>
                <a:gd name="T1" fmla="*/ 24 h 94"/>
                <a:gd name="T2" fmla="*/ 13 w 104"/>
                <a:gd name="T3" fmla="*/ 215 h 94"/>
                <a:gd name="T4" fmla="*/ 336 w 104"/>
                <a:gd name="T5" fmla="*/ 549 h 94"/>
                <a:gd name="T6" fmla="*/ 611 w 104"/>
                <a:gd name="T7" fmla="*/ 266 h 94"/>
                <a:gd name="T8" fmla="*/ 403 w 104"/>
                <a:gd name="T9" fmla="*/ 36 h 94"/>
                <a:gd name="T10" fmla="*/ 343 w 104"/>
                <a:gd name="T11" fmla="*/ 318 h 94"/>
                <a:gd name="T12" fmla="*/ 280 w 104"/>
                <a:gd name="T13" fmla="*/ 315 h 94"/>
                <a:gd name="T14" fmla="*/ 222 w 104"/>
                <a:gd name="T15" fmla="*/ 24 h 9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" h="94">
                  <a:moveTo>
                    <a:pt x="37" y="4"/>
                  </a:moveTo>
                  <a:cubicBezTo>
                    <a:pt x="29" y="6"/>
                    <a:pt x="3" y="13"/>
                    <a:pt x="2" y="36"/>
                  </a:cubicBezTo>
                  <a:cubicBezTo>
                    <a:pt x="0" y="60"/>
                    <a:pt x="7" y="88"/>
                    <a:pt x="56" y="91"/>
                  </a:cubicBezTo>
                  <a:cubicBezTo>
                    <a:pt x="104" y="94"/>
                    <a:pt x="103" y="49"/>
                    <a:pt x="102" y="44"/>
                  </a:cubicBezTo>
                  <a:cubicBezTo>
                    <a:pt x="101" y="38"/>
                    <a:pt x="97" y="3"/>
                    <a:pt x="67" y="6"/>
                  </a:cubicBezTo>
                  <a:cubicBezTo>
                    <a:pt x="47" y="8"/>
                    <a:pt x="57" y="53"/>
                    <a:pt x="57" y="53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47" y="52"/>
                    <a:pt x="57" y="0"/>
                    <a:pt x="37" y="4"/>
                  </a:cubicBezTo>
                  <a:close/>
                </a:path>
              </a:pathLst>
            </a:custGeom>
            <a:noFill/>
            <a:ln w="6350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66" name="Freeform 102">
              <a:extLst>
                <a:ext uri="{FF2B5EF4-FFF2-40B4-BE49-F238E27FC236}">
                  <a16:creationId xmlns:a16="http://schemas.microsoft.com/office/drawing/2014/main" id="{05A6B9E4-9B5D-4496-A7ED-F27C4053EC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9" y="1168"/>
              <a:ext cx="152" cy="130"/>
            </a:xfrm>
            <a:custGeom>
              <a:avLst/>
              <a:gdLst>
                <a:gd name="T0" fmla="*/ 266 w 84"/>
                <a:gd name="T1" fmla="*/ 209 h 71"/>
                <a:gd name="T2" fmla="*/ 262 w 84"/>
                <a:gd name="T3" fmla="*/ 68 h 71"/>
                <a:gd name="T4" fmla="*/ 445 w 84"/>
                <a:gd name="T5" fmla="*/ 110 h 71"/>
                <a:gd name="T6" fmla="*/ 360 w 84"/>
                <a:gd name="T7" fmla="*/ 368 h 71"/>
                <a:gd name="T8" fmla="*/ 101 w 84"/>
                <a:gd name="T9" fmla="*/ 363 h 71"/>
                <a:gd name="T10" fmla="*/ 72 w 84"/>
                <a:gd name="T11" fmla="*/ 128 h 71"/>
                <a:gd name="T12" fmla="*/ 125 w 84"/>
                <a:gd name="T13" fmla="*/ 190 h 71"/>
                <a:gd name="T14" fmla="*/ 266 w 84"/>
                <a:gd name="T15" fmla="*/ 209 h 7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4" h="71">
                  <a:moveTo>
                    <a:pt x="45" y="34"/>
                  </a:moveTo>
                  <a:cubicBezTo>
                    <a:pt x="45" y="34"/>
                    <a:pt x="34" y="21"/>
                    <a:pt x="44" y="11"/>
                  </a:cubicBezTo>
                  <a:cubicBezTo>
                    <a:pt x="54" y="1"/>
                    <a:pt x="65" y="0"/>
                    <a:pt x="75" y="18"/>
                  </a:cubicBezTo>
                  <a:cubicBezTo>
                    <a:pt x="84" y="35"/>
                    <a:pt x="75" y="50"/>
                    <a:pt x="61" y="60"/>
                  </a:cubicBezTo>
                  <a:cubicBezTo>
                    <a:pt x="47" y="70"/>
                    <a:pt x="34" y="71"/>
                    <a:pt x="17" y="59"/>
                  </a:cubicBezTo>
                  <a:cubicBezTo>
                    <a:pt x="0" y="46"/>
                    <a:pt x="3" y="25"/>
                    <a:pt x="12" y="21"/>
                  </a:cubicBezTo>
                  <a:cubicBezTo>
                    <a:pt x="21" y="18"/>
                    <a:pt x="21" y="31"/>
                    <a:pt x="21" y="31"/>
                  </a:cubicBezTo>
                  <a:cubicBezTo>
                    <a:pt x="21" y="31"/>
                    <a:pt x="31" y="18"/>
                    <a:pt x="45" y="34"/>
                  </a:cubicBezTo>
                  <a:close/>
                </a:path>
              </a:pathLst>
            </a:custGeom>
            <a:solidFill>
              <a:srgbClr val="F9E3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67" name="Freeform 103">
              <a:extLst>
                <a:ext uri="{FF2B5EF4-FFF2-40B4-BE49-F238E27FC236}">
                  <a16:creationId xmlns:a16="http://schemas.microsoft.com/office/drawing/2014/main" id="{965F9166-F2DA-4C50-B354-FE19E3826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9" y="1168"/>
              <a:ext cx="152" cy="130"/>
            </a:xfrm>
            <a:custGeom>
              <a:avLst/>
              <a:gdLst>
                <a:gd name="T0" fmla="*/ 266 w 84"/>
                <a:gd name="T1" fmla="*/ 209 h 71"/>
                <a:gd name="T2" fmla="*/ 262 w 84"/>
                <a:gd name="T3" fmla="*/ 68 h 71"/>
                <a:gd name="T4" fmla="*/ 445 w 84"/>
                <a:gd name="T5" fmla="*/ 110 h 71"/>
                <a:gd name="T6" fmla="*/ 360 w 84"/>
                <a:gd name="T7" fmla="*/ 368 h 71"/>
                <a:gd name="T8" fmla="*/ 101 w 84"/>
                <a:gd name="T9" fmla="*/ 363 h 71"/>
                <a:gd name="T10" fmla="*/ 72 w 84"/>
                <a:gd name="T11" fmla="*/ 128 h 71"/>
                <a:gd name="T12" fmla="*/ 125 w 84"/>
                <a:gd name="T13" fmla="*/ 190 h 71"/>
                <a:gd name="T14" fmla="*/ 266 w 84"/>
                <a:gd name="T15" fmla="*/ 209 h 7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4" h="71">
                  <a:moveTo>
                    <a:pt x="45" y="34"/>
                  </a:moveTo>
                  <a:cubicBezTo>
                    <a:pt x="45" y="34"/>
                    <a:pt x="34" y="21"/>
                    <a:pt x="44" y="11"/>
                  </a:cubicBezTo>
                  <a:cubicBezTo>
                    <a:pt x="54" y="1"/>
                    <a:pt x="65" y="0"/>
                    <a:pt x="75" y="18"/>
                  </a:cubicBezTo>
                  <a:cubicBezTo>
                    <a:pt x="84" y="35"/>
                    <a:pt x="75" y="50"/>
                    <a:pt x="61" y="60"/>
                  </a:cubicBezTo>
                  <a:cubicBezTo>
                    <a:pt x="47" y="70"/>
                    <a:pt x="34" y="71"/>
                    <a:pt x="17" y="59"/>
                  </a:cubicBezTo>
                  <a:cubicBezTo>
                    <a:pt x="0" y="46"/>
                    <a:pt x="3" y="25"/>
                    <a:pt x="12" y="21"/>
                  </a:cubicBezTo>
                  <a:cubicBezTo>
                    <a:pt x="21" y="18"/>
                    <a:pt x="21" y="31"/>
                    <a:pt x="21" y="31"/>
                  </a:cubicBezTo>
                  <a:cubicBezTo>
                    <a:pt x="21" y="31"/>
                    <a:pt x="31" y="18"/>
                    <a:pt x="45" y="34"/>
                  </a:cubicBezTo>
                  <a:close/>
                </a:path>
              </a:pathLst>
            </a:custGeom>
            <a:noFill/>
            <a:ln w="12700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68" name="Freeform 104">
              <a:extLst>
                <a:ext uri="{FF2B5EF4-FFF2-40B4-BE49-F238E27FC236}">
                  <a16:creationId xmlns:a16="http://schemas.microsoft.com/office/drawing/2014/main" id="{79268373-7D3C-4B97-BC09-D689032F84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7" y="1228"/>
              <a:ext cx="25" cy="15"/>
            </a:xfrm>
            <a:custGeom>
              <a:avLst/>
              <a:gdLst>
                <a:gd name="T0" fmla="*/ 23 w 14"/>
                <a:gd name="T1" fmla="*/ 0 h 8"/>
                <a:gd name="T2" fmla="*/ 80 w 14"/>
                <a:gd name="T3" fmla="*/ 53 h 8"/>
                <a:gd name="T4" fmla="*/ 0 w 14"/>
                <a:gd name="T5" fmla="*/ 15 h 8"/>
                <a:gd name="T6" fmla="*/ 23 w 14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8">
                  <a:moveTo>
                    <a:pt x="4" y="0"/>
                  </a:moveTo>
                  <a:cubicBezTo>
                    <a:pt x="4" y="0"/>
                    <a:pt x="7" y="4"/>
                    <a:pt x="14" y="8"/>
                  </a:cubicBezTo>
                  <a:cubicBezTo>
                    <a:pt x="14" y="8"/>
                    <a:pt x="6" y="8"/>
                    <a:pt x="0" y="2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69" name="Oval 105">
              <a:extLst>
                <a:ext uri="{FF2B5EF4-FFF2-40B4-BE49-F238E27FC236}">
                  <a16:creationId xmlns:a16="http://schemas.microsoft.com/office/drawing/2014/main" id="{F73E99A0-8002-4FCD-A4E2-6D1513EFAF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1" y="1230"/>
              <a:ext cx="19" cy="19"/>
            </a:xfrm>
            <a:prstGeom prst="ellipse">
              <a:avLst/>
            </a:pr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4670" name="Freeform 106">
              <a:extLst>
                <a:ext uri="{FF2B5EF4-FFF2-40B4-BE49-F238E27FC236}">
                  <a16:creationId xmlns:a16="http://schemas.microsoft.com/office/drawing/2014/main" id="{328A5331-4E7C-4FF1-B303-171EF58DA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4" y="1136"/>
              <a:ext cx="288" cy="280"/>
            </a:xfrm>
            <a:custGeom>
              <a:avLst/>
              <a:gdLst>
                <a:gd name="T0" fmla="*/ 388 w 158"/>
                <a:gd name="T1" fmla="*/ 109 h 154"/>
                <a:gd name="T2" fmla="*/ 117 w 158"/>
                <a:gd name="T3" fmla="*/ 625 h 154"/>
                <a:gd name="T4" fmla="*/ 235 w 158"/>
                <a:gd name="T5" fmla="*/ 764 h 154"/>
                <a:gd name="T6" fmla="*/ 310 w 158"/>
                <a:gd name="T7" fmla="*/ 809 h 154"/>
                <a:gd name="T8" fmla="*/ 392 w 158"/>
                <a:gd name="T9" fmla="*/ 807 h 154"/>
                <a:gd name="T10" fmla="*/ 496 w 158"/>
                <a:gd name="T11" fmla="*/ 889 h 154"/>
                <a:gd name="T12" fmla="*/ 598 w 158"/>
                <a:gd name="T13" fmla="*/ 809 h 154"/>
                <a:gd name="T14" fmla="*/ 691 w 158"/>
                <a:gd name="T15" fmla="*/ 816 h 154"/>
                <a:gd name="T16" fmla="*/ 727 w 158"/>
                <a:gd name="T17" fmla="*/ 698 h 154"/>
                <a:gd name="T18" fmla="*/ 831 w 158"/>
                <a:gd name="T19" fmla="*/ 720 h 154"/>
                <a:gd name="T20" fmla="*/ 831 w 158"/>
                <a:gd name="T21" fmla="*/ 582 h 154"/>
                <a:gd name="T22" fmla="*/ 944 w 158"/>
                <a:gd name="T23" fmla="*/ 558 h 154"/>
                <a:gd name="T24" fmla="*/ 877 w 158"/>
                <a:gd name="T25" fmla="*/ 440 h 154"/>
                <a:gd name="T26" fmla="*/ 388 w 158"/>
                <a:gd name="T27" fmla="*/ 109 h 15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58" h="154">
                  <a:moveTo>
                    <a:pt x="64" y="18"/>
                  </a:moveTo>
                  <a:cubicBezTo>
                    <a:pt x="45" y="24"/>
                    <a:pt x="0" y="55"/>
                    <a:pt x="19" y="104"/>
                  </a:cubicBezTo>
                  <a:cubicBezTo>
                    <a:pt x="31" y="135"/>
                    <a:pt x="36" y="121"/>
                    <a:pt x="39" y="127"/>
                  </a:cubicBezTo>
                  <a:cubicBezTo>
                    <a:pt x="42" y="134"/>
                    <a:pt x="44" y="134"/>
                    <a:pt x="51" y="135"/>
                  </a:cubicBezTo>
                  <a:cubicBezTo>
                    <a:pt x="58" y="137"/>
                    <a:pt x="59" y="132"/>
                    <a:pt x="65" y="134"/>
                  </a:cubicBezTo>
                  <a:cubicBezTo>
                    <a:pt x="72" y="136"/>
                    <a:pt x="67" y="143"/>
                    <a:pt x="82" y="148"/>
                  </a:cubicBezTo>
                  <a:cubicBezTo>
                    <a:pt x="97" y="154"/>
                    <a:pt x="92" y="140"/>
                    <a:pt x="99" y="135"/>
                  </a:cubicBezTo>
                  <a:cubicBezTo>
                    <a:pt x="106" y="131"/>
                    <a:pt x="104" y="137"/>
                    <a:pt x="114" y="136"/>
                  </a:cubicBezTo>
                  <a:cubicBezTo>
                    <a:pt x="124" y="135"/>
                    <a:pt x="111" y="120"/>
                    <a:pt x="120" y="116"/>
                  </a:cubicBezTo>
                  <a:cubicBezTo>
                    <a:pt x="128" y="113"/>
                    <a:pt x="130" y="128"/>
                    <a:pt x="137" y="120"/>
                  </a:cubicBezTo>
                  <a:cubicBezTo>
                    <a:pt x="144" y="113"/>
                    <a:pt x="132" y="104"/>
                    <a:pt x="137" y="97"/>
                  </a:cubicBezTo>
                  <a:cubicBezTo>
                    <a:pt x="142" y="91"/>
                    <a:pt x="154" y="103"/>
                    <a:pt x="156" y="93"/>
                  </a:cubicBezTo>
                  <a:cubicBezTo>
                    <a:pt x="158" y="84"/>
                    <a:pt x="142" y="82"/>
                    <a:pt x="145" y="73"/>
                  </a:cubicBezTo>
                  <a:cubicBezTo>
                    <a:pt x="148" y="65"/>
                    <a:pt x="134" y="0"/>
                    <a:pt x="64" y="18"/>
                  </a:cubicBezTo>
                  <a:close/>
                </a:path>
              </a:pathLst>
            </a:custGeom>
            <a:solidFill>
              <a:srgbClr val="B345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71" name="Freeform 107">
              <a:extLst>
                <a:ext uri="{FF2B5EF4-FFF2-40B4-BE49-F238E27FC236}">
                  <a16:creationId xmlns:a16="http://schemas.microsoft.com/office/drawing/2014/main" id="{AFB3981A-9DDF-4A41-9DE4-DA961CFF0F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4" y="1136"/>
              <a:ext cx="288" cy="280"/>
            </a:xfrm>
            <a:custGeom>
              <a:avLst/>
              <a:gdLst>
                <a:gd name="T0" fmla="*/ 388 w 158"/>
                <a:gd name="T1" fmla="*/ 109 h 154"/>
                <a:gd name="T2" fmla="*/ 117 w 158"/>
                <a:gd name="T3" fmla="*/ 625 h 154"/>
                <a:gd name="T4" fmla="*/ 235 w 158"/>
                <a:gd name="T5" fmla="*/ 764 h 154"/>
                <a:gd name="T6" fmla="*/ 310 w 158"/>
                <a:gd name="T7" fmla="*/ 809 h 154"/>
                <a:gd name="T8" fmla="*/ 392 w 158"/>
                <a:gd name="T9" fmla="*/ 807 h 154"/>
                <a:gd name="T10" fmla="*/ 496 w 158"/>
                <a:gd name="T11" fmla="*/ 889 h 154"/>
                <a:gd name="T12" fmla="*/ 598 w 158"/>
                <a:gd name="T13" fmla="*/ 809 h 154"/>
                <a:gd name="T14" fmla="*/ 691 w 158"/>
                <a:gd name="T15" fmla="*/ 816 h 154"/>
                <a:gd name="T16" fmla="*/ 727 w 158"/>
                <a:gd name="T17" fmla="*/ 698 h 154"/>
                <a:gd name="T18" fmla="*/ 831 w 158"/>
                <a:gd name="T19" fmla="*/ 720 h 154"/>
                <a:gd name="T20" fmla="*/ 831 w 158"/>
                <a:gd name="T21" fmla="*/ 582 h 154"/>
                <a:gd name="T22" fmla="*/ 944 w 158"/>
                <a:gd name="T23" fmla="*/ 558 h 154"/>
                <a:gd name="T24" fmla="*/ 877 w 158"/>
                <a:gd name="T25" fmla="*/ 440 h 154"/>
                <a:gd name="T26" fmla="*/ 388 w 158"/>
                <a:gd name="T27" fmla="*/ 109 h 15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58" h="154">
                  <a:moveTo>
                    <a:pt x="64" y="18"/>
                  </a:moveTo>
                  <a:cubicBezTo>
                    <a:pt x="45" y="24"/>
                    <a:pt x="0" y="55"/>
                    <a:pt x="19" y="104"/>
                  </a:cubicBezTo>
                  <a:cubicBezTo>
                    <a:pt x="31" y="135"/>
                    <a:pt x="36" y="121"/>
                    <a:pt x="39" y="127"/>
                  </a:cubicBezTo>
                  <a:cubicBezTo>
                    <a:pt x="42" y="134"/>
                    <a:pt x="44" y="134"/>
                    <a:pt x="51" y="135"/>
                  </a:cubicBezTo>
                  <a:cubicBezTo>
                    <a:pt x="58" y="137"/>
                    <a:pt x="59" y="132"/>
                    <a:pt x="65" y="134"/>
                  </a:cubicBezTo>
                  <a:cubicBezTo>
                    <a:pt x="72" y="136"/>
                    <a:pt x="67" y="143"/>
                    <a:pt x="82" y="148"/>
                  </a:cubicBezTo>
                  <a:cubicBezTo>
                    <a:pt x="97" y="154"/>
                    <a:pt x="92" y="140"/>
                    <a:pt x="99" y="135"/>
                  </a:cubicBezTo>
                  <a:cubicBezTo>
                    <a:pt x="106" y="131"/>
                    <a:pt x="104" y="137"/>
                    <a:pt x="114" y="136"/>
                  </a:cubicBezTo>
                  <a:cubicBezTo>
                    <a:pt x="124" y="135"/>
                    <a:pt x="111" y="120"/>
                    <a:pt x="120" y="116"/>
                  </a:cubicBezTo>
                  <a:cubicBezTo>
                    <a:pt x="128" y="113"/>
                    <a:pt x="130" y="128"/>
                    <a:pt x="137" y="120"/>
                  </a:cubicBezTo>
                  <a:cubicBezTo>
                    <a:pt x="144" y="113"/>
                    <a:pt x="132" y="104"/>
                    <a:pt x="137" y="97"/>
                  </a:cubicBezTo>
                  <a:cubicBezTo>
                    <a:pt x="142" y="91"/>
                    <a:pt x="154" y="103"/>
                    <a:pt x="156" y="93"/>
                  </a:cubicBezTo>
                  <a:cubicBezTo>
                    <a:pt x="158" y="84"/>
                    <a:pt x="142" y="82"/>
                    <a:pt x="145" y="73"/>
                  </a:cubicBezTo>
                  <a:cubicBezTo>
                    <a:pt x="148" y="65"/>
                    <a:pt x="134" y="0"/>
                    <a:pt x="64" y="18"/>
                  </a:cubicBezTo>
                  <a:close/>
                </a:path>
              </a:pathLst>
            </a:custGeom>
            <a:no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72" name="Freeform 108">
              <a:extLst>
                <a:ext uri="{FF2B5EF4-FFF2-40B4-BE49-F238E27FC236}">
                  <a16:creationId xmlns:a16="http://schemas.microsoft.com/office/drawing/2014/main" id="{561C2B29-167C-405A-BCC0-02C04D156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9" y="1183"/>
              <a:ext cx="213" cy="195"/>
            </a:xfrm>
            <a:custGeom>
              <a:avLst/>
              <a:gdLst>
                <a:gd name="T0" fmla="*/ 198 w 117"/>
                <a:gd name="T1" fmla="*/ 66 h 107"/>
                <a:gd name="T2" fmla="*/ 66 w 117"/>
                <a:gd name="T3" fmla="*/ 428 h 107"/>
                <a:gd name="T4" fmla="*/ 404 w 117"/>
                <a:gd name="T5" fmla="*/ 605 h 107"/>
                <a:gd name="T6" fmla="*/ 670 w 117"/>
                <a:gd name="T7" fmla="*/ 368 h 107"/>
                <a:gd name="T8" fmla="*/ 391 w 117"/>
                <a:gd name="T9" fmla="*/ 0 h 107"/>
                <a:gd name="T10" fmla="*/ 319 w 117"/>
                <a:gd name="T11" fmla="*/ 97 h 107"/>
                <a:gd name="T12" fmla="*/ 308 w 117"/>
                <a:gd name="T13" fmla="*/ 339 h 107"/>
                <a:gd name="T14" fmla="*/ 279 w 117"/>
                <a:gd name="T15" fmla="*/ 339 h 107"/>
                <a:gd name="T16" fmla="*/ 198 w 117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7" h="107">
                  <a:moveTo>
                    <a:pt x="33" y="11"/>
                  </a:moveTo>
                  <a:cubicBezTo>
                    <a:pt x="22" y="15"/>
                    <a:pt x="0" y="42"/>
                    <a:pt x="11" y="71"/>
                  </a:cubicBezTo>
                  <a:cubicBezTo>
                    <a:pt x="21" y="100"/>
                    <a:pt x="46" y="107"/>
                    <a:pt x="67" y="100"/>
                  </a:cubicBezTo>
                  <a:cubicBezTo>
                    <a:pt x="88" y="93"/>
                    <a:pt x="105" y="78"/>
                    <a:pt x="111" y="61"/>
                  </a:cubicBezTo>
                  <a:cubicBezTo>
                    <a:pt x="117" y="44"/>
                    <a:pt x="112" y="2"/>
                    <a:pt x="65" y="0"/>
                  </a:cubicBezTo>
                  <a:cubicBezTo>
                    <a:pt x="57" y="0"/>
                    <a:pt x="52" y="3"/>
                    <a:pt x="53" y="16"/>
                  </a:cubicBezTo>
                  <a:cubicBezTo>
                    <a:pt x="55" y="30"/>
                    <a:pt x="51" y="56"/>
                    <a:pt x="51" y="56"/>
                  </a:cubicBezTo>
                  <a:cubicBezTo>
                    <a:pt x="46" y="56"/>
                    <a:pt x="46" y="56"/>
                    <a:pt x="46" y="56"/>
                  </a:cubicBezTo>
                  <a:cubicBezTo>
                    <a:pt x="46" y="56"/>
                    <a:pt x="52" y="3"/>
                    <a:pt x="33" y="11"/>
                  </a:cubicBezTo>
                  <a:close/>
                </a:path>
              </a:pathLst>
            </a:custGeom>
            <a:solidFill>
              <a:srgbClr val="6511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73" name="Freeform 109">
              <a:extLst>
                <a:ext uri="{FF2B5EF4-FFF2-40B4-BE49-F238E27FC236}">
                  <a16:creationId xmlns:a16="http://schemas.microsoft.com/office/drawing/2014/main" id="{9AFE2DA3-325A-4693-A17A-3D2EC9C928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9" y="1183"/>
              <a:ext cx="213" cy="195"/>
            </a:xfrm>
            <a:custGeom>
              <a:avLst/>
              <a:gdLst>
                <a:gd name="T0" fmla="*/ 198 w 117"/>
                <a:gd name="T1" fmla="*/ 66 h 107"/>
                <a:gd name="T2" fmla="*/ 66 w 117"/>
                <a:gd name="T3" fmla="*/ 428 h 107"/>
                <a:gd name="T4" fmla="*/ 404 w 117"/>
                <a:gd name="T5" fmla="*/ 605 h 107"/>
                <a:gd name="T6" fmla="*/ 670 w 117"/>
                <a:gd name="T7" fmla="*/ 368 h 107"/>
                <a:gd name="T8" fmla="*/ 391 w 117"/>
                <a:gd name="T9" fmla="*/ 0 h 107"/>
                <a:gd name="T10" fmla="*/ 319 w 117"/>
                <a:gd name="T11" fmla="*/ 97 h 107"/>
                <a:gd name="T12" fmla="*/ 308 w 117"/>
                <a:gd name="T13" fmla="*/ 339 h 107"/>
                <a:gd name="T14" fmla="*/ 279 w 117"/>
                <a:gd name="T15" fmla="*/ 339 h 107"/>
                <a:gd name="T16" fmla="*/ 198 w 117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7" h="107">
                  <a:moveTo>
                    <a:pt x="33" y="11"/>
                  </a:moveTo>
                  <a:cubicBezTo>
                    <a:pt x="22" y="15"/>
                    <a:pt x="0" y="42"/>
                    <a:pt x="11" y="71"/>
                  </a:cubicBezTo>
                  <a:cubicBezTo>
                    <a:pt x="21" y="100"/>
                    <a:pt x="46" y="107"/>
                    <a:pt x="67" y="100"/>
                  </a:cubicBezTo>
                  <a:cubicBezTo>
                    <a:pt x="88" y="93"/>
                    <a:pt x="105" y="78"/>
                    <a:pt x="111" y="61"/>
                  </a:cubicBezTo>
                  <a:cubicBezTo>
                    <a:pt x="117" y="44"/>
                    <a:pt x="112" y="2"/>
                    <a:pt x="65" y="0"/>
                  </a:cubicBezTo>
                  <a:cubicBezTo>
                    <a:pt x="57" y="0"/>
                    <a:pt x="52" y="3"/>
                    <a:pt x="53" y="16"/>
                  </a:cubicBezTo>
                  <a:cubicBezTo>
                    <a:pt x="55" y="30"/>
                    <a:pt x="51" y="56"/>
                    <a:pt x="51" y="56"/>
                  </a:cubicBezTo>
                  <a:cubicBezTo>
                    <a:pt x="46" y="56"/>
                    <a:pt x="46" y="56"/>
                    <a:pt x="46" y="56"/>
                  </a:cubicBezTo>
                  <a:cubicBezTo>
                    <a:pt x="46" y="56"/>
                    <a:pt x="52" y="3"/>
                    <a:pt x="33" y="11"/>
                  </a:cubicBezTo>
                  <a:close/>
                </a:path>
              </a:pathLst>
            </a:custGeom>
            <a:noFill/>
            <a:ln w="6350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74" name="Freeform 110">
              <a:extLst>
                <a:ext uri="{FF2B5EF4-FFF2-40B4-BE49-F238E27FC236}">
                  <a16:creationId xmlns:a16="http://schemas.microsoft.com/office/drawing/2014/main" id="{C120A201-017B-4693-A3F7-7E4E206DFE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0" y="1203"/>
              <a:ext cx="171" cy="148"/>
            </a:xfrm>
            <a:custGeom>
              <a:avLst/>
              <a:gdLst>
                <a:gd name="T0" fmla="*/ 266 w 94"/>
                <a:gd name="T1" fmla="*/ 263 h 81"/>
                <a:gd name="T2" fmla="*/ 247 w 94"/>
                <a:gd name="T3" fmla="*/ 133 h 81"/>
                <a:gd name="T4" fmla="*/ 448 w 94"/>
                <a:gd name="T5" fmla="*/ 60 h 81"/>
                <a:gd name="T6" fmla="*/ 513 w 94"/>
                <a:gd name="T7" fmla="*/ 294 h 81"/>
                <a:gd name="T8" fmla="*/ 247 w 94"/>
                <a:gd name="T9" fmla="*/ 488 h 81"/>
                <a:gd name="T10" fmla="*/ 49 w 94"/>
                <a:gd name="T11" fmla="*/ 250 h 81"/>
                <a:gd name="T12" fmla="*/ 116 w 94"/>
                <a:gd name="T13" fmla="*/ 294 h 81"/>
                <a:gd name="T14" fmla="*/ 266 w 94"/>
                <a:gd name="T15" fmla="*/ 263 h 8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4" h="81">
                  <a:moveTo>
                    <a:pt x="44" y="43"/>
                  </a:moveTo>
                  <a:cubicBezTo>
                    <a:pt x="44" y="43"/>
                    <a:pt x="35" y="30"/>
                    <a:pt x="41" y="22"/>
                  </a:cubicBezTo>
                  <a:cubicBezTo>
                    <a:pt x="48" y="14"/>
                    <a:pt x="57" y="0"/>
                    <a:pt x="74" y="10"/>
                  </a:cubicBezTo>
                  <a:cubicBezTo>
                    <a:pt x="91" y="20"/>
                    <a:pt x="94" y="33"/>
                    <a:pt x="85" y="48"/>
                  </a:cubicBezTo>
                  <a:cubicBezTo>
                    <a:pt x="76" y="62"/>
                    <a:pt x="65" y="78"/>
                    <a:pt x="41" y="80"/>
                  </a:cubicBezTo>
                  <a:cubicBezTo>
                    <a:pt x="17" y="81"/>
                    <a:pt x="0" y="51"/>
                    <a:pt x="8" y="41"/>
                  </a:cubicBezTo>
                  <a:cubicBezTo>
                    <a:pt x="16" y="31"/>
                    <a:pt x="19" y="48"/>
                    <a:pt x="19" y="48"/>
                  </a:cubicBezTo>
                  <a:cubicBezTo>
                    <a:pt x="19" y="48"/>
                    <a:pt x="30" y="29"/>
                    <a:pt x="44" y="43"/>
                  </a:cubicBezTo>
                  <a:close/>
                </a:path>
              </a:pathLst>
            </a:custGeom>
            <a:solidFill>
              <a:srgbClr val="F9E3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75" name="Freeform 111">
              <a:extLst>
                <a:ext uri="{FF2B5EF4-FFF2-40B4-BE49-F238E27FC236}">
                  <a16:creationId xmlns:a16="http://schemas.microsoft.com/office/drawing/2014/main" id="{CD4F7811-A455-453F-AE6C-F3521BD2E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0" y="1203"/>
              <a:ext cx="171" cy="148"/>
            </a:xfrm>
            <a:custGeom>
              <a:avLst/>
              <a:gdLst>
                <a:gd name="T0" fmla="*/ 266 w 94"/>
                <a:gd name="T1" fmla="*/ 263 h 81"/>
                <a:gd name="T2" fmla="*/ 247 w 94"/>
                <a:gd name="T3" fmla="*/ 133 h 81"/>
                <a:gd name="T4" fmla="*/ 448 w 94"/>
                <a:gd name="T5" fmla="*/ 60 h 81"/>
                <a:gd name="T6" fmla="*/ 513 w 94"/>
                <a:gd name="T7" fmla="*/ 294 h 81"/>
                <a:gd name="T8" fmla="*/ 247 w 94"/>
                <a:gd name="T9" fmla="*/ 488 h 81"/>
                <a:gd name="T10" fmla="*/ 49 w 94"/>
                <a:gd name="T11" fmla="*/ 250 h 81"/>
                <a:gd name="T12" fmla="*/ 116 w 94"/>
                <a:gd name="T13" fmla="*/ 294 h 81"/>
                <a:gd name="T14" fmla="*/ 266 w 94"/>
                <a:gd name="T15" fmla="*/ 263 h 8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4" h="81">
                  <a:moveTo>
                    <a:pt x="44" y="43"/>
                  </a:moveTo>
                  <a:cubicBezTo>
                    <a:pt x="44" y="43"/>
                    <a:pt x="35" y="30"/>
                    <a:pt x="41" y="22"/>
                  </a:cubicBezTo>
                  <a:cubicBezTo>
                    <a:pt x="48" y="14"/>
                    <a:pt x="57" y="0"/>
                    <a:pt x="74" y="10"/>
                  </a:cubicBezTo>
                  <a:cubicBezTo>
                    <a:pt x="91" y="20"/>
                    <a:pt x="94" y="33"/>
                    <a:pt x="85" y="48"/>
                  </a:cubicBezTo>
                  <a:cubicBezTo>
                    <a:pt x="76" y="62"/>
                    <a:pt x="65" y="78"/>
                    <a:pt x="41" y="80"/>
                  </a:cubicBezTo>
                  <a:cubicBezTo>
                    <a:pt x="17" y="81"/>
                    <a:pt x="0" y="51"/>
                    <a:pt x="8" y="41"/>
                  </a:cubicBezTo>
                  <a:cubicBezTo>
                    <a:pt x="16" y="31"/>
                    <a:pt x="19" y="48"/>
                    <a:pt x="19" y="48"/>
                  </a:cubicBezTo>
                  <a:cubicBezTo>
                    <a:pt x="19" y="48"/>
                    <a:pt x="30" y="29"/>
                    <a:pt x="44" y="43"/>
                  </a:cubicBezTo>
                  <a:close/>
                </a:path>
              </a:pathLst>
            </a:custGeom>
            <a:noFill/>
            <a:ln w="12700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76" name="Freeform 112">
              <a:extLst>
                <a:ext uri="{FF2B5EF4-FFF2-40B4-BE49-F238E27FC236}">
                  <a16:creationId xmlns:a16="http://schemas.microsoft.com/office/drawing/2014/main" id="{47F5ADAB-53D1-4B95-82DB-1A34B30570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6" y="1279"/>
              <a:ext cx="26" cy="17"/>
            </a:xfrm>
            <a:custGeom>
              <a:avLst/>
              <a:gdLst>
                <a:gd name="T0" fmla="*/ 20 w 14"/>
                <a:gd name="T1" fmla="*/ 0 h 9"/>
                <a:gd name="T2" fmla="*/ 89 w 14"/>
                <a:gd name="T3" fmla="*/ 60 h 9"/>
                <a:gd name="T4" fmla="*/ 0 w 14"/>
                <a:gd name="T5" fmla="*/ 15 h 9"/>
                <a:gd name="T6" fmla="*/ 20 w 14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9">
                  <a:moveTo>
                    <a:pt x="3" y="0"/>
                  </a:moveTo>
                  <a:cubicBezTo>
                    <a:pt x="3" y="0"/>
                    <a:pt x="6" y="6"/>
                    <a:pt x="14" y="9"/>
                  </a:cubicBezTo>
                  <a:cubicBezTo>
                    <a:pt x="14" y="9"/>
                    <a:pt x="7" y="9"/>
                    <a:pt x="0" y="2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77" name="Oval 113">
              <a:extLst>
                <a:ext uri="{FF2B5EF4-FFF2-40B4-BE49-F238E27FC236}">
                  <a16:creationId xmlns:a16="http://schemas.microsoft.com/office/drawing/2014/main" id="{9E679B72-D7ED-4A2D-B578-27C041BDB8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3" y="1281"/>
              <a:ext cx="23" cy="24"/>
            </a:xfrm>
            <a:prstGeom prst="ellipse">
              <a:avLst/>
            </a:pr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4678" name="Freeform 114">
              <a:extLst>
                <a:ext uri="{FF2B5EF4-FFF2-40B4-BE49-F238E27FC236}">
                  <a16:creationId xmlns:a16="http://schemas.microsoft.com/office/drawing/2014/main" id="{31A9CE2E-1B31-4D37-8773-D7CB55BF34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8" y="2651"/>
              <a:ext cx="168" cy="146"/>
            </a:xfrm>
            <a:custGeom>
              <a:avLst/>
              <a:gdLst>
                <a:gd name="T0" fmla="*/ 310 w 92"/>
                <a:gd name="T1" fmla="*/ 146 h 80"/>
                <a:gd name="T2" fmla="*/ 354 w 92"/>
                <a:gd name="T3" fmla="*/ 29 h 80"/>
                <a:gd name="T4" fmla="*/ 480 w 92"/>
                <a:gd name="T5" fmla="*/ 219 h 80"/>
                <a:gd name="T6" fmla="*/ 126 w 92"/>
                <a:gd name="T7" fmla="*/ 323 h 80"/>
                <a:gd name="T8" fmla="*/ 141 w 92"/>
                <a:gd name="T9" fmla="*/ 133 h 80"/>
                <a:gd name="T10" fmla="*/ 163 w 92"/>
                <a:gd name="T11" fmla="*/ 190 h 80"/>
                <a:gd name="T12" fmla="*/ 230 w 92"/>
                <a:gd name="T13" fmla="*/ 97 h 80"/>
                <a:gd name="T14" fmla="*/ 310 w 92"/>
                <a:gd name="T15" fmla="*/ 146 h 8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2" h="80">
                  <a:moveTo>
                    <a:pt x="51" y="24"/>
                  </a:moveTo>
                  <a:cubicBezTo>
                    <a:pt x="51" y="24"/>
                    <a:pt x="47" y="9"/>
                    <a:pt x="58" y="5"/>
                  </a:cubicBezTo>
                  <a:cubicBezTo>
                    <a:pt x="70" y="0"/>
                    <a:pt x="92" y="10"/>
                    <a:pt x="79" y="36"/>
                  </a:cubicBezTo>
                  <a:cubicBezTo>
                    <a:pt x="66" y="62"/>
                    <a:pt x="42" y="80"/>
                    <a:pt x="21" y="53"/>
                  </a:cubicBezTo>
                  <a:cubicBezTo>
                    <a:pt x="0" y="26"/>
                    <a:pt x="17" y="16"/>
                    <a:pt x="23" y="22"/>
                  </a:cubicBezTo>
                  <a:cubicBezTo>
                    <a:pt x="28" y="27"/>
                    <a:pt x="27" y="31"/>
                    <a:pt x="27" y="31"/>
                  </a:cubicBezTo>
                  <a:cubicBezTo>
                    <a:pt x="27" y="31"/>
                    <a:pt x="26" y="19"/>
                    <a:pt x="38" y="16"/>
                  </a:cubicBezTo>
                  <a:cubicBezTo>
                    <a:pt x="49" y="13"/>
                    <a:pt x="51" y="24"/>
                    <a:pt x="51" y="24"/>
                  </a:cubicBezTo>
                  <a:close/>
                </a:path>
              </a:pathLst>
            </a:custGeom>
            <a:solidFill>
              <a:srgbClr val="F9E3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79" name="Freeform 115">
              <a:extLst>
                <a:ext uri="{FF2B5EF4-FFF2-40B4-BE49-F238E27FC236}">
                  <a16:creationId xmlns:a16="http://schemas.microsoft.com/office/drawing/2014/main" id="{964967AE-77D8-4262-B6E0-FE46488CF6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7" y="2690"/>
              <a:ext cx="24" cy="25"/>
            </a:xfrm>
            <a:custGeom>
              <a:avLst/>
              <a:gdLst>
                <a:gd name="T0" fmla="*/ 24 w 13"/>
                <a:gd name="T1" fmla="*/ 0 h 14"/>
                <a:gd name="T2" fmla="*/ 81 w 13"/>
                <a:gd name="T3" fmla="*/ 80 h 14"/>
                <a:gd name="T4" fmla="*/ 0 w 13"/>
                <a:gd name="T5" fmla="*/ 7 h 14"/>
                <a:gd name="T6" fmla="*/ 24 w 13"/>
                <a:gd name="T7" fmla="*/ 0 h 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14">
                  <a:moveTo>
                    <a:pt x="4" y="0"/>
                  </a:moveTo>
                  <a:cubicBezTo>
                    <a:pt x="4" y="0"/>
                    <a:pt x="4" y="6"/>
                    <a:pt x="13" y="14"/>
                  </a:cubicBezTo>
                  <a:cubicBezTo>
                    <a:pt x="13" y="14"/>
                    <a:pt x="3" y="12"/>
                    <a:pt x="0" y="1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0" name="Freeform 116">
              <a:extLst>
                <a:ext uri="{FF2B5EF4-FFF2-40B4-BE49-F238E27FC236}">
                  <a16:creationId xmlns:a16="http://schemas.microsoft.com/office/drawing/2014/main" id="{79811F26-AC46-4C57-B067-B843086186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4" y="2704"/>
              <a:ext cx="7" cy="17"/>
            </a:xfrm>
            <a:custGeom>
              <a:avLst/>
              <a:gdLst>
                <a:gd name="T0" fmla="*/ 21 w 4"/>
                <a:gd name="T1" fmla="*/ 15 h 9"/>
                <a:gd name="T2" fmla="*/ 12 w 4"/>
                <a:gd name="T3" fmla="*/ 60 h 9"/>
                <a:gd name="T4" fmla="*/ 0 w 4"/>
                <a:gd name="T5" fmla="*/ 0 h 9"/>
                <a:gd name="T6" fmla="*/ 21 w 4"/>
                <a:gd name="T7" fmla="*/ 15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9">
                  <a:moveTo>
                    <a:pt x="4" y="2"/>
                  </a:moveTo>
                  <a:cubicBezTo>
                    <a:pt x="4" y="2"/>
                    <a:pt x="4" y="4"/>
                    <a:pt x="2" y="9"/>
                  </a:cubicBezTo>
                  <a:cubicBezTo>
                    <a:pt x="2" y="9"/>
                    <a:pt x="0" y="5"/>
                    <a:pt x="0" y="0"/>
                  </a:cubicBezTo>
                  <a:lnTo>
                    <a:pt x="4" y="2"/>
                  </a:ln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1" name="Oval 117">
              <a:extLst>
                <a:ext uri="{FF2B5EF4-FFF2-40B4-BE49-F238E27FC236}">
                  <a16:creationId xmlns:a16="http://schemas.microsoft.com/office/drawing/2014/main" id="{E83E7170-0CF6-41FE-83CE-F1123C1A41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4" y="2704"/>
              <a:ext cx="16" cy="17"/>
            </a:xfrm>
            <a:prstGeom prst="ellipse">
              <a:avLst/>
            </a:pr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4682" name="Freeform 118">
              <a:extLst>
                <a:ext uri="{FF2B5EF4-FFF2-40B4-BE49-F238E27FC236}">
                  <a16:creationId xmlns:a16="http://schemas.microsoft.com/office/drawing/2014/main" id="{A6AAFE97-7E32-48BF-9652-409F9A6755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8" y="2651"/>
              <a:ext cx="168" cy="146"/>
            </a:xfrm>
            <a:custGeom>
              <a:avLst/>
              <a:gdLst>
                <a:gd name="T0" fmla="*/ 310 w 92"/>
                <a:gd name="T1" fmla="*/ 146 h 80"/>
                <a:gd name="T2" fmla="*/ 354 w 92"/>
                <a:gd name="T3" fmla="*/ 29 h 80"/>
                <a:gd name="T4" fmla="*/ 480 w 92"/>
                <a:gd name="T5" fmla="*/ 219 h 80"/>
                <a:gd name="T6" fmla="*/ 126 w 92"/>
                <a:gd name="T7" fmla="*/ 323 h 80"/>
                <a:gd name="T8" fmla="*/ 141 w 92"/>
                <a:gd name="T9" fmla="*/ 133 h 80"/>
                <a:gd name="T10" fmla="*/ 163 w 92"/>
                <a:gd name="T11" fmla="*/ 190 h 80"/>
                <a:gd name="T12" fmla="*/ 230 w 92"/>
                <a:gd name="T13" fmla="*/ 97 h 80"/>
                <a:gd name="T14" fmla="*/ 310 w 92"/>
                <a:gd name="T15" fmla="*/ 146 h 8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2" h="80">
                  <a:moveTo>
                    <a:pt x="51" y="24"/>
                  </a:moveTo>
                  <a:cubicBezTo>
                    <a:pt x="51" y="24"/>
                    <a:pt x="47" y="9"/>
                    <a:pt x="58" y="5"/>
                  </a:cubicBezTo>
                  <a:cubicBezTo>
                    <a:pt x="70" y="0"/>
                    <a:pt x="92" y="10"/>
                    <a:pt x="79" y="36"/>
                  </a:cubicBezTo>
                  <a:cubicBezTo>
                    <a:pt x="66" y="62"/>
                    <a:pt x="42" y="80"/>
                    <a:pt x="21" y="53"/>
                  </a:cubicBezTo>
                  <a:cubicBezTo>
                    <a:pt x="0" y="26"/>
                    <a:pt x="17" y="16"/>
                    <a:pt x="23" y="22"/>
                  </a:cubicBezTo>
                  <a:cubicBezTo>
                    <a:pt x="28" y="27"/>
                    <a:pt x="27" y="31"/>
                    <a:pt x="27" y="31"/>
                  </a:cubicBezTo>
                  <a:cubicBezTo>
                    <a:pt x="27" y="31"/>
                    <a:pt x="26" y="19"/>
                    <a:pt x="38" y="16"/>
                  </a:cubicBezTo>
                  <a:cubicBezTo>
                    <a:pt x="49" y="13"/>
                    <a:pt x="51" y="24"/>
                    <a:pt x="51" y="24"/>
                  </a:cubicBezTo>
                  <a:close/>
                </a:path>
              </a:pathLst>
            </a:custGeom>
            <a:noFill/>
            <a:ln w="12700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3" name="Freeform 119">
              <a:extLst>
                <a:ext uri="{FF2B5EF4-FFF2-40B4-BE49-F238E27FC236}">
                  <a16:creationId xmlns:a16="http://schemas.microsoft.com/office/drawing/2014/main" id="{43854D9E-BFF6-4BCA-A16D-8DF9A3672E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6" y="2289"/>
              <a:ext cx="136" cy="91"/>
            </a:xfrm>
            <a:custGeom>
              <a:avLst/>
              <a:gdLst>
                <a:gd name="T0" fmla="*/ 190 w 75"/>
                <a:gd name="T1" fmla="*/ 126 h 50"/>
                <a:gd name="T2" fmla="*/ 308 w 75"/>
                <a:gd name="T3" fmla="*/ 36 h 50"/>
                <a:gd name="T4" fmla="*/ 219 w 75"/>
                <a:gd name="T5" fmla="*/ 271 h 50"/>
                <a:gd name="T6" fmla="*/ 13 w 75"/>
                <a:gd name="T7" fmla="*/ 153 h 50"/>
                <a:gd name="T8" fmla="*/ 109 w 75"/>
                <a:gd name="T9" fmla="*/ 60 h 50"/>
                <a:gd name="T10" fmla="*/ 89 w 75"/>
                <a:gd name="T11" fmla="*/ 102 h 50"/>
                <a:gd name="T12" fmla="*/ 190 w 75"/>
                <a:gd name="T13" fmla="*/ 126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5" h="50">
                  <a:moveTo>
                    <a:pt x="32" y="21"/>
                  </a:moveTo>
                  <a:cubicBezTo>
                    <a:pt x="32" y="21"/>
                    <a:pt x="28" y="0"/>
                    <a:pt x="52" y="6"/>
                  </a:cubicBezTo>
                  <a:cubicBezTo>
                    <a:pt x="75" y="13"/>
                    <a:pt x="49" y="46"/>
                    <a:pt x="37" y="45"/>
                  </a:cubicBezTo>
                  <a:cubicBezTo>
                    <a:pt x="26" y="45"/>
                    <a:pt x="3" y="50"/>
                    <a:pt x="2" y="25"/>
                  </a:cubicBezTo>
                  <a:cubicBezTo>
                    <a:pt x="0" y="1"/>
                    <a:pt x="16" y="7"/>
                    <a:pt x="18" y="10"/>
                  </a:cubicBezTo>
                  <a:cubicBezTo>
                    <a:pt x="20" y="12"/>
                    <a:pt x="15" y="17"/>
                    <a:pt x="15" y="17"/>
                  </a:cubicBezTo>
                  <a:cubicBezTo>
                    <a:pt x="15" y="17"/>
                    <a:pt x="27" y="11"/>
                    <a:pt x="32" y="21"/>
                  </a:cubicBezTo>
                  <a:close/>
                </a:path>
              </a:pathLst>
            </a:custGeom>
            <a:solidFill>
              <a:srgbClr val="F9E3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4" name="Freeform 120">
              <a:extLst>
                <a:ext uri="{FF2B5EF4-FFF2-40B4-BE49-F238E27FC236}">
                  <a16:creationId xmlns:a16="http://schemas.microsoft.com/office/drawing/2014/main" id="{DE167F49-B09B-4DBB-B16C-DE0807B6F8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0" y="2323"/>
              <a:ext cx="18" cy="22"/>
            </a:xfrm>
            <a:custGeom>
              <a:avLst/>
              <a:gdLst>
                <a:gd name="T0" fmla="*/ 23 w 10"/>
                <a:gd name="T1" fmla="*/ 0 h 12"/>
                <a:gd name="T2" fmla="*/ 58 w 10"/>
                <a:gd name="T3" fmla="*/ 73 h 12"/>
                <a:gd name="T4" fmla="*/ 0 w 10"/>
                <a:gd name="T5" fmla="*/ 13 h 12"/>
                <a:gd name="T6" fmla="*/ 23 w 10"/>
                <a:gd name="T7" fmla="*/ 0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12">
                  <a:moveTo>
                    <a:pt x="4" y="0"/>
                  </a:moveTo>
                  <a:cubicBezTo>
                    <a:pt x="4" y="0"/>
                    <a:pt x="3" y="6"/>
                    <a:pt x="10" y="12"/>
                  </a:cubicBezTo>
                  <a:cubicBezTo>
                    <a:pt x="10" y="12"/>
                    <a:pt x="2" y="9"/>
                    <a:pt x="0" y="2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5" name="Freeform 121">
              <a:extLst>
                <a:ext uri="{FF2B5EF4-FFF2-40B4-BE49-F238E27FC236}">
                  <a16:creationId xmlns:a16="http://schemas.microsoft.com/office/drawing/2014/main" id="{50B0A6AE-4705-4DED-8B6E-2AFC867DA6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2" y="2316"/>
              <a:ext cx="13" cy="20"/>
            </a:xfrm>
            <a:custGeom>
              <a:avLst/>
              <a:gdLst>
                <a:gd name="T0" fmla="*/ 45 w 7"/>
                <a:gd name="T1" fmla="*/ 24 h 11"/>
                <a:gd name="T2" fmla="*/ 45 w 7"/>
                <a:gd name="T3" fmla="*/ 24 h 11"/>
                <a:gd name="T4" fmla="*/ 32 w 7"/>
                <a:gd name="T5" fmla="*/ 65 h 11"/>
                <a:gd name="T6" fmla="*/ 32 w 7"/>
                <a:gd name="T7" fmla="*/ 0 h 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11">
                  <a:moveTo>
                    <a:pt x="7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6" y="4"/>
                    <a:pt x="4" y="7"/>
                    <a:pt x="5" y="11"/>
                  </a:cubicBezTo>
                  <a:cubicBezTo>
                    <a:pt x="5" y="11"/>
                    <a:pt x="0" y="3"/>
                    <a:pt x="5" y="0"/>
                  </a:cubicBezTo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6" name="Oval 122">
              <a:extLst>
                <a:ext uri="{FF2B5EF4-FFF2-40B4-BE49-F238E27FC236}">
                  <a16:creationId xmlns:a16="http://schemas.microsoft.com/office/drawing/2014/main" id="{DFF628A3-86E5-4650-9D57-430F5F38A2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3" y="2336"/>
              <a:ext cx="14" cy="15"/>
            </a:xfrm>
            <a:prstGeom prst="ellipse">
              <a:avLst/>
            </a:pr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4687" name="Freeform 123">
              <a:extLst>
                <a:ext uri="{FF2B5EF4-FFF2-40B4-BE49-F238E27FC236}">
                  <a16:creationId xmlns:a16="http://schemas.microsoft.com/office/drawing/2014/main" id="{F4CC112F-3DF9-45B7-B25E-FE7BE8C11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6" y="2289"/>
              <a:ext cx="136" cy="91"/>
            </a:xfrm>
            <a:custGeom>
              <a:avLst/>
              <a:gdLst>
                <a:gd name="T0" fmla="*/ 190 w 75"/>
                <a:gd name="T1" fmla="*/ 126 h 50"/>
                <a:gd name="T2" fmla="*/ 308 w 75"/>
                <a:gd name="T3" fmla="*/ 36 h 50"/>
                <a:gd name="T4" fmla="*/ 219 w 75"/>
                <a:gd name="T5" fmla="*/ 271 h 50"/>
                <a:gd name="T6" fmla="*/ 13 w 75"/>
                <a:gd name="T7" fmla="*/ 153 h 50"/>
                <a:gd name="T8" fmla="*/ 109 w 75"/>
                <a:gd name="T9" fmla="*/ 60 h 50"/>
                <a:gd name="T10" fmla="*/ 89 w 75"/>
                <a:gd name="T11" fmla="*/ 102 h 50"/>
                <a:gd name="T12" fmla="*/ 190 w 75"/>
                <a:gd name="T13" fmla="*/ 126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5" h="50">
                  <a:moveTo>
                    <a:pt x="32" y="21"/>
                  </a:moveTo>
                  <a:cubicBezTo>
                    <a:pt x="32" y="21"/>
                    <a:pt x="28" y="0"/>
                    <a:pt x="52" y="6"/>
                  </a:cubicBezTo>
                  <a:cubicBezTo>
                    <a:pt x="75" y="13"/>
                    <a:pt x="49" y="46"/>
                    <a:pt x="37" y="45"/>
                  </a:cubicBezTo>
                  <a:cubicBezTo>
                    <a:pt x="26" y="45"/>
                    <a:pt x="3" y="50"/>
                    <a:pt x="2" y="25"/>
                  </a:cubicBezTo>
                  <a:cubicBezTo>
                    <a:pt x="0" y="1"/>
                    <a:pt x="16" y="7"/>
                    <a:pt x="18" y="10"/>
                  </a:cubicBezTo>
                  <a:cubicBezTo>
                    <a:pt x="20" y="12"/>
                    <a:pt x="15" y="17"/>
                    <a:pt x="15" y="17"/>
                  </a:cubicBezTo>
                  <a:cubicBezTo>
                    <a:pt x="15" y="17"/>
                    <a:pt x="27" y="11"/>
                    <a:pt x="32" y="21"/>
                  </a:cubicBezTo>
                  <a:close/>
                </a:path>
              </a:pathLst>
            </a:custGeom>
            <a:noFill/>
            <a:ln w="12700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8" name="Freeform 124">
              <a:extLst>
                <a:ext uri="{FF2B5EF4-FFF2-40B4-BE49-F238E27FC236}">
                  <a16:creationId xmlns:a16="http://schemas.microsoft.com/office/drawing/2014/main" id="{0F275121-D818-4CAE-8C09-299533E1DC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3" y="2039"/>
              <a:ext cx="13" cy="29"/>
            </a:xfrm>
            <a:custGeom>
              <a:avLst/>
              <a:gdLst>
                <a:gd name="T0" fmla="*/ 0 w 7"/>
                <a:gd name="T1" fmla="*/ 0 h 16"/>
                <a:gd name="T2" fmla="*/ 45 w 7"/>
                <a:gd name="T3" fmla="*/ 96 h 1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16">
                  <a:moveTo>
                    <a:pt x="0" y="0"/>
                  </a:moveTo>
                  <a:cubicBezTo>
                    <a:pt x="2" y="5"/>
                    <a:pt x="5" y="10"/>
                    <a:pt x="7" y="16"/>
                  </a:cubicBezTo>
                </a:path>
              </a:pathLst>
            </a:custGeom>
            <a:noFill/>
            <a:ln w="12700" cap="flat">
              <a:solidFill>
                <a:srgbClr val="FAD09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9" name="Freeform 125">
              <a:extLst>
                <a:ext uri="{FF2B5EF4-FFF2-40B4-BE49-F238E27FC236}">
                  <a16:creationId xmlns:a16="http://schemas.microsoft.com/office/drawing/2014/main" id="{A5DFF07A-1A92-421A-B67D-7E64271E35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1" y="2039"/>
              <a:ext cx="18" cy="18"/>
            </a:xfrm>
            <a:custGeom>
              <a:avLst/>
              <a:gdLst>
                <a:gd name="T0" fmla="*/ 58 w 10"/>
                <a:gd name="T1" fmla="*/ 0 h 10"/>
                <a:gd name="T2" fmla="*/ 0 w 10"/>
                <a:gd name="T3" fmla="*/ 58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" h="10">
                  <a:moveTo>
                    <a:pt x="10" y="0"/>
                  </a:moveTo>
                  <a:cubicBezTo>
                    <a:pt x="7" y="4"/>
                    <a:pt x="3" y="6"/>
                    <a:pt x="0" y="10"/>
                  </a:cubicBezTo>
                </a:path>
              </a:pathLst>
            </a:custGeom>
            <a:noFill/>
            <a:ln w="12700" cap="flat">
              <a:solidFill>
                <a:srgbClr val="FAD09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0" name="Freeform 126">
              <a:extLst>
                <a:ext uri="{FF2B5EF4-FFF2-40B4-BE49-F238E27FC236}">
                  <a16:creationId xmlns:a16="http://schemas.microsoft.com/office/drawing/2014/main" id="{C8E65BC8-7F7B-4E73-8BAE-E3ACF38209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7" y="2170"/>
              <a:ext cx="25" cy="39"/>
            </a:xfrm>
            <a:custGeom>
              <a:avLst/>
              <a:gdLst>
                <a:gd name="T0" fmla="*/ 0 w 14"/>
                <a:gd name="T1" fmla="*/ 69 h 21"/>
                <a:gd name="T2" fmla="*/ 80 w 14"/>
                <a:gd name="T3" fmla="*/ 69 h 21"/>
                <a:gd name="T4" fmla="*/ 16 w 14"/>
                <a:gd name="T5" fmla="*/ 0 h 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21">
                  <a:moveTo>
                    <a:pt x="0" y="11"/>
                  </a:moveTo>
                  <a:cubicBezTo>
                    <a:pt x="4" y="15"/>
                    <a:pt x="14" y="21"/>
                    <a:pt x="14" y="11"/>
                  </a:cubicBezTo>
                  <a:cubicBezTo>
                    <a:pt x="14" y="5"/>
                    <a:pt x="7" y="2"/>
                    <a:pt x="3" y="0"/>
                  </a:cubicBezTo>
                </a:path>
              </a:pathLst>
            </a:custGeom>
            <a:noFill/>
            <a:ln w="12700" cap="flat">
              <a:solidFill>
                <a:srgbClr val="FAD09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1" name="Freeform 127">
              <a:extLst>
                <a:ext uri="{FF2B5EF4-FFF2-40B4-BE49-F238E27FC236}">
                  <a16:creationId xmlns:a16="http://schemas.microsoft.com/office/drawing/2014/main" id="{C25E9854-6A5C-4513-98FD-B3CFA45BBB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2" y="2229"/>
              <a:ext cx="20" cy="7"/>
            </a:xfrm>
            <a:custGeom>
              <a:avLst/>
              <a:gdLst>
                <a:gd name="T0" fmla="*/ 0 w 11"/>
                <a:gd name="T1" fmla="*/ 21 h 4"/>
                <a:gd name="T2" fmla="*/ 65 w 11"/>
                <a:gd name="T3" fmla="*/ 0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" h="4">
                  <a:moveTo>
                    <a:pt x="0" y="4"/>
                  </a:moveTo>
                  <a:cubicBezTo>
                    <a:pt x="4" y="2"/>
                    <a:pt x="8" y="1"/>
                    <a:pt x="11" y="0"/>
                  </a:cubicBezTo>
                </a:path>
              </a:pathLst>
            </a:custGeom>
            <a:noFill/>
            <a:ln w="12700" cap="flat">
              <a:solidFill>
                <a:srgbClr val="FAD09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2" name="Freeform 128">
              <a:extLst>
                <a:ext uri="{FF2B5EF4-FFF2-40B4-BE49-F238E27FC236}">
                  <a16:creationId xmlns:a16="http://schemas.microsoft.com/office/drawing/2014/main" id="{7D9ED92F-9BB6-44A7-81FA-7C5E681FF4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9" y="2127"/>
              <a:ext cx="20" cy="9"/>
            </a:xfrm>
            <a:custGeom>
              <a:avLst/>
              <a:gdLst>
                <a:gd name="T0" fmla="*/ 0 w 11"/>
                <a:gd name="T1" fmla="*/ 0 h 5"/>
                <a:gd name="T2" fmla="*/ 65 w 11"/>
                <a:gd name="T3" fmla="*/ 29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" h="5">
                  <a:moveTo>
                    <a:pt x="0" y="0"/>
                  </a:moveTo>
                  <a:cubicBezTo>
                    <a:pt x="3" y="3"/>
                    <a:pt x="7" y="4"/>
                    <a:pt x="11" y="5"/>
                  </a:cubicBezTo>
                </a:path>
              </a:pathLst>
            </a:custGeom>
            <a:noFill/>
            <a:ln w="12700" cap="flat">
              <a:solidFill>
                <a:srgbClr val="FAD09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3" name="Freeform 129">
              <a:extLst>
                <a:ext uri="{FF2B5EF4-FFF2-40B4-BE49-F238E27FC236}">
                  <a16:creationId xmlns:a16="http://schemas.microsoft.com/office/drawing/2014/main" id="{8144D4E0-553C-4BF7-AF7D-578C02028B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2" y="2167"/>
              <a:ext cx="11" cy="20"/>
            </a:xfrm>
            <a:custGeom>
              <a:avLst/>
              <a:gdLst>
                <a:gd name="T0" fmla="*/ 37 w 6"/>
                <a:gd name="T1" fmla="*/ 0 h 11"/>
                <a:gd name="T2" fmla="*/ 0 w 6"/>
                <a:gd name="T3" fmla="*/ 65 h 1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11">
                  <a:moveTo>
                    <a:pt x="6" y="0"/>
                  </a:moveTo>
                  <a:cubicBezTo>
                    <a:pt x="2" y="1"/>
                    <a:pt x="1" y="7"/>
                    <a:pt x="0" y="11"/>
                  </a:cubicBezTo>
                </a:path>
              </a:pathLst>
            </a:custGeom>
            <a:noFill/>
            <a:ln w="12700" cap="flat">
              <a:solidFill>
                <a:srgbClr val="FAD09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4" name="Freeform 130">
              <a:extLst>
                <a:ext uri="{FF2B5EF4-FFF2-40B4-BE49-F238E27FC236}">
                  <a16:creationId xmlns:a16="http://schemas.microsoft.com/office/drawing/2014/main" id="{34F23120-BFD4-4622-829E-84724BE06B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2" y="2161"/>
              <a:ext cx="15" cy="15"/>
            </a:xfrm>
            <a:custGeom>
              <a:avLst/>
              <a:gdLst>
                <a:gd name="T0" fmla="*/ 0 w 8"/>
                <a:gd name="T1" fmla="*/ 0 h 8"/>
                <a:gd name="T2" fmla="*/ 53 w 8"/>
                <a:gd name="T3" fmla="*/ 53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cubicBezTo>
                    <a:pt x="2" y="4"/>
                    <a:pt x="5" y="6"/>
                    <a:pt x="8" y="8"/>
                  </a:cubicBezTo>
                </a:path>
              </a:pathLst>
            </a:custGeom>
            <a:noFill/>
            <a:ln w="12700" cap="flat">
              <a:solidFill>
                <a:srgbClr val="FAD09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5" name="Freeform 131">
              <a:extLst>
                <a:ext uri="{FF2B5EF4-FFF2-40B4-BE49-F238E27FC236}">
                  <a16:creationId xmlns:a16="http://schemas.microsoft.com/office/drawing/2014/main" id="{51B7D345-8A55-467B-B879-312FFB20D1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4" y="1965"/>
              <a:ext cx="11" cy="20"/>
            </a:xfrm>
            <a:custGeom>
              <a:avLst/>
              <a:gdLst>
                <a:gd name="T0" fmla="*/ 0 w 6"/>
                <a:gd name="T1" fmla="*/ 0 h 11"/>
                <a:gd name="T2" fmla="*/ 37 w 6"/>
                <a:gd name="T3" fmla="*/ 65 h 1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11">
                  <a:moveTo>
                    <a:pt x="0" y="0"/>
                  </a:moveTo>
                  <a:cubicBezTo>
                    <a:pt x="3" y="3"/>
                    <a:pt x="6" y="6"/>
                    <a:pt x="6" y="11"/>
                  </a:cubicBezTo>
                </a:path>
              </a:pathLst>
            </a:custGeom>
            <a:noFill/>
            <a:ln w="12700" cap="flat">
              <a:solidFill>
                <a:srgbClr val="FAD09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6" name="Freeform 132">
              <a:extLst>
                <a:ext uri="{FF2B5EF4-FFF2-40B4-BE49-F238E27FC236}">
                  <a16:creationId xmlns:a16="http://schemas.microsoft.com/office/drawing/2014/main" id="{69CAB3C0-2FC9-4F42-BEB9-83EFA224F3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4" y="2014"/>
              <a:ext cx="15" cy="3"/>
            </a:xfrm>
            <a:custGeom>
              <a:avLst/>
              <a:gdLst>
                <a:gd name="T0" fmla="*/ 0 w 8"/>
                <a:gd name="T1" fmla="*/ 0 h 2"/>
                <a:gd name="T2" fmla="*/ 53 w 8"/>
                <a:gd name="T3" fmla="*/ 8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" h="2">
                  <a:moveTo>
                    <a:pt x="0" y="0"/>
                  </a:moveTo>
                  <a:cubicBezTo>
                    <a:pt x="3" y="1"/>
                    <a:pt x="5" y="2"/>
                    <a:pt x="8" y="2"/>
                  </a:cubicBezTo>
                </a:path>
              </a:pathLst>
            </a:custGeom>
            <a:noFill/>
            <a:ln w="12700" cap="flat">
              <a:solidFill>
                <a:srgbClr val="FAD09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7" name="Freeform 133">
              <a:extLst>
                <a:ext uri="{FF2B5EF4-FFF2-40B4-BE49-F238E27FC236}">
                  <a16:creationId xmlns:a16="http://schemas.microsoft.com/office/drawing/2014/main" id="{9585928B-7952-404C-8B63-307143006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6" y="1974"/>
              <a:ext cx="4" cy="25"/>
            </a:xfrm>
            <a:custGeom>
              <a:avLst/>
              <a:gdLst>
                <a:gd name="T0" fmla="*/ 16 w 2"/>
                <a:gd name="T1" fmla="*/ 0 h 14"/>
                <a:gd name="T2" fmla="*/ 0 w 2"/>
                <a:gd name="T3" fmla="*/ 80 h 1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14">
                  <a:moveTo>
                    <a:pt x="2" y="0"/>
                  </a:moveTo>
                  <a:cubicBezTo>
                    <a:pt x="2" y="4"/>
                    <a:pt x="0" y="9"/>
                    <a:pt x="0" y="14"/>
                  </a:cubicBezTo>
                </a:path>
              </a:pathLst>
            </a:custGeom>
            <a:noFill/>
            <a:ln w="12700" cap="flat">
              <a:solidFill>
                <a:srgbClr val="FAD09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8" name="Freeform 134">
              <a:extLst>
                <a:ext uri="{FF2B5EF4-FFF2-40B4-BE49-F238E27FC236}">
                  <a16:creationId xmlns:a16="http://schemas.microsoft.com/office/drawing/2014/main" id="{70FC5AB1-2595-4AA3-AB1C-5BC6AC351D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6" y="2141"/>
              <a:ext cx="37" cy="24"/>
            </a:xfrm>
            <a:custGeom>
              <a:avLst/>
              <a:gdLst>
                <a:gd name="T0" fmla="*/ 20 w 20"/>
                <a:gd name="T1" fmla="*/ 68 h 13"/>
                <a:gd name="T2" fmla="*/ 104 w 20"/>
                <a:gd name="T3" fmla="*/ 24 h 13"/>
                <a:gd name="T4" fmla="*/ 0 w 20"/>
                <a:gd name="T5" fmla="*/ 0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13">
                  <a:moveTo>
                    <a:pt x="3" y="11"/>
                  </a:moveTo>
                  <a:cubicBezTo>
                    <a:pt x="8" y="13"/>
                    <a:pt x="20" y="11"/>
                    <a:pt x="16" y="4"/>
                  </a:cubicBezTo>
                  <a:cubicBezTo>
                    <a:pt x="14" y="0"/>
                    <a:pt x="4" y="1"/>
                    <a:pt x="0" y="0"/>
                  </a:cubicBezTo>
                </a:path>
              </a:pathLst>
            </a:custGeom>
            <a:noFill/>
            <a:ln w="12700" cap="flat">
              <a:solidFill>
                <a:srgbClr val="FAD09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9" name="Freeform 135">
              <a:extLst>
                <a:ext uri="{FF2B5EF4-FFF2-40B4-BE49-F238E27FC236}">
                  <a16:creationId xmlns:a16="http://schemas.microsoft.com/office/drawing/2014/main" id="{4E2F0E0B-24D3-4E7C-BD5A-564A511803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3" y="2077"/>
              <a:ext cx="20" cy="26"/>
            </a:xfrm>
            <a:custGeom>
              <a:avLst/>
              <a:gdLst>
                <a:gd name="T0" fmla="*/ 0 w 11"/>
                <a:gd name="T1" fmla="*/ 89 h 14"/>
                <a:gd name="T2" fmla="*/ 65 w 11"/>
                <a:gd name="T3" fmla="*/ 0 h 1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" h="14">
                  <a:moveTo>
                    <a:pt x="0" y="14"/>
                  </a:moveTo>
                  <a:cubicBezTo>
                    <a:pt x="0" y="10"/>
                    <a:pt x="7" y="3"/>
                    <a:pt x="11" y="0"/>
                  </a:cubicBezTo>
                </a:path>
              </a:pathLst>
            </a:custGeom>
            <a:noFill/>
            <a:ln w="12700" cap="flat">
              <a:solidFill>
                <a:srgbClr val="FAD09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00" name="Freeform 136">
              <a:extLst>
                <a:ext uri="{FF2B5EF4-FFF2-40B4-BE49-F238E27FC236}">
                  <a16:creationId xmlns:a16="http://schemas.microsoft.com/office/drawing/2014/main" id="{28E6C4A4-9F2F-4B76-822B-3AAF117F2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0" y="2094"/>
              <a:ext cx="7" cy="25"/>
            </a:xfrm>
            <a:custGeom>
              <a:avLst/>
              <a:gdLst>
                <a:gd name="T0" fmla="*/ 7 w 4"/>
                <a:gd name="T1" fmla="*/ 0 h 14"/>
                <a:gd name="T2" fmla="*/ 0 w 4"/>
                <a:gd name="T3" fmla="*/ 80 h 1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14">
                  <a:moveTo>
                    <a:pt x="1" y="0"/>
                  </a:moveTo>
                  <a:cubicBezTo>
                    <a:pt x="4" y="5"/>
                    <a:pt x="2" y="10"/>
                    <a:pt x="0" y="14"/>
                  </a:cubicBezTo>
                </a:path>
              </a:pathLst>
            </a:custGeom>
            <a:noFill/>
            <a:ln w="12700" cap="flat">
              <a:solidFill>
                <a:srgbClr val="FAD09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01" name="Freeform 137">
              <a:extLst>
                <a:ext uri="{FF2B5EF4-FFF2-40B4-BE49-F238E27FC236}">
                  <a16:creationId xmlns:a16="http://schemas.microsoft.com/office/drawing/2014/main" id="{B3E207AF-AFCD-498F-9778-715DCD0B7C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1" y="2178"/>
              <a:ext cx="11" cy="25"/>
            </a:xfrm>
            <a:custGeom>
              <a:avLst/>
              <a:gdLst>
                <a:gd name="T0" fmla="*/ 37 w 6"/>
                <a:gd name="T1" fmla="*/ 0 h 14"/>
                <a:gd name="T2" fmla="*/ 0 w 6"/>
                <a:gd name="T3" fmla="*/ 80 h 1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14">
                  <a:moveTo>
                    <a:pt x="6" y="0"/>
                  </a:moveTo>
                  <a:cubicBezTo>
                    <a:pt x="4" y="4"/>
                    <a:pt x="1" y="9"/>
                    <a:pt x="0" y="14"/>
                  </a:cubicBezTo>
                </a:path>
              </a:pathLst>
            </a:custGeom>
            <a:noFill/>
            <a:ln w="12700" cap="flat">
              <a:solidFill>
                <a:srgbClr val="FAD09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02" name="Freeform 138">
              <a:extLst>
                <a:ext uri="{FF2B5EF4-FFF2-40B4-BE49-F238E27FC236}">
                  <a16:creationId xmlns:a16="http://schemas.microsoft.com/office/drawing/2014/main" id="{6B98646C-75F3-4367-8A47-10CA480936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4" y="2207"/>
              <a:ext cx="33" cy="29"/>
            </a:xfrm>
            <a:custGeom>
              <a:avLst/>
              <a:gdLst>
                <a:gd name="T0" fmla="*/ 0 w 18"/>
                <a:gd name="T1" fmla="*/ 44 h 16"/>
                <a:gd name="T2" fmla="*/ 105 w 18"/>
                <a:gd name="T3" fmla="*/ 49 h 16"/>
                <a:gd name="T4" fmla="*/ 20 w 18"/>
                <a:gd name="T5" fmla="*/ 96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" h="16">
                  <a:moveTo>
                    <a:pt x="0" y="7"/>
                  </a:moveTo>
                  <a:cubicBezTo>
                    <a:pt x="4" y="5"/>
                    <a:pt x="17" y="0"/>
                    <a:pt x="17" y="8"/>
                  </a:cubicBezTo>
                  <a:cubicBezTo>
                    <a:pt x="18" y="13"/>
                    <a:pt x="5" y="15"/>
                    <a:pt x="3" y="16"/>
                  </a:cubicBezTo>
                </a:path>
              </a:pathLst>
            </a:custGeom>
            <a:noFill/>
            <a:ln w="12700" cap="flat">
              <a:solidFill>
                <a:srgbClr val="FAD09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03" name="Freeform 139">
              <a:extLst>
                <a:ext uri="{FF2B5EF4-FFF2-40B4-BE49-F238E27FC236}">
                  <a16:creationId xmlns:a16="http://schemas.microsoft.com/office/drawing/2014/main" id="{E056C654-2298-4228-8280-5A584F0B9C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" y="1252"/>
              <a:ext cx="266" cy="181"/>
            </a:xfrm>
            <a:custGeom>
              <a:avLst/>
              <a:gdLst>
                <a:gd name="T0" fmla="*/ 448 w 146"/>
                <a:gd name="T1" fmla="*/ 338 h 99"/>
                <a:gd name="T2" fmla="*/ 392 w 146"/>
                <a:gd name="T3" fmla="*/ 367 h 99"/>
                <a:gd name="T4" fmla="*/ 279 w 146"/>
                <a:gd name="T5" fmla="*/ 517 h 99"/>
                <a:gd name="T6" fmla="*/ 89 w 146"/>
                <a:gd name="T7" fmla="*/ 161 h 99"/>
                <a:gd name="T8" fmla="*/ 344 w 146"/>
                <a:gd name="T9" fmla="*/ 53 h 99"/>
                <a:gd name="T10" fmla="*/ 537 w 146"/>
                <a:gd name="T11" fmla="*/ 68 h 99"/>
                <a:gd name="T12" fmla="*/ 780 w 146"/>
                <a:gd name="T13" fmla="*/ 294 h 99"/>
                <a:gd name="T14" fmla="*/ 811 w 146"/>
                <a:gd name="T15" fmla="*/ 561 h 99"/>
                <a:gd name="T16" fmla="*/ 661 w 146"/>
                <a:gd name="T17" fmla="*/ 552 h 99"/>
                <a:gd name="T18" fmla="*/ 610 w 146"/>
                <a:gd name="T19" fmla="*/ 569 h 99"/>
                <a:gd name="T20" fmla="*/ 532 w 146"/>
                <a:gd name="T21" fmla="*/ 589 h 99"/>
                <a:gd name="T22" fmla="*/ 537 w 146"/>
                <a:gd name="T23" fmla="*/ 508 h 99"/>
                <a:gd name="T24" fmla="*/ 574 w 146"/>
                <a:gd name="T25" fmla="*/ 495 h 99"/>
                <a:gd name="T26" fmla="*/ 514 w 146"/>
                <a:gd name="T27" fmla="*/ 477 h 99"/>
                <a:gd name="T28" fmla="*/ 457 w 146"/>
                <a:gd name="T29" fmla="*/ 517 h 99"/>
                <a:gd name="T30" fmla="*/ 441 w 146"/>
                <a:gd name="T31" fmla="*/ 464 h 99"/>
                <a:gd name="T32" fmla="*/ 448 w 146"/>
                <a:gd name="T33" fmla="*/ 338 h 9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6" h="99">
                  <a:moveTo>
                    <a:pt x="74" y="55"/>
                  </a:moveTo>
                  <a:cubicBezTo>
                    <a:pt x="74" y="55"/>
                    <a:pt x="72" y="64"/>
                    <a:pt x="65" y="60"/>
                  </a:cubicBezTo>
                  <a:cubicBezTo>
                    <a:pt x="65" y="60"/>
                    <a:pt x="72" y="82"/>
                    <a:pt x="46" y="85"/>
                  </a:cubicBezTo>
                  <a:cubicBezTo>
                    <a:pt x="20" y="87"/>
                    <a:pt x="0" y="39"/>
                    <a:pt x="15" y="26"/>
                  </a:cubicBezTo>
                  <a:cubicBezTo>
                    <a:pt x="30" y="13"/>
                    <a:pt x="41" y="7"/>
                    <a:pt x="57" y="9"/>
                  </a:cubicBezTo>
                  <a:cubicBezTo>
                    <a:pt x="73" y="11"/>
                    <a:pt x="74" y="0"/>
                    <a:pt x="89" y="11"/>
                  </a:cubicBezTo>
                  <a:cubicBezTo>
                    <a:pt x="103" y="22"/>
                    <a:pt x="124" y="36"/>
                    <a:pt x="129" y="48"/>
                  </a:cubicBezTo>
                  <a:cubicBezTo>
                    <a:pt x="134" y="60"/>
                    <a:pt x="146" y="91"/>
                    <a:pt x="134" y="92"/>
                  </a:cubicBezTo>
                  <a:cubicBezTo>
                    <a:pt x="121" y="94"/>
                    <a:pt x="109" y="90"/>
                    <a:pt x="109" y="90"/>
                  </a:cubicBezTo>
                  <a:cubicBezTo>
                    <a:pt x="109" y="90"/>
                    <a:pt x="103" y="90"/>
                    <a:pt x="101" y="93"/>
                  </a:cubicBezTo>
                  <a:cubicBezTo>
                    <a:pt x="98" y="96"/>
                    <a:pt x="91" y="99"/>
                    <a:pt x="88" y="96"/>
                  </a:cubicBezTo>
                  <a:cubicBezTo>
                    <a:pt x="85" y="94"/>
                    <a:pt x="85" y="83"/>
                    <a:pt x="89" y="83"/>
                  </a:cubicBezTo>
                  <a:cubicBezTo>
                    <a:pt x="94" y="83"/>
                    <a:pt x="95" y="81"/>
                    <a:pt x="95" y="81"/>
                  </a:cubicBezTo>
                  <a:cubicBezTo>
                    <a:pt x="95" y="81"/>
                    <a:pt x="84" y="82"/>
                    <a:pt x="85" y="78"/>
                  </a:cubicBezTo>
                  <a:cubicBezTo>
                    <a:pt x="85" y="78"/>
                    <a:pt x="81" y="86"/>
                    <a:pt x="76" y="85"/>
                  </a:cubicBezTo>
                  <a:cubicBezTo>
                    <a:pt x="72" y="84"/>
                    <a:pt x="71" y="78"/>
                    <a:pt x="73" y="76"/>
                  </a:cubicBezTo>
                  <a:cubicBezTo>
                    <a:pt x="75" y="74"/>
                    <a:pt x="74" y="55"/>
                    <a:pt x="74" y="55"/>
                  </a:cubicBezTo>
                  <a:close/>
                </a:path>
              </a:pathLst>
            </a:custGeom>
            <a:solidFill>
              <a:srgbClr val="F9E3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04" name="Freeform 140">
              <a:extLst>
                <a:ext uri="{FF2B5EF4-FFF2-40B4-BE49-F238E27FC236}">
                  <a16:creationId xmlns:a16="http://schemas.microsoft.com/office/drawing/2014/main" id="{E01B79DA-B6DE-41A0-AD93-E568F7F57D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1" y="1329"/>
              <a:ext cx="20" cy="67"/>
            </a:xfrm>
            <a:custGeom>
              <a:avLst/>
              <a:gdLst>
                <a:gd name="T0" fmla="*/ 0 w 11"/>
                <a:gd name="T1" fmla="*/ 219 h 37"/>
                <a:gd name="T2" fmla="*/ 0 w 11"/>
                <a:gd name="T3" fmla="*/ 0 h 37"/>
                <a:gd name="T4" fmla="*/ 16 w 11"/>
                <a:gd name="T5" fmla="*/ 219 h 37"/>
                <a:gd name="T6" fmla="*/ 0 w 11"/>
                <a:gd name="T7" fmla="*/ 219 h 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" h="37">
                  <a:moveTo>
                    <a:pt x="0" y="37"/>
                  </a:moveTo>
                  <a:cubicBezTo>
                    <a:pt x="0" y="37"/>
                    <a:pt x="9" y="19"/>
                    <a:pt x="0" y="0"/>
                  </a:cubicBezTo>
                  <a:cubicBezTo>
                    <a:pt x="11" y="12"/>
                    <a:pt x="3" y="37"/>
                    <a:pt x="3" y="37"/>
                  </a:cubicBezTo>
                  <a:lnTo>
                    <a:pt x="0" y="37"/>
                  </a:ln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05" name="Freeform 141">
              <a:extLst>
                <a:ext uri="{FF2B5EF4-FFF2-40B4-BE49-F238E27FC236}">
                  <a16:creationId xmlns:a16="http://schemas.microsoft.com/office/drawing/2014/main" id="{A4129F2C-7373-4A72-80C7-CCF5A436AF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9" y="1367"/>
              <a:ext cx="28" cy="38"/>
            </a:xfrm>
            <a:custGeom>
              <a:avLst/>
              <a:gdLst>
                <a:gd name="T0" fmla="*/ 13 w 15"/>
                <a:gd name="T1" fmla="*/ 94 h 21"/>
                <a:gd name="T2" fmla="*/ 97 w 15"/>
                <a:gd name="T3" fmla="*/ 0 h 21"/>
                <a:gd name="T4" fmla="*/ 0 w 15"/>
                <a:gd name="T5" fmla="*/ 125 h 21"/>
                <a:gd name="T6" fmla="*/ 13 w 15"/>
                <a:gd name="T7" fmla="*/ 94 h 2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21">
                  <a:moveTo>
                    <a:pt x="2" y="16"/>
                  </a:moveTo>
                  <a:cubicBezTo>
                    <a:pt x="2" y="16"/>
                    <a:pt x="12" y="11"/>
                    <a:pt x="15" y="0"/>
                  </a:cubicBezTo>
                  <a:cubicBezTo>
                    <a:pt x="15" y="0"/>
                    <a:pt x="14" y="14"/>
                    <a:pt x="0" y="21"/>
                  </a:cubicBezTo>
                  <a:lnTo>
                    <a:pt x="2" y="16"/>
                  </a:ln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06" name="Freeform 142">
              <a:extLst>
                <a:ext uri="{FF2B5EF4-FFF2-40B4-BE49-F238E27FC236}">
                  <a16:creationId xmlns:a16="http://schemas.microsoft.com/office/drawing/2014/main" id="{1B22E4A7-E8AD-4750-8801-E74D858928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3" y="1336"/>
              <a:ext cx="25" cy="33"/>
            </a:xfrm>
            <a:custGeom>
              <a:avLst/>
              <a:gdLst>
                <a:gd name="T0" fmla="*/ 80 w 14"/>
                <a:gd name="T1" fmla="*/ 73 h 18"/>
                <a:gd name="T2" fmla="*/ 0 w 14"/>
                <a:gd name="T3" fmla="*/ 0 h 18"/>
                <a:gd name="T4" fmla="*/ 68 w 14"/>
                <a:gd name="T5" fmla="*/ 112 h 18"/>
                <a:gd name="T6" fmla="*/ 80 w 14"/>
                <a:gd name="T7" fmla="*/ 73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18">
                  <a:moveTo>
                    <a:pt x="14" y="12"/>
                  </a:moveTo>
                  <a:cubicBezTo>
                    <a:pt x="14" y="12"/>
                    <a:pt x="3" y="2"/>
                    <a:pt x="0" y="0"/>
                  </a:cubicBezTo>
                  <a:cubicBezTo>
                    <a:pt x="0" y="0"/>
                    <a:pt x="10" y="9"/>
                    <a:pt x="12" y="18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07" name="Oval 143">
              <a:extLst>
                <a:ext uri="{FF2B5EF4-FFF2-40B4-BE49-F238E27FC236}">
                  <a16:creationId xmlns:a16="http://schemas.microsoft.com/office/drawing/2014/main" id="{A644B394-10FA-4EBB-A93C-58653E1B8C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2" y="1331"/>
              <a:ext cx="18" cy="20"/>
            </a:xfrm>
            <a:prstGeom prst="ellipse">
              <a:avLst/>
            </a:pr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4708" name="Freeform 144">
              <a:extLst>
                <a:ext uri="{FF2B5EF4-FFF2-40B4-BE49-F238E27FC236}">
                  <a16:creationId xmlns:a16="http://schemas.microsoft.com/office/drawing/2014/main" id="{20791806-06CA-4688-BF67-CBBD514DA0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6" y="1320"/>
              <a:ext cx="21" cy="32"/>
            </a:xfrm>
            <a:custGeom>
              <a:avLst/>
              <a:gdLst>
                <a:gd name="T0" fmla="*/ 55 w 11"/>
                <a:gd name="T1" fmla="*/ 101 h 18"/>
                <a:gd name="T2" fmla="*/ 0 w 11"/>
                <a:gd name="T3" fmla="*/ 0 h 18"/>
                <a:gd name="T4" fmla="*/ 76 w 11"/>
                <a:gd name="T5" fmla="*/ 101 h 18"/>
                <a:gd name="T6" fmla="*/ 55 w 11"/>
                <a:gd name="T7" fmla="*/ 101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" h="18">
                  <a:moveTo>
                    <a:pt x="8" y="18"/>
                  </a:moveTo>
                  <a:cubicBezTo>
                    <a:pt x="8" y="18"/>
                    <a:pt x="6" y="7"/>
                    <a:pt x="0" y="0"/>
                  </a:cubicBezTo>
                  <a:cubicBezTo>
                    <a:pt x="0" y="0"/>
                    <a:pt x="10" y="8"/>
                    <a:pt x="11" y="18"/>
                  </a:cubicBezTo>
                  <a:lnTo>
                    <a:pt x="8" y="18"/>
                  </a:ln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09" name="Freeform 145">
              <a:extLst>
                <a:ext uri="{FF2B5EF4-FFF2-40B4-BE49-F238E27FC236}">
                  <a16:creationId xmlns:a16="http://schemas.microsoft.com/office/drawing/2014/main" id="{CF49E9C4-FA45-476E-8527-F3E16834DF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5" y="1394"/>
              <a:ext cx="31" cy="24"/>
            </a:xfrm>
            <a:custGeom>
              <a:avLst/>
              <a:gdLst>
                <a:gd name="T0" fmla="*/ 0 w 17"/>
                <a:gd name="T1" fmla="*/ 61 h 13"/>
                <a:gd name="T2" fmla="*/ 104 w 17"/>
                <a:gd name="T3" fmla="*/ 0 h 13"/>
                <a:gd name="T4" fmla="*/ 7 w 17"/>
                <a:gd name="T5" fmla="*/ 81 h 13"/>
                <a:gd name="T6" fmla="*/ 0 w 17"/>
                <a:gd name="T7" fmla="*/ 61 h 1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13">
                  <a:moveTo>
                    <a:pt x="0" y="10"/>
                  </a:moveTo>
                  <a:cubicBezTo>
                    <a:pt x="0" y="10"/>
                    <a:pt x="9" y="10"/>
                    <a:pt x="17" y="0"/>
                  </a:cubicBezTo>
                  <a:cubicBezTo>
                    <a:pt x="17" y="0"/>
                    <a:pt x="10" y="11"/>
                    <a:pt x="1" y="13"/>
                  </a:cubicBezTo>
                  <a:lnTo>
                    <a:pt x="0" y="10"/>
                  </a:ln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10" name="Freeform 146">
              <a:extLst>
                <a:ext uri="{FF2B5EF4-FFF2-40B4-BE49-F238E27FC236}">
                  <a16:creationId xmlns:a16="http://schemas.microsoft.com/office/drawing/2014/main" id="{1BDDB2CD-1D40-4217-B4E8-113425829E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" y="1252"/>
              <a:ext cx="266" cy="181"/>
            </a:xfrm>
            <a:custGeom>
              <a:avLst/>
              <a:gdLst>
                <a:gd name="T0" fmla="*/ 448 w 146"/>
                <a:gd name="T1" fmla="*/ 338 h 99"/>
                <a:gd name="T2" fmla="*/ 392 w 146"/>
                <a:gd name="T3" fmla="*/ 367 h 99"/>
                <a:gd name="T4" fmla="*/ 279 w 146"/>
                <a:gd name="T5" fmla="*/ 517 h 99"/>
                <a:gd name="T6" fmla="*/ 89 w 146"/>
                <a:gd name="T7" fmla="*/ 161 h 99"/>
                <a:gd name="T8" fmla="*/ 344 w 146"/>
                <a:gd name="T9" fmla="*/ 53 h 99"/>
                <a:gd name="T10" fmla="*/ 537 w 146"/>
                <a:gd name="T11" fmla="*/ 68 h 99"/>
                <a:gd name="T12" fmla="*/ 780 w 146"/>
                <a:gd name="T13" fmla="*/ 294 h 99"/>
                <a:gd name="T14" fmla="*/ 811 w 146"/>
                <a:gd name="T15" fmla="*/ 561 h 99"/>
                <a:gd name="T16" fmla="*/ 661 w 146"/>
                <a:gd name="T17" fmla="*/ 552 h 99"/>
                <a:gd name="T18" fmla="*/ 610 w 146"/>
                <a:gd name="T19" fmla="*/ 569 h 99"/>
                <a:gd name="T20" fmla="*/ 532 w 146"/>
                <a:gd name="T21" fmla="*/ 589 h 99"/>
                <a:gd name="T22" fmla="*/ 537 w 146"/>
                <a:gd name="T23" fmla="*/ 508 h 99"/>
                <a:gd name="T24" fmla="*/ 574 w 146"/>
                <a:gd name="T25" fmla="*/ 495 h 99"/>
                <a:gd name="T26" fmla="*/ 514 w 146"/>
                <a:gd name="T27" fmla="*/ 477 h 99"/>
                <a:gd name="T28" fmla="*/ 457 w 146"/>
                <a:gd name="T29" fmla="*/ 517 h 99"/>
                <a:gd name="T30" fmla="*/ 441 w 146"/>
                <a:gd name="T31" fmla="*/ 464 h 99"/>
                <a:gd name="T32" fmla="*/ 448 w 146"/>
                <a:gd name="T33" fmla="*/ 338 h 9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6" h="99">
                  <a:moveTo>
                    <a:pt x="74" y="55"/>
                  </a:moveTo>
                  <a:cubicBezTo>
                    <a:pt x="74" y="55"/>
                    <a:pt x="72" y="64"/>
                    <a:pt x="65" y="60"/>
                  </a:cubicBezTo>
                  <a:cubicBezTo>
                    <a:pt x="65" y="60"/>
                    <a:pt x="72" y="82"/>
                    <a:pt x="46" y="85"/>
                  </a:cubicBezTo>
                  <a:cubicBezTo>
                    <a:pt x="20" y="87"/>
                    <a:pt x="0" y="39"/>
                    <a:pt x="15" y="26"/>
                  </a:cubicBezTo>
                  <a:cubicBezTo>
                    <a:pt x="30" y="13"/>
                    <a:pt x="41" y="7"/>
                    <a:pt x="57" y="9"/>
                  </a:cubicBezTo>
                  <a:cubicBezTo>
                    <a:pt x="73" y="11"/>
                    <a:pt x="74" y="0"/>
                    <a:pt x="89" y="11"/>
                  </a:cubicBezTo>
                  <a:cubicBezTo>
                    <a:pt x="103" y="22"/>
                    <a:pt x="124" y="36"/>
                    <a:pt x="129" y="48"/>
                  </a:cubicBezTo>
                  <a:cubicBezTo>
                    <a:pt x="134" y="60"/>
                    <a:pt x="146" y="91"/>
                    <a:pt x="134" y="92"/>
                  </a:cubicBezTo>
                  <a:cubicBezTo>
                    <a:pt x="121" y="94"/>
                    <a:pt x="109" y="90"/>
                    <a:pt x="109" y="90"/>
                  </a:cubicBezTo>
                  <a:cubicBezTo>
                    <a:pt x="109" y="90"/>
                    <a:pt x="103" y="90"/>
                    <a:pt x="101" y="93"/>
                  </a:cubicBezTo>
                  <a:cubicBezTo>
                    <a:pt x="98" y="96"/>
                    <a:pt x="91" y="99"/>
                    <a:pt x="88" y="96"/>
                  </a:cubicBezTo>
                  <a:cubicBezTo>
                    <a:pt x="85" y="94"/>
                    <a:pt x="85" y="83"/>
                    <a:pt x="89" y="83"/>
                  </a:cubicBezTo>
                  <a:cubicBezTo>
                    <a:pt x="94" y="83"/>
                    <a:pt x="95" y="81"/>
                    <a:pt x="95" y="81"/>
                  </a:cubicBezTo>
                  <a:cubicBezTo>
                    <a:pt x="95" y="81"/>
                    <a:pt x="84" y="82"/>
                    <a:pt x="85" y="78"/>
                  </a:cubicBezTo>
                  <a:cubicBezTo>
                    <a:pt x="85" y="78"/>
                    <a:pt x="81" y="86"/>
                    <a:pt x="76" y="85"/>
                  </a:cubicBezTo>
                  <a:cubicBezTo>
                    <a:pt x="72" y="84"/>
                    <a:pt x="71" y="78"/>
                    <a:pt x="73" y="76"/>
                  </a:cubicBezTo>
                  <a:cubicBezTo>
                    <a:pt x="75" y="74"/>
                    <a:pt x="74" y="55"/>
                    <a:pt x="74" y="55"/>
                  </a:cubicBezTo>
                  <a:close/>
                </a:path>
              </a:pathLst>
            </a:custGeom>
            <a:noFill/>
            <a:ln w="12700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11" name="Freeform 147">
              <a:extLst>
                <a:ext uri="{FF2B5EF4-FFF2-40B4-BE49-F238E27FC236}">
                  <a16:creationId xmlns:a16="http://schemas.microsoft.com/office/drawing/2014/main" id="{28249DC5-A612-4CA4-8344-02C727B4B867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" y="1061"/>
              <a:ext cx="4224" cy="1385"/>
            </a:xfrm>
            <a:custGeom>
              <a:avLst/>
              <a:gdLst>
                <a:gd name="T0" fmla="*/ 5556 w 2322"/>
                <a:gd name="T1" fmla="*/ 1318 h 760"/>
                <a:gd name="T2" fmla="*/ 3624 w 2322"/>
                <a:gd name="T3" fmla="*/ 944 h 760"/>
                <a:gd name="T4" fmla="*/ 2132 w 2322"/>
                <a:gd name="T5" fmla="*/ 140 h 760"/>
                <a:gd name="T6" fmla="*/ 1506 w 2322"/>
                <a:gd name="T7" fmla="*/ 193 h 760"/>
                <a:gd name="T8" fmla="*/ 1277 w 2322"/>
                <a:gd name="T9" fmla="*/ 869 h 760"/>
                <a:gd name="T10" fmla="*/ 404 w 2322"/>
                <a:gd name="T11" fmla="*/ 1421 h 760"/>
                <a:gd name="T12" fmla="*/ 118 w 2322"/>
                <a:gd name="T13" fmla="*/ 2105 h 760"/>
                <a:gd name="T14" fmla="*/ 873 w 2322"/>
                <a:gd name="T15" fmla="*/ 3244 h 760"/>
                <a:gd name="T16" fmla="*/ 448 w 2322"/>
                <a:gd name="T17" fmla="*/ 4341 h 760"/>
                <a:gd name="T18" fmla="*/ 375 w 2322"/>
                <a:gd name="T19" fmla="*/ 4314 h 760"/>
                <a:gd name="T20" fmla="*/ 155 w 2322"/>
                <a:gd name="T21" fmla="*/ 3716 h 760"/>
                <a:gd name="T22" fmla="*/ 16 w 2322"/>
                <a:gd name="T23" fmla="*/ 2613 h 760"/>
                <a:gd name="T24" fmla="*/ 186 w 2322"/>
                <a:gd name="T25" fmla="*/ 1684 h 760"/>
                <a:gd name="T26" fmla="*/ 537 w 2322"/>
                <a:gd name="T27" fmla="*/ 428 h 760"/>
                <a:gd name="T28" fmla="*/ 1523 w 2322"/>
                <a:gd name="T29" fmla="*/ 86 h 760"/>
                <a:gd name="T30" fmla="*/ 2932 w 2322"/>
                <a:gd name="T31" fmla="*/ 308 h 760"/>
                <a:gd name="T32" fmla="*/ 4269 w 2322"/>
                <a:gd name="T33" fmla="*/ 538 h 760"/>
                <a:gd name="T34" fmla="*/ 5628 w 2322"/>
                <a:gd name="T35" fmla="*/ 303 h 760"/>
                <a:gd name="T36" fmla="*/ 6893 w 2322"/>
                <a:gd name="T37" fmla="*/ 290 h 760"/>
                <a:gd name="T38" fmla="*/ 8488 w 2322"/>
                <a:gd name="T39" fmla="*/ 558 h 760"/>
                <a:gd name="T40" fmla="*/ 10173 w 2322"/>
                <a:gd name="T41" fmla="*/ 436 h 760"/>
                <a:gd name="T42" fmla="*/ 11737 w 2322"/>
                <a:gd name="T43" fmla="*/ 36 h 760"/>
                <a:gd name="T44" fmla="*/ 12834 w 2322"/>
                <a:gd name="T45" fmla="*/ 303 h 760"/>
                <a:gd name="T46" fmla="*/ 13545 w 2322"/>
                <a:gd name="T47" fmla="*/ 1245 h 760"/>
                <a:gd name="T48" fmla="*/ 13840 w 2322"/>
                <a:gd name="T49" fmla="*/ 2136 h 760"/>
                <a:gd name="T50" fmla="*/ 13671 w 2322"/>
                <a:gd name="T51" fmla="*/ 3656 h 760"/>
                <a:gd name="T52" fmla="*/ 13514 w 2322"/>
                <a:gd name="T53" fmla="*/ 4314 h 760"/>
                <a:gd name="T54" fmla="*/ 13441 w 2322"/>
                <a:gd name="T55" fmla="*/ 4341 h 760"/>
                <a:gd name="T56" fmla="*/ 13558 w 2322"/>
                <a:gd name="T57" fmla="*/ 3710 h 760"/>
                <a:gd name="T58" fmla="*/ 13767 w 2322"/>
                <a:gd name="T59" fmla="*/ 2105 h 760"/>
                <a:gd name="T60" fmla="*/ 13478 w 2322"/>
                <a:gd name="T61" fmla="*/ 1421 h 760"/>
                <a:gd name="T62" fmla="*/ 12949 w 2322"/>
                <a:gd name="T63" fmla="*/ 558 h 760"/>
                <a:gd name="T64" fmla="*/ 12383 w 2322"/>
                <a:gd name="T65" fmla="*/ 193 h 760"/>
                <a:gd name="T66" fmla="*/ 11757 w 2322"/>
                <a:gd name="T67" fmla="*/ 140 h 760"/>
                <a:gd name="T68" fmla="*/ 10253 w 2322"/>
                <a:gd name="T69" fmla="*/ 521 h 760"/>
                <a:gd name="T70" fmla="*/ 8333 w 2322"/>
                <a:gd name="T71" fmla="*/ 1318 h 760"/>
                <a:gd name="T72" fmla="*/ 6916 w 2322"/>
                <a:gd name="T73" fmla="*/ 1749 h 76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322" h="760">
                  <a:moveTo>
                    <a:pt x="1149" y="289"/>
                  </a:moveTo>
                  <a:cubicBezTo>
                    <a:pt x="1044" y="284"/>
                    <a:pt x="975" y="248"/>
                    <a:pt x="923" y="218"/>
                  </a:cubicBezTo>
                  <a:cubicBezTo>
                    <a:pt x="867" y="186"/>
                    <a:pt x="767" y="158"/>
                    <a:pt x="731" y="139"/>
                  </a:cubicBezTo>
                  <a:cubicBezTo>
                    <a:pt x="695" y="120"/>
                    <a:pt x="664" y="171"/>
                    <a:pt x="602" y="156"/>
                  </a:cubicBezTo>
                  <a:cubicBezTo>
                    <a:pt x="542" y="141"/>
                    <a:pt x="571" y="116"/>
                    <a:pt x="473" y="66"/>
                  </a:cubicBezTo>
                  <a:cubicBezTo>
                    <a:pt x="407" y="32"/>
                    <a:pt x="395" y="16"/>
                    <a:pt x="354" y="23"/>
                  </a:cubicBezTo>
                  <a:cubicBezTo>
                    <a:pt x="342" y="25"/>
                    <a:pt x="301" y="30"/>
                    <a:pt x="289" y="27"/>
                  </a:cubicBezTo>
                  <a:cubicBezTo>
                    <a:pt x="277" y="23"/>
                    <a:pt x="258" y="29"/>
                    <a:pt x="250" y="32"/>
                  </a:cubicBezTo>
                  <a:cubicBezTo>
                    <a:pt x="242" y="35"/>
                    <a:pt x="240" y="50"/>
                    <a:pt x="218" y="54"/>
                  </a:cubicBezTo>
                  <a:cubicBezTo>
                    <a:pt x="196" y="58"/>
                    <a:pt x="223" y="104"/>
                    <a:pt x="212" y="144"/>
                  </a:cubicBezTo>
                  <a:cubicBezTo>
                    <a:pt x="207" y="160"/>
                    <a:pt x="188" y="194"/>
                    <a:pt x="148" y="191"/>
                  </a:cubicBezTo>
                  <a:cubicBezTo>
                    <a:pt x="119" y="190"/>
                    <a:pt x="77" y="170"/>
                    <a:pt x="67" y="235"/>
                  </a:cubicBezTo>
                  <a:cubicBezTo>
                    <a:pt x="65" y="251"/>
                    <a:pt x="51" y="273"/>
                    <a:pt x="39" y="291"/>
                  </a:cubicBezTo>
                  <a:cubicBezTo>
                    <a:pt x="27" y="309"/>
                    <a:pt x="15" y="326"/>
                    <a:pt x="20" y="348"/>
                  </a:cubicBezTo>
                  <a:cubicBezTo>
                    <a:pt x="29" y="389"/>
                    <a:pt x="25" y="417"/>
                    <a:pt x="22" y="440"/>
                  </a:cubicBezTo>
                  <a:cubicBezTo>
                    <a:pt x="10" y="535"/>
                    <a:pt x="119" y="443"/>
                    <a:pt x="145" y="536"/>
                  </a:cubicBezTo>
                  <a:cubicBezTo>
                    <a:pt x="172" y="631"/>
                    <a:pt x="75" y="616"/>
                    <a:pt x="58" y="669"/>
                  </a:cubicBezTo>
                  <a:cubicBezTo>
                    <a:pt x="52" y="687"/>
                    <a:pt x="64" y="707"/>
                    <a:pt x="74" y="717"/>
                  </a:cubicBezTo>
                  <a:cubicBezTo>
                    <a:pt x="84" y="728"/>
                    <a:pt x="89" y="754"/>
                    <a:pt x="83" y="757"/>
                  </a:cubicBezTo>
                  <a:cubicBezTo>
                    <a:pt x="77" y="760"/>
                    <a:pt x="76" y="730"/>
                    <a:pt x="62" y="713"/>
                  </a:cubicBezTo>
                  <a:cubicBezTo>
                    <a:pt x="48" y="696"/>
                    <a:pt x="45" y="678"/>
                    <a:pt x="50" y="660"/>
                  </a:cubicBezTo>
                  <a:cubicBezTo>
                    <a:pt x="55" y="642"/>
                    <a:pt x="45" y="639"/>
                    <a:pt x="26" y="614"/>
                  </a:cubicBezTo>
                  <a:cubicBezTo>
                    <a:pt x="1" y="582"/>
                    <a:pt x="14" y="531"/>
                    <a:pt x="11" y="499"/>
                  </a:cubicBezTo>
                  <a:cubicBezTo>
                    <a:pt x="8" y="466"/>
                    <a:pt x="0" y="452"/>
                    <a:pt x="3" y="432"/>
                  </a:cubicBezTo>
                  <a:cubicBezTo>
                    <a:pt x="6" y="403"/>
                    <a:pt x="12" y="374"/>
                    <a:pt x="8" y="353"/>
                  </a:cubicBezTo>
                  <a:cubicBezTo>
                    <a:pt x="4" y="332"/>
                    <a:pt x="15" y="300"/>
                    <a:pt x="31" y="278"/>
                  </a:cubicBezTo>
                  <a:cubicBezTo>
                    <a:pt x="47" y="255"/>
                    <a:pt x="42" y="236"/>
                    <a:pt x="57" y="206"/>
                  </a:cubicBezTo>
                  <a:cubicBezTo>
                    <a:pt x="76" y="167"/>
                    <a:pt x="47" y="106"/>
                    <a:pt x="89" y="71"/>
                  </a:cubicBezTo>
                  <a:cubicBezTo>
                    <a:pt x="124" y="41"/>
                    <a:pt x="139" y="58"/>
                    <a:pt x="178" y="45"/>
                  </a:cubicBezTo>
                  <a:cubicBezTo>
                    <a:pt x="226" y="29"/>
                    <a:pt x="225" y="26"/>
                    <a:pt x="253" y="14"/>
                  </a:cubicBezTo>
                  <a:cubicBezTo>
                    <a:pt x="281" y="2"/>
                    <a:pt x="319" y="12"/>
                    <a:pt x="357" y="6"/>
                  </a:cubicBezTo>
                  <a:cubicBezTo>
                    <a:pt x="395" y="0"/>
                    <a:pt x="437" y="23"/>
                    <a:pt x="487" y="51"/>
                  </a:cubicBezTo>
                  <a:cubicBezTo>
                    <a:pt x="550" y="86"/>
                    <a:pt x="576" y="13"/>
                    <a:pt x="627" y="23"/>
                  </a:cubicBezTo>
                  <a:cubicBezTo>
                    <a:pt x="680" y="34"/>
                    <a:pt x="669" y="73"/>
                    <a:pt x="709" y="89"/>
                  </a:cubicBezTo>
                  <a:cubicBezTo>
                    <a:pt x="746" y="104"/>
                    <a:pt x="780" y="139"/>
                    <a:pt x="873" y="101"/>
                  </a:cubicBezTo>
                  <a:cubicBezTo>
                    <a:pt x="891" y="94"/>
                    <a:pt x="895" y="63"/>
                    <a:pt x="935" y="50"/>
                  </a:cubicBezTo>
                  <a:cubicBezTo>
                    <a:pt x="978" y="40"/>
                    <a:pt x="1003" y="63"/>
                    <a:pt x="1028" y="59"/>
                  </a:cubicBezTo>
                  <a:cubicBezTo>
                    <a:pt x="1077" y="52"/>
                    <a:pt x="1121" y="49"/>
                    <a:pt x="1145" y="48"/>
                  </a:cubicBezTo>
                  <a:cubicBezTo>
                    <a:pt x="1191" y="48"/>
                    <a:pt x="1191" y="48"/>
                    <a:pt x="1191" y="48"/>
                  </a:cubicBezTo>
                  <a:cubicBezTo>
                    <a:pt x="1235" y="50"/>
                    <a:pt x="1324" y="57"/>
                    <a:pt x="1410" y="92"/>
                  </a:cubicBezTo>
                  <a:cubicBezTo>
                    <a:pt x="1522" y="138"/>
                    <a:pt x="1570" y="100"/>
                    <a:pt x="1610" y="84"/>
                  </a:cubicBezTo>
                  <a:cubicBezTo>
                    <a:pt x="1650" y="68"/>
                    <a:pt x="1662" y="68"/>
                    <a:pt x="1690" y="72"/>
                  </a:cubicBezTo>
                  <a:cubicBezTo>
                    <a:pt x="1718" y="76"/>
                    <a:pt x="1766" y="68"/>
                    <a:pt x="1816" y="40"/>
                  </a:cubicBezTo>
                  <a:cubicBezTo>
                    <a:pt x="1866" y="12"/>
                    <a:pt x="1912" y="0"/>
                    <a:pt x="1950" y="6"/>
                  </a:cubicBezTo>
                  <a:cubicBezTo>
                    <a:pt x="1988" y="12"/>
                    <a:pt x="2026" y="2"/>
                    <a:pt x="2054" y="14"/>
                  </a:cubicBezTo>
                  <a:cubicBezTo>
                    <a:pt x="2082" y="26"/>
                    <a:pt x="2104" y="27"/>
                    <a:pt x="2132" y="50"/>
                  </a:cubicBezTo>
                  <a:cubicBezTo>
                    <a:pt x="2142" y="58"/>
                    <a:pt x="2164" y="88"/>
                    <a:pt x="2192" y="104"/>
                  </a:cubicBezTo>
                  <a:cubicBezTo>
                    <a:pt x="2220" y="120"/>
                    <a:pt x="2240" y="174"/>
                    <a:pt x="2250" y="206"/>
                  </a:cubicBezTo>
                  <a:cubicBezTo>
                    <a:pt x="2260" y="238"/>
                    <a:pt x="2260" y="255"/>
                    <a:pt x="2275" y="278"/>
                  </a:cubicBezTo>
                  <a:cubicBezTo>
                    <a:pt x="2291" y="300"/>
                    <a:pt x="2303" y="332"/>
                    <a:pt x="2299" y="353"/>
                  </a:cubicBezTo>
                  <a:cubicBezTo>
                    <a:pt x="2295" y="374"/>
                    <a:pt x="2304" y="421"/>
                    <a:pt x="2307" y="436"/>
                  </a:cubicBezTo>
                  <a:cubicBezTo>
                    <a:pt x="2310" y="450"/>
                    <a:pt x="2322" y="539"/>
                    <a:pt x="2271" y="604"/>
                  </a:cubicBezTo>
                  <a:cubicBezTo>
                    <a:pt x="2252" y="629"/>
                    <a:pt x="2251" y="642"/>
                    <a:pt x="2256" y="660"/>
                  </a:cubicBezTo>
                  <a:cubicBezTo>
                    <a:pt x="2262" y="678"/>
                    <a:pt x="2258" y="696"/>
                    <a:pt x="2245" y="713"/>
                  </a:cubicBezTo>
                  <a:cubicBezTo>
                    <a:pt x="2231" y="730"/>
                    <a:pt x="2230" y="760"/>
                    <a:pt x="2224" y="757"/>
                  </a:cubicBezTo>
                  <a:cubicBezTo>
                    <a:pt x="2217" y="754"/>
                    <a:pt x="2223" y="728"/>
                    <a:pt x="2233" y="717"/>
                  </a:cubicBezTo>
                  <a:cubicBezTo>
                    <a:pt x="2242" y="707"/>
                    <a:pt x="2255" y="687"/>
                    <a:pt x="2248" y="669"/>
                  </a:cubicBezTo>
                  <a:cubicBezTo>
                    <a:pt x="2242" y="652"/>
                    <a:pt x="2241" y="629"/>
                    <a:pt x="2252" y="613"/>
                  </a:cubicBezTo>
                  <a:cubicBezTo>
                    <a:pt x="2264" y="596"/>
                    <a:pt x="2309" y="533"/>
                    <a:pt x="2297" y="437"/>
                  </a:cubicBezTo>
                  <a:cubicBezTo>
                    <a:pt x="2294" y="414"/>
                    <a:pt x="2278" y="389"/>
                    <a:pt x="2287" y="348"/>
                  </a:cubicBezTo>
                  <a:cubicBezTo>
                    <a:pt x="2291" y="326"/>
                    <a:pt x="2280" y="309"/>
                    <a:pt x="2268" y="291"/>
                  </a:cubicBezTo>
                  <a:cubicBezTo>
                    <a:pt x="2256" y="273"/>
                    <a:pt x="2243" y="251"/>
                    <a:pt x="2239" y="235"/>
                  </a:cubicBezTo>
                  <a:cubicBezTo>
                    <a:pt x="2236" y="219"/>
                    <a:pt x="2221" y="149"/>
                    <a:pt x="2196" y="134"/>
                  </a:cubicBezTo>
                  <a:cubicBezTo>
                    <a:pt x="2171" y="119"/>
                    <a:pt x="2158" y="107"/>
                    <a:pt x="2151" y="92"/>
                  </a:cubicBezTo>
                  <a:cubicBezTo>
                    <a:pt x="2143" y="77"/>
                    <a:pt x="2125" y="57"/>
                    <a:pt x="2103" y="53"/>
                  </a:cubicBezTo>
                  <a:cubicBezTo>
                    <a:pt x="2081" y="49"/>
                    <a:pt x="2065" y="35"/>
                    <a:pt x="2057" y="32"/>
                  </a:cubicBezTo>
                  <a:cubicBezTo>
                    <a:pt x="2049" y="29"/>
                    <a:pt x="2030" y="23"/>
                    <a:pt x="2018" y="27"/>
                  </a:cubicBezTo>
                  <a:cubicBezTo>
                    <a:pt x="2006" y="30"/>
                    <a:pt x="1965" y="25"/>
                    <a:pt x="1953" y="23"/>
                  </a:cubicBezTo>
                  <a:cubicBezTo>
                    <a:pt x="1941" y="20"/>
                    <a:pt x="1893" y="14"/>
                    <a:pt x="1829" y="52"/>
                  </a:cubicBezTo>
                  <a:cubicBezTo>
                    <a:pt x="1815" y="60"/>
                    <a:pt x="1764" y="93"/>
                    <a:pt x="1703" y="86"/>
                  </a:cubicBezTo>
                  <a:cubicBezTo>
                    <a:pt x="1675" y="83"/>
                    <a:pt x="1638" y="89"/>
                    <a:pt x="1606" y="114"/>
                  </a:cubicBezTo>
                  <a:cubicBezTo>
                    <a:pt x="1574" y="139"/>
                    <a:pt x="1440" y="186"/>
                    <a:pt x="1384" y="218"/>
                  </a:cubicBezTo>
                  <a:cubicBezTo>
                    <a:pt x="1331" y="248"/>
                    <a:pt x="1294" y="284"/>
                    <a:pt x="1188" y="289"/>
                  </a:cubicBezTo>
                  <a:lnTo>
                    <a:pt x="1149" y="289"/>
                  </a:lnTo>
                  <a:close/>
                </a:path>
              </a:pathLst>
            </a:custGeom>
            <a:noFill/>
            <a:ln w="12700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12" name="Freeform 148">
              <a:extLst>
                <a:ext uri="{FF2B5EF4-FFF2-40B4-BE49-F238E27FC236}">
                  <a16:creationId xmlns:a16="http://schemas.microsoft.com/office/drawing/2014/main" id="{9F25018C-28DB-4C96-AFAF-5461EF1B45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5" y="2159"/>
              <a:ext cx="111" cy="119"/>
            </a:xfrm>
            <a:custGeom>
              <a:avLst/>
              <a:gdLst>
                <a:gd name="T0" fmla="*/ 229 w 61"/>
                <a:gd name="T1" fmla="*/ 346 h 65"/>
                <a:gd name="T2" fmla="*/ 351 w 61"/>
                <a:gd name="T3" fmla="*/ 362 h 65"/>
                <a:gd name="T4" fmla="*/ 251 w 61"/>
                <a:gd name="T5" fmla="*/ 282 h 65"/>
                <a:gd name="T6" fmla="*/ 126 w 61"/>
                <a:gd name="T7" fmla="*/ 185 h 65"/>
                <a:gd name="T8" fmla="*/ 44 w 61"/>
                <a:gd name="T9" fmla="*/ 37 h 65"/>
                <a:gd name="T10" fmla="*/ 0 w 61"/>
                <a:gd name="T11" fmla="*/ 0 h 65"/>
                <a:gd name="T12" fmla="*/ 66 w 61"/>
                <a:gd name="T13" fmla="*/ 165 h 65"/>
                <a:gd name="T14" fmla="*/ 162 w 61"/>
                <a:gd name="T15" fmla="*/ 258 h 65"/>
                <a:gd name="T16" fmla="*/ 266 w 61"/>
                <a:gd name="T17" fmla="*/ 311 h 65"/>
                <a:gd name="T18" fmla="*/ 235 w 61"/>
                <a:gd name="T19" fmla="*/ 346 h 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1" h="65">
                  <a:moveTo>
                    <a:pt x="38" y="56"/>
                  </a:moveTo>
                  <a:cubicBezTo>
                    <a:pt x="41" y="58"/>
                    <a:pt x="56" y="65"/>
                    <a:pt x="58" y="59"/>
                  </a:cubicBezTo>
                  <a:cubicBezTo>
                    <a:pt x="61" y="52"/>
                    <a:pt x="46" y="48"/>
                    <a:pt x="42" y="46"/>
                  </a:cubicBezTo>
                  <a:cubicBezTo>
                    <a:pt x="35" y="42"/>
                    <a:pt x="26" y="35"/>
                    <a:pt x="21" y="30"/>
                  </a:cubicBezTo>
                  <a:cubicBezTo>
                    <a:pt x="14" y="23"/>
                    <a:pt x="13" y="13"/>
                    <a:pt x="7" y="6"/>
                  </a:cubicBezTo>
                  <a:cubicBezTo>
                    <a:pt x="5" y="4"/>
                    <a:pt x="2" y="1"/>
                    <a:pt x="0" y="0"/>
                  </a:cubicBezTo>
                  <a:cubicBezTo>
                    <a:pt x="8" y="6"/>
                    <a:pt x="8" y="17"/>
                    <a:pt x="11" y="27"/>
                  </a:cubicBezTo>
                  <a:cubicBezTo>
                    <a:pt x="14" y="34"/>
                    <a:pt x="21" y="38"/>
                    <a:pt x="27" y="42"/>
                  </a:cubicBezTo>
                  <a:cubicBezTo>
                    <a:pt x="32" y="45"/>
                    <a:pt x="39" y="48"/>
                    <a:pt x="44" y="51"/>
                  </a:cubicBezTo>
                  <a:cubicBezTo>
                    <a:pt x="52" y="56"/>
                    <a:pt x="44" y="56"/>
                    <a:pt x="39" y="56"/>
                  </a:cubicBezTo>
                </a:path>
              </a:pathLst>
            </a:custGeom>
            <a:solidFill>
              <a:srgbClr val="E475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13" name="Freeform 149">
              <a:extLst>
                <a:ext uri="{FF2B5EF4-FFF2-40B4-BE49-F238E27FC236}">
                  <a16:creationId xmlns:a16="http://schemas.microsoft.com/office/drawing/2014/main" id="{5A5F939B-6002-45C2-8BA1-7BFB481434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5" y="2320"/>
              <a:ext cx="56" cy="71"/>
            </a:xfrm>
            <a:custGeom>
              <a:avLst/>
              <a:gdLst>
                <a:gd name="T0" fmla="*/ 72 w 31"/>
                <a:gd name="T1" fmla="*/ 153 h 39"/>
                <a:gd name="T2" fmla="*/ 137 w 31"/>
                <a:gd name="T3" fmla="*/ 222 h 39"/>
                <a:gd name="T4" fmla="*/ 170 w 31"/>
                <a:gd name="T5" fmla="*/ 175 h 39"/>
                <a:gd name="T6" fmla="*/ 0 w 31"/>
                <a:gd name="T7" fmla="*/ 0 h 39"/>
                <a:gd name="T8" fmla="*/ 76 w 31"/>
                <a:gd name="T9" fmla="*/ 89 h 39"/>
                <a:gd name="T10" fmla="*/ 117 w 31"/>
                <a:gd name="T11" fmla="*/ 138 h 39"/>
                <a:gd name="T12" fmla="*/ 117 w 31"/>
                <a:gd name="T13" fmla="*/ 175 h 39"/>
                <a:gd name="T14" fmla="*/ 81 w 31"/>
                <a:gd name="T15" fmla="*/ 153 h 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1" h="39">
                  <a:moveTo>
                    <a:pt x="12" y="25"/>
                  </a:moveTo>
                  <a:cubicBezTo>
                    <a:pt x="14" y="29"/>
                    <a:pt x="19" y="36"/>
                    <a:pt x="23" y="37"/>
                  </a:cubicBezTo>
                  <a:cubicBezTo>
                    <a:pt x="30" y="39"/>
                    <a:pt x="31" y="34"/>
                    <a:pt x="29" y="29"/>
                  </a:cubicBezTo>
                  <a:cubicBezTo>
                    <a:pt x="23" y="15"/>
                    <a:pt x="10" y="10"/>
                    <a:pt x="0" y="0"/>
                  </a:cubicBezTo>
                  <a:cubicBezTo>
                    <a:pt x="5" y="4"/>
                    <a:pt x="8" y="10"/>
                    <a:pt x="13" y="15"/>
                  </a:cubicBezTo>
                  <a:cubicBezTo>
                    <a:pt x="15" y="18"/>
                    <a:pt x="18" y="20"/>
                    <a:pt x="20" y="23"/>
                  </a:cubicBezTo>
                  <a:cubicBezTo>
                    <a:pt x="23" y="25"/>
                    <a:pt x="25" y="29"/>
                    <a:pt x="20" y="29"/>
                  </a:cubicBezTo>
                  <a:cubicBezTo>
                    <a:pt x="18" y="29"/>
                    <a:pt x="16" y="27"/>
                    <a:pt x="14" y="25"/>
                  </a:cubicBezTo>
                </a:path>
              </a:pathLst>
            </a:custGeom>
            <a:solidFill>
              <a:srgbClr val="E475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14" name="Freeform 150">
              <a:extLst>
                <a:ext uri="{FF2B5EF4-FFF2-40B4-BE49-F238E27FC236}">
                  <a16:creationId xmlns:a16="http://schemas.microsoft.com/office/drawing/2014/main" id="{5099D8DC-9464-404B-8E8E-810CFA7FC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4" y="2243"/>
              <a:ext cx="45" cy="71"/>
            </a:xfrm>
            <a:custGeom>
              <a:avLst/>
              <a:gdLst>
                <a:gd name="T0" fmla="*/ 23 w 25"/>
                <a:gd name="T1" fmla="*/ 126 h 39"/>
                <a:gd name="T2" fmla="*/ 133 w 25"/>
                <a:gd name="T3" fmla="*/ 182 h 39"/>
                <a:gd name="T4" fmla="*/ 74 w 25"/>
                <a:gd name="T5" fmla="*/ 89 h 39"/>
                <a:gd name="T6" fmla="*/ 0 w 25"/>
                <a:gd name="T7" fmla="*/ 0 h 39"/>
                <a:gd name="T8" fmla="*/ 81 w 25"/>
                <a:gd name="T9" fmla="*/ 133 h 39"/>
                <a:gd name="T10" fmla="*/ 41 w 25"/>
                <a:gd name="T11" fmla="*/ 133 h 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39">
                  <a:moveTo>
                    <a:pt x="4" y="21"/>
                  </a:moveTo>
                  <a:cubicBezTo>
                    <a:pt x="7" y="24"/>
                    <a:pt x="18" y="39"/>
                    <a:pt x="23" y="30"/>
                  </a:cubicBezTo>
                  <a:cubicBezTo>
                    <a:pt x="25" y="25"/>
                    <a:pt x="16" y="19"/>
                    <a:pt x="13" y="15"/>
                  </a:cubicBezTo>
                  <a:cubicBezTo>
                    <a:pt x="9" y="10"/>
                    <a:pt x="5" y="5"/>
                    <a:pt x="0" y="0"/>
                  </a:cubicBezTo>
                  <a:cubicBezTo>
                    <a:pt x="5" y="6"/>
                    <a:pt x="12" y="14"/>
                    <a:pt x="14" y="22"/>
                  </a:cubicBezTo>
                  <a:cubicBezTo>
                    <a:pt x="15" y="29"/>
                    <a:pt x="8" y="26"/>
                    <a:pt x="7" y="22"/>
                  </a:cubicBezTo>
                </a:path>
              </a:pathLst>
            </a:custGeom>
            <a:solidFill>
              <a:srgbClr val="E475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15" name="Freeform 151">
              <a:extLst>
                <a:ext uri="{FF2B5EF4-FFF2-40B4-BE49-F238E27FC236}">
                  <a16:creationId xmlns:a16="http://schemas.microsoft.com/office/drawing/2014/main" id="{2EC66A60-03C7-4029-A0A0-985F72B5C1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" y="2190"/>
              <a:ext cx="42" cy="35"/>
            </a:xfrm>
            <a:custGeom>
              <a:avLst/>
              <a:gdLst>
                <a:gd name="T0" fmla="*/ 7 w 23"/>
                <a:gd name="T1" fmla="*/ 81 h 19"/>
                <a:gd name="T2" fmla="*/ 141 w 23"/>
                <a:gd name="T3" fmla="*/ 118 h 19"/>
                <a:gd name="T4" fmla="*/ 53 w 23"/>
                <a:gd name="T5" fmla="*/ 13 h 19"/>
                <a:gd name="T6" fmla="*/ 7 w 23"/>
                <a:gd name="T7" fmla="*/ 68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" h="19">
                  <a:moveTo>
                    <a:pt x="1" y="13"/>
                  </a:moveTo>
                  <a:cubicBezTo>
                    <a:pt x="3" y="0"/>
                    <a:pt x="19" y="14"/>
                    <a:pt x="23" y="19"/>
                  </a:cubicBezTo>
                  <a:cubicBezTo>
                    <a:pt x="18" y="14"/>
                    <a:pt x="16" y="4"/>
                    <a:pt x="9" y="2"/>
                  </a:cubicBezTo>
                  <a:cubicBezTo>
                    <a:pt x="3" y="1"/>
                    <a:pt x="0" y="7"/>
                    <a:pt x="1" y="11"/>
                  </a:cubicBezTo>
                </a:path>
              </a:pathLst>
            </a:custGeom>
            <a:solidFill>
              <a:srgbClr val="E475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16" name="Freeform 152">
              <a:extLst>
                <a:ext uri="{FF2B5EF4-FFF2-40B4-BE49-F238E27FC236}">
                  <a16:creationId xmlns:a16="http://schemas.microsoft.com/office/drawing/2014/main" id="{85DFA908-33BF-4ECE-BCEB-DC5182BFB5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" y="2382"/>
              <a:ext cx="51" cy="73"/>
            </a:xfrm>
            <a:custGeom>
              <a:avLst/>
              <a:gdLst>
                <a:gd name="T0" fmla="*/ 73 w 28"/>
                <a:gd name="T1" fmla="*/ 183 h 40"/>
                <a:gd name="T2" fmla="*/ 126 w 28"/>
                <a:gd name="T3" fmla="*/ 230 h 40"/>
                <a:gd name="T4" fmla="*/ 126 w 28"/>
                <a:gd name="T5" fmla="*/ 193 h 40"/>
                <a:gd name="T6" fmla="*/ 0 w 28"/>
                <a:gd name="T7" fmla="*/ 0 h 40"/>
                <a:gd name="T8" fmla="*/ 53 w 28"/>
                <a:gd name="T9" fmla="*/ 124 h 40"/>
                <a:gd name="T10" fmla="*/ 73 w 28"/>
                <a:gd name="T11" fmla="*/ 183 h 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" h="40">
                  <a:moveTo>
                    <a:pt x="12" y="30"/>
                  </a:moveTo>
                  <a:cubicBezTo>
                    <a:pt x="15" y="33"/>
                    <a:pt x="17" y="37"/>
                    <a:pt x="21" y="38"/>
                  </a:cubicBezTo>
                  <a:cubicBezTo>
                    <a:pt x="28" y="40"/>
                    <a:pt x="23" y="34"/>
                    <a:pt x="21" y="32"/>
                  </a:cubicBezTo>
                  <a:cubicBezTo>
                    <a:pt x="11" y="23"/>
                    <a:pt x="7" y="11"/>
                    <a:pt x="0" y="0"/>
                  </a:cubicBezTo>
                  <a:cubicBezTo>
                    <a:pt x="3" y="6"/>
                    <a:pt x="6" y="13"/>
                    <a:pt x="9" y="20"/>
                  </a:cubicBezTo>
                  <a:cubicBezTo>
                    <a:pt x="10" y="22"/>
                    <a:pt x="15" y="29"/>
                    <a:pt x="12" y="30"/>
                  </a:cubicBezTo>
                </a:path>
              </a:pathLst>
            </a:custGeom>
            <a:solidFill>
              <a:srgbClr val="E475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17" name="Freeform 153">
              <a:extLst>
                <a:ext uri="{FF2B5EF4-FFF2-40B4-BE49-F238E27FC236}">
                  <a16:creationId xmlns:a16="http://schemas.microsoft.com/office/drawing/2014/main" id="{DFBC3950-2000-4FF6-A47B-C9AFAEDB1781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" y="2212"/>
              <a:ext cx="24" cy="28"/>
            </a:xfrm>
            <a:custGeom>
              <a:avLst/>
              <a:gdLst>
                <a:gd name="T0" fmla="*/ 0 w 13"/>
                <a:gd name="T1" fmla="*/ 84 h 15"/>
                <a:gd name="T2" fmla="*/ 81 w 13"/>
                <a:gd name="T3" fmla="*/ 97 h 15"/>
                <a:gd name="T4" fmla="*/ 7 w 13"/>
                <a:gd name="T5" fmla="*/ 77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15">
                  <a:moveTo>
                    <a:pt x="0" y="13"/>
                  </a:moveTo>
                  <a:cubicBezTo>
                    <a:pt x="2" y="5"/>
                    <a:pt x="10" y="11"/>
                    <a:pt x="13" y="15"/>
                  </a:cubicBezTo>
                  <a:cubicBezTo>
                    <a:pt x="11" y="9"/>
                    <a:pt x="1" y="0"/>
                    <a:pt x="1" y="12"/>
                  </a:cubicBezTo>
                </a:path>
              </a:pathLst>
            </a:custGeom>
            <a:solidFill>
              <a:srgbClr val="E475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18" name="Freeform 154">
              <a:extLst>
                <a:ext uri="{FF2B5EF4-FFF2-40B4-BE49-F238E27FC236}">
                  <a16:creationId xmlns:a16="http://schemas.microsoft.com/office/drawing/2014/main" id="{7F8B2931-6701-4A77-8211-110A8661262F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258"/>
              <a:ext cx="34" cy="67"/>
            </a:xfrm>
            <a:custGeom>
              <a:avLst/>
              <a:gdLst>
                <a:gd name="T0" fmla="*/ 52 w 19"/>
                <a:gd name="T1" fmla="*/ 167 h 37"/>
                <a:gd name="T2" fmla="*/ 109 w 19"/>
                <a:gd name="T3" fmla="*/ 219 h 37"/>
                <a:gd name="T4" fmla="*/ 57 w 19"/>
                <a:gd name="T5" fmla="*/ 138 h 37"/>
                <a:gd name="T6" fmla="*/ 0 w 19"/>
                <a:gd name="T7" fmla="*/ 0 h 37"/>
                <a:gd name="T8" fmla="*/ 52 w 19"/>
                <a:gd name="T9" fmla="*/ 174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37">
                  <a:moveTo>
                    <a:pt x="9" y="28"/>
                  </a:moveTo>
                  <a:cubicBezTo>
                    <a:pt x="11" y="31"/>
                    <a:pt x="14" y="37"/>
                    <a:pt x="19" y="37"/>
                  </a:cubicBezTo>
                  <a:cubicBezTo>
                    <a:pt x="18" y="32"/>
                    <a:pt x="13" y="28"/>
                    <a:pt x="10" y="23"/>
                  </a:cubicBezTo>
                  <a:cubicBezTo>
                    <a:pt x="7" y="16"/>
                    <a:pt x="4" y="8"/>
                    <a:pt x="0" y="0"/>
                  </a:cubicBezTo>
                  <a:cubicBezTo>
                    <a:pt x="1" y="10"/>
                    <a:pt x="7" y="19"/>
                    <a:pt x="9" y="29"/>
                  </a:cubicBezTo>
                </a:path>
              </a:pathLst>
            </a:custGeom>
            <a:solidFill>
              <a:srgbClr val="E475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19" name="Freeform 155">
              <a:extLst>
                <a:ext uri="{FF2B5EF4-FFF2-40B4-BE49-F238E27FC236}">
                  <a16:creationId xmlns:a16="http://schemas.microsoft.com/office/drawing/2014/main" id="{B5A2FA3F-CC74-4819-ADF1-D1D449349AF3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374"/>
              <a:ext cx="45" cy="82"/>
            </a:xfrm>
            <a:custGeom>
              <a:avLst/>
              <a:gdLst>
                <a:gd name="T0" fmla="*/ 45 w 25"/>
                <a:gd name="T1" fmla="*/ 162 h 45"/>
                <a:gd name="T2" fmla="*/ 146 w 25"/>
                <a:gd name="T3" fmla="*/ 272 h 45"/>
                <a:gd name="T4" fmla="*/ 94 w 25"/>
                <a:gd name="T5" fmla="*/ 153 h 45"/>
                <a:gd name="T6" fmla="*/ 41 w 25"/>
                <a:gd name="T7" fmla="*/ 73 h 45"/>
                <a:gd name="T8" fmla="*/ 0 w 25"/>
                <a:gd name="T9" fmla="*/ 0 h 45"/>
                <a:gd name="T10" fmla="*/ 65 w 25"/>
                <a:gd name="T11" fmla="*/ 126 h 45"/>
                <a:gd name="T12" fmla="*/ 88 w 25"/>
                <a:gd name="T13" fmla="*/ 186 h 45"/>
                <a:gd name="T14" fmla="*/ 45 w 25"/>
                <a:gd name="T15" fmla="*/ 169 h 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5" h="45">
                  <a:moveTo>
                    <a:pt x="8" y="27"/>
                  </a:moveTo>
                  <a:cubicBezTo>
                    <a:pt x="10" y="33"/>
                    <a:pt x="18" y="44"/>
                    <a:pt x="25" y="45"/>
                  </a:cubicBezTo>
                  <a:cubicBezTo>
                    <a:pt x="24" y="37"/>
                    <a:pt x="20" y="31"/>
                    <a:pt x="16" y="25"/>
                  </a:cubicBezTo>
                  <a:cubicBezTo>
                    <a:pt x="13" y="21"/>
                    <a:pt x="10" y="17"/>
                    <a:pt x="7" y="12"/>
                  </a:cubicBezTo>
                  <a:cubicBezTo>
                    <a:pt x="5" y="9"/>
                    <a:pt x="1" y="4"/>
                    <a:pt x="0" y="0"/>
                  </a:cubicBezTo>
                  <a:cubicBezTo>
                    <a:pt x="4" y="6"/>
                    <a:pt x="7" y="14"/>
                    <a:pt x="11" y="21"/>
                  </a:cubicBezTo>
                  <a:cubicBezTo>
                    <a:pt x="12" y="24"/>
                    <a:pt x="15" y="28"/>
                    <a:pt x="15" y="31"/>
                  </a:cubicBezTo>
                  <a:cubicBezTo>
                    <a:pt x="13" y="32"/>
                    <a:pt x="10" y="30"/>
                    <a:pt x="8" y="28"/>
                  </a:cubicBezTo>
                </a:path>
              </a:pathLst>
            </a:custGeom>
            <a:solidFill>
              <a:srgbClr val="E475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20" name="Freeform 156">
              <a:extLst>
                <a:ext uri="{FF2B5EF4-FFF2-40B4-BE49-F238E27FC236}">
                  <a16:creationId xmlns:a16="http://schemas.microsoft.com/office/drawing/2014/main" id="{472F5D45-CAB9-40F7-AED4-0511F9A92E53}"/>
                </a:ext>
              </a:extLst>
            </p:cNvPr>
            <p:cNvSpPr>
              <a:spLocks/>
            </p:cNvSpPr>
            <p:nvPr/>
          </p:nvSpPr>
          <p:spPr bwMode="auto">
            <a:xfrm>
              <a:off x="916" y="2269"/>
              <a:ext cx="20" cy="18"/>
            </a:xfrm>
            <a:custGeom>
              <a:avLst/>
              <a:gdLst>
                <a:gd name="T0" fmla="*/ 7 w 11"/>
                <a:gd name="T1" fmla="*/ 58 h 10"/>
                <a:gd name="T2" fmla="*/ 65 w 11"/>
                <a:gd name="T3" fmla="*/ 41 h 10"/>
                <a:gd name="T4" fmla="*/ 7 w 11"/>
                <a:gd name="T5" fmla="*/ 45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10">
                  <a:moveTo>
                    <a:pt x="1" y="10"/>
                  </a:moveTo>
                  <a:cubicBezTo>
                    <a:pt x="2" y="6"/>
                    <a:pt x="8" y="4"/>
                    <a:pt x="11" y="7"/>
                  </a:cubicBezTo>
                  <a:cubicBezTo>
                    <a:pt x="7" y="1"/>
                    <a:pt x="0" y="0"/>
                    <a:pt x="1" y="8"/>
                  </a:cubicBezTo>
                </a:path>
              </a:pathLst>
            </a:custGeom>
            <a:solidFill>
              <a:srgbClr val="E475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21" name="Freeform 157">
              <a:extLst>
                <a:ext uri="{FF2B5EF4-FFF2-40B4-BE49-F238E27FC236}">
                  <a16:creationId xmlns:a16="http://schemas.microsoft.com/office/drawing/2014/main" id="{B59C294B-6A10-4C31-B90C-BBC67C144F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" y="2098"/>
              <a:ext cx="22" cy="20"/>
            </a:xfrm>
            <a:custGeom>
              <a:avLst/>
              <a:gdLst>
                <a:gd name="T0" fmla="*/ 7 w 12"/>
                <a:gd name="T1" fmla="*/ 65 h 11"/>
                <a:gd name="T2" fmla="*/ 73 w 12"/>
                <a:gd name="T3" fmla="*/ 7 h 11"/>
                <a:gd name="T4" fmla="*/ 13 w 12"/>
                <a:gd name="T5" fmla="*/ 7 h 11"/>
                <a:gd name="T6" fmla="*/ 7 w 12"/>
                <a:gd name="T7" fmla="*/ 65 h 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11">
                  <a:moveTo>
                    <a:pt x="1" y="11"/>
                  </a:moveTo>
                  <a:cubicBezTo>
                    <a:pt x="1" y="3"/>
                    <a:pt x="6" y="2"/>
                    <a:pt x="12" y="1"/>
                  </a:cubicBezTo>
                  <a:cubicBezTo>
                    <a:pt x="9" y="0"/>
                    <a:pt x="5" y="0"/>
                    <a:pt x="2" y="1"/>
                  </a:cubicBezTo>
                  <a:cubicBezTo>
                    <a:pt x="0" y="3"/>
                    <a:pt x="1" y="8"/>
                    <a:pt x="1" y="11"/>
                  </a:cubicBezTo>
                </a:path>
              </a:pathLst>
            </a:custGeom>
            <a:solidFill>
              <a:srgbClr val="E475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22" name="Freeform 158">
              <a:extLst>
                <a:ext uri="{FF2B5EF4-FFF2-40B4-BE49-F238E27FC236}">
                  <a16:creationId xmlns:a16="http://schemas.microsoft.com/office/drawing/2014/main" id="{A1633DDB-09B4-480B-AECB-601BF6564E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9" y="2077"/>
              <a:ext cx="15" cy="33"/>
            </a:xfrm>
            <a:custGeom>
              <a:avLst/>
              <a:gdLst>
                <a:gd name="T0" fmla="*/ 45 w 8"/>
                <a:gd name="T1" fmla="*/ 112 h 18"/>
                <a:gd name="T2" fmla="*/ 53 w 8"/>
                <a:gd name="T3" fmla="*/ 7 h 18"/>
                <a:gd name="T4" fmla="*/ 39 w 8"/>
                <a:gd name="T5" fmla="*/ 97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18">
                  <a:moveTo>
                    <a:pt x="7" y="18"/>
                  </a:moveTo>
                  <a:cubicBezTo>
                    <a:pt x="3" y="14"/>
                    <a:pt x="4" y="5"/>
                    <a:pt x="8" y="1"/>
                  </a:cubicBezTo>
                  <a:cubicBezTo>
                    <a:pt x="0" y="0"/>
                    <a:pt x="4" y="13"/>
                    <a:pt x="6" y="16"/>
                  </a:cubicBezTo>
                </a:path>
              </a:pathLst>
            </a:custGeom>
            <a:solidFill>
              <a:srgbClr val="E475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23" name="Freeform 159">
              <a:extLst>
                <a:ext uri="{FF2B5EF4-FFF2-40B4-BE49-F238E27FC236}">
                  <a16:creationId xmlns:a16="http://schemas.microsoft.com/office/drawing/2014/main" id="{DFB2B87B-9A71-4448-B459-398E0EB1F8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8" y="2205"/>
              <a:ext cx="86" cy="66"/>
            </a:xfrm>
            <a:custGeom>
              <a:avLst/>
              <a:gdLst>
                <a:gd name="T0" fmla="*/ 287 w 47"/>
                <a:gd name="T1" fmla="*/ 0 h 36"/>
                <a:gd name="T2" fmla="*/ 88 w 47"/>
                <a:gd name="T3" fmla="*/ 154 h 36"/>
                <a:gd name="T4" fmla="*/ 60 w 47"/>
                <a:gd name="T5" fmla="*/ 215 h 36"/>
                <a:gd name="T6" fmla="*/ 190 w 47"/>
                <a:gd name="T7" fmla="*/ 169 h 36"/>
                <a:gd name="T8" fmla="*/ 110 w 47"/>
                <a:gd name="T9" fmla="*/ 172 h 36"/>
                <a:gd name="T10" fmla="*/ 207 w 47"/>
                <a:gd name="T11" fmla="*/ 81 h 36"/>
                <a:gd name="T12" fmla="*/ 274 w 47"/>
                <a:gd name="T13" fmla="*/ 20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7" h="36">
                  <a:moveTo>
                    <a:pt x="47" y="0"/>
                  </a:moveTo>
                  <a:cubicBezTo>
                    <a:pt x="35" y="7"/>
                    <a:pt x="26" y="18"/>
                    <a:pt x="14" y="25"/>
                  </a:cubicBezTo>
                  <a:cubicBezTo>
                    <a:pt x="10" y="27"/>
                    <a:pt x="0" y="33"/>
                    <a:pt x="10" y="35"/>
                  </a:cubicBezTo>
                  <a:cubicBezTo>
                    <a:pt x="15" y="36"/>
                    <a:pt x="27" y="31"/>
                    <a:pt x="31" y="27"/>
                  </a:cubicBezTo>
                  <a:cubicBezTo>
                    <a:pt x="26" y="28"/>
                    <a:pt x="22" y="28"/>
                    <a:pt x="18" y="28"/>
                  </a:cubicBezTo>
                  <a:cubicBezTo>
                    <a:pt x="20" y="23"/>
                    <a:pt x="29" y="18"/>
                    <a:pt x="34" y="13"/>
                  </a:cubicBezTo>
                  <a:cubicBezTo>
                    <a:pt x="37" y="10"/>
                    <a:pt x="41" y="5"/>
                    <a:pt x="45" y="3"/>
                  </a:cubicBezTo>
                </a:path>
              </a:pathLst>
            </a:custGeom>
            <a:solidFill>
              <a:srgbClr val="E475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24" name="Freeform 160">
              <a:extLst>
                <a:ext uri="{FF2B5EF4-FFF2-40B4-BE49-F238E27FC236}">
                  <a16:creationId xmlns:a16="http://schemas.microsoft.com/office/drawing/2014/main" id="{043FCB44-D8BE-40A0-B56B-B32175A832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9" y="2090"/>
              <a:ext cx="35" cy="40"/>
            </a:xfrm>
            <a:custGeom>
              <a:avLst/>
              <a:gdLst>
                <a:gd name="T0" fmla="*/ 0 w 19"/>
                <a:gd name="T1" fmla="*/ 29 h 22"/>
                <a:gd name="T2" fmla="*/ 76 w 19"/>
                <a:gd name="T3" fmla="*/ 133 h 22"/>
                <a:gd name="T4" fmla="*/ 96 w 19"/>
                <a:gd name="T5" fmla="*/ 29 h 22"/>
                <a:gd name="T6" fmla="*/ 7 w 19"/>
                <a:gd name="T7" fmla="*/ 16 h 2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22">
                  <a:moveTo>
                    <a:pt x="0" y="5"/>
                  </a:moveTo>
                  <a:cubicBezTo>
                    <a:pt x="10" y="3"/>
                    <a:pt x="18" y="14"/>
                    <a:pt x="12" y="22"/>
                  </a:cubicBezTo>
                  <a:cubicBezTo>
                    <a:pt x="13" y="17"/>
                    <a:pt x="19" y="11"/>
                    <a:pt x="15" y="5"/>
                  </a:cubicBezTo>
                  <a:cubicBezTo>
                    <a:pt x="12" y="1"/>
                    <a:pt x="5" y="0"/>
                    <a:pt x="1" y="3"/>
                  </a:cubicBezTo>
                </a:path>
              </a:pathLst>
            </a:custGeom>
            <a:solidFill>
              <a:srgbClr val="E475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25" name="Freeform 161">
              <a:extLst>
                <a:ext uri="{FF2B5EF4-FFF2-40B4-BE49-F238E27FC236}">
                  <a16:creationId xmlns:a16="http://schemas.microsoft.com/office/drawing/2014/main" id="{BFEF1E2A-A89E-466F-8F11-519F6768A2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6" y="2074"/>
              <a:ext cx="25" cy="34"/>
            </a:xfrm>
            <a:custGeom>
              <a:avLst/>
              <a:gdLst>
                <a:gd name="T0" fmla="*/ 0 w 14"/>
                <a:gd name="T1" fmla="*/ 0 h 19"/>
                <a:gd name="T2" fmla="*/ 7 w 14"/>
                <a:gd name="T3" fmla="*/ 109 h 19"/>
                <a:gd name="T4" fmla="*/ 13 w 14"/>
                <a:gd name="T5" fmla="*/ 7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19">
                  <a:moveTo>
                    <a:pt x="0" y="0"/>
                  </a:moveTo>
                  <a:cubicBezTo>
                    <a:pt x="6" y="6"/>
                    <a:pt x="6" y="12"/>
                    <a:pt x="1" y="19"/>
                  </a:cubicBezTo>
                  <a:cubicBezTo>
                    <a:pt x="6" y="16"/>
                    <a:pt x="14" y="0"/>
                    <a:pt x="2" y="1"/>
                  </a:cubicBezTo>
                </a:path>
              </a:pathLst>
            </a:custGeom>
            <a:solidFill>
              <a:srgbClr val="E475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26" name="Freeform 162">
              <a:extLst>
                <a:ext uri="{FF2B5EF4-FFF2-40B4-BE49-F238E27FC236}">
                  <a16:creationId xmlns:a16="http://schemas.microsoft.com/office/drawing/2014/main" id="{0F252BE4-7A6F-4265-990C-A7D25950AE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7" y="2187"/>
              <a:ext cx="25" cy="38"/>
            </a:xfrm>
            <a:custGeom>
              <a:avLst/>
              <a:gdLst>
                <a:gd name="T0" fmla="*/ 0 w 14"/>
                <a:gd name="T1" fmla="*/ 60 h 21"/>
                <a:gd name="T2" fmla="*/ 57 w 14"/>
                <a:gd name="T3" fmla="*/ 125 h 21"/>
                <a:gd name="T4" fmla="*/ 23 w 14"/>
                <a:gd name="T5" fmla="*/ 43 h 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21">
                  <a:moveTo>
                    <a:pt x="0" y="10"/>
                  </a:moveTo>
                  <a:cubicBezTo>
                    <a:pt x="7" y="8"/>
                    <a:pt x="13" y="12"/>
                    <a:pt x="10" y="21"/>
                  </a:cubicBezTo>
                  <a:cubicBezTo>
                    <a:pt x="11" y="17"/>
                    <a:pt x="14" y="0"/>
                    <a:pt x="4" y="7"/>
                  </a:cubicBezTo>
                </a:path>
              </a:pathLst>
            </a:custGeom>
            <a:solidFill>
              <a:srgbClr val="E475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27" name="Freeform 163">
              <a:extLst>
                <a:ext uri="{FF2B5EF4-FFF2-40B4-BE49-F238E27FC236}">
                  <a16:creationId xmlns:a16="http://schemas.microsoft.com/office/drawing/2014/main" id="{B0F78A5E-5E1F-4FAF-A749-13E34765DD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9" y="2158"/>
              <a:ext cx="26" cy="36"/>
            </a:xfrm>
            <a:custGeom>
              <a:avLst/>
              <a:gdLst>
                <a:gd name="T0" fmla="*/ 0 w 14"/>
                <a:gd name="T1" fmla="*/ 74 h 20"/>
                <a:gd name="T2" fmla="*/ 89 w 14"/>
                <a:gd name="T3" fmla="*/ 117 h 20"/>
                <a:gd name="T4" fmla="*/ 7 w 14"/>
                <a:gd name="T5" fmla="*/ 65 h 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20">
                  <a:moveTo>
                    <a:pt x="0" y="13"/>
                  </a:moveTo>
                  <a:cubicBezTo>
                    <a:pt x="6" y="7"/>
                    <a:pt x="14" y="12"/>
                    <a:pt x="14" y="20"/>
                  </a:cubicBezTo>
                  <a:cubicBezTo>
                    <a:pt x="14" y="9"/>
                    <a:pt x="11" y="0"/>
                    <a:pt x="1" y="11"/>
                  </a:cubicBezTo>
                </a:path>
              </a:pathLst>
            </a:custGeom>
            <a:solidFill>
              <a:srgbClr val="E475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28" name="Freeform 164">
              <a:extLst>
                <a:ext uri="{FF2B5EF4-FFF2-40B4-BE49-F238E27FC236}">
                  <a16:creationId xmlns:a16="http://schemas.microsoft.com/office/drawing/2014/main" id="{CD6D8754-056E-4DA3-8988-F000FF4CCD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4" y="2214"/>
              <a:ext cx="29" cy="26"/>
            </a:xfrm>
            <a:custGeom>
              <a:avLst/>
              <a:gdLst>
                <a:gd name="T0" fmla="*/ 0 w 16"/>
                <a:gd name="T1" fmla="*/ 76 h 14"/>
                <a:gd name="T2" fmla="*/ 96 w 16"/>
                <a:gd name="T3" fmla="*/ 89 h 14"/>
                <a:gd name="T4" fmla="*/ 0 w 16"/>
                <a:gd name="T5" fmla="*/ 69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" h="14">
                  <a:moveTo>
                    <a:pt x="0" y="12"/>
                  </a:moveTo>
                  <a:cubicBezTo>
                    <a:pt x="3" y="3"/>
                    <a:pt x="13" y="7"/>
                    <a:pt x="16" y="14"/>
                  </a:cubicBezTo>
                  <a:cubicBezTo>
                    <a:pt x="15" y="0"/>
                    <a:pt x="7" y="1"/>
                    <a:pt x="0" y="11"/>
                  </a:cubicBezTo>
                </a:path>
              </a:pathLst>
            </a:custGeom>
            <a:solidFill>
              <a:srgbClr val="E475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29" name="Freeform 165">
              <a:extLst>
                <a:ext uri="{FF2B5EF4-FFF2-40B4-BE49-F238E27FC236}">
                  <a16:creationId xmlns:a16="http://schemas.microsoft.com/office/drawing/2014/main" id="{7B75EC13-B204-4999-B777-DA37EC500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8" y="2263"/>
              <a:ext cx="21" cy="24"/>
            </a:xfrm>
            <a:custGeom>
              <a:avLst/>
              <a:gdLst>
                <a:gd name="T0" fmla="*/ 12 w 12"/>
                <a:gd name="T1" fmla="*/ 44 h 13"/>
                <a:gd name="T2" fmla="*/ 56 w 12"/>
                <a:gd name="T3" fmla="*/ 81 h 13"/>
                <a:gd name="T4" fmla="*/ 44 w 12"/>
                <a:gd name="T5" fmla="*/ 20 h 13"/>
                <a:gd name="T6" fmla="*/ 0 w 12"/>
                <a:gd name="T7" fmla="*/ 31 h 1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13">
                  <a:moveTo>
                    <a:pt x="2" y="7"/>
                  </a:moveTo>
                  <a:cubicBezTo>
                    <a:pt x="5" y="1"/>
                    <a:pt x="9" y="11"/>
                    <a:pt x="10" y="13"/>
                  </a:cubicBezTo>
                  <a:cubicBezTo>
                    <a:pt x="11" y="10"/>
                    <a:pt x="12" y="5"/>
                    <a:pt x="8" y="3"/>
                  </a:cubicBezTo>
                  <a:cubicBezTo>
                    <a:pt x="4" y="0"/>
                    <a:pt x="1" y="4"/>
                    <a:pt x="0" y="5"/>
                  </a:cubicBezTo>
                </a:path>
              </a:pathLst>
            </a:custGeom>
            <a:solidFill>
              <a:srgbClr val="E475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30" name="Freeform 166">
              <a:extLst>
                <a:ext uri="{FF2B5EF4-FFF2-40B4-BE49-F238E27FC236}">
                  <a16:creationId xmlns:a16="http://schemas.microsoft.com/office/drawing/2014/main" id="{C39F4C07-F197-49FB-9BD3-81583EBCC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8" y="2325"/>
              <a:ext cx="44" cy="62"/>
            </a:xfrm>
            <a:custGeom>
              <a:avLst/>
              <a:gdLst>
                <a:gd name="T0" fmla="*/ 149 w 24"/>
                <a:gd name="T1" fmla="*/ 0 h 34"/>
                <a:gd name="T2" fmla="*/ 24 w 24"/>
                <a:gd name="T3" fmla="*/ 133 h 34"/>
                <a:gd name="T4" fmla="*/ 51 w 24"/>
                <a:gd name="T5" fmla="*/ 199 h 34"/>
                <a:gd name="T6" fmla="*/ 112 w 24"/>
                <a:gd name="T7" fmla="*/ 133 h 34"/>
                <a:gd name="T8" fmla="*/ 73 w 24"/>
                <a:gd name="T9" fmla="*/ 104 h 34"/>
                <a:gd name="T10" fmla="*/ 149 w 24"/>
                <a:gd name="T11" fmla="*/ 13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" h="34">
                  <a:moveTo>
                    <a:pt x="24" y="0"/>
                  </a:moveTo>
                  <a:cubicBezTo>
                    <a:pt x="18" y="8"/>
                    <a:pt x="7" y="14"/>
                    <a:pt x="4" y="22"/>
                  </a:cubicBezTo>
                  <a:cubicBezTo>
                    <a:pt x="1" y="26"/>
                    <a:pt x="0" y="34"/>
                    <a:pt x="8" y="33"/>
                  </a:cubicBezTo>
                  <a:cubicBezTo>
                    <a:pt x="12" y="33"/>
                    <a:pt x="16" y="26"/>
                    <a:pt x="18" y="22"/>
                  </a:cubicBezTo>
                  <a:cubicBezTo>
                    <a:pt x="14" y="29"/>
                    <a:pt x="6" y="25"/>
                    <a:pt x="12" y="17"/>
                  </a:cubicBezTo>
                  <a:cubicBezTo>
                    <a:pt x="16" y="12"/>
                    <a:pt x="20" y="6"/>
                    <a:pt x="24" y="2"/>
                  </a:cubicBezTo>
                </a:path>
              </a:pathLst>
            </a:custGeom>
            <a:solidFill>
              <a:srgbClr val="E475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31" name="Freeform 167">
              <a:extLst>
                <a:ext uri="{FF2B5EF4-FFF2-40B4-BE49-F238E27FC236}">
                  <a16:creationId xmlns:a16="http://schemas.microsoft.com/office/drawing/2014/main" id="{8248D669-46CE-42F9-9133-69ED432233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2" y="2263"/>
              <a:ext cx="38" cy="42"/>
            </a:xfrm>
            <a:custGeom>
              <a:avLst/>
              <a:gdLst>
                <a:gd name="T0" fmla="*/ 78 w 21"/>
                <a:gd name="T1" fmla="*/ 0 h 23"/>
                <a:gd name="T2" fmla="*/ 43 w 21"/>
                <a:gd name="T3" fmla="*/ 49 h 23"/>
                <a:gd name="T4" fmla="*/ 45 w 21"/>
                <a:gd name="T5" fmla="*/ 126 h 23"/>
                <a:gd name="T6" fmla="*/ 125 w 21"/>
                <a:gd name="T7" fmla="*/ 24 h 23"/>
                <a:gd name="T8" fmla="*/ 65 w 21"/>
                <a:gd name="T9" fmla="*/ 49 h 23"/>
                <a:gd name="T10" fmla="*/ 89 w 21"/>
                <a:gd name="T11" fmla="*/ 0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" h="23">
                  <a:moveTo>
                    <a:pt x="13" y="0"/>
                  </a:moveTo>
                  <a:cubicBezTo>
                    <a:pt x="10" y="2"/>
                    <a:pt x="8" y="5"/>
                    <a:pt x="7" y="8"/>
                  </a:cubicBezTo>
                  <a:cubicBezTo>
                    <a:pt x="4" y="12"/>
                    <a:pt x="0" y="23"/>
                    <a:pt x="8" y="21"/>
                  </a:cubicBezTo>
                  <a:cubicBezTo>
                    <a:pt x="14" y="20"/>
                    <a:pt x="19" y="10"/>
                    <a:pt x="21" y="4"/>
                  </a:cubicBezTo>
                  <a:cubicBezTo>
                    <a:pt x="19" y="8"/>
                    <a:pt x="15" y="9"/>
                    <a:pt x="11" y="8"/>
                  </a:cubicBezTo>
                  <a:cubicBezTo>
                    <a:pt x="10" y="5"/>
                    <a:pt x="12" y="2"/>
                    <a:pt x="15" y="0"/>
                  </a:cubicBezTo>
                </a:path>
              </a:pathLst>
            </a:custGeom>
            <a:solidFill>
              <a:srgbClr val="E475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32" name="Freeform 168">
              <a:extLst>
                <a:ext uri="{FF2B5EF4-FFF2-40B4-BE49-F238E27FC236}">
                  <a16:creationId xmlns:a16="http://schemas.microsoft.com/office/drawing/2014/main" id="{7F1EB1F6-2422-4A7E-83E5-7CD5E0BED9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3" y="2394"/>
              <a:ext cx="47" cy="68"/>
            </a:xfrm>
            <a:custGeom>
              <a:avLst/>
              <a:gdLst>
                <a:gd name="T0" fmla="*/ 81 w 26"/>
                <a:gd name="T1" fmla="*/ 88 h 37"/>
                <a:gd name="T2" fmla="*/ 24 w 26"/>
                <a:gd name="T3" fmla="*/ 162 h 37"/>
                <a:gd name="T4" fmla="*/ 45 w 26"/>
                <a:gd name="T5" fmla="*/ 198 h 37"/>
                <a:gd name="T6" fmla="*/ 108 w 26"/>
                <a:gd name="T7" fmla="*/ 105 h 37"/>
                <a:gd name="T8" fmla="*/ 154 w 26"/>
                <a:gd name="T9" fmla="*/ 0 h 37"/>
                <a:gd name="T10" fmla="*/ 45 w 26"/>
                <a:gd name="T11" fmla="*/ 136 h 37"/>
                <a:gd name="T12" fmla="*/ 81 w 26"/>
                <a:gd name="T13" fmla="*/ 97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" h="37">
                  <a:moveTo>
                    <a:pt x="14" y="14"/>
                  </a:moveTo>
                  <a:cubicBezTo>
                    <a:pt x="11" y="16"/>
                    <a:pt x="6" y="23"/>
                    <a:pt x="4" y="26"/>
                  </a:cubicBezTo>
                  <a:cubicBezTo>
                    <a:pt x="1" y="30"/>
                    <a:pt x="0" y="37"/>
                    <a:pt x="8" y="32"/>
                  </a:cubicBezTo>
                  <a:cubicBezTo>
                    <a:pt x="11" y="30"/>
                    <a:pt x="16" y="21"/>
                    <a:pt x="18" y="17"/>
                  </a:cubicBezTo>
                  <a:cubicBezTo>
                    <a:pt x="21" y="12"/>
                    <a:pt x="23" y="5"/>
                    <a:pt x="26" y="0"/>
                  </a:cubicBezTo>
                  <a:cubicBezTo>
                    <a:pt x="21" y="9"/>
                    <a:pt x="16" y="16"/>
                    <a:pt x="8" y="22"/>
                  </a:cubicBezTo>
                  <a:cubicBezTo>
                    <a:pt x="9" y="20"/>
                    <a:pt x="12" y="17"/>
                    <a:pt x="14" y="16"/>
                  </a:cubicBezTo>
                </a:path>
              </a:pathLst>
            </a:custGeom>
            <a:solidFill>
              <a:srgbClr val="E475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33" name="Freeform 169">
              <a:extLst>
                <a:ext uri="{FF2B5EF4-FFF2-40B4-BE49-F238E27FC236}">
                  <a16:creationId xmlns:a16="http://schemas.microsoft.com/office/drawing/2014/main" id="{AB52AD7A-391F-4A1D-8848-A0263593CA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1" y="2416"/>
              <a:ext cx="38" cy="42"/>
            </a:xfrm>
            <a:custGeom>
              <a:avLst/>
              <a:gdLst>
                <a:gd name="T0" fmla="*/ 78 w 21"/>
                <a:gd name="T1" fmla="*/ 0 h 23"/>
                <a:gd name="T2" fmla="*/ 7 w 21"/>
                <a:gd name="T3" fmla="*/ 126 h 23"/>
                <a:gd name="T4" fmla="*/ 125 w 21"/>
                <a:gd name="T5" fmla="*/ 13 h 23"/>
                <a:gd name="T6" fmla="*/ 78 w 21"/>
                <a:gd name="T7" fmla="*/ 53 h 23"/>
                <a:gd name="T8" fmla="*/ 65 w 21"/>
                <a:gd name="T9" fmla="*/ 13 h 23"/>
                <a:gd name="T10" fmla="*/ 78 w 21"/>
                <a:gd name="T11" fmla="*/ 7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" h="23">
                  <a:moveTo>
                    <a:pt x="13" y="0"/>
                  </a:moveTo>
                  <a:cubicBezTo>
                    <a:pt x="9" y="5"/>
                    <a:pt x="0" y="15"/>
                    <a:pt x="1" y="21"/>
                  </a:cubicBezTo>
                  <a:cubicBezTo>
                    <a:pt x="9" y="23"/>
                    <a:pt x="19" y="8"/>
                    <a:pt x="21" y="2"/>
                  </a:cubicBezTo>
                  <a:cubicBezTo>
                    <a:pt x="18" y="3"/>
                    <a:pt x="16" y="8"/>
                    <a:pt x="13" y="9"/>
                  </a:cubicBezTo>
                  <a:cubicBezTo>
                    <a:pt x="8" y="9"/>
                    <a:pt x="10" y="5"/>
                    <a:pt x="11" y="2"/>
                  </a:cubicBezTo>
                  <a:cubicBezTo>
                    <a:pt x="12" y="2"/>
                    <a:pt x="12" y="2"/>
                    <a:pt x="13" y="1"/>
                  </a:cubicBezTo>
                </a:path>
              </a:pathLst>
            </a:custGeom>
            <a:solidFill>
              <a:srgbClr val="E475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34" name="Freeform 170">
              <a:extLst>
                <a:ext uri="{FF2B5EF4-FFF2-40B4-BE49-F238E27FC236}">
                  <a16:creationId xmlns:a16="http://schemas.microsoft.com/office/drawing/2014/main" id="{278ABD4F-15F6-4405-AF86-D77C2DE57D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8" y="2303"/>
              <a:ext cx="24" cy="33"/>
            </a:xfrm>
            <a:custGeom>
              <a:avLst/>
              <a:gdLst>
                <a:gd name="T0" fmla="*/ 76 w 13"/>
                <a:gd name="T1" fmla="*/ 0 h 18"/>
                <a:gd name="T2" fmla="*/ 20 w 13"/>
                <a:gd name="T3" fmla="*/ 105 h 18"/>
                <a:gd name="T4" fmla="*/ 81 w 13"/>
                <a:gd name="T5" fmla="*/ 7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18">
                  <a:moveTo>
                    <a:pt x="12" y="0"/>
                  </a:moveTo>
                  <a:cubicBezTo>
                    <a:pt x="9" y="1"/>
                    <a:pt x="0" y="16"/>
                    <a:pt x="3" y="17"/>
                  </a:cubicBezTo>
                  <a:cubicBezTo>
                    <a:pt x="8" y="18"/>
                    <a:pt x="12" y="3"/>
                    <a:pt x="13" y="1"/>
                  </a:cubicBezTo>
                </a:path>
              </a:pathLst>
            </a:custGeom>
            <a:solidFill>
              <a:srgbClr val="E475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35" name="Freeform 171">
              <a:extLst>
                <a:ext uri="{FF2B5EF4-FFF2-40B4-BE49-F238E27FC236}">
                  <a16:creationId xmlns:a16="http://schemas.microsoft.com/office/drawing/2014/main" id="{1ADAA150-E91F-4DC0-841F-7A77CE1EBE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4" y="1668"/>
              <a:ext cx="253" cy="745"/>
            </a:xfrm>
            <a:custGeom>
              <a:avLst/>
              <a:gdLst>
                <a:gd name="T0" fmla="*/ 837 w 139"/>
                <a:gd name="T1" fmla="*/ 0 h 409"/>
                <a:gd name="T2" fmla="*/ 271 w 139"/>
                <a:gd name="T3" fmla="*/ 1244 h 409"/>
                <a:gd name="T4" fmla="*/ 0 w 139"/>
                <a:gd name="T5" fmla="*/ 2472 h 409"/>
                <a:gd name="T6" fmla="*/ 169 w 139"/>
                <a:gd name="T7" fmla="*/ 1443 h 409"/>
                <a:gd name="T8" fmla="*/ 837 w 139"/>
                <a:gd name="T9" fmla="*/ 0 h 4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9" h="409">
                  <a:moveTo>
                    <a:pt x="139" y="0"/>
                  </a:moveTo>
                  <a:cubicBezTo>
                    <a:pt x="139" y="0"/>
                    <a:pt x="66" y="63"/>
                    <a:pt x="45" y="206"/>
                  </a:cubicBezTo>
                  <a:cubicBezTo>
                    <a:pt x="23" y="349"/>
                    <a:pt x="16" y="382"/>
                    <a:pt x="0" y="409"/>
                  </a:cubicBezTo>
                  <a:cubicBezTo>
                    <a:pt x="0" y="409"/>
                    <a:pt x="26" y="282"/>
                    <a:pt x="28" y="239"/>
                  </a:cubicBezTo>
                  <a:cubicBezTo>
                    <a:pt x="29" y="196"/>
                    <a:pt x="43" y="47"/>
                    <a:pt x="139" y="0"/>
                  </a:cubicBezTo>
                  <a:close/>
                </a:path>
              </a:pathLst>
            </a:custGeom>
            <a:solidFill>
              <a:srgbClr val="E475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36" name="Freeform 172">
              <a:extLst>
                <a:ext uri="{FF2B5EF4-FFF2-40B4-BE49-F238E27FC236}">
                  <a16:creationId xmlns:a16="http://schemas.microsoft.com/office/drawing/2014/main" id="{AE79AEAB-1C54-4F14-A374-331CA11210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6" y="2814"/>
              <a:ext cx="174" cy="785"/>
            </a:xfrm>
            <a:custGeom>
              <a:avLst/>
              <a:gdLst>
                <a:gd name="T0" fmla="*/ 558 w 96"/>
                <a:gd name="T1" fmla="*/ 0 h 431"/>
                <a:gd name="T2" fmla="*/ 526 w 96"/>
                <a:gd name="T3" fmla="*/ 286 h 431"/>
                <a:gd name="T4" fmla="*/ 460 w 96"/>
                <a:gd name="T5" fmla="*/ 581 h 431"/>
                <a:gd name="T6" fmla="*/ 395 w 96"/>
                <a:gd name="T7" fmla="*/ 896 h 431"/>
                <a:gd name="T8" fmla="*/ 292 w 96"/>
                <a:gd name="T9" fmla="*/ 1124 h 431"/>
                <a:gd name="T10" fmla="*/ 219 w 96"/>
                <a:gd name="T11" fmla="*/ 1406 h 431"/>
                <a:gd name="T12" fmla="*/ 178 w 96"/>
                <a:gd name="T13" fmla="*/ 1661 h 431"/>
                <a:gd name="T14" fmla="*/ 145 w 96"/>
                <a:gd name="T15" fmla="*/ 1963 h 431"/>
                <a:gd name="T16" fmla="*/ 96 w 96"/>
                <a:gd name="T17" fmla="*/ 2120 h 431"/>
                <a:gd name="T18" fmla="*/ 65 w 96"/>
                <a:gd name="T19" fmla="*/ 2346 h 431"/>
                <a:gd name="T20" fmla="*/ 36 w 96"/>
                <a:gd name="T21" fmla="*/ 2605 h 431"/>
                <a:gd name="T22" fmla="*/ 49 w 96"/>
                <a:gd name="T23" fmla="*/ 2422 h 431"/>
                <a:gd name="T24" fmla="*/ 29 w 96"/>
                <a:gd name="T25" fmla="*/ 2156 h 431"/>
                <a:gd name="T26" fmla="*/ 102 w 96"/>
                <a:gd name="T27" fmla="*/ 1963 h 431"/>
                <a:gd name="T28" fmla="*/ 80 w 96"/>
                <a:gd name="T29" fmla="*/ 1736 h 431"/>
                <a:gd name="T30" fmla="*/ 178 w 96"/>
                <a:gd name="T31" fmla="*/ 1457 h 431"/>
                <a:gd name="T32" fmla="*/ 145 w 96"/>
                <a:gd name="T33" fmla="*/ 1200 h 431"/>
                <a:gd name="T34" fmla="*/ 328 w 96"/>
                <a:gd name="T35" fmla="*/ 863 h 431"/>
                <a:gd name="T36" fmla="*/ 299 w 96"/>
                <a:gd name="T37" fmla="*/ 623 h 431"/>
                <a:gd name="T38" fmla="*/ 469 w 96"/>
                <a:gd name="T39" fmla="*/ 375 h 431"/>
                <a:gd name="T40" fmla="*/ 558 w 96"/>
                <a:gd name="T41" fmla="*/ 0 h 43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96" h="431">
                  <a:moveTo>
                    <a:pt x="94" y="0"/>
                  </a:moveTo>
                  <a:cubicBezTo>
                    <a:pt x="94" y="0"/>
                    <a:pt x="79" y="25"/>
                    <a:pt x="88" y="47"/>
                  </a:cubicBezTo>
                  <a:cubicBezTo>
                    <a:pt x="96" y="69"/>
                    <a:pt x="87" y="86"/>
                    <a:pt x="77" y="96"/>
                  </a:cubicBezTo>
                  <a:cubicBezTo>
                    <a:pt x="67" y="106"/>
                    <a:pt x="63" y="131"/>
                    <a:pt x="66" y="148"/>
                  </a:cubicBezTo>
                  <a:cubicBezTo>
                    <a:pt x="70" y="165"/>
                    <a:pt x="58" y="179"/>
                    <a:pt x="49" y="186"/>
                  </a:cubicBezTo>
                  <a:cubicBezTo>
                    <a:pt x="40" y="193"/>
                    <a:pt x="32" y="221"/>
                    <a:pt x="37" y="233"/>
                  </a:cubicBezTo>
                  <a:cubicBezTo>
                    <a:pt x="42" y="245"/>
                    <a:pt x="39" y="263"/>
                    <a:pt x="30" y="275"/>
                  </a:cubicBezTo>
                  <a:cubicBezTo>
                    <a:pt x="20" y="287"/>
                    <a:pt x="18" y="317"/>
                    <a:pt x="24" y="325"/>
                  </a:cubicBezTo>
                  <a:cubicBezTo>
                    <a:pt x="30" y="333"/>
                    <a:pt x="21" y="346"/>
                    <a:pt x="16" y="351"/>
                  </a:cubicBezTo>
                  <a:cubicBezTo>
                    <a:pt x="10" y="355"/>
                    <a:pt x="6" y="380"/>
                    <a:pt x="11" y="388"/>
                  </a:cubicBezTo>
                  <a:cubicBezTo>
                    <a:pt x="16" y="396"/>
                    <a:pt x="4" y="421"/>
                    <a:pt x="6" y="431"/>
                  </a:cubicBezTo>
                  <a:cubicBezTo>
                    <a:pt x="6" y="431"/>
                    <a:pt x="6" y="411"/>
                    <a:pt x="8" y="401"/>
                  </a:cubicBezTo>
                  <a:cubicBezTo>
                    <a:pt x="11" y="391"/>
                    <a:pt x="0" y="371"/>
                    <a:pt x="5" y="357"/>
                  </a:cubicBezTo>
                  <a:cubicBezTo>
                    <a:pt x="10" y="342"/>
                    <a:pt x="18" y="337"/>
                    <a:pt x="17" y="325"/>
                  </a:cubicBezTo>
                  <a:cubicBezTo>
                    <a:pt x="16" y="312"/>
                    <a:pt x="11" y="299"/>
                    <a:pt x="13" y="287"/>
                  </a:cubicBezTo>
                  <a:cubicBezTo>
                    <a:pt x="15" y="274"/>
                    <a:pt x="33" y="253"/>
                    <a:pt x="30" y="241"/>
                  </a:cubicBezTo>
                  <a:cubicBezTo>
                    <a:pt x="28" y="230"/>
                    <a:pt x="22" y="207"/>
                    <a:pt x="24" y="199"/>
                  </a:cubicBezTo>
                  <a:cubicBezTo>
                    <a:pt x="27" y="190"/>
                    <a:pt x="55" y="157"/>
                    <a:pt x="55" y="143"/>
                  </a:cubicBezTo>
                  <a:cubicBezTo>
                    <a:pt x="55" y="128"/>
                    <a:pt x="46" y="113"/>
                    <a:pt x="50" y="103"/>
                  </a:cubicBezTo>
                  <a:cubicBezTo>
                    <a:pt x="54" y="93"/>
                    <a:pt x="80" y="73"/>
                    <a:pt x="79" y="62"/>
                  </a:cubicBezTo>
                  <a:cubicBezTo>
                    <a:pt x="78" y="51"/>
                    <a:pt x="81" y="8"/>
                    <a:pt x="94" y="0"/>
                  </a:cubicBezTo>
                  <a:close/>
                </a:path>
              </a:pathLst>
            </a:custGeom>
            <a:solidFill>
              <a:srgbClr val="E475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37" name="Freeform 173">
              <a:extLst>
                <a:ext uri="{FF2B5EF4-FFF2-40B4-BE49-F238E27FC236}">
                  <a16:creationId xmlns:a16="http://schemas.microsoft.com/office/drawing/2014/main" id="{AABB672A-01E0-4C3F-A20D-045314D6D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1" y="1722"/>
              <a:ext cx="127" cy="376"/>
            </a:xfrm>
            <a:custGeom>
              <a:avLst/>
              <a:gdLst>
                <a:gd name="T0" fmla="*/ 417 w 70"/>
                <a:gd name="T1" fmla="*/ 0 h 206"/>
                <a:gd name="T2" fmla="*/ 13 w 70"/>
                <a:gd name="T3" fmla="*/ 1252 h 206"/>
                <a:gd name="T4" fmla="*/ 417 w 70"/>
                <a:gd name="T5" fmla="*/ 0 h 20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0" h="206">
                  <a:moveTo>
                    <a:pt x="70" y="0"/>
                  </a:moveTo>
                  <a:cubicBezTo>
                    <a:pt x="70" y="0"/>
                    <a:pt x="12" y="57"/>
                    <a:pt x="2" y="206"/>
                  </a:cubicBezTo>
                  <a:cubicBezTo>
                    <a:pt x="2" y="206"/>
                    <a:pt x="0" y="61"/>
                    <a:pt x="70" y="0"/>
                  </a:cubicBezTo>
                  <a:close/>
                </a:path>
              </a:pathLst>
            </a:custGeom>
            <a:solidFill>
              <a:srgbClr val="F1B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38" name="Freeform 174">
              <a:extLst>
                <a:ext uri="{FF2B5EF4-FFF2-40B4-BE49-F238E27FC236}">
                  <a16:creationId xmlns:a16="http://schemas.microsoft.com/office/drawing/2014/main" id="{82420620-470F-4A26-BE1B-96F37F89AB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3" y="3300"/>
              <a:ext cx="25" cy="60"/>
            </a:xfrm>
            <a:custGeom>
              <a:avLst/>
              <a:gdLst>
                <a:gd name="T0" fmla="*/ 80 w 14"/>
                <a:gd name="T1" fmla="*/ 0 h 33"/>
                <a:gd name="T2" fmla="*/ 16 w 14"/>
                <a:gd name="T3" fmla="*/ 198 h 33"/>
                <a:gd name="T4" fmla="*/ 45 w 14"/>
                <a:gd name="T5" fmla="*/ 7 h 3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33">
                  <a:moveTo>
                    <a:pt x="14" y="0"/>
                  </a:moveTo>
                  <a:cubicBezTo>
                    <a:pt x="6" y="7"/>
                    <a:pt x="2" y="23"/>
                    <a:pt x="3" y="33"/>
                  </a:cubicBezTo>
                  <a:cubicBezTo>
                    <a:pt x="0" y="22"/>
                    <a:pt x="2" y="9"/>
                    <a:pt x="8" y="1"/>
                  </a:cubicBezTo>
                </a:path>
              </a:pathLst>
            </a:custGeom>
            <a:solidFill>
              <a:srgbClr val="F1B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39" name="Freeform 175">
              <a:extLst>
                <a:ext uri="{FF2B5EF4-FFF2-40B4-BE49-F238E27FC236}">
                  <a16:creationId xmlns:a16="http://schemas.microsoft.com/office/drawing/2014/main" id="{9E096C57-FB4A-4286-91FA-58D1F66A19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8" y="2972"/>
              <a:ext cx="43" cy="95"/>
            </a:xfrm>
            <a:custGeom>
              <a:avLst/>
              <a:gdLst>
                <a:gd name="T0" fmla="*/ 138 w 24"/>
                <a:gd name="T1" fmla="*/ 0 h 52"/>
                <a:gd name="T2" fmla="*/ 29 w 24"/>
                <a:gd name="T3" fmla="*/ 318 h 52"/>
                <a:gd name="T4" fmla="*/ 41 w 24"/>
                <a:gd name="T5" fmla="*/ 97 h 52"/>
                <a:gd name="T6" fmla="*/ 131 w 24"/>
                <a:gd name="T7" fmla="*/ 7 h 5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" h="52">
                  <a:moveTo>
                    <a:pt x="24" y="0"/>
                  </a:moveTo>
                  <a:cubicBezTo>
                    <a:pt x="5" y="10"/>
                    <a:pt x="8" y="34"/>
                    <a:pt x="5" y="52"/>
                  </a:cubicBezTo>
                  <a:cubicBezTo>
                    <a:pt x="0" y="41"/>
                    <a:pt x="1" y="26"/>
                    <a:pt x="7" y="16"/>
                  </a:cubicBezTo>
                  <a:cubicBezTo>
                    <a:pt x="10" y="11"/>
                    <a:pt x="17" y="2"/>
                    <a:pt x="23" y="1"/>
                  </a:cubicBezTo>
                </a:path>
              </a:pathLst>
            </a:custGeom>
            <a:solidFill>
              <a:srgbClr val="F1B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40" name="Freeform 176">
              <a:extLst>
                <a:ext uri="{FF2B5EF4-FFF2-40B4-BE49-F238E27FC236}">
                  <a16:creationId xmlns:a16="http://schemas.microsoft.com/office/drawing/2014/main" id="{D4319FB0-B64A-46F4-8FB5-1B678F70C0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3" y="3141"/>
              <a:ext cx="42" cy="77"/>
            </a:xfrm>
            <a:custGeom>
              <a:avLst/>
              <a:gdLst>
                <a:gd name="T0" fmla="*/ 141 w 23"/>
                <a:gd name="T1" fmla="*/ 7 h 42"/>
                <a:gd name="T2" fmla="*/ 29 w 23"/>
                <a:gd name="T3" fmla="*/ 259 h 42"/>
                <a:gd name="T4" fmla="*/ 133 w 23"/>
                <a:gd name="T5" fmla="*/ 0 h 4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" h="42">
                  <a:moveTo>
                    <a:pt x="23" y="1"/>
                  </a:moveTo>
                  <a:cubicBezTo>
                    <a:pt x="9" y="11"/>
                    <a:pt x="5" y="26"/>
                    <a:pt x="5" y="42"/>
                  </a:cubicBezTo>
                  <a:cubicBezTo>
                    <a:pt x="0" y="25"/>
                    <a:pt x="5" y="7"/>
                    <a:pt x="22" y="0"/>
                  </a:cubicBezTo>
                </a:path>
              </a:pathLst>
            </a:custGeom>
            <a:solidFill>
              <a:srgbClr val="F1B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41" name="Freeform 177">
              <a:extLst>
                <a:ext uri="{FF2B5EF4-FFF2-40B4-BE49-F238E27FC236}">
                  <a16:creationId xmlns:a16="http://schemas.microsoft.com/office/drawing/2014/main" id="{6F56922D-3EE8-4CE5-A418-DD4FC9943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5" y="3001"/>
              <a:ext cx="675" cy="190"/>
            </a:xfrm>
            <a:custGeom>
              <a:avLst/>
              <a:gdLst>
                <a:gd name="T0" fmla="*/ 2072 w 371"/>
                <a:gd name="T1" fmla="*/ 634 h 104"/>
                <a:gd name="T2" fmla="*/ 0 w 371"/>
                <a:gd name="T3" fmla="*/ 464 h 104"/>
                <a:gd name="T4" fmla="*/ 2012 w 371"/>
                <a:gd name="T5" fmla="*/ 428 h 104"/>
                <a:gd name="T6" fmla="*/ 2234 w 371"/>
                <a:gd name="T7" fmla="*/ 360 h 104"/>
                <a:gd name="T8" fmla="*/ 2072 w 371"/>
                <a:gd name="T9" fmla="*/ 634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1" h="104">
                  <a:moveTo>
                    <a:pt x="344" y="104"/>
                  </a:moveTo>
                  <a:cubicBezTo>
                    <a:pt x="344" y="104"/>
                    <a:pt x="253" y="2"/>
                    <a:pt x="0" y="76"/>
                  </a:cubicBezTo>
                  <a:cubicBezTo>
                    <a:pt x="0" y="76"/>
                    <a:pt x="181" y="0"/>
                    <a:pt x="334" y="70"/>
                  </a:cubicBezTo>
                  <a:cubicBezTo>
                    <a:pt x="352" y="78"/>
                    <a:pt x="371" y="59"/>
                    <a:pt x="371" y="59"/>
                  </a:cubicBezTo>
                  <a:cubicBezTo>
                    <a:pt x="371" y="59"/>
                    <a:pt x="352" y="79"/>
                    <a:pt x="344" y="104"/>
                  </a:cubicBezTo>
                  <a:close/>
                </a:path>
              </a:pathLst>
            </a:custGeom>
            <a:solidFill>
              <a:srgbClr val="E475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42" name="Freeform 178">
              <a:extLst>
                <a:ext uri="{FF2B5EF4-FFF2-40B4-BE49-F238E27FC236}">
                  <a16:creationId xmlns:a16="http://schemas.microsoft.com/office/drawing/2014/main" id="{B6B35E4C-353A-4AB1-8185-FB190FF8A7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9" y="3158"/>
              <a:ext cx="53" cy="80"/>
            </a:xfrm>
            <a:custGeom>
              <a:avLst/>
              <a:gdLst>
                <a:gd name="T0" fmla="*/ 0 w 29"/>
                <a:gd name="T1" fmla="*/ 0 h 44"/>
                <a:gd name="T2" fmla="*/ 68 w 29"/>
                <a:gd name="T3" fmla="*/ 82 h 44"/>
                <a:gd name="T4" fmla="*/ 104 w 29"/>
                <a:gd name="T5" fmla="*/ 155 h 44"/>
                <a:gd name="T6" fmla="*/ 177 w 29"/>
                <a:gd name="T7" fmla="*/ 264 h 44"/>
                <a:gd name="T8" fmla="*/ 161 w 29"/>
                <a:gd name="T9" fmla="*/ 205 h 44"/>
                <a:gd name="T10" fmla="*/ 146 w 29"/>
                <a:gd name="T11" fmla="*/ 138 h 44"/>
                <a:gd name="T12" fmla="*/ 124 w 29"/>
                <a:gd name="T13" fmla="*/ 53 h 44"/>
                <a:gd name="T14" fmla="*/ 13 w 29"/>
                <a:gd name="T15" fmla="*/ 7 h 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44">
                  <a:moveTo>
                    <a:pt x="0" y="0"/>
                  </a:moveTo>
                  <a:cubicBezTo>
                    <a:pt x="6" y="5"/>
                    <a:pt x="8" y="9"/>
                    <a:pt x="11" y="14"/>
                  </a:cubicBezTo>
                  <a:cubicBezTo>
                    <a:pt x="13" y="17"/>
                    <a:pt x="15" y="22"/>
                    <a:pt x="17" y="26"/>
                  </a:cubicBezTo>
                  <a:cubicBezTo>
                    <a:pt x="21" y="32"/>
                    <a:pt x="25" y="38"/>
                    <a:pt x="29" y="44"/>
                  </a:cubicBezTo>
                  <a:cubicBezTo>
                    <a:pt x="29" y="41"/>
                    <a:pt x="27" y="37"/>
                    <a:pt x="26" y="34"/>
                  </a:cubicBezTo>
                  <a:cubicBezTo>
                    <a:pt x="25" y="30"/>
                    <a:pt x="25" y="27"/>
                    <a:pt x="24" y="23"/>
                  </a:cubicBezTo>
                  <a:cubicBezTo>
                    <a:pt x="24" y="18"/>
                    <a:pt x="23" y="13"/>
                    <a:pt x="20" y="9"/>
                  </a:cubicBezTo>
                  <a:cubicBezTo>
                    <a:pt x="15" y="4"/>
                    <a:pt x="7" y="6"/>
                    <a:pt x="2" y="1"/>
                  </a:cubicBezTo>
                </a:path>
              </a:pathLst>
            </a:custGeom>
            <a:solidFill>
              <a:srgbClr val="E475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43" name="Freeform 179">
              <a:extLst>
                <a:ext uri="{FF2B5EF4-FFF2-40B4-BE49-F238E27FC236}">
                  <a16:creationId xmlns:a16="http://schemas.microsoft.com/office/drawing/2014/main" id="{A33BB1FE-79C3-4813-8763-24ACF1D3AE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8" y="3131"/>
              <a:ext cx="597" cy="218"/>
            </a:xfrm>
            <a:custGeom>
              <a:avLst/>
              <a:gdLst>
                <a:gd name="T0" fmla="*/ 1978 w 328"/>
                <a:gd name="T1" fmla="*/ 534 h 120"/>
                <a:gd name="T2" fmla="*/ 0 w 328"/>
                <a:gd name="T3" fmla="*/ 509 h 120"/>
                <a:gd name="T4" fmla="*/ 1911 w 328"/>
                <a:gd name="T5" fmla="*/ 719 h 120"/>
                <a:gd name="T6" fmla="*/ 1978 w 328"/>
                <a:gd name="T7" fmla="*/ 534 h 1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28" h="120">
                  <a:moveTo>
                    <a:pt x="328" y="89"/>
                  </a:moveTo>
                  <a:cubicBezTo>
                    <a:pt x="328" y="89"/>
                    <a:pt x="171" y="0"/>
                    <a:pt x="0" y="85"/>
                  </a:cubicBezTo>
                  <a:cubicBezTo>
                    <a:pt x="0" y="85"/>
                    <a:pt x="194" y="5"/>
                    <a:pt x="317" y="120"/>
                  </a:cubicBezTo>
                  <a:cubicBezTo>
                    <a:pt x="317" y="120"/>
                    <a:pt x="312" y="102"/>
                    <a:pt x="328" y="89"/>
                  </a:cubicBezTo>
                  <a:close/>
                </a:path>
              </a:pathLst>
            </a:custGeom>
            <a:solidFill>
              <a:srgbClr val="E475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44" name="Freeform 180">
              <a:extLst>
                <a:ext uri="{FF2B5EF4-FFF2-40B4-BE49-F238E27FC236}">
                  <a16:creationId xmlns:a16="http://schemas.microsoft.com/office/drawing/2014/main" id="{95C7C2CA-5F51-453A-9400-FEA189DAF0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4" y="3304"/>
              <a:ext cx="522" cy="204"/>
            </a:xfrm>
            <a:custGeom>
              <a:avLst/>
              <a:gdLst>
                <a:gd name="T0" fmla="*/ 1726 w 287"/>
                <a:gd name="T1" fmla="*/ 472 h 112"/>
                <a:gd name="T2" fmla="*/ 0 w 287"/>
                <a:gd name="T3" fmla="*/ 332 h 112"/>
                <a:gd name="T4" fmla="*/ 1704 w 287"/>
                <a:gd name="T5" fmla="*/ 678 h 112"/>
                <a:gd name="T6" fmla="*/ 1726 w 287"/>
                <a:gd name="T7" fmla="*/ 472 h 1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7" h="112">
                  <a:moveTo>
                    <a:pt x="287" y="78"/>
                  </a:moveTo>
                  <a:cubicBezTo>
                    <a:pt x="287" y="78"/>
                    <a:pt x="160" y="0"/>
                    <a:pt x="0" y="55"/>
                  </a:cubicBezTo>
                  <a:cubicBezTo>
                    <a:pt x="0" y="55"/>
                    <a:pt x="243" y="26"/>
                    <a:pt x="283" y="112"/>
                  </a:cubicBezTo>
                  <a:cubicBezTo>
                    <a:pt x="283" y="112"/>
                    <a:pt x="281" y="81"/>
                    <a:pt x="287" y="78"/>
                  </a:cubicBezTo>
                  <a:close/>
                </a:path>
              </a:pathLst>
            </a:custGeom>
            <a:solidFill>
              <a:srgbClr val="E475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45" name="Freeform 181">
              <a:extLst>
                <a:ext uri="{FF2B5EF4-FFF2-40B4-BE49-F238E27FC236}">
                  <a16:creationId xmlns:a16="http://schemas.microsoft.com/office/drawing/2014/main" id="{C2D0D5E1-9BC7-4A18-BD2B-A973BEFF2C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8" y="2950"/>
              <a:ext cx="144" cy="109"/>
            </a:xfrm>
            <a:custGeom>
              <a:avLst/>
              <a:gdLst>
                <a:gd name="T0" fmla="*/ 425 w 79"/>
                <a:gd name="T1" fmla="*/ 360 h 60"/>
                <a:gd name="T2" fmla="*/ 0 w 79"/>
                <a:gd name="T3" fmla="*/ 145 h 60"/>
                <a:gd name="T4" fmla="*/ 478 w 79"/>
                <a:gd name="T5" fmla="*/ 109 h 60"/>
                <a:gd name="T6" fmla="*/ 425 w 79"/>
                <a:gd name="T7" fmla="*/ 360 h 6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9" h="60">
                  <a:moveTo>
                    <a:pt x="70" y="60"/>
                  </a:moveTo>
                  <a:cubicBezTo>
                    <a:pt x="70" y="60"/>
                    <a:pt x="47" y="24"/>
                    <a:pt x="0" y="24"/>
                  </a:cubicBezTo>
                  <a:cubicBezTo>
                    <a:pt x="0" y="24"/>
                    <a:pt x="44" y="0"/>
                    <a:pt x="79" y="18"/>
                  </a:cubicBezTo>
                  <a:cubicBezTo>
                    <a:pt x="79" y="18"/>
                    <a:pt x="66" y="40"/>
                    <a:pt x="70" y="60"/>
                  </a:cubicBezTo>
                  <a:close/>
                </a:path>
              </a:pathLst>
            </a:custGeom>
            <a:solidFill>
              <a:srgbClr val="E475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46" name="Freeform 182">
              <a:extLst>
                <a:ext uri="{FF2B5EF4-FFF2-40B4-BE49-F238E27FC236}">
                  <a16:creationId xmlns:a16="http://schemas.microsoft.com/office/drawing/2014/main" id="{7D66F85D-90C9-4028-8B2A-BD63DD4A2D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0" y="2943"/>
              <a:ext cx="71" cy="45"/>
            </a:xfrm>
            <a:custGeom>
              <a:avLst/>
              <a:gdLst>
                <a:gd name="T0" fmla="*/ 0 w 39"/>
                <a:gd name="T1" fmla="*/ 88 h 25"/>
                <a:gd name="T2" fmla="*/ 133 w 39"/>
                <a:gd name="T3" fmla="*/ 58 h 25"/>
                <a:gd name="T4" fmla="*/ 235 w 39"/>
                <a:gd name="T5" fmla="*/ 0 h 25"/>
                <a:gd name="T6" fmla="*/ 186 w 39"/>
                <a:gd name="T7" fmla="*/ 72 h 25"/>
                <a:gd name="T8" fmla="*/ 146 w 39"/>
                <a:gd name="T9" fmla="*/ 122 h 25"/>
                <a:gd name="T10" fmla="*/ 73 w 39"/>
                <a:gd name="T11" fmla="*/ 139 h 25"/>
                <a:gd name="T12" fmla="*/ 7 w 39"/>
                <a:gd name="T13" fmla="*/ 110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9" h="25">
                  <a:moveTo>
                    <a:pt x="0" y="15"/>
                  </a:moveTo>
                  <a:cubicBezTo>
                    <a:pt x="8" y="16"/>
                    <a:pt x="15" y="14"/>
                    <a:pt x="22" y="10"/>
                  </a:cubicBezTo>
                  <a:cubicBezTo>
                    <a:pt x="27" y="7"/>
                    <a:pt x="34" y="4"/>
                    <a:pt x="39" y="0"/>
                  </a:cubicBezTo>
                  <a:cubicBezTo>
                    <a:pt x="37" y="4"/>
                    <a:pt x="34" y="8"/>
                    <a:pt x="31" y="12"/>
                  </a:cubicBezTo>
                  <a:cubicBezTo>
                    <a:pt x="29" y="15"/>
                    <a:pt x="27" y="19"/>
                    <a:pt x="24" y="21"/>
                  </a:cubicBezTo>
                  <a:cubicBezTo>
                    <a:pt x="20" y="24"/>
                    <a:pt x="16" y="25"/>
                    <a:pt x="12" y="24"/>
                  </a:cubicBezTo>
                  <a:cubicBezTo>
                    <a:pt x="8" y="23"/>
                    <a:pt x="4" y="21"/>
                    <a:pt x="1" y="19"/>
                  </a:cubicBezTo>
                </a:path>
              </a:pathLst>
            </a:custGeom>
            <a:solidFill>
              <a:srgbClr val="E475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47" name="Freeform 183">
              <a:extLst>
                <a:ext uri="{FF2B5EF4-FFF2-40B4-BE49-F238E27FC236}">
                  <a16:creationId xmlns:a16="http://schemas.microsoft.com/office/drawing/2014/main" id="{5DED62CF-4EFB-49B1-A3B8-D0BD4BBBD5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7" y="3242"/>
              <a:ext cx="72" cy="54"/>
            </a:xfrm>
            <a:custGeom>
              <a:avLst/>
              <a:gdLst>
                <a:gd name="T0" fmla="*/ 29 w 40"/>
                <a:gd name="T1" fmla="*/ 94 h 30"/>
                <a:gd name="T2" fmla="*/ 81 w 40"/>
                <a:gd name="T3" fmla="*/ 104 h 30"/>
                <a:gd name="T4" fmla="*/ 158 w 40"/>
                <a:gd name="T5" fmla="*/ 101 h 30"/>
                <a:gd name="T6" fmla="*/ 218 w 40"/>
                <a:gd name="T7" fmla="*/ 0 h 30"/>
                <a:gd name="T8" fmla="*/ 218 w 40"/>
                <a:gd name="T9" fmla="*/ 130 h 30"/>
                <a:gd name="T10" fmla="*/ 182 w 40"/>
                <a:gd name="T11" fmla="*/ 169 h 30"/>
                <a:gd name="T12" fmla="*/ 58 w 40"/>
                <a:gd name="T13" fmla="*/ 130 h 30"/>
                <a:gd name="T14" fmla="*/ 29 w 40"/>
                <a:gd name="T15" fmla="*/ 101 h 30"/>
                <a:gd name="T16" fmla="*/ 0 w 40"/>
                <a:gd name="T17" fmla="*/ 94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" h="30">
                  <a:moveTo>
                    <a:pt x="5" y="16"/>
                  </a:moveTo>
                  <a:cubicBezTo>
                    <a:pt x="10" y="17"/>
                    <a:pt x="12" y="17"/>
                    <a:pt x="14" y="18"/>
                  </a:cubicBezTo>
                  <a:cubicBezTo>
                    <a:pt x="19" y="19"/>
                    <a:pt x="23" y="19"/>
                    <a:pt x="27" y="17"/>
                  </a:cubicBezTo>
                  <a:cubicBezTo>
                    <a:pt x="34" y="13"/>
                    <a:pt x="33" y="6"/>
                    <a:pt x="37" y="0"/>
                  </a:cubicBezTo>
                  <a:cubicBezTo>
                    <a:pt x="40" y="6"/>
                    <a:pt x="40" y="16"/>
                    <a:pt x="37" y="22"/>
                  </a:cubicBezTo>
                  <a:cubicBezTo>
                    <a:pt x="35" y="26"/>
                    <a:pt x="34" y="28"/>
                    <a:pt x="31" y="29"/>
                  </a:cubicBezTo>
                  <a:cubicBezTo>
                    <a:pt x="22" y="30"/>
                    <a:pt x="16" y="26"/>
                    <a:pt x="10" y="22"/>
                  </a:cubicBezTo>
                  <a:cubicBezTo>
                    <a:pt x="8" y="20"/>
                    <a:pt x="6" y="18"/>
                    <a:pt x="5" y="17"/>
                  </a:cubicBezTo>
                  <a:cubicBezTo>
                    <a:pt x="3" y="16"/>
                    <a:pt x="1" y="17"/>
                    <a:pt x="0" y="16"/>
                  </a:cubicBezTo>
                </a:path>
              </a:pathLst>
            </a:custGeom>
            <a:solidFill>
              <a:srgbClr val="E475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48" name="Freeform 184">
              <a:extLst>
                <a:ext uri="{FF2B5EF4-FFF2-40B4-BE49-F238E27FC236}">
                  <a16:creationId xmlns:a16="http://schemas.microsoft.com/office/drawing/2014/main" id="{B4CE9EB7-6734-476D-A53E-274705AAA8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3318"/>
              <a:ext cx="40" cy="68"/>
            </a:xfrm>
            <a:custGeom>
              <a:avLst/>
              <a:gdLst>
                <a:gd name="T0" fmla="*/ 7 w 22"/>
                <a:gd name="T1" fmla="*/ 13 h 37"/>
                <a:gd name="T2" fmla="*/ 80 w 22"/>
                <a:gd name="T3" fmla="*/ 118 h 37"/>
                <a:gd name="T4" fmla="*/ 133 w 22"/>
                <a:gd name="T5" fmla="*/ 230 h 37"/>
                <a:gd name="T6" fmla="*/ 116 w 22"/>
                <a:gd name="T7" fmla="*/ 132 h 37"/>
                <a:gd name="T8" fmla="*/ 102 w 22"/>
                <a:gd name="T9" fmla="*/ 74 h 37"/>
                <a:gd name="T10" fmla="*/ 60 w 22"/>
                <a:gd name="T11" fmla="*/ 24 h 37"/>
                <a:gd name="T12" fmla="*/ 29 w 22"/>
                <a:gd name="T13" fmla="*/ 7 h 37"/>
                <a:gd name="T14" fmla="*/ 0 w 22"/>
                <a:gd name="T15" fmla="*/ 0 h 3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2" h="37">
                  <a:moveTo>
                    <a:pt x="1" y="2"/>
                  </a:moveTo>
                  <a:cubicBezTo>
                    <a:pt x="7" y="5"/>
                    <a:pt x="9" y="13"/>
                    <a:pt x="13" y="19"/>
                  </a:cubicBezTo>
                  <a:cubicBezTo>
                    <a:pt x="17" y="25"/>
                    <a:pt x="18" y="31"/>
                    <a:pt x="22" y="37"/>
                  </a:cubicBezTo>
                  <a:cubicBezTo>
                    <a:pt x="19" y="34"/>
                    <a:pt x="19" y="25"/>
                    <a:pt x="19" y="21"/>
                  </a:cubicBezTo>
                  <a:cubicBezTo>
                    <a:pt x="19" y="18"/>
                    <a:pt x="19" y="14"/>
                    <a:pt x="17" y="12"/>
                  </a:cubicBezTo>
                  <a:cubicBezTo>
                    <a:pt x="16" y="9"/>
                    <a:pt x="12" y="6"/>
                    <a:pt x="10" y="4"/>
                  </a:cubicBezTo>
                  <a:cubicBezTo>
                    <a:pt x="9" y="3"/>
                    <a:pt x="7" y="2"/>
                    <a:pt x="5" y="1"/>
                  </a:cubicBezTo>
                  <a:cubicBezTo>
                    <a:pt x="4" y="1"/>
                    <a:pt x="1" y="1"/>
                    <a:pt x="0" y="0"/>
                  </a:cubicBezTo>
                </a:path>
              </a:pathLst>
            </a:custGeom>
            <a:solidFill>
              <a:srgbClr val="E475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49" name="Freeform 185">
              <a:extLst>
                <a:ext uri="{FF2B5EF4-FFF2-40B4-BE49-F238E27FC236}">
                  <a16:creationId xmlns:a16="http://schemas.microsoft.com/office/drawing/2014/main" id="{C23EB07D-29EC-4453-BED0-F46DF20400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8" y="3400"/>
              <a:ext cx="80" cy="58"/>
            </a:xfrm>
            <a:custGeom>
              <a:avLst/>
              <a:gdLst>
                <a:gd name="T0" fmla="*/ 0 w 44"/>
                <a:gd name="T1" fmla="*/ 60 h 32"/>
                <a:gd name="T2" fmla="*/ 169 w 44"/>
                <a:gd name="T3" fmla="*/ 73 h 32"/>
                <a:gd name="T4" fmla="*/ 215 w 44"/>
                <a:gd name="T5" fmla="*/ 44 h 32"/>
                <a:gd name="T6" fmla="*/ 242 w 44"/>
                <a:gd name="T7" fmla="*/ 0 h 32"/>
                <a:gd name="T8" fmla="*/ 185 w 44"/>
                <a:gd name="T9" fmla="*/ 167 h 32"/>
                <a:gd name="T10" fmla="*/ 118 w 44"/>
                <a:gd name="T11" fmla="*/ 161 h 32"/>
                <a:gd name="T12" fmla="*/ 44 w 44"/>
                <a:gd name="T13" fmla="*/ 96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4" h="32">
                  <a:moveTo>
                    <a:pt x="0" y="10"/>
                  </a:moveTo>
                  <a:cubicBezTo>
                    <a:pt x="14" y="15"/>
                    <a:pt x="21" y="16"/>
                    <a:pt x="28" y="12"/>
                  </a:cubicBezTo>
                  <a:cubicBezTo>
                    <a:pt x="31" y="10"/>
                    <a:pt x="34" y="9"/>
                    <a:pt x="36" y="7"/>
                  </a:cubicBezTo>
                  <a:cubicBezTo>
                    <a:pt x="37" y="5"/>
                    <a:pt x="39" y="2"/>
                    <a:pt x="40" y="0"/>
                  </a:cubicBezTo>
                  <a:cubicBezTo>
                    <a:pt x="44" y="10"/>
                    <a:pt x="38" y="22"/>
                    <a:pt x="31" y="28"/>
                  </a:cubicBezTo>
                  <a:cubicBezTo>
                    <a:pt x="27" y="32"/>
                    <a:pt x="24" y="30"/>
                    <a:pt x="20" y="27"/>
                  </a:cubicBezTo>
                  <a:cubicBezTo>
                    <a:pt x="16" y="23"/>
                    <a:pt x="11" y="20"/>
                    <a:pt x="7" y="16"/>
                  </a:cubicBezTo>
                </a:path>
              </a:pathLst>
            </a:custGeom>
            <a:solidFill>
              <a:srgbClr val="E475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50" name="Freeform 186">
              <a:extLst>
                <a:ext uri="{FF2B5EF4-FFF2-40B4-BE49-F238E27FC236}">
                  <a16:creationId xmlns:a16="http://schemas.microsoft.com/office/drawing/2014/main" id="{8BCB2EF0-D9CB-4FD3-BFFD-BEFA8F7B4E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4" y="3149"/>
              <a:ext cx="22" cy="38"/>
            </a:xfrm>
            <a:custGeom>
              <a:avLst/>
              <a:gdLst>
                <a:gd name="T0" fmla="*/ 73 w 12"/>
                <a:gd name="T1" fmla="*/ 0 h 21"/>
                <a:gd name="T2" fmla="*/ 7 w 12"/>
                <a:gd name="T3" fmla="*/ 125 h 21"/>
                <a:gd name="T4" fmla="*/ 24 w 12"/>
                <a:gd name="T5" fmla="*/ 36 h 21"/>
                <a:gd name="T6" fmla="*/ 68 w 12"/>
                <a:gd name="T7" fmla="*/ 0 h 2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21">
                  <a:moveTo>
                    <a:pt x="12" y="0"/>
                  </a:moveTo>
                  <a:cubicBezTo>
                    <a:pt x="5" y="4"/>
                    <a:pt x="3" y="14"/>
                    <a:pt x="1" y="21"/>
                  </a:cubicBezTo>
                  <a:cubicBezTo>
                    <a:pt x="3" y="16"/>
                    <a:pt x="0" y="11"/>
                    <a:pt x="4" y="6"/>
                  </a:cubicBezTo>
                  <a:cubicBezTo>
                    <a:pt x="5" y="3"/>
                    <a:pt x="8" y="1"/>
                    <a:pt x="11" y="0"/>
                  </a:cubicBezTo>
                </a:path>
              </a:pathLst>
            </a:custGeom>
            <a:solidFill>
              <a:srgbClr val="F1B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51" name="Freeform 187">
              <a:extLst>
                <a:ext uri="{FF2B5EF4-FFF2-40B4-BE49-F238E27FC236}">
                  <a16:creationId xmlns:a16="http://schemas.microsoft.com/office/drawing/2014/main" id="{824DB3C0-F8FC-4BA5-8D26-1535E82393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4" y="3141"/>
              <a:ext cx="20" cy="26"/>
            </a:xfrm>
            <a:custGeom>
              <a:avLst/>
              <a:gdLst>
                <a:gd name="T0" fmla="*/ 65 w 11"/>
                <a:gd name="T1" fmla="*/ 0 h 14"/>
                <a:gd name="T2" fmla="*/ 7 w 11"/>
                <a:gd name="T3" fmla="*/ 89 h 14"/>
                <a:gd name="T4" fmla="*/ 53 w 11"/>
                <a:gd name="T5" fmla="*/ 0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14">
                  <a:moveTo>
                    <a:pt x="11" y="0"/>
                  </a:moveTo>
                  <a:cubicBezTo>
                    <a:pt x="6" y="4"/>
                    <a:pt x="1" y="8"/>
                    <a:pt x="1" y="14"/>
                  </a:cubicBezTo>
                  <a:cubicBezTo>
                    <a:pt x="0" y="9"/>
                    <a:pt x="3" y="0"/>
                    <a:pt x="9" y="0"/>
                  </a:cubicBezTo>
                </a:path>
              </a:pathLst>
            </a:custGeom>
            <a:solidFill>
              <a:srgbClr val="F1B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52" name="Freeform 188">
              <a:extLst>
                <a:ext uri="{FF2B5EF4-FFF2-40B4-BE49-F238E27FC236}">
                  <a16:creationId xmlns:a16="http://schemas.microsoft.com/office/drawing/2014/main" id="{75542F5A-E967-4DF6-A280-AD20A4C49A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8" y="3134"/>
              <a:ext cx="9" cy="15"/>
            </a:xfrm>
            <a:custGeom>
              <a:avLst/>
              <a:gdLst>
                <a:gd name="T0" fmla="*/ 29 w 5"/>
                <a:gd name="T1" fmla="*/ 0 h 8"/>
                <a:gd name="T2" fmla="*/ 0 w 5"/>
                <a:gd name="T3" fmla="*/ 53 h 8"/>
                <a:gd name="T4" fmla="*/ 29 w 5"/>
                <a:gd name="T5" fmla="*/ 0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8">
                  <a:moveTo>
                    <a:pt x="5" y="0"/>
                  </a:moveTo>
                  <a:cubicBezTo>
                    <a:pt x="2" y="2"/>
                    <a:pt x="1" y="5"/>
                    <a:pt x="0" y="8"/>
                  </a:cubicBezTo>
                  <a:cubicBezTo>
                    <a:pt x="0" y="4"/>
                    <a:pt x="1" y="2"/>
                    <a:pt x="5" y="0"/>
                  </a:cubicBezTo>
                </a:path>
              </a:pathLst>
            </a:custGeom>
            <a:solidFill>
              <a:srgbClr val="F1B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53" name="Freeform 189">
              <a:extLst>
                <a:ext uri="{FF2B5EF4-FFF2-40B4-BE49-F238E27FC236}">
                  <a16:creationId xmlns:a16="http://schemas.microsoft.com/office/drawing/2014/main" id="{13B4C63A-7FE7-4D1E-B45F-ACFAB1D7DA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8" y="3118"/>
              <a:ext cx="10" cy="14"/>
            </a:xfrm>
            <a:custGeom>
              <a:avLst/>
              <a:gdLst>
                <a:gd name="T0" fmla="*/ 40 w 5"/>
                <a:gd name="T1" fmla="*/ 7 h 8"/>
                <a:gd name="T2" fmla="*/ 0 w 5"/>
                <a:gd name="T3" fmla="*/ 44 h 8"/>
                <a:gd name="T4" fmla="*/ 24 w 5"/>
                <a:gd name="T5" fmla="*/ 0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8">
                  <a:moveTo>
                    <a:pt x="5" y="1"/>
                  </a:moveTo>
                  <a:cubicBezTo>
                    <a:pt x="2" y="2"/>
                    <a:pt x="1" y="5"/>
                    <a:pt x="0" y="8"/>
                  </a:cubicBezTo>
                  <a:cubicBezTo>
                    <a:pt x="0" y="4"/>
                    <a:pt x="1" y="2"/>
                    <a:pt x="3" y="0"/>
                  </a:cubicBezTo>
                </a:path>
              </a:pathLst>
            </a:custGeom>
            <a:solidFill>
              <a:srgbClr val="F1B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54" name="Freeform 190">
              <a:extLst>
                <a:ext uri="{FF2B5EF4-FFF2-40B4-BE49-F238E27FC236}">
                  <a16:creationId xmlns:a16="http://schemas.microsoft.com/office/drawing/2014/main" id="{479C9D29-E2A8-4D4B-A80F-7DFB7A8A2F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7" y="3110"/>
              <a:ext cx="5" cy="13"/>
            </a:xfrm>
            <a:custGeom>
              <a:avLst/>
              <a:gdLst>
                <a:gd name="T0" fmla="*/ 13 w 3"/>
                <a:gd name="T1" fmla="*/ 7 h 7"/>
                <a:gd name="T2" fmla="*/ 5 w 3"/>
                <a:gd name="T3" fmla="*/ 45 h 7"/>
                <a:gd name="T4" fmla="*/ 13 w 3"/>
                <a:gd name="T5" fmla="*/ 0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" h="7">
                  <a:moveTo>
                    <a:pt x="3" y="1"/>
                  </a:moveTo>
                  <a:cubicBezTo>
                    <a:pt x="2" y="3"/>
                    <a:pt x="2" y="5"/>
                    <a:pt x="1" y="7"/>
                  </a:cubicBezTo>
                  <a:cubicBezTo>
                    <a:pt x="0" y="4"/>
                    <a:pt x="1" y="2"/>
                    <a:pt x="3" y="0"/>
                  </a:cubicBezTo>
                </a:path>
              </a:pathLst>
            </a:custGeom>
            <a:solidFill>
              <a:srgbClr val="F1B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55" name="Freeform 191">
              <a:extLst>
                <a:ext uri="{FF2B5EF4-FFF2-40B4-BE49-F238E27FC236}">
                  <a16:creationId xmlns:a16="http://schemas.microsoft.com/office/drawing/2014/main" id="{23273C18-70E4-4975-979E-78AA351CAE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5" y="2981"/>
              <a:ext cx="24" cy="46"/>
            </a:xfrm>
            <a:custGeom>
              <a:avLst/>
              <a:gdLst>
                <a:gd name="T0" fmla="*/ 81 w 13"/>
                <a:gd name="T1" fmla="*/ 0 h 25"/>
                <a:gd name="T2" fmla="*/ 31 w 13"/>
                <a:gd name="T3" fmla="*/ 57 h 25"/>
                <a:gd name="T4" fmla="*/ 7 w 13"/>
                <a:gd name="T5" fmla="*/ 156 h 25"/>
                <a:gd name="T6" fmla="*/ 24 w 13"/>
                <a:gd name="T7" fmla="*/ 81 h 25"/>
                <a:gd name="T8" fmla="*/ 76 w 13"/>
                <a:gd name="T9" fmla="*/ 13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25">
                  <a:moveTo>
                    <a:pt x="13" y="0"/>
                  </a:moveTo>
                  <a:cubicBezTo>
                    <a:pt x="10" y="3"/>
                    <a:pt x="7" y="5"/>
                    <a:pt x="5" y="9"/>
                  </a:cubicBezTo>
                  <a:cubicBezTo>
                    <a:pt x="2" y="14"/>
                    <a:pt x="3" y="20"/>
                    <a:pt x="1" y="25"/>
                  </a:cubicBezTo>
                  <a:cubicBezTo>
                    <a:pt x="0" y="22"/>
                    <a:pt x="3" y="15"/>
                    <a:pt x="4" y="13"/>
                  </a:cubicBezTo>
                  <a:cubicBezTo>
                    <a:pt x="5" y="7"/>
                    <a:pt x="7" y="4"/>
                    <a:pt x="12" y="2"/>
                  </a:cubicBezTo>
                </a:path>
              </a:pathLst>
            </a:custGeom>
            <a:solidFill>
              <a:srgbClr val="F1B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56" name="Freeform 192">
              <a:extLst>
                <a:ext uri="{FF2B5EF4-FFF2-40B4-BE49-F238E27FC236}">
                  <a16:creationId xmlns:a16="http://schemas.microsoft.com/office/drawing/2014/main" id="{87AE9213-AC4F-495B-A845-595C9A7C4A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5" y="2981"/>
              <a:ext cx="11" cy="27"/>
            </a:xfrm>
            <a:custGeom>
              <a:avLst/>
              <a:gdLst>
                <a:gd name="T0" fmla="*/ 37 w 6"/>
                <a:gd name="T1" fmla="*/ 7 h 15"/>
                <a:gd name="T2" fmla="*/ 13 w 6"/>
                <a:gd name="T3" fmla="*/ 88 h 15"/>
                <a:gd name="T4" fmla="*/ 0 w 6"/>
                <a:gd name="T5" fmla="*/ 41 h 15"/>
                <a:gd name="T6" fmla="*/ 31 w 6"/>
                <a:gd name="T7" fmla="*/ 0 h 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15">
                  <a:moveTo>
                    <a:pt x="6" y="1"/>
                  </a:moveTo>
                  <a:cubicBezTo>
                    <a:pt x="3" y="5"/>
                    <a:pt x="2" y="10"/>
                    <a:pt x="2" y="15"/>
                  </a:cubicBezTo>
                  <a:cubicBezTo>
                    <a:pt x="1" y="13"/>
                    <a:pt x="0" y="10"/>
                    <a:pt x="0" y="7"/>
                  </a:cubicBezTo>
                  <a:cubicBezTo>
                    <a:pt x="1" y="4"/>
                    <a:pt x="4" y="3"/>
                    <a:pt x="5" y="0"/>
                  </a:cubicBezTo>
                </a:path>
              </a:pathLst>
            </a:custGeom>
            <a:solidFill>
              <a:srgbClr val="F1B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57" name="Freeform 193">
              <a:extLst>
                <a:ext uri="{FF2B5EF4-FFF2-40B4-BE49-F238E27FC236}">
                  <a16:creationId xmlns:a16="http://schemas.microsoft.com/office/drawing/2014/main" id="{C9F82F2C-B9F4-4AA3-B2FB-0C6A8BB12E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5" y="2981"/>
              <a:ext cx="11" cy="18"/>
            </a:xfrm>
            <a:custGeom>
              <a:avLst/>
              <a:gdLst>
                <a:gd name="T0" fmla="*/ 37 w 6"/>
                <a:gd name="T1" fmla="*/ 0 h 10"/>
                <a:gd name="T2" fmla="*/ 13 w 6"/>
                <a:gd name="T3" fmla="*/ 58 h 10"/>
                <a:gd name="T4" fmla="*/ 20 w 6"/>
                <a:gd name="T5" fmla="*/ 0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0">
                  <a:moveTo>
                    <a:pt x="6" y="0"/>
                  </a:moveTo>
                  <a:cubicBezTo>
                    <a:pt x="4" y="0"/>
                    <a:pt x="2" y="7"/>
                    <a:pt x="2" y="10"/>
                  </a:cubicBezTo>
                  <a:cubicBezTo>
                    <a:pt x="2" y="6"/>
                    <a:pt x="0" y="2"/>
                    <a:pt x="3" y="0"/>
                  </a:cubicBezTo>
                </a:path>
              </a:pathLst>
            </a:custGeom>
            <a:solidFill>
              <a:srgbClr val="F1B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58" name="Freeform 194">
              <a:extLst>
                <a:ext uri="{FF2B5EF4-FFF2-40B4-BE49-F238E27FC236}">
                  <a16:creationId xmlns:a16="http://schemas.microsoft.com/office/drawing/2014/main" id="{90C9D266-DF8A-4A99-8F9F-C662C82527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0" y="2981"/>
              <a:ext cx="6" cy="11"/>
            </a:xfrm>
            <a:custGeom>
              <a:avLst/>
              <a:gdLst>
                <a:gd name="T0" fmla="*/ 24 w 3"/>
                <a:gd name="T1" fmla="*/ 0 h 6"/>
                <a:gd name="T2" fmla="*/ 0 w 3"/>
                <a:gd name="T3" fmla="*/ 37 h 6"/>
                <a:gd name="T4" fmla="*/ 16 w 3"/>
                <a:gd name="T5" fmla="*/ 0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1" y="4"/>
                    <a:pt x="1" y="2"/>
                    <a:pt x="2" y="0"/>
                  </a:cubicBezTo>
                </a:path>
              </a:pathLst>
            </a:custGeom>
            <a:solidFill>
              <a:srgbClr val="F1B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59" name="Freeform 195">
              <a:extLst>
                <a:ext uri="{FF2B5EF4-FFF2-40B4-BE49-F238E27FC236}">
                  <a16:creationId xmlns:a16="http://schemas.microsoft.com/office/drawing/2014/main" id="{D11CBEBD-0A3B-42C3-9E1D-10364ABD23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5" y="3295"/>
              <a:ext cx="25" cy="40"/>
            </a:xfrm>
            <a:custGeom>
              <a:avLst/>
              <a:gdLst>
                <a:gd name="T0" fmla="*/ 80 w 14"/>
                <a:gd name="T1" fmla="*/ 0 h 22"/>
                <a:gd name="T2" fmla="*/ 36 w 14"/>
                <a:gd name="T3" fmla="*/ 49 h 22"/>
                <a:gd name="T4" fmla="*/ 16 w 14"/>
                <a:gd name="T5" fmla="*/ 133 h 22"/>
                <a:gd name="T6" fmla="*/ 68 w 14"/>
                <a:gd name="T7" fmla="*/ 13 h 2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22">
                  <a:moveTo>
                    <a:pt x="14" y="0"/>
                  </a:moveTo>
                  <a:cubicBezTo>
                    <a:pt x="11" y="0"/>
                    <a:pt x="7" y="6"/>
                    <a:pt x="6" y="8"/>
                  </a:cubicBezTo>
                  <a:cubicBezTo>
                    <a:pt x="4" y="13"/>
                    <a:pt x="4" y="17"/>
                    <a:pt x="3" y="22"/>
                  </a:cubicBezTo>
                  <a:cubicBezTo>
                    <a:pt x="0" y="13"/>
                    <a:pt x="5" y="6"/>
                    <a:pt x="12" y="2"/>
                  </a:cubicBezTo>
                </a:path>
              </a:pathLst>
            </a:custGeom>
            <a:solidFill>
              <a:srgbClr val="F1B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60" name="Freeform 196">
              <a:extLst>
                <a:ext uri="{FF2B5EF4-FFF2-40B4-BE49-F238E27FC236}">
                  <a16:creationId xmlns:a16="http://schemas.microsoft.com/office/drawing/2014/main" id="{13632FCB-AD3F-4529-B03C-5217A11B92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4" y="3282"/>
              <a:ext cx="20" cy="23"/>
            </a:xfrm>
            <a:custGeom>
              <a:avLst/>
              <a:gdLst>
                <a:gd name="T0" fmla="*/ 65 w 11"/>
                <a:gd name="T1" fmla="*/ 0 h 13"/>
                <a:gd name="T2" fmla="*/ 24 w 11"/>
                <a:gd name="T3" fmla="*/ 73 h 13"/>
                <a:gd name="T4" fmla="*/ 49 w 11"/>
                <a:gd name="T5" fmla="*/ 0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13">
                  <a:moveTo>
                    <a:pt x="11" y="0"/>
                  </a:moveTo>
                  <a:cubicBezTo>
                    <a:pt x="7" y="2"/>
                    <a:pt x="4" y="9"/>
                    <a:pt x="4" y="13"/>
                  </a:cubicBezTo>
                  <a:cubicBezTo>
                    <a:pt x="0" y="9"/>
                    <a:pt x="3" y="2"/>
                    <a:pt x="8" y="0"/>
                  </a:cubicBezTo>
                </a:path>
              </a:pathLst>
            </a:custGeom>
            <a:solidFill>
              <a:srgbClr val="F1B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61" name="Freeform 197">
              <a:extLst>
                <a:ext uri="{FF2B5EF4-FFF2-40B4-BE49-F238E27FC236}">
                  <a16:creationId xmlns:a16="http://schemas.microsoft.com/office/drawing/2014/main" id="{C92A1E88-900E-4FD2-9C52-D620FC756C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9" y="3269"/>
              <a:ext cx="9" cy="15"/>
            </a:xfrm>
            <a:custGeom>
              <a:avLst/>
              <a:gdLst>
                <a:gd name="T0" fmla="*/ 29 w 5"/>
                <a:gd name="T1" fmla="*/ 8 h 8"/>
                <a:gd name="T2" fmla="*/ 7 w 5"/>
                <a:gd name="T3" fmla="*/ 53 h 8"/>
                <a:gd name="T4" fmla="*/ 13 w 5"/>
                <a:gd name="T5" fmla="*/ 0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8">
                  <a:moveTo>
                    <a:pt x="5" y="1"/>
                  </a:moveTo>
                  <a:cubicBezTo>
                    <a:pt x="3" y="3"/>
                    <a:pt x="1" y="6"/>
                    <a:pt x="1" y="8"/>
                  </a:cubicBezTo>
                  <a:cubicBezTo>
                    <a:pt x="0" y="5"/>
                    <a:pt x="0" y="3"/>
                    <a:pt x="2" y="0"/>
                  </a:cubicBezTo>
                </a:path>
              </a:pathLst>
            </a:custGeom>
            <a:solidFill>
              <a:srgbClr val="F1B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62" name="Freeform 198">
              <a:extLst>
                <a:ext uri="{FF2B5EF4-FFF2-40B4-BE49-F238E27FC236}">
                  <a16:creationId xmlns:a16="http://schemas.microsoft.com/office/drawing/2014/main" id="{4BA38DA6-E28D-4D7D-9C35-06E85BBAD7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0" y="3258"/>
              <a:ext cx="13" cy="18"/>
            </a:xfrm>
            <a:custGeom>
              <a:avLst/>
              <a:gdLst>
                <a:gd name="T0" fmla="*/ 45 w 7"/>
                <a:gd name="T1" fmla="*/ 13 h 10"/>
                <a:gd name="T2" fmla="*/ 20 w 7"/>
                <a:gd name="T3" fmla="*/ 58 h 10"/>
                <a:gd name="T4" fmla="*/ 24 w 7"/>
                <a:gd name="T5" fmla="*/ 0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10">
                  <a:moveTo>
                    <a:pt x="7" y="2"/>
                  </a:moveTo>
                  <a:cubicBezTo>
                    <a:pt x="5" y="3"/>
                    <a:pt x="3" y="8"/>
                    <a:pt x="3" y="10"/>
                  </a:cubicBezTo>
                  <a:cubicBezTo>
                    <a:pt x="3" y="7"/>
                    <a:pt x="0" y="3"/>
                    <a:pt x="4" y="0"/>
                  </a:cubicBezTo>
                </a:path>
              </a:pathLst>
            </a:custGeom>
            <a:solidFill>
              <a:srgbClr val="F1B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63" name="Freeform 199">
              <a:extLst>
                <a:ext uri="{FF2B5EF4-FFF2-40B4-BE49-F238E27FC236}">
                  <a16:creationId xmlns:a16="http://schemas.microsoft.com/office/drawing/2014/main" id="{253ADED5-E483-4011-B1DB-F69E19754F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8" y="3433"/>
              <a:ext cx="23" cy="44"/>
            </a:xfrm>
            <a:custGeom>
              <a:avLst/>
              <a:gdLst>
                <a:gd name="T0" fmla="*/ 73 w 13"/>
                <a:gd name="T1" fmla="*/ 0 h 24"/>
                <a:gd name="T2" fmla="*/ 21 w 13"/>
                <a:gd name="T3" fmla="*/ 73 h 24"/>
                <a:gd name="T4" fmla="*/ 16 w 13"/>
                <a:gd name="T5" fmla="*/ 149 h 24"/>
                <a:gd name="T6" fmla="*/ 60 w 13"/>
                <a:gd name="T7" fmla="*/ 0 h 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24">
                  <a:moveTo>
                    <a:pt x="13" y="0"/>
                  </a:moveTo>
                  <a:cubicBezTo>
                    <a:pt x="9" y="0"/>
                    <a:pt x="5" y="9"/>
                    <a:pt x="4" y="12"/>
                  </a:cubicBezTo>
                  <a:cubicBezTo>
                    <a:pt x="3" y="16"/>
                    <a:pt x="2" y="20"/>
                    <a:pt x="3" y="24"/>
                  </a:cubicBezTo>
                  <a:cubicBezTo>
                    <a:pt x="0" y="16"/>
                    <a:pt x="2" y="3"/>
                    <a:pt x="11" y="0"/>
                  </a:cubicBezTo>
                </a:path>
              </a:pathLst>
            </a:custGeom>
            <a:solidFill>
              <a:srgbClr val="F1B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64" name="Freeform 200">
              <a:extLst>
                <a:ext uri="{FF2B5EF4-FFF2-40B4-BE49-F238E27FC236}">
                  <a16:creationId xmlns:a16="http://schemas.microsoft.com/office/drawing/2014/main" id="{DB806BDF-0D02-48EE-9F68-29779A394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4" y="3433"/>
              <a:ext cx="13" cy="22"/>
            </a:xfrm>
            <a:custGeom>
              <a:avLst/>
              <a:gdLst>
                <a:gd name="T0" fmla="*/ 45 w 7"/>
                <a:gd name="T1" fmla="*/ 0 h 12"/>
                <a:gd name="T2" fmla="*/ 7 w 7"/>
                <a:gd name="T3" fmla="*/ 73 h 12"/>
                <a:gd name="T4" fmla="*/ 24 w 7"/>
                <a:gd name="T5" fmla="*/ 7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12">
                  <a:moveTo>
                    <a:pt x="7" y="0"/>
                  </a:moveTo>
                  <a:cubicBezTo>
                    <a:pt x="3" y="3"/>
                    <a:pt x="1" y="8"/>
                    <a:pt x="1" y="12"/>
                  </a:cubicBezTo>
                  <a:cubicBezTo>
                    <a:pt x="0" y="8"/>
                    <a:pt x="0" y="4"/>
                    <a:pt x="4" y="1"/>
                  </a:cubicBezTo>
                </a:path>
              </a:pathLst>
            </a:custGeom>
            <a:solidFill>
              <a:srgbClr val="F1B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65" name="Freeform 201">
              <a:extLst>
                <a:ext uri="{FF2B5EF4-FFF2-40B4-BE49-F238E27FC236}">
                  <a16:creationId xmlns:a16="http://schemas.microsoft.com/office/drawing/2014/main" id="{2BD86B23-1B45-42E1-B707-878B895DD2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2" y="3424"/>
              <a:ext cx="7" cy="16"/>
            </a:xfrm>
            <a:custGeom>
              <a:avLst/>
              <a:gdLst>
                <a:gd name="T0" fmla="*/ 21 w 4"/>
                <a:gd name="T1" fmla="*/ 0 h 9"/>
                <a:gd name="T2" fmla="*/ 7 w 4"/>
                <a:gd name="T3" fmla="*/ 50 h 9"/>
                <a:gd name="T4" fmla="*/ 12 w 4"/>
                <a:gd name="T5" fmla="*/ 0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9">
                  <a:moveTo>
                    <a:pt x="4" y="0"/>
                  </a:moveTo>
                  <a:cubicBezTo>
                    <a:pt x="1" y="1"/>
                    <a:pt x="1" y="6"/>
                    <a:pt x="1" y="9"/>
                  </a:cubicBezTo>
                  <a:cubicBezTo>
                    <a:pt x="0" y="6"/>
                    <a:pt x="0" y="2"/>
                    <a:pt x="2" y="0"/>
                  </a:cubicBezTo>
                </a:path>
              </a:pathLst>
            </a:custGeom>
            <a:solidFill>
              <a:srgbClr val="F1B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66" name="Freeform 202">
              <a:extLst>
                <a:ext uri="{FF2B5EF4-FFF2-40B4-BE49-F238E27FC236}">
                  <a16:creationId xmlns:a16="http://schemas.microsoft.com/office/drawing/2014/main" id="{1E67B353-3B3D-4F6C-B517-CC0B362FC8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8" y="3417"/>
              <a:ext cx="8" cy="12"/>
            </a:xfrm>
            <a:custGeom>
              <a:avLst/>
              <a:gdLst>
                <a:gd name="T0" fmla="*/ 32 w 4"/>
                <a:gd name="T1" fmla="*/ 0 h 7"/>
                <a:gd name="T2" fmla="*/ 16 w 4"/>
                <a:gd name="T3" fmla="*/ 36 h 7"/>
                <a:gd name="T4" fmla="*/ 16 w 4"/>
                <a:gd name="T5" fmla="*/ 0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7">
                  <a:moveTo>
                    <a:pt x="4" y="0"/>
                  </a:moveTo>
                  <a:cubicBezTo>
                    <a:pt x="2" y="1"/>
                    <a:pt x="2" y="4"/>
                    <a:pt x="2" y="7"/>
                  </a:cubicBezTo>
                  <a:cubicBezTo>
                    <a:pt x="0" y="5"/>
                    <a:pt x="1" y="2"/>
                    <a:pt x="2" y="0"/>
                  </a:cubicBezTo>
                </a:path>
              </a:pathLst>
            </a:custGeom>
            <a:solidFill>
              <a:srgbClr val="F1B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67" name="Freeform 203">
              <a:extLst>
                <a:ext uri="{FF2B5EF4-FFF2-40B4-BE49-F238E27FC236}">
                  <a16:creationId xmlns:a16="http://schemas.microsoft.com/office/drawing/2014/main" id="{D3CEA0B5-1F7C-4561-B4A6-84772B7AB8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5" y="3409"/>
              <a:ext cx="5" cy="11"/>
            </a:xfrm>
            <a:custGeom>
              <a:avLst/>
              <a:gdLst>
                <a:gd name="T0" fmla="*/ 13 w 3"/>
                <a:gd name="T1" fmla="*/ 0 h 6"/>
                <a:gd name="T2" fmla="*/ 5 w 3"/>
                <a:gd name="T3" fmla="*/ 37 h 6"/>
                <a:gd name="T4" fmla="*/ 8 w 3"/>
                <a:gd name="T5" fmla="*/ 0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cubicBezTo>
                    <a:pt x="1" y="2"/>
                    <a:pt x="1" y="4"/>
                    <a:pt x="1" y="6"/>
                  </a:cubicBezTo>
                  <a:cubicBezTo>
                    <a:pt x="1" y="4"/>
                    <a:pt x="0" y="1"/>
                    <a:pt x="2" y="0"/>
                  </a:cubicBezTo>
                </a:path>
              </a:pathLst>
            </a:custGeom>
            <a:solidFill>
              <a:srgbClr val="F1B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68" name="Freeform 204">
              <a:extLst>
                <a:ext uri="{FF2B5EF4-FFF2-40B4-BE49-F238E27FC236}">
                  <a16:creationId xmlns:a16="http://schemas.microsoft.com/office/drawing/2014/main" id="{FB20F477-1497-44ED-9288-FF9924C13F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4" y="3163"/>
              <a:ext cx="642" cy="268"/>
            </a:xfrm>
            <a:custGeom>
              <a:avLst/>
              <a:gdLst>
                <a:gd name="T0" fmla="*/ 1793 w 353"/>
                <a:gd name="T1" fmla="*/ 800 h 147"/>
                <a:gd name="T2" fmla="*/ 1955 w 353"/>
                <a:gd name="T3" fmla="*/ 655 h 147"/>
                <a:gd name="T4" fmla="*/ 0 w 353"/>
                <a:gd name="T5" fmla="*/ 552 h 147"/>
                <a:gd name="T6" fmla="*/ 1499 w 353"/>
                <a:gd name="T7" fmla="*/ 465 h 147"/>
                <a:gd name="T8" fmla="*/ 1793 w 353"/>
                <a:gd name="T9" fmla="*/ 80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3" h="147">
                  <a:moveTo>
                    <a:pt x="298" y="132"/>
                  </a:moveTo>
                  <a:cubicBezTo>
                    <a:pt x="298" y="132"/>
                    <a:pt x="344" y="147"/>
                    <a:pt x="325" y="108"/>
                  </a:cubicBezTo>
                  <a:cubicBezTo>
                    <a:pt x="306" y="69"/>
                    <a:pt x="161" y="0"/>
                    <a:pt x="0" y="91"/>
                  </a:cubicBezTo>
                  <a:cubicBezTo>
                    <a:pt x="0" y="91"/>
                    <a:pt x="144" y="24"/>
                    <a:pt x="249" y="77"/>
                  </a:cubicBezTo>
                  <a:cubicBezTo>
                    <a:pt x="353" y="130"/>
                    <a:pt x="298" y="132"/>
                    <a:pt x="298" y="132"/>
                  </a:cubicBezTo>
                  <a:close/>
                </a:path>
              </a:pathLst>
            </a:custGeom>
            <a:solidFill>
              <a:srgbClr val="C43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69" name="Freeform 205">
              <a:extLst>
                <a:ext uri="{FF2B5EF4-FFF2-40B4-BE49-F238E27FC236}">
                  <a16:creationId xmlns:a16="http://schemas.microsoft.com/office/drawing/2014/main" id="{68B5D663-0AAD-4A4B-84DB-5A6979C570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2" y="3027"/>
              <a:ext cx="675" cy="258"/>
            </a:xfrm>
            <a:custGeom>
              <a:avLst/>
              <a:gdLst>
                <a:gd name="T0" fmla="*/ 0 w 371"/>
                <a:gd name="T1" fmla="*/ 425 h 142"/>
                <a:gd name="T2" fmla="*/ 1879 w 371"/>
                <a:gd name="T3" fmla="*/ 509 h 142"/>
                <a:gd name="T4" fmla="*/ 1748 w 371"/>
                <a:gd name="T5" fmla="*/ 719 h 142"/>
                <a:gd name="T6" fmla="*/ 1734 w 371"/>
                <a:gd name="T7" fmla="*/ 514 h 142"/>
                <a:gd name="T8" fmla="*/ 0 w 371"/>
                <a:gd name="T9" fmla="*/ 425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1" h="142">
                  <a:moveTo>
                    <a:pt x="0" y="71"/>
                  </a:moveTo>
                  <a:cubicBezTo>
                    <a:pt x="0" y="71"/>
                    <a:pt x="225" y="0"/>
                    <a:pt x="312" y="85"/>
                  </a:cubicBezTo>
                  <a:cubicBezTo>
                    <a:pt x="371" y="142"/>
                    <a:pt x="290" y="120"/>
                    <a:pt x="290" y="120"/>
                  </a:cubicBezTo>
                  <a:cubicBezTo>
                    <a:pt x="290" y="120"/>
                    <a:pt x="325" y="112"/>
                    <a:pt x="288" y="86"/>
                  </a:cubicBezTo>
                  <a:cubicBezTo>
                    <a:pt x="250" y="60"/>
                    <a:pt x="147" y="37"/>
                    <a:pt x="0" y="71"/>
                  </a:cubicBezTo>
                  <a:close/>
                </a:path>
              </a:pathLst>
            </a:custGeom>
            <a:solidFill>
              <a:srgbClr val="C43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70" name="Freeform 206">
              <a:extLst>
                <a:ext uri="{FF2B5EF4-FFF2-40B4-BE49-F238E27FC236}">
                  <a16:creationId xmlns:a16="http://schemas.microsoft.com/office/drawing/2014/main" id="{88480F81-2E2D-425B-A3B8-BA7E5FDF87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" y="3346"/>
              <a:ext cx="504" cy="260"/>
            </a:xfrm>
            <a:custGeom>
              <a:avLst/>
              <a:gdLst>
                <a:gd name="T0" fmla="*/ 1656 w 277"/>
                <a:gd name="T1" fmla="*/ 662 h 143"/>
                <a:gd name="T2" fmla="*/ 0 w 277"/>
                <a:gd name="T3" fmla="*/ 282 h 143"/>
                <a:gd name="T4" fmla="*/ 1228 w 277"/>
                <a:gd name="T5" fmla="*/ 404 h 143"/>
                <a:gd name="T6" fmla="*/ 1656 w 277"/>
                <a:gd name="T7" fmla="*/ 662 h 1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7" h="143">
                  <a:moveTo>
                    <a:pt x="275" y="110"/>
                  </a:moveTo>
                  <a:cubicBezTo>
                    <a:pt x="275" y="110"/>
                    <a:pt x="277" y="0"/>
                    <a:pt x="0" y="47"/>
                  </a:cubicBezTo>
                  <a:cubicBezTo>
                    <a:pt x="0" y="47"/>
                    <a:pt x="151" y="30"/>
                    <a:pt x="204" y="67"/>
                  </a:cubicBezTo>
                  <a:cubicBezTo>
                    <a:pt x="257" y="105"/>
                    <a:pt x="272" y="143"/>
                    <a:pt x="275" y="110"/>
                  </a:cubicBezTo>
                  <a:close/>
                </a:path>
              </a:pathLst>
            </a:custGeom>
            <a:solidFill>
              <a:srgbClr val="C43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71" name="Freeform 207">
              <a:extLst>
                <a:ext uri="{FF2B5EF4-FFF2-40B4-BE49-F238E27FC236}">
                  <a16:creationId xmlns:a16="http://schemas.microsoft.com/office/drawing/2014/main" id="{1EB55C09-3C43-4574-8356-54326AE5E0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4" y="3007"/>
              <a:ext cx="131" cy="134"/>
            </a:xfrm>
            <a:custGeom>
              <a:avLst/>
              <a:gdLst>
                <a:gd name="T0" fmla="*/ 0 w 72"/>
                <a:gd name="T1" fmla="*/ 0 h 74"/>
                <a:gd name="T2" fmla="*/ 404 w 72"/>
                <a:gd name="T3" fmla="*/ 219 h 74"/>
                <a:gd name="T4" fmla="*/ 16 w 72"/>
                <a:gd name="T5" fmla="*/ 272 h 74"/>
                <a:gd name="T6" fmla="*/ 247 w 72"/>
                <a:gd name="T7" fmla="*/ 219 h 74"/>
                <a:gd name="T8" fmla="*/ 0 w 72"/>
                <a:gd name="T9" fmla="*/ 0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" h="74">
                  <a:moveTo>
                    <a:pt x="0" y="0"/>
                  </a:moveTo>
                  <a:cubicBezTo>
                    <a:pt x="0" y="0"/>
                    <a:pt x="61" y="4"/>
                    <a:pt x="67" y="37"/>
                  </a:cubicBezTo>
                  <a:cubicBezTo>
                    <a:pt x="72" y="69"/>
                    <a:pt x="43" y="74"/>
                    <a:pt x="3" y="46"/>
                  </a:cubicBezTo>
                  <a:cubicBezTo>
                    <a:pt x="3" y="46"/>
                    <a:pt x="41" y="60"/>
                    <a:pt x="41" y="37"/>
                  </a:cubicBezTo>
                  <a:cubicBezTo>
                    <a:pt x="41" y="1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43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72" name="Freeform 208">
              <a:extLst>
                <a:ext uri="{FF2B5EF4-FFF2-40B4-BE49-F238E27FC236}">
                  <a16:creationId xmlns:a16="http://schemas.microsoft.com/office/drawing/2014/main" id="{FC66F935-4956-4425-8EAF-7963CC9DA6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8" y="2894"/>
              <a:ext cx="88" cy="76"/>
            </a:xfrm>
            <a:custGeom>
              <a:avLst/>
              <a:gdLst>
                <a:gd name="T0" fmla="*/ 0 w 48"/>
                <a:gd name="T1" fmla="*/ 183 h 42"/>
                <a:gd name="T2" fmla="*/ 259 w 48"/>
                <a:gd name="T3" fmla="*/ 0 h 42"/>
                <a:gd name="T4" fmla="*/ 0 w 48"/>
                <a:gd name="T5" fmla="*/ 183 h 4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8" h="42">
                  <a:moveTo>
                    <a:pt x="0" y="31"/>
                  </a:moveTo>
                  <a:cubicBezTo>
                    <a:pt x="0" y="31"/>
                    <a:pt x="48" y="42"/>
                    <a:pt x="42" y="0"/>
                  </a:cubicBezTo>
                  <a:cubicBezTo>
                    <a:pt x="42" y="0"/>
                    <a:pt x="29" y="29"/>
                    <a:pt x="0" y="31"/>
                  </a:cubicBezTo>
                  <a:close/>
                </a:path>
              </a:pathLst>
            </a:custGeom>
            <a:solidFill>
              <a:srgbClr val="C43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73" name="Freeform 209">
              <a:extLst>
                <a:ext uri="{FF2B5EF4-FFF2-40B4-BE49-F238E27FC236}">
                  <a16:creationId xmlns:a16="http://schemas.microsoft.com/office/drawing/2014/main" id="{1360059C-49CE-4997-9D7F-092A631A78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6" y="3074"/>
              <a:ext cx="317" cy="71"/>
            </a:xfrm>
            <a:custGeom>
              <a:avLst/>
              <a:gdLst>
                <a:gd name="T0" fmla="*/ 109 w 174"/>
                <a:gd name="T1" fmla="*/ 235 h 39"/>
                <a:gd name="T2" fmla="*/ 1053 w 174"/>
                <a:gd name="T3" fmla="*/ 0 h 39"/>
                <a:gd name="T4" fmla="*/ 0 w 174"/>
                <a:gd name="T5" fmla="*/ 133 h 39"/>
                <a:gd name="T6" fmla="*/ 109 w 174"/>
                <a:gd name="T7" fmla="*/ 235 h 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4" h="39">
                  <a:moveTo>
                    <a:pt x="18" y="39"/>
                  </a:moveTo>
                  <a:cubicBezTo>
                    <a:pt x="18" y="39"/>
                    <a:pt x="80" y="5"/>
                    <a:pt x="174" y="0"/>
                  </a:cubicBezTo>
                  <a:cubicBezTo>
                    <a:pt x="174" y="0"/>
                    <a:pt x="55" y="0"/>
                    <a:pt x="0" y="22"/>
                  </a:cubicBezTo>
                  <a:lnTo>
                    <a:pt x="18" y="39"/>
                  </a:lnTo>
                  <a:close/>
                </a:path>
              </a:pathLst>
            </a:custGeom>
            <a:solidFill>
              <a:srgbClr val="AE34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74" name="Freeform 210">
              <a:extLst>
                <a:ext uri="{FF2B5EF4-FFF2-40B4-BE49-F238E27FC236}">
                  <a16:creationId xmlns:a16="http://schemas.microsoft.com/office/drawing/2014/main" id="{C999636E-BFD9-4EBF-92FF-A9B466BB6B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6" y="3236"/>
              <a:ext cx="179" cy="79"/>
            </a:xfrm>
            <a:custGeom>
              <a:avLst/>
              <a:gdLst>
                <a:gd name="T0" fmla="*/ 24 w 98"/>
                <a:gd name="T1" fmla="*/ 266 h 43"/>
                <a:gd name="T2" fmla="*/ 597 w 98"/>
                <a:gd name="T3" fmla="*/ 0 h 43"/>
                <a:gd name="T4" fmla="*/ 0 w 98"/>
                <a:gd name="T5" fmla="*/ 193 h 43"/>
                <a:gd name="T6" fmla="*/ 24 w 98"/>
                <a:gd name="T7" fmla="*/ 266 h 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8" h="43">
                  <a:moveTo>
                    <a:pt x="4" y="43"/>
                  </a:moveTo>
                  <a:cubicBezTo>
                    <a:pt x="4" y="43"/>
                    <a:pt x="50" y="13"/>
                    <a:pt x="98" y="0"/>
                  </a:cubicBezTo>
                  <a:cubicBezTo>
                    <a:pt x="98" y="0"/>
                    <a:pt x="23" y="17"/>
                    <a:pt x="0" y="31"/>
                  </a:cubicBezTo>
                  <a:lnTo>
                    <a:pt x="4" y="43"/>
                  </a:lnTo>
                  <a:close/>
                </a:path>
              </a:pathLst>
            </a:custGeom>
            <a:solidFill>
              <a:srgbClr val="AE34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75" name="Freeform 211">
              <a:extLst>
                <a:ext uri="{FF2B5EF4-FFF2-40B4-BE49-F238E27FC236}">
                  <a16:creationId xmlns:a16="http://schemas.microsoft.com/office/drawing/2014/main" id="{0D270A04-0399-46E0-A18C-C119A6BD8F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2" y="3003"/>
              <a:ext cx="82" cy="126"/>
            </a:xfrm>
            <a:custGeom>
              <a:avLst/>
              <a:gdLst>
                <a:gd name="T0" fmla="*/ 266 w 45"/>
                <a:gd name="T1" fmla="*/ 310 h 69"/>
                <a:gd name="T2" fmla="*/ 162 w 45"/>
                <a:gd name="T3" fmla="*/ 298 h 69"/>
                <a:gd name="T4" fmla="*/ 89 w 45"/>
                <a:gd name="T5" fmla="*/ 214 h 69"/>
                <a:gd name="T6" fmla="*/ 13 w 45"/>
                <a:gd name="T7" fmla="*/ 0 h 69"/>
                <a:gd name="T8" fmla="*/ 16 w 45"/>
                <a:gd name="T9" fmla="*/ 177 h 69"/>
                <a:gd name="T10" fmla="*/ 16 w 45"/>
                <a:gd name="T11" fmla="*/ 331 h 69"/>
                <a:gd name="T12" fmla="*/ 102 w 45"/>
                <a:gd name="T13" fmla="*/ 404 h 69"/>
                <a:gd name="T14" fmla="*/ 272 w 45"/>
                <a:gd name="T15" fmla="*/ 347 h 6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5" h="69">
                  <a:moveTo>
                    <a:pt x="44" y="51"/>
                  </a:moveTo>
                  <a:cubicBezTo>
                    <a:pt x="38" y="51"/>
                    <a:pt x="33" y="52"/>
                    <a:pt x="27" y="49"/>
                  </a:cubicBezTo>
                  <a:cubicBezTo>
                    <a:pt x="21" y="45"/>
                    <a:pt x="18" y="41"/>
                    <a:pt x="15" y="35"/>
                  </a:cubicBezTo>
                  <a:cubicBezTo>
                    <a:pt x="10" y="24"/>
                    <a:pt x="9" y="11"/>
                    <a:pt x="2" y="0"/>
                  </a:cubicBezTo>
                  <a:cubicBezTo>
                    <a:pt x="2" y="10"/>
                    <a:pt x="4" y="19"/>
                    <a:pt x="3" y="29"/>
                  </a:cubicBezTo>
                  <a:cubicBezTo>
                    <a:pt x="2" y="38"/>
                    <a:pt x="0" y="45"/>
                    <a:pt x="3" y="54"/>
                  </a:cubicBezTo>
                  <a:cubicBezTo>
                    <a:pt x="6" y="63"/>
                    <a:pt x="7" y="69"/>
                    <a:pt x="17" y="66"/>
                  </a:cubicBezTo>
                  <a:cubicBezTo>
                    <a:pt x="27" y="64"/>
                    <a:pt x="37" y="62"/>
                    <a:pt x="45" y="57"/>
                  </a:cubicBezTo>
                </a:path>
              </a:pathLst>
            </a:custGeom>
            <a:solidFill>
              <a:srgbClr val="AE34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76" name="Freeform 212">
              <a:extLst>
                <a:ext uri="{FF2B5EF4-FFF2-40B4-BE49-F238E27FC236}">
                  <a16:creationId xmlns:a16="http://schemas.microsoft.com/office/drawing/2014/main" id="{FAA85F6C-1F08-4C5C-B1D1-4081AAEA70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3" y="3220"/>
              <a:ext cx="69" cy="87"/>
            </a:xfrm>
            <a:custGeom>
              <a:avLst/>
              <a:gdLst>
                <a:gd name="T0" fmla="*/ 227 w 38"/>
                <a:gd name="T1" fmla="*/ 178 h 48"/>
                <a:gd name="T2" fmla="*/ 89 w 38"/>
                <a:gd name="T3" fmla="*/ 145 h 48"/>
                <a:gd name="T4" fmla="*/ 24 w 38"/>
                <a:gd name="T5" fmla="*/ 0 h 48"/>
                <a:gd name="T6" fmla="*/ 49 w 38"/>
                <a:gd name="T7" fmla="*/ 178 h 48"/>
                <a:gd name="T8" fmla="*/ 89 w 38"/>
                <a:gd name="T9" fmla="*/ 286 h 48"/>
                <a:gd name="T10" fmla="*/ 211 w 38"/>
                <a:gd name="T11" fmla="*/ 198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8" h="48">
                  <a:moveTo>
                    <a:pt x="38" y="30"/>
                  </a:moveTo>
                  <a:cubicBezTo>
                    <a:pt x="29" y="30"/>
                    <a:pt x="22" y="32"/>
                    <a:pt x="15" y="24"/>
                  </a:cubicBezTo>
                  <a:cubicBezTo>
                    <a:pt x="9" y="18"/>
                    <a:pt x="6" y="8"/>
                    <a:pt x="4" y="0"/>
                  </a:cubicBezTo>
                  <a:cubicBezTo>
                    <a:pt x="0" y="7"/>
                    <a:pt x="6" y="22"/>
                    <a:pt x="8" y="30"/>
                  </a:cubicBezTo>
                  <a:cubicBezTo>
                    <a:pt x="10" y="36"/>
                    <a:pt x="10" y="44"/>
                    <a:pt x="15" y="48"/>
                  </a:cubicBezTo>
                  <a:cubicBezTo>
                    <a:pt x="21" y="43"/>
                    <a:pt x="29" y="38"/>
                    <a:pt x="35" y="33"/>
                  </a:cubicBezTo>
                </a:path>
              </a:pathLst>
            </a:custGeom>
            <a:solidFill>
              <a:srgbClr val="AE34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77" name="Freeform 213">
              <a:extLst>
                <a:ext uri="{FF2B5EF4-FFF2-40B4-BE49-F238E27FC236}">
                  <a16:creationId xmlns:a16="http://schemas.microsoft.com/office/drawing/2014/main" id="{5CBF5CAE-5849-45A2-82F3-F4D11F0616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0" y="3123"/>
              <a:ext cx="44" cy="64"/>
            </a:xfrm>
            <a:custGeom>
              <a:avLst/>
              <a:gdLst>
                <a:gd name="T0" fmla="*/ 149 w 24"/>
                <a:gd name="T1" fmla="*/ 16 h 35"/>
                <a:gd name="T2" fmla="*/ 73 w 24"/>
                <a:gd name="T3" fmla="*/ 214 h 35"/>
                <a:gd name="T4" fmla="*/ 7 w 24"/>
                <a:gd name="T5" fmla="*/ 73 h 35"/>
                <a:gd name="T6" fmla="*/ 112 w 24"/>
                <a:gd name="T7" fmla="*/ 7 h 3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" h="35">
                  <a:moveTo>
                    <a:pt x="24" y="3"/>
                  </a:moveTo>
                  <a:cubicBezTo>
                    <a:pt x="11" y="9"/>
                    <a:pt x="12" y="24"/>
                    <a:pt x="12" y="35"/>
                  </a:cubicBezTo>
                  <a:cubicBezTo>
                    <a:pt x="9" y="29"/>
                    <a:pt x="2" y="19"/>
                    <a:pt x="1" y="12"/>
                  </a:cubicBezTo>
                  <a:cubicBezTo>
                    <a:pt x="0" y="3"/>
                    <a:pt x="10" y="0"/>
                    <a:pt x="18" y="1"/>
                  </a:cubicBezTo>
                </a:path>
              </a:pathLst>
            </a:custGeom>
            <a:solidFill>
              <a:srgbClr val="AE34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78" name="Freeform 214">
              <a:extLst>
                <a:ext uri="{FF2B5EF4-FFF2-40B4-BE49-F238E27FC236}">
                  <a16:creationId xmlns:a16="http://schemas.microsoft.com/office/drawing/2014/main" id="{E273EF6C-8B94-44D6-A761-038ECE4B65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6" y="3291"/>
              <a:ext cx="40" cy="58"/>
            </a:xfrm>
            <a:custGeom>
              <a:avLst/>
              <a:gdLst>
                <a:gd name="T0" fmla="*/ 133 w 22"/>
                <a:gd name="T1" fmla="*/ 13 h 32"/>
                <a:gd name="T2" fmla="*/ 73 w 22"/>
                <a:gd name="T3" fmla="*/ 96 h 32"/>
                <a:gd name="T4" fmla="*/ 36 w 22"/>
                <a:gd name="T5" fmla="*/ 190 h 32"/>
                <a:gd name="T6" fmla="*/ 13 w 22"/>
                <a:gd name="T7" fmla="*/ 44 h 32"/>
                <a:gd name="T8" fmla="*/ 102 w 22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32">
                  <a:moveTo>
                    <a:pt x="22" y="2"/>
                  </a:moveTo>
                  <a:cubicBezTo>
                    <a:pt x="16" y="5"/>
                    <a:pt x="14" y="10"/>
                    <a:pt x="12" y="16"/>
                  </a:cubicBezTo>
                  <a:cubicBezTo>
                    <a:pt x="10" y="22"/>
                    <a:pt x="10" y="27"/>
                    <a:pt x="6" y="32"/>
                  </a:cubicBezTo>
                  <a:cubicBezTo>
                    <a:pt x="5" y="25"/>
                    <a:pt x="0" y="13"/>
                    <a:pt x="2" y="7"/>
                  </a:cubicBezTo>
                  <a:cubicBezTo>
                    <a:pt x="5" y="0"/>
                    <a:pt x="12" y="3"/>
                    <a:pt x="17" y="0"/>
                  </a:cubicBezTo>
                </a:path>
              </a:pathLst>
            </a:custGeom>
            <a:solidFill>
              <a:srgbClr val="AE34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79" name="Freeform 215">
              <a:extLst>
                <a:ext uri="{FF2B5EF4-FFF2-40B4-BE49-F238E27FC236}">
                  <a16:creationId xmlns:a16="http://schemas.microsoft.com/office/drawing/2014/main" id="{FBE04879-FA6C-4947-A9DD-1E2C8F6EA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4" y="1937"/>
              <a:ext cx="191" cy="93"/>
            </a:xfrm>
            <a:custGeom>
              <a:avLst/>
              <a:gdLst>
                <a:gd name="T0" fmla="*/ 7 w 105"/>
                <a:gd name="T1" fmla="*/ 24 h 51"/>
                <a:gd name="T2" fmla="*/ 182 w 105"/>
                <a:gd name="T3" fmla="*/ 16 h 51"/>
                <a:gd name="T4" fmla="*/ 307 w 105"/>
                <a:gd name="T5" fmla="*/ 120 h 51"/>
                <a:gd name="T6" fmla="*/ 631 w 105"/>
                <a:gd name="T7" fmla="*/ 310 h 51"/>
                <a:gd name="T8" fmla="*/ 278 w 105"/>
                <a:gd name="T9" fmla="*/ 170 h 51"/>
                <a:gd name="T10" fmla="*/ 149 w 105"/>
                <a:gd name="T11" fmla="*/ 44 h 51"/>
                <a:gd name="T12" fmla="*/ 0 w 105"/>
                <a:gd name="T13" fmla="*/ 29 h 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5" h="51">
                  <a:moveTo>
                    <a:pt x="1" y="4"/>
                  </a:moveTo>
                  <a:cubicBezTo>
                    <a:pt x="10" y="5"/>
                    <a:pt x="20" y="0"/>
                    <a:pt x="30" y="3"/>
                  </a:cubicBezTo>
                  <a:cubicBezTo>
                    <a:pt x="38" y="6"/>
                    <a:pt x="45" y="14"/>
                    <a:pt x="51" y="20"/>
                  </a:cubicBezTo>
                  <a:cubicBezTo>
                    <a:pt x="67" y="34"/>
                    <a:pt x="91" y="34"/>
                    <a:pt x="105" y="51"/>
                  </a:cubicBezTo>
                  <a:cubicBezTo>
                    <a:pt x="89" y="36"/>
                    <a:pt x="62" y="45"/>
                    <a:pt x="46" y="28"/>
                  </a:cubicBezTo>
                  <a:cubicBezTo>
                    <a:pt x="40" y="21"/>
                    <a:pt x="35" y="11"/>
                    <a:pt x="25" y="7"/>
                  </a:cubicBezTo>
                  <a:cubicBezTo>
                    <a:pt x="18" y="4"/>
                    <a:pt x="8" y="5"/>
                    <a:pt x="0" y="5"/>
                  </a:cubicBezTo>
                </a:path>
              </a:pathLst>
            </a:custGeom>
            <a:solidFill>
              <a:srgbClr val="E8AD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80" name="Freeform 216">
              <a:extLst>
                <a:ext uri="{FF2B5EF4-FFF2-40B4-BE49-F238E27FC236}">
                  <a16:creationId xmlns:a16="http://schemas.microsoft.com/office/drawing/2014/main" id="{9B837B60-1299-4189-BA1F-5AC1CD62B6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5" y="2150"/>
              <a:ext cx="76" cy="119"/>
            </a:xfrm>
            <a:custGeom>
              <a:avLst/>
              <a:gdLst>
                <a:gd name="T0" fmla="*/ 250 w 42"/>
                <a:gd name="T1" fmla="*/ 7 h 65"/>
                <a:gd name="T2" fmla="*/ 138 w 42"/>
                <a:gd name="T3" fmla="*/ 227 h 65"/>
                <a:gd name="T4" fmla="*/ 81 w 42"/>
                <a:gd name="T5" fmla="*/ 331 h 65"/>
                <a:gd name="T6" fmla="*/ 0 w 42"/>
                <a:gd name="T7" fmla="*/ 399 h 65"/>
                <a:gd name="T8" fmla="*/ 125 w 42"/>
                <a:gd name="T9" fmla="*/ 185 h 65"/>
                <a:gd name="T10" fmla="*/ 214 w 42"/>
                <a:gd name="T11" fmla="*/ 110 h 65"/>
                <a:gd name="T12" fmla="*/ 250 w 42"/>
                <a:gd name="T13" fmla="*/ 0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2" h="65">
                  <a:moveTo>
                    <a:pt x="42" y="1"/>
                  </a:moveTo>
                  <a:cubicBezTo>
                    <a:pt x="42" y="18"/>
                    <a:pt x="33" y="26"/>
                    <a:pt x="23" y="37"/>
                  </a:cubicBezTo>
                  <a:cubicBezTo>
                    <a:pt x="18" y="41"/>
                    <a:pt x="18" y="49"/>
                    <a:pt x="14" y="54"/>
                  </a:cubicBezTo>
                  <a:cubicBezTo>
                    <a:pt x="10" y="59"/>
                    <a:pt x="5" y="62"/>
                    <a:pt x="0" y="65"/>
                  </a:cubicBezTo>
                  <a:cubicBezTo>
                    <a:pt x="10" y="56"/>
                    <a:pt x="12" y="39"/>
                    <a:pt x="21" y="30"/>
                  </a:cubicBezTo>
                  <a:cubicBezTo>
                    <a:pt x="26" y="26"/>
                    <a:pt x="32" y="24"/>
                    <a:pt x="36" y="18"/>
                  </a:cubicBezTo>
                  <a:cubicBezTo>
                    <a:pt x="40" y="12"/>
                    <a:pt x="41" y="6"/>
                    <a:pt x="42" y="0"/>
                  </a:cubicBezTo>
                </a:path>
              </a:pathLst>
            </a:custGeom>
            <a:solidFill>
              <a:srgbClr val="E8AD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81" name="Freeform 217">
              <a:extLst>
                <a:ext uri="{FF2B5EF4-FFF2-40B4-BE49-F238E27FC236}">
                  <a16:creationId xmlns:a16="http://schemas.microsoft.com/office/drawing/2014/main" id="{92C0C07B-A755-4991-865C-064514425E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9" y="1974"/>
              <a:ext cx="62" cy="60"/>
            </a:xfrm>
            <a:custGeom>
              <a:avLst/>
              <a:gdLst>
                <a:gd name="T0" fmla="*/ 0 w 34"/>
                <a:gd name="T1" fmla="*/ 0 h 33"/>
                <a:gd name="T2" fmla="*/ 44 w 34"/>
                <a:gd name="T3" fmla="*/ 198 h 33"/>
                <a:gd name="T4" fmla="*/ 0 w 34"/>
                <a:gd name="T5" fmla="*/ 0 h 3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" h="33">
                  <a:moveTo>
                    <a:pt x="0" y="0"/>
                  </a:moveTo>
                  <a:cubicBezTo>
                    <a:pt x="0" y="0"/>
                    <a:pt x="26" y="19"/>
                    <a:pt x="7" y="33"/>
                  </a:cubicBezTo>
                  <a:cubicBezTo>
                    <a:pt x="7" y="33"/>
                    <a:pt x="34" y="22"/>
                    <a:pt x="0" y="0"/>
                  </a:cubicBezTo>
                  <a:close/>
                </a:path>
              </a:pathLst>
            </a:custGeom>
            <a:solidFill>
              <a:srgbClr val="E8AD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82" name="Freeform 218">
              <a:extLst>
                <a:ext uri="{FF2B5EF4-FFF2-40B4-BE49-F238E27FC236}">
                  <a16:creationId xmlns:a16="http://schemas.microsoft.com/office/drawing/2014/main" id="{A17DA5D1-D15C-4505-A9D4-1FD072F895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8" y="2047"/>
              <a:ext cx="71" cy="49"/>
            </a:xfrm>
            <a:custGeom>
              <a:avLst/>
              <a:gdLst>
                <a:gd name="T0" fmla="*/ 0 w 39"/>
                <a:gd name="T1" fmla="*/ 49 h 27"/>
                <a:gd name="T2" fmla="*/ 133 w 39"/>
                <a:gd name="T3" fmla="*/ 162 h 27"/>
                <a:gd name="T4" fmla="*/ 0 w 39"/>
                <a:gd name="T5" fmla="*/ 49 h 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9" h="27">
                  <a:moveTo>
                    <a:pt x="0" y="8"/>
                  </a:moveTo>
                  <a:cubicBezTo>
                    <a:pt x="0" y="8"/>
                    <a:pt x="32" y="7"/>
                    <a:pt x="22" y="27"/>
                  </a:cubicBezTo>
                  <a:cubicBezTo>
                    <a:pt x="22" y="27"/>
                    <a:pt x="39" y="0"/>
                    <a:pt x="0" y="8"/>
                  </a:cubicBezTo>
                  <a:close/>
                </a:path>
              </a:pathLst>
            </a:custGeom>
            <a:solidFill>
              <a:srgbClr val="E8AD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83" name="Freeform 219">
              <a:extLst>
                <a:ext uri="{FF2B5EF4-FFF2-40B4-BE49-F238E27FC236}">
                  <a16:creationId xmlns:a16="http://schemas.microsoft.com/office/drawing/2014/main" id="{A9710279-6CB4-49D4-87D9-60C5DFE38F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7" y="2025"/>
              <a:ext cx="57" cy="60"/>
            </a:xfrm>
            <a:custGeom>
              <a:avLst/>
              <a:gdLst>
                <a:gd name="T0" fmla="*/ 0 w 31"/>
                <a:gd name="T1" fmla="*/ 53 h 33"/>
                <a:gd name="T2" fmla="*/ 193 w 31"/>
                <a:gd name="T3" fmla="*/ 198 h 33"/>
                <a:gd name="T4" fmla="*/ 0 w 31"/>
                <a:gd name="T5" fmla="*/ 53 h 3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" h="33">
                  <a:moveTo>
                    <a:pt x="0" y="9"/>
                  </a:moveTo>
                  <a:cubicBezTo>
                    <a:pt x="0" y="9"/>
                    <a:pt x="20" y="2"/>
                    <a:pt x="31" y="33"/>
                  </a:cubicBezTo>
                  <a:cubicBezTo>
                    <a:pt x="31" y="33"/>
                    <a:pt x="30" y="0"/>
                    <a:pt x="0" y="9"/>
                  </a:cubicBezTo>
                  <a:close/>
                </a:path>
              </a:pathLst>
            </a:custGeom>
            <a:solidFill>
              <a:srgbClr val="E8AD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84" name="Freeform 220">
              <a:extLst>
                <a:ext uri="{FF2B5EF4-FFF2-40B4-BE49-F238E27FC236}">
                  <a16:creationId xmlns:a16="http://schemas.microsoft.com/office/drawing/2014/main" id="{DB7118B9-1E84-4BAC-A3E2-B80C78442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9" y="2136"/>
              <a:ext cx="65" cy="64"/>
            </a:xfrm>
            <a:custGeom>
              <a:avLst/>
              <a:gdLst>
                <a:gd name="T0" fmla="*/ 0 w 36"/>
                <a:gd name="T1" fmla="*/ 126 h 35"/>
                <a:gd name="T2" fmla="*/ 211 w 36"/>
                <a:gd name="T3" fmla="*/ 214 h 35"/>
                <a:gd name="T4" fmla="*/ 0 w 36"/>
                <a:gd name="T5" fmla="*/ 126 h 3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" h="35">
                  <a:moveTo>
                    <a:pt x="0" y="21"/>
                  </a:moveTo>
                  <a:cubicBezTo>
                    <a:pt x="0" y="21"/>
                    <a:pt x="19" y="7"/>
                    <a:pt x="36" y="35"/>
                  </a:cubicBezTo>
                  <a:cubicBezTo>
                    <a:pt x="36" y="35"/>
                    <a:pt x="20" y="0"/>
                    <a:pt x="0" y="21"/>
                  </a:cubicBezTo>
                  <a:close/>
                </a:path>
              </a:pathLst>
            </a:custGeom>
            <a:solidFill>
              <a:srgbClr val="E8AD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85" name="Freeform 221">
              <a:extLst>
                <a:ext uri="{FF2B5EF4-FFF2-40B4-BE49-F238E27FC236}">
                  <a16:creationId xmlns:a16="http://schemas.microsoft.com/office/drawing/2014/main" id="{A99980F5-602B-4ADC-8E29-779350BEAC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8" y="1983"/>
              <a:ext cx="40" cy="49"/>
            </a:xfrm>
            <a:custGeom>
              <a:avLst/>
              <a:gdLst>
                <a:gd name="T0" fmla="*/ 0 w 22"/>
                <a:gd name="T1" fmla="*/ 0 h 27"/>
                <a:gd name="T2" fmla="*/ 13 w 22"/>
                <a:gd name="T3" fmla="*/ 162 h 27"/>
                <a:gd name="T4" fmla="*/ 0 w 22"/>
                <a:gd name="T5" fmla="*/ 0 h 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" h="27">
                  <a:moveTo>
                    <a:pt x="0" y="0"/>
                  </a:moveTo>
                  <a:cubicBezTo>
                    <a:pt x="0" y="0"/>
                    <a:pt x="15" y="11"/>
                    <a:pt x="2" y="27"/>
                  </a:cubicBezTo>
                  <a:cubicBezTo>
                    <a:pt x="2" y="27"/>
                    <a:pt x="22" y="10"/>
                    <a:pt x="0" y="0"/>
                  </a:cubicBezTo>
                  <a:close/>
                </a:path>
              </a:pathLst>
            </a:custGeom>
            <a:solidFill>
              <a:srgbClr val="E8AD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86" name="Freeform 222">
              <a:extLst>
                <a:ext uri="{FF2B5EF4-FFF2-40B4-BE49-F238E27FC236}">
                  <a16:creationId xmlns:a16="http://schemas.microsoft.com/office/drawing/2014/main" id="{CB8B44AE-BB8C-4B77-A2B4-C7BEE1742F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7" y="2065"/>
              <a:ext cx="56" cy="94"/>
            </a:xfrm>
            <a:custGeom>
              <a:avLst/>
              <a:gdLst>
                <a:gd name="T0" fmla="*/ 0 w 31"/>
                <a:gd name="T1" fmla="*/ 0 h 52"/>
                <a:gd name="T2" fmla="*/ 60 w 31"/>
                <a:gd name="T3" fmla="*/ 307 h 52"/>
                <a:gd name="T4" fmla="*/ 0 w 31"/>
                <a:gd name="T5" fmla="*/ 0 h 5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" h="52">
                  <a:moveTo>
                    <a:pt x="0" y="0"/>
                  </a:moveTo>
                  <a:cubicBezTo>
                    <a:pt x="0" y="0"/>
                    <a:pt x="25" y="28"/>
                    <a:pt x="10" y="52"/>
                  </a:cubicBezTo>
                  <a:cubicBezTo>
                    <a:pt x="10" y="52"/>
                    <a:pt x="31" y="26"/>
                    <a:pt x="0" y="0"/>
                  </a:cubicBezTo>
                  <a:close/>
                </a:path>
              </a:pathLst>
            </a:custGeom>
            <a:solidFill>
              <a:srgbClr val="E8AD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87" name="Freeform 223">
              <a:extLst>
                <a:ext uri="{FF2B5EF4-FFF2-40B4-BE49-F238E27FC236}">
                  <a16:creationId xmlns:a16="http://schemas.microsoft.com/office/drawing/2014/main" id="{F7521643-4739-41D6-8896-4FDCF92AF8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6" y="2107"/>
              <a:ext cx="53" cy="60"/>
            </a:xfrm>
            <a:custGeom>
              <a:avLst/>
              <a:gdLst>
                <a:gd name="T0" fmla="*/ 13 w 29"/>
                <a:gd name="T1" fmla="*/ 0 h 33"/>
                <a:gd name="T2" fmla="*/ 0 w 29"/>
                <a:gd name="T3" fmla="*/ 198 h 33"/>
                <a:gd name="T4" fmla="*/ 13 w 29"/>
                <a:gd name="T5" fmla="*/ 0 h 3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9" h="33">
                  <a:moveTo>
                    <a:pt x="2" y="0"/>
                  </a:moveTo>
                  <a:cubicBezTo>
                    <a:pt x="2" y="0"/>
                    <a:pt x="22" y="14"/>
                    <a:pt x="0" y="33"/>
                  </a:cubicBezTo>
                  <a:cubicBezTo>
                    <a:pt x="0" y="33"/>
                    <a:pt x="29" y="13"/>
                    <a:pt x="2" y="0"/>
                  </a:cubicBezTo>
                  <a:close/>
                </a:path>
              </a:pathLst>
            </a:custGeom>
            <a:solidFill>
              <a:srgbClr val="E8AD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88" name="Freeform 224">
              <a:extLst>
                <a:ext uri="{FF2B5EF4-FFF2-40B4-BE49-F238E27FC236}">
                  <a16:creationId xmlns:a16="http://schemas.microsoft.com/office/drawing/2014/main" id="{F26BEAFB-80C2-43FA-A63A-CA25EF0F3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3" y="1961"/>
              <a:ext cx="51" cy="75"/>
            </a:xfrm>
            <a:custGeom>
              <a:avLst/>
              <a:gdLst>
                <a:gd name="T0" fmla="*/ 0 w 28"/>
                <a:gd name="T1" fmla="*/ 0 h 41"/>
                <a:gd name="T2" fmla="*/ 49 w 28"/>
                <a:gd name="T3" fmla="*/ 251 h 41"/>
                <a:gd name="T4" fmla="*/ 0 w 28"/>
                <a:gd name="T5" fmla="*/ 0 h 4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" h="41">
                  <a:moveTo>
                    <a:pt x="0" y="0"/>
                  </a:moveTo>
                  <a:cubicBezTo>
                    <a:pt x="0" y="0"/>
                    <a:pt x="22" y="8"/>
                    <a:pt x="8" y="41"/>
                  </a:cubicBezTo>
                  <a:cubicBezTo>
                    <a:pt x="8" y="41"/>
                    <a:pt x="28" y="5"/>
                    <a:pt x="0" y="0"/>
                  </a:cubicBezTo>
                  <a:close/>
                </a:path>
              </a:pathLst>
            </a:custGeom>
            <a:solidFill>
              <a:srgbClr val="E8AD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89" name="Freeform 225">
              <a:extLst>
                <a:ext uri="{FF2B5EF4-FFF2-40B4-BE49-F238E27FC236}">
                  <a16:creationId xmlns:a16="http://schemas.microsoft.com/office/drawing/2014/main" id="{C9A79C7B-59A7-4FFF-85E5-0CAE25F180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1" y="2198"/>
              <a:ext cx="46" cy="105"/>
            </a:xfrm>
            <a:custGeom>
              <a:avLst/>
              <a:gdLst>
                <a:gd name="T0" fmla="*/ 0 w 25"/>
                <a:gd name="T1" fmla="*/ 60 h 58"/>
                <a:gd name="T2" fmla="*/ 74 w 25"/>
                <a:gd name="T3" fmla="*/ 81 h 58"/>
                <a:gd name="T4" fmla="*/ 74 w 25"/>
                <a:gd name="T5" fmla="*/ 161 h 58"/>
                <a:gd name="T6" fmla="*/ 112 w 25"/>
                <a:gd name="T7" fmla="*/ 203 h 58"/>
                <a:gd name="T8" fmla="*/ 88 w 25"/>
                <a:gd name="T9" fmla="*/ 272 h 58"/>
                <a:gd name="T10" fmla="*/ 132 w 25"/>
                <a:gd name="T11" fmla="*/ 344 h 58"/>
                <a:gd name="T12" fmla="*/ 142 w 25"/>
                <a:gd name="T13" fmla="*/ 299 h 58"/>
                <a:gd name="T14" fmla="*/ 112 w 25"/>
                <a:gd name="T15" fmla="*/ 263 h 58"/>
                <a:gd name="T16" fmla="*/ 125 w 25"/>
                <a:gd name="T17" fmla="*/ 214 h 58"/>
                <a:gd name="T18" fmla="*/ 96 w 25"/>
                <a:gd name="T19" fmla="*/ 183 h 58"/>
                <a:gd name="T20" fmla="*/ 7 w 25"/>
                <a:gd name="T21" fmla="*/ 60 h 5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5" h="58">
                  <a:moveTo>
                    <a:pt x="0" y="10"/>
                  </a:moveTo>
                  <a:cubicBezTo>
                    <a:pt x="5" y="12"/>
                    <a:pt x="9" y="8"/>
                    <a:pt x="12" y="14"/>
                  </a:cubicBezTo>
                  <a:cubicBezTo>
                    <a:pt x="14" y="18"/>
                    <a:pt x="12" y="23"/>
                    <a:pt x="12" y="27"/>
                  </a:cubicBezTo>
                  <a:cubicBezTo>
                    <a:pt x="11" y="35"/>
                    <a:pt x="15" y="30"/>
                    <a:pt x="18" y="34"/>
                  </a:cubicBezTo>
                  <a:cubicBezTo>
                    <a:pt x="21" y="39"/>
                    <a:pt x="15" y="42"/>
                    <a:pt x="14" y="46"/>
                  </a:cubicBezTo>
                  <a:cubicBezTo>
                    <a:pt x="19" y="48"/>
                    <a:pt x="25" y="51"/>
                    <a:pt x="21" y="58"/>
                  </a:cubicBezTo>
                  <a:cubicBezTo>
                    <a:pt x="23" y="56"/>
                    <a:pt x="24" y="52"/>
                    <a:pt x="23" y="50"/>
                  </a:cubicBezTo>
                  <a:cubicBezTo>
                    <a:pt x="22" y="47"/>
                    <a:pt x="18" y="46"/>
                    <a:pt x="18" y="44"/>
                  </a:cubicBezTo>
                  <a:cubicBezTo>
                    <a:pt x="17" y="42"/>
                    <a:pt x="20" y="39"/>
                    <a:pt x="20" y="36"/>
                  </a:cubicBezTo>
                  <a:cubicBezTo>
                    <a:pt x="20" y="32"/>
                    <a:pt x="17" y="33"/>
                    <a:pt x="15" y="31"/>
                  </a:cubicBezTo>
                  <a:cubicBezTo>
                    <a:pt x="12" y="26"/>
                    <a:pt x="17" y="0"/>
                    <a:pt x="1" y="10"/>
                  </a:cubicBezTo>
                </a:path>
              </a:pathLst>
            </a:custGeom>
            <a:solidFill>
              <a:srgbClr val="E8AD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90" name="Freeform 226">
              <a:extLst>
                <a:ext uri="{FF2B5EF4-FFF2-40B4-BE49-F238E27FC236}">
                  <a16:creationId xmlns:a16="http://schemas.microsoft.com/office/drawing/2014/main" id="{17E596DA-1B20-4752-B050-DB24268196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8" y="2194"/>
              <a:ext cx="84" cy="35"/>
            </a:xfrm>
            <a:custGeom>
              <a:avLst/>
              <a:gdLst>
                <a:gd name="T0" fmla="*/ 0 w 46"/>
                <a:gd name="T1" fmla="*/ 118 h 19"/>
                <a:gd name="T2" fmla="*/ 68 w 46"/>
                <a:gd name="T3" fmla="*/ 76 h 19"/>
                <a:gd name="T4" fmla="*/ 146 w 46"/>
                <a:gd name="T5" fmla="*/ 98 h 19"/>
                <a:gd name="T6" fmla="*/ 190 w 46"/>
                <a:gd name="T7" fmla="*/ 37 h 19"/>
                <a:gd name="T8" fmla="*/ 263 w 46"/>
                <a:gd name="T9" fmla="*/ 20 h 19"/>
                <a:gd name="T10" fmla="*/ 279 w 46"/>
                <a:gd name="T11" fmla="*/ 44 h 19"/>
                <a:gd name="T12" fmla="*/ 206 w 46"/>
                <a:gd name="T13" fmla="*/ 7 h 19"/>
                <a:gd name="T14" fmla="*/ 157 w 46"/>
                <a:gd name="T15" fmla="*/ 61 h 19"/>
                <a:gd name="T16" fmla="*/ 73 w 46"/>
                <a:gd name="T17" fmla="*/ 68 h 19"/>
                <a:gd name="T18" fmla="*/ 0 w 46"/>
                <a:gd name="T19" fmla="*/ 105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6" h="19">
                  <a:moveTo>
                    <a:pt x="0" y="19"/>
                  </a:moveTo>
                  <a:cubicBezTo>
                    <a:pt x="2" y="15"/>
                    <a:pt x="6" y="12"/>
                    <a:pt x="11" y="12"/>
                  </a:cubicBezTo>
                  <a:cubicBezTo>
                    <a:pt x="16" y="11"/>
                    <a:pt x="20" y="17"/>
                    <a:pt x="24" y="16"/>
                  </a:cubicBezTo>
                  <a:cubicBezTo>
                    <a:pt x="27" y="16"/>
                    <a:pt x="28" y="9"/>
                    <a:pt x="31" y="6"/>
                  </a:cubicBezTo>
                  <a:cubicBezTo>
                    <a:pt x="34" y="3"/>
                    <a:pt x="39" y="2"/>
                    <a:pt x="43" y="3"/>
                  </a:cubicBezTo>
                  <a:cubicBezTo>
                    <a:pt x="44" y="4"/>
                    <a:pt x="45" y="6"/>
                    <a:pt x="46" y="7"/>
                  </a:cubicBezTo>
                  <a:cubicBezTo>
                    <a:pt x="43" y="3"/>
                    <a:pt x="39" y="0"/>
                    <a:pt x="34" y="1"/>
                  </a:cubicBezTo>
                  <a:cubicBezTo>
                    <a:pt x="29" y="2"/>
                    <a:pt x="29" y="6"/>
                    <a:pt x="26" y="10"/>
                  </a:cubicBezTo>
                  <a:cubicBezTo>
                    <a:pt x="22" y="15"/>
                    <a:pt x="18" y="12"/>
                    <a:pt x="12" y="11"/>
                  </a:cubicBezTo>
                  <a:cubicBezTo>
                    <a:pt x="8" y="11"/>
                    <a:pt x="0" y="12"/>
                    <a:pt x="0" y="17"/>
                  </a:cubicBezTo>
                </a:path>
              </a:pathLst>
            </a:custGeom>
            <a:solidFill>
              <a:srgbClr val="E8AD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91" name="Freeform 227">
              <a:extLst>
                <a:ext uri="{FF2B5EF4-FFF2-40B4-BE49-F238E27FC236}">
                  <a16:creationId xmlns:a16="http://schemas.microsoft.com/office/drawing/2014/main" id="{2D2D2402-6BAF-4120-A7DE-24A6EE51D5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1" y="1950"/>
              <a:ext cx="112" cy="277"/>
            </a:xfrm>
            <a:custGeom>
              <a:avLst/>
              <a:gdLst>
                <a:gd name="T0" fmla="*/ 110 w 62"/>
                <a:gd name="T1" fmla="*/ 0 h 152"/>
                <a:gd name="T2" fmla="*/ 0 w 62"/>
                <a:gd name="T3" fmla="*/ 182 h 152"/>
                <a:gd name="T4" fmla="*/ 72 w 62"/>
                <a:gd name="T5" fmla="*/ 392 h 152"/>
                <a:gd name="T6" fmla="*/ 258 w 62"/>
                <a:gd name="T7" fmla="*/ 780 h 152"/>
                <a:gd name="T8" fmla="*/ 365 w 62"/>
                <a:gd name="T9" fmla="*/ 920 h 152"/>
                <a:gd name="T10" fmla="*/ 294 w 62"/>
                <a:gd name="T11" fmla="*/ 702 h 152"/>
                <a:gd name="T12" fmla="*/ 161 w 62"/>
                <a:gd name="T13" fmla="*/ 428 h 152"/>
                <a:gd name="T14" fmla="*/ 42 w 62"/>
                <a:gd name="T15" fmla="*/ 182 h 152"/>
                <a:gd name="T16" fmla="*/ 101 w 62"/>
                <a:gd name="T17" fmla="*/ 0 h 1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2" h="152">
                  <a:moveTo>
                    <a:pt x="19" y="0"/>
                  </a:moveTo>
                  <a:cubicBezTo>
                    <a:pt x="9" y="9"/>
                    <a:pt x="0" y="15"/>
                    <a:pt x="0" y="30"/>
                  </a:cubicBezTo>
                  <a:cubicBezTo>
                    <a:pt x="0" y="43"/>
                    <a:pt x="6" y="54"/>
                    <a:pt x="12" y="65"/>
                  </a:cubicBezTo>
                  <a:cubicBezTo>
                    <a:pt x="24" y="87"/>
                    <a:pt x="37" y="105"/>
                    <a:pt x="44" y="129"/>
                  </a:cubicBezTo>
                  <a:cubicBezTo>
                    <a:pt x="47" y="139"/>
                    <a:pt x="52" y="148"/>
                    <a:pt x="62" y="152"/>
                  </a:cubicBezTo>
                  <a:cubicBezTo>
                    <a:pt x="52" y="142"/>
                    <a:pt x="52" y="129"/>
                    <a:pt x="50" y="116"/>
                  </a:cubicBezTo>
                  <a:cubicBezTo>
                    <a:pt x="46" y="99"/>
                    <a:pt x="36" y="85"/>
                    <a:pt x="27" y="71"/>
                  </a:cubicBezTo>
                  <a:cubicBezTo>
                    <a:pt x="20" y="59"/>
                    <a:pt x="10" y="44"/>
                    <a:pt x="7" y="30"/>
                  </a:cubicBezTo>
                  <a:cubicBezTo>
                    <a:pt x="5" y="18"/>
                    <a:pt x="11" y="9"/>
                    <a:pt x="17" y="0"/>
                  </a:cubicBezTo>
                </a:path>
              </a:pathLst>
            </a:custGeom>
            <a:solidFill>
              <a:srgbClr val="F9E3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92" name="Freeform 228">
              <a:extLst>
                <a:ext uri="{FF2B5EF4-FFF2-40B4-BE49-F238E27FC236}">
                  <a16:creationId xmlns:a16="http://schemas.microsoft.com/office/drawing/2014/main" id="{285BC770-9B0F-4E86-8658-CD46F2858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6" y="1955"/>
              <a:ext cx="164" cy="239"/>
            </a:xfrm>
            <a:custGeom>
              <a:avLst/>
              <a:gdLst>
                <a:gd name="T0" fmla="*/ 545 w 90"/>
                <a:gd name="T1" fmla="*/ 0 h 131"/>
                <a:gd name="T2" fmla="*/ 477 w 90"/>
                <a:gd name="T3" fmla="*/ 53 h 131"/>
                <a:gd name="T4" fmla="*/ 399 w 90"/>
                <a:gd name="T5" fmla="*/ 104 h 131"/>
                <a:gd name="T6" fmla="*/ 222 w 90"/>
                <a:gd name="T7" fmla="*/ 190 h 131"/>
                <a:gd name="T8" fmla="*/ 86 w 90"/>
                <a:gd name="T9" fmla="*/ 286 h 131"/>
                <a:gd name="T10" fmla="*/ 16 w 90"/>
                <a:gd name="T11" fmla="*/ 443 h 131"/>
                <a:gd name="T12" fmla="*/ 0 w 90"/>
                <a:gd name="T13" fmla="*/ 633 h 131"/>
                <a:gd name="T14" fmla="*/ 49 w 90"/>
                <a:gd name="T15" fmla="*/ 795 h 131"/>
                <a:gd name="T16" fmla="*/ 53 w 90"/>
                <a:gd name="T17" fmla="*/ 540 h 131"/>
                <a:gd name="T18" fmla="*/ 177 w 90"/>
                <a:gd name="T19" fmla="*/ 255 h 131"/>
                <a:gd name="T20" fmla="*/ 308 w 90"/>
                <a:gd name="T21" fmla="*/ 182 h 131"/>
                <a:gd name="T22" fmla="*/ 412 w 90"/>
                <a:gd name="T23" fmla="*/ 120 h 131"/>
                <a:gd name="T24" fmla="*/ 528 w 90"/>
                <a:gd name="T25" fmla="*/ 24 h 131"/>
                <a:gd name="T26" fmla="*/ 545 w 90"/>
                <a:gd name="T27" fmla="*/ 0 h 1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0" h="131">
                  <a:moveTo>
                    <a:pt x="90" y="0"/>
                  </a:moveTo>
                  <a:cubicBezTo>
                    <a:pt x="86" y="1"/>
                    <a:pt x="82" y="7"/>
                    <a:pt x="79" y="9"/>
                  </a:cubicBezTo>
                  <a:cubicBezTo>
                    <a:pt x="75" y="12"/>
                    <a:pt x="71" y="14"/>
                    <a:pt x="66" y="17"/>
                  </a:cubicBezTo>
                  <a:cubicBezTo>
                    <a:pt x="57" y="22"/>
                    <a:pt x="46" y="26"/>
                    <a:pt x="37" y="31"/>
                  </a:cubicBezTo>
                  <a:cubicBezTo>
                    <a:pt x="28" y="35"/>
                    <a:pt x="20" y="39"/>
                    <a:pt x="14" y="47"/>
                  </a:cubicBezTo>
                  <a:cubicBezTo>
                    <a:pt x="8" y="55"/>
                    <a:pt x="5" y="64"/>
                    <a:pt x="3" y="73"/>
                  </a:cubicBezTo>
                  <a:cubicBezTo>
                    <a:pt x="0" y="83"/>
                    <a:pt x="0" y="94"/>
                    <a:pt x="0" y="104"/>
                  </a:cubicBezTo>
                  <a:cubicBezTo>
                    <a:pt x="0" y="112"/>
                    <a:pt x="1" y="124"/>
                    <a:pt x="8" y="131"/>
                  </a:cubicBezTo>
                  <a:cubicBezTo>
                    <a:pt x="2" y="118"/>
                    <a:pt x="6" y="102"/>
                    <a:pt x="9" y="89"/>
                  </a:cubicBezTo>
                  <a:cubicBezTo>
                    <a:pt x="13" y="74"/>
                    <a:pt x="17" y="54"/>
                    <a:pt x="29" y="42"/>
                  </a:cubicBezTo>
                  <a:cubicBezTo>
                    <a:pt x="35" y="37"/>
                    <a:pt x="44" y="34"/>
                    <a:pt x="51" y="30"/>
                  </a:cubicBezTo>
                  <a:cubicBezTo>
                    <a:pt x="57" y="27"/>
                    <a:pt x="63" y="23"/>
                    <a:pt x="68" y="20"/>
                  </a:cubicBezTo>
                  <a:cubicBezTo>
                    <a:pt x="76" y="16"/>
                    <a:pt x="81" y="11"/>
                    <a:pt x="87" y="4"/>
                  </a:cubicBezTo>
                  <a:cubicBezTo>
                    <a:pt x="88" y="3"/>
                    <a:pt x="90" y="1"/>
                    <a:pt x="90" y="0"/>
                  </a:cubicBezTo>
                </a:path>
              </a:pathLst>
            </a:custGeom>
            <a:solidFill>
              <a:srgbClr val="F9E3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93" name="Freeform 229">
              <a:extLst>
                <a:ext uri="{FF2B5EF4-FFF2-40B4-BE49-F238E27FC236}">
                  <a16:creationId xmlns:a16="http://schemas.microsoft.com/office/drawing/2014/main" id="{6665F772-5787-4F2A-A2E7-E8DB132636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6" y="2670"/>
              <a:ext cx="206" cy="205"/>
            </a:xfrm>
            <a:custGeom>
              <a:avLst/>
              <a:gdLst>
                <a:gd name="T0" fmla="*/ 0 w 113"/>
                <a:gd name="T1" fmla="*/ 562 h 113"/>
                <a:gd name="T2" fmla="*/ 399 w 113"/>
                <a:gd name="T3" fmla="*/ 461 h 113"/>
                <a:gd name="T4" fmla="*/ 496 w 113"/>
                <a:gd name="T5" fmla="*/ 0 h 113"/>
                <a:gd name="T6" fmla="*/ 425 w 113"/>
                <a:gd name="T7" fmla="*/ 497 h 113"/>
                <a:gd name="T8" fmla="*/ 0 w 113"/>
                <a:gd name="T9" fmla="*/ 562 h 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3" h="113">
                  <a:moveTo>
                    <a:pt x="0" y="94"/>
                  </a:moveTo>
                  <a:cubicBezTo>
                    <a:pt x="0" y="94"/>
                    <a:pt x="40" y="104"/>
                    <a:pt x="66" y="77"/>
                  </a:cubicBezTo>
                  <a:cubicBezTo>
                    <a:pt x="93" y="51"/>
                    <a:pt x="92" y="23"/>
                    <a:pt x="82" y="0"/>
                  </a:cubicBezTo>
                  <a:cubicBezTo>
                    <a:pt x="82" y="0"/>
                    <a:pt x="113" y="50"/>
                    <a:pt x="70" y="83"/>
                  </a:cubicBezTo>
                  <a:cubicBezTo>
                    <a:pt x="31" y="113"/>
                    <a:pt x="0" y="94"/>
                    <a:pt x="0" y="94"/>
                  </a:cubicBezTo>
                  <a:close/>
                </a:path>
              </a:pathLst>
            </a:custGeom>
            <a:solidFill>
              <a:srgbClr val="F8D7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94" name="Freeform 230">
              <a:extLst>
                <a:ext uri="{FF2B5EF4-FFF2-40B4-BE49-F238E27FC236}">
                  <a16:creationId xmlns:a16="http://schemas.microsoft.com/office/drawing/2014/main" id="{C16F84CD-0B43-4699-9AF3-9C530DD5B0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6" y="2524"/>
              <a:ext cx="78" cy="45"/>
            </a:xfrm>
            <a:custGeom>
              <a:avLst/>
              <a:gdLst>
                <a:gd name="T0" fmla="*/ 0 w 43"/>
                <a:gd name="T1" fmla="*/ 117 h 25"/>
                <a:gd name="T2" fmla="*/ 44 w 43"/>
                <a:gd name="T3" fmla="*/ 110 h 25"/>
                <a:gd name="T4" fmla="*/ 73 w 43"/>
                <a:gd name="T5" fmla="*/ 133 h 25"/>
                <a:gd name="T6" fmla="*/ 82 w 43"/>
                <a:gd name="T7" fmla="*/ 146 h 25"/>
                <a:gd name="T8" fmla="*/ 96 w 43"/>
                <a:gd name="T9" fmla="*/ 110 h 25"/>
                <a:gd name="T10" fmla="*/ 118 w 43"/>
                <a:gd name="T11" fmla="*/ 52 h 25"/>
                <a:gd name="T12" fmla="*/ 154 w 43"/>
                <a:gd name="T13" fmla="*/ 45 h 25"/>
                <a:gd name="T14" fmla="*/ 178 w 43"/>
                <a:gd name="T15" fmla="*/ 74 h 25"/>
                <a:gd name="T16" fmla="*/ 207 w 43"/>
                <a:gd name="T17" fmla="*/ 45 h 25"/>
                <a:gd name="T18" fmla="*/ 239 w 43"/>
                <a:gd name="T19" fmla="*/ 16 h 25"/>
                <a:gd name="T20" fmla="*/ 256 w 43"/>
                <a:gd name="T21" fmla="*/ 16 h 25"/>
                <a:gd name="T22" fmla="*/ 190 w 43"/>
                <a:gd name="T23" fmla="*/ 36 h 25"/>
                <a:gd name="T24" fmla="*/ 112 w 43"/>
                <a:gd name="T25" fmla="*/ 23 h 25"/>
                <a:gd name="T26" fmla="*/ 82 w 43"/>
                <a:gd name="T27" fmla="*/ 65 h 25"/>
                <a:gd name="T28" fmla="*/ 73 w 43"/>
                <a:gd name="T29" fmla="*/ 104 h 25"/>
                <a:gd name="T30" fmla="*/ 7 w 43"/>
                <a:gd name="T31" fmla="*/ 110 h 2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3" h="25">
                  <a:moveTo>
                    <a:pt x="0" y="20"/>
                  </a:moveTo>
                  <a:cubicBezTo>
                    <a:pt x="2" y="20"/>
                    <a:pt x="5" y="17"/>
                    <a:pt x="7" y="19"/>
                  </a:cubicBezTo>
                  <a:cubicBezTo>
                    <a:pt x="9" y="20"/>
                    <a:pt x="11" y="22"/>
                    <a:pt x="12" y="23"/>
                  </a:cubicBezTo>
                  <a:cubicBezTo>
                    <a:pt x="12" y="23"/>
                    <a:pt x="14" y="25"/>
                    <a:pt x="14" y="25"/>
                  </a:cubicBezTo>
                  <a:cubicBezTo>
                    <a:pt x="16" y="24"/>
                    <a:pt x="16" y="20"/>
                    <a:pt x="16" y="19"/>
                  </a:cubicBezTo>
                  <a:cubicBezTo>
                    <a:pt x="17" y="16"/>
                    <a:pt x="17" y="12"/>
                    <a:pt x="20" y="9"/>
                  </a:cubicBezTo>
                  <a:cubicBezTo>
                    <a:pt x="22" y="7"/>
                    <a:pt x="24" y="6"/>
                    <a:pt x="26" y="8"/>
                  </a:cubicBezTo>
                  <a:cubicBezTo>
                    <a:pt x="28" y="9"/>
                    <a:pt x="28" y="12"/>
                    <a:pt x="30" y="13"/>
                  </a:cubicBezTo>
                  <a:cubicBezTo>
                    <a:pt x="33" y="15"/>
                    <a:pt x="34" y="9"/>
                    <a:pt x="35" y="8"/>
                  </a:cubicBezTo>
                  <a:cubicBezTo>
                    <a:pt x="36" y="5"/>
                    <a:pt x="37" y="3"/>
                    <a:pt x="40" y="3"/>
                  </a:cubicBezTo>
                  <a:cubicBezTo>
                    <a:pt x="41" y="3"/>
                    <a:pt x="42" y="3"/>
                    <a:pt x="43" y="3"/>
                  </a:cubicBezTo>
                  <a:cubicBezTo>
                    <a:pt x="38" y="1"/>
                    <a:pt x="35" y="0"/>
                    <a:pt x="32" y="6"/>
                  </a:cubicBezTo>
                  <a:cubicBezTo>
                    <a:pt x="29" y="12"/>
                    <a:pt x="24" y="2"/>
                    <a:pt x="19" y="4"/>
                  </a:cubicBezTo>
                  <a:cubicBezTo>
                    <a:pt x="16" y="5"/>
                    <a:pt x="15" y="9"/>
                    <a:pt x="14" y="11"/>
                  </a:cubicBezTo>
                  <a:cubicBezTo>
                    <a:pt x="13" y="13"/>
                    <a:pt x="13" y="17"/>
                    <a:pt x="12" y="18"/>
                  </a:cubicBezTo>
                  <a:cubicBezTo>
                    <a:pt x="9" y="20"/>
                    <a:pt x="3" y="13"/>
                    <a:pt x="1" y="19"/>
                  </a:cubicBezTo>
                </a:path>
              </a:pathLst>
            </a:custGeom>
            <a:solidFill>
              <a:srgbClr val="F8D7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95" name="Freeform 231">
              <a:extLst>
                <a:ext uri="{FF2B5EF4-FFF2-40B4-BE49-F238E27FC236}">
                  <a16:creationId xmlns:a16="http://schemas.microsoft.com/office/drawing/2014/main" id="{F0F2C511-4332-475F-94E9-9CF8D6202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7" y="2558"/>
              <a:ext cx="59" cy="62"/>
            </a:xfrm>
            <a:custGeom>
              <a:avLst/>
              <a:gdLst>
                <a:gd name="T0" fmla="*/ 0 w 32"/>
                <a:gd name="T1" fmla="*/ 16 h 34"/>
                <a:gd name="T2" fmla="*/ 76 w 32"/>
                <a:gd name="T3" fmla="*/ 36 h 34"/>
                <a:gd name="T4" fmla="*/ 68 w 32"/>
                <a:gd name="T5" fmla="*/ 73 h 34"/>
                <a:gd name="T6" fmla="*/ 57 w 32"/>
                <a:gd name="T7" fmla="*/ 104 h 34"/>
                <a:gd name="T8" fmla="*/ 142 w 32"/>
                <a:gd name="T9" fmla="*/ 109 h 34"/>
                <a:gd name="T10" fmla="*/ 157 w 32"/>
                <a:gd name="T11" fmla="*/ 206 h 34"/>
                <a:gd name="T12" fmla="*/ 164 w 32"/>
                <a:gd name="T13" fmla="*/ 89 h 34"/>
                <a:gd name="T14" fmla="*/ 125 w 32"/>
                <a:gd name="T15" fmla="*/ 86 h 34"/>
                <a:gd name="T16" fmla="*/ 89 w 32"/>
                <a:gd name="T17" fmla="*/ 73 h 34"/>
                <a:gd name="T18" fmla="*/ 57 w 32"/>
                <a:gd name="T19" fmla="*/ 7 h 34"/>
                <a:gd name="T20" fmla="*/ 7 w 32"/>
                <a:gd name="T21" fmla="*/ 16 h 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2" h="34">
                  <a:moveTo>
                    <a:pt x="0" y="3"/>
                  </a:moveTo>
                  <a:cubicBezTo>
                    <a:pt x="5" y="0"/>
                    <a:pt x="11" y="0"/>
                    <a:pt x="12" y="6"/>
                  </a:cubicBezTo>
                  <a:cubicBezTo>
                    <a:pt x="12" y="8"/>
                    <a:pt x="12" y="10"/>
                    <a:pt x="11" y="12"/>
                  </a:cubicBezTo>
                  <a:cubicBezTo>
                    <a:pt x="11" y="13"/>
                    <a:pt x="9" y="16"/>
                    <a:pt x="9" y="17"/>
                  </a:cubicBezTo>
                  <a:cubicBezTo>
                    <a:pt x="11" y="21"/>
                    <a:pt x="20" y="14"/>
                    <a:pt x="23" y="18"/>
                  </a:cubicBezTo>
                  <a:cubicBezTo>
                    <a:pt x="27" y="22"/>
                    <a:pt x="27" y="29"/>
                    <a:pt x="25" y="34"/>
                  </a:cubicBezTo>
                  <a:cubicBezTo>
                    <a:pt x="25" y="29"/>
                    <a:pt x="32" y="20"/>
                    <a:pt x="26" y="15"/>
                  </a:cubicBezTo>
                  <a:cubicBezTo>
                    <a:pt x="25" y="13"/>
                    <a:pt x="22" y="13"/>
                    <a:pt x="20" y="14"/>
                  </a:cubicBezTo>
                  <a:cubicBezTo>
                    <a:pt x="16" y="14"/>
                    <a:pt x="14" y="17"/>
                    <a:pt x="14" y="12"/>
                  </a:cubicBezTo>
                  <a:cubicBezTo>
                    <a:pt x="14" y="8"/>
                    <a:pt x="14" y="2"/>
                    <a:pt x="9" y="1"/>
                  </a:cubicBezTo>
                  <a:cubicBezTo>
                    <a:pt x="7" y="1"/>
                    <a:pt x="2" y="0"/>
                    <a:pt x="1" y="3"/>
                  </a:cubicBezTo>
                </a:path>
              </a:pathLst>
            </a:custGeom>
            <a:solidFill>
              <a:srgbClr val="F8D7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96" name="Freeform 232">
              <a:extLst>
                <a:ext uri="{FF2B5EF4-FFF2-40B4-BE49-F238E27FC236}">
                  <a16:creationId xmlns:a16="http://schemas.microsoft.com/office/drawing/2014/main" id="{B522348F-42B7-4D9E-BC78-7DDDB3E61D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" y="1841"/>
              <a:ext cx="126" cy="171"/>
            </a:xfrm>
            <a:custGeom>
              <a:avLst/>
              <a:gdLst>
                <a:gd name="T0" fmla="*/ 0 w 69"/>
                <a:gd name="T1" fmla="*/ 0 h 94"/>
                <a:gd name="T2" fmla="*/ 117 w 69"/>
                <a:gd name="T3" fmla="*/ 344 h 94"/>
                <a:gd name="T4" fmla="*/ 257 w 69"/>
                <a:gd name="T5" fmla="*/ 464 h 94"/>
                <a:gd name="T6" fmla="*/ 420 w 69"/>
                <a:gd name="T7" fmla="*/ 566 h 94"/>
                <a:gd name="T8" fmla="*/ 104 w 69"/>
                <a:gd name="T9" fmla="*/ 375 h 94"/>
                <a:gd name="T10" fmla="*/ 37 w 69"/>
                <a:gd name="T11" fmla="*/ 186 h 94"/>
                <a:gd name="T12" fmla="*/ 7 w 69"/>
                <a:gd name="T13" fmla="*/ 16 h 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9" h="94">
                  <a:moveTo>
                    <a:pt x="0" y="0"/>
                  </a:moveTo>
                  <a:cubicBezTo>
                    <a:pt x="10" y="18"/>
                    <a:pt x="8" y="39"/>
                    <a:pt x="19" y="57"/>
                  </a:cubicBezTo>
                  <a:cubicBezTo>
                    <a:pt x="25" y="65"/>
                    <a:pt x="34" y="71"/>
                    <a:pt x="42" y="77"/>
                  </a:cubicBezTo>
                  <a:cubicBezTo>
                    <a:pt x="50" y="83"/>
                    <a:pt x="61" y="87"/>
                    <a:pt x="69" y="94"/>
                  </a:cubicBezTo>
                  <a:cubicBezTo>
                    <a:pt x="49" y="89"/>
                    <a:pt x="29" y="80"/>
                    <a:pt x="17" y="62"/>
                  </a:cubicBezTo>
                  <a:cubicBezTo>
                    <a:pt x="12" y="53"/>
                    <a:pt x="8" y="41"/>
                    <a:pt x="6" y="31"/>
                  </a:cubicBezTo>
                  <a:cubicBezTo>
                    <a:pt x="4" y="22"/>
                    <a:pt x="6" y="11"/>
                    <a:pt x="1" y="3"/>
                  </a:cubicBezTo>
                </a:path>
              </a:pathLst>
            </a:custGeom>
            <a:solidFill>
              <a:srgbClr val="F1B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97" name="Freeform 233">
              <a:extLst>
                <a:ext uri="{FF2B5EF4-FFF2-40B4-BE49-F238E27FC236}">
                  <a16:creationId xmlns:a16="http://schemas.microsoft.com/office/drawing/2014/main" id="{318A5C4A-990F-4A9B-AAB4-9668F1844C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7" y="2165"/>
              <a:ext cx="32" cy="98"/>
            </a:xfrm>
            <a:custGeom>
              <a:avLst/>
              <a:gdLst>
                <a:gd name="T0" fmla="*/ 101 w 18"/>
                <a:gd name="T1" fmla="*/ 0 h 54"/>
                <a:gd name="T2" fmla="*/ 57 w 18"/>
                <a:gd name="T3" fmla="*/ 323 h 54"/>
                <a:gd name="T4" fmla="*/ 89 w 18"/>
                <a:gd name="T5" fmla="*/ 13 h 5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" h="54">
                  <a:moveTo>
                    <a:pt x="18" y="0"/>
                  </a:moveTo>
                  <a:cubicBezTo>
                    <a:pt x="8" y="15"/>
                    <a:pt x="5" y="37"/>
                    <a:pt x="10" y="54"/>
                  </a:cubicBezTo>
                  <a:cubicBezTo>
                    <a:pt x="0" y="37"/>
                    <a:pt x="6" y="15"/>
                    <a:pt x="16" y="2"/>
                  </a:cubicBezTo>
                </a:path>
              </a:pathLst>
            </a:custGeom>
            <a:solidFill>
              <a:srgbClr val="F1B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98" name="Freeform 234">
              <a:extLst>
                <a:ext uri="{FF2B5EF4-FFF2-40B4-BE49-F238E27FC236}">
                  <a16:creationId xmlns:a16="http://schemas.microsoft.com/office/drawing/2014/main" id="{53FD402A-B3C4-47BD-B177-B036B3E2C8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4" y="1584"/>
              <a:ext cx="504" cy="1315"/>
            </a:xfrm>
            <a:custGeom>
              <a:avLst/>
              <a:gdLst>
                <a:gd name="T0" fmla="*/ 682 w 277"/>
                <a:gd name="T1" fmla="*/ 315 h 722"/>
                <a:gd name="T2" fmla="*/ 96 w 277"/>
                <a:gd name="T3" fmla="*/ 53 h 722"/>
                <a:gd name="T4" fmla="*/ 80 w 277"/>
                <a:gd name="T5" fmla="*/ 492 h 722"/>
                <a:gd name="T6" fmla="*/ 193 w 277"/>
                <a:gd name="T7" fmla="*/ 1155 h 722"/>
                <a:gd name="T8" fmla="*/ 375 w 277"/>
                <a:gd name="T9" fmla="*/ 2186 h 722"/>
                <a:gd name="T10" fmla="*/ 728 w 277"/>
                <a:gd name="T11" fmla="*/ 2694 h 722"/>
                <a:gd name="T12" fmla="*/ 832 w 277"/>
                <a:gd name="T13" fmla="*/ 3184 h 722"/>
                <a:gd name="T14" fmla="*/ 1139 w 277"/>
                <a:gd name="T15" fmla="*/ 4200 h 722"/>
                <a:gd name="T16" fmla="*/ 1446 w 277"/>
                <a:gd name="T17" fmla="*/ 4355 h 722"/>
                <a:gd name="T18" fmla="*/ 1656 w 277"/>
                <a:gd name="T19" fmla="*/ 4060 h 722"/>
                <a:gd name="T20" fmla="*/ 1588 w 277"/>
                <a:gd name="T21" fmla="*/ 3462 h 722"/>
                <a:gd name="T22" fmla="*/ 1457 w 277"/>
                <a:gd name="T23" fmla="*/ 2790 h 722"/>
                <a:gd name="T24" fmla="*/ 1126 w 277"/>
                <a:gd name="T25" fmla="*/ 1361 h 722"/>
                <a:gd name="T26" fmla="*/ 670 w 277"/>
                <a:gd name="T27" fmla="*/ 315 h 722"/>
                <a:gd name="T28" fmla="*/ 655 w 277"/>
                <a:gd name="T29" fmla="*/ 288 h 7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77" h="722">
                  <a:moveTo>
                    <a:pt x="113" y="52"/>
                  </a:moveTo>
                  <a:cubicBezTo>
                    <a:pt x="97" y="44"/>
                    <a:pt x="31" y="0"/>
                    <a:pt x="16" y="9"/>
                  </a:cubicBezTo>
                  <a:cubicBezTo>
                    <a:pt x="0" y="19"/>
                    <a:pt x="10" y="67"/>
                    <a:pt x="13" y="81"/>
                  </a:cubicBezTo>
                  <a:cubicBezTo>
                    <a:pt x="21" y="117"/>
                    <a:pt x="30" y="154"/>
                    <a:pt x="32" y="191"/>
                  </a:cubicBezTo>
                  <a:cubicBezTo>
                    <a:pt x="35" y="255"/>
                    <a:pt x="20" y="306"/>
                    <a:pt x="62" y="362"/>
                  </a:cubicBezTo>
                  <a:cubicBezTo>
                    <a:pt x="82" y="389"/>
                    <a:pt x="106" y="414"/>
                    <a:pt x="121" y="446"/>
                  </a:cubicBezTo>
                  <a:cubicBezTo>
                    <a:pt x="133" y="472"/>
                    <a:pt x="135" y="499"/>
                    <a:pt x="138" y="527"/>
                  </a:cubicBezTo>
                  <a:cubicBezTo>
                    <a:pt x="144" y="585"/>
                    <a:pt x="151" y="648"/>
                    <a:pt x="189" y="695"/>
                  </a:cubicBezTo>
                  <a:cubicBezTo>
                    <a:pt x="202" y="711"/>
                    <a:pt x="219" y="722"/>
                    <a:pt x="240" y="721"/>
                  </a:cubicBezTo>
                  <a:cubicBezTo>
                    <a:pt x="268" y="719"/>
                    <a:pt x="273" y="699"/>
                    <a:pt x="275" y="672"/>
                  </a:cubicBezTo>
                  <a:cubicBezTo>
                    <a:pt x="277" y="638"/>
                    <a:pt x="273" y="606"/>
                    <a:pt x="264" y="573"/>
                  </a:cubicBezTo>
                  <a:cubicBezTo>
                    <a:pt x="254" y="536"/>
                    <a:pt x="250" y="500"/>
                    <a:pt x="242" y="462"/>
                  </a:cubicBezTo>
                  <a:cubicBezTo>
                    <a:pt x="225" y="383"/>
                    <a:pt x="205" y="304"/>
                    <a:pt x="187" y="225"/>
                  </a:cubicBezTo>
                  <a:cubicBezTo>
                    <a:pt x="176" y="181"/>
                    <a:pt x="166" y="65"/>
                    <a:pt x="111" y="52"/>
                  </a:cubicBezTo>
                  <a:cubicBezTo>
                    <a:pt x="111" y="49"/>
                    <a:pt x="110" y="49"/>
                    <a:pt x="109" y="48"/>
                  </a:cubicBezTo>
                </a:path>
              </a:pathLst>
            </a:custGeom>
            <a:solidFill>
              <a:srgbClr val="F6C5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99" name="Freeform 235">
              <a:extLst>
                <a:ext uri="{FF2B5EF4-FFF2-40B4-BE49-F238E27FC236}">
                  <a16:creationId xmlns:a16="http://schemas.microsoft.com/office/drawing/2014/main" id="{FF8AFEAA-B790-4ADE-AC62-249DDD2421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7" y="1575"/>
              <a:ext cx="464" cy="1392"/>
            </a:xfrm>
            <a:custGeom>
              <a:avLst/>
              <a:gdLst>
                <a:gd name="T0" fmla="*/ 1499 w 255"/>
                <a:gd name="T1" fmla="*/ 0 h 764"/>
                <a:gd name="T2" fmla="*/ 801 w 255"/>
                <a:gd name="T3" fmla="*/ 627 h 764"/>
                <a:gd name="T4" fmla="*/ 457 w 255"/>
                <a:gd name="T5" fmla="*/ 1580 h 764"/>
                <a:gd name="T6" fmla="*/ 247 w 255"/>
                <a:gd name="T7" fmla="*/ 2303 h 764"/>
                <a:gd name="T8" fmla="*/ 60 w 255"/>
                <a:gd name="T9" fmla="*/ 2908 h 764"/>
                <a:gd name="T10" fmla="*/ 138 w 255"/>
                <a:gd name="T11" fmla="*/ 3048 h 764"/>
                <a:gd name="T12" fmla="*/ 211 w 255"/>
                <a:gd name="T13" fmla="*/ 3012 h 764"/>
                <a:gd name="T14" fmla="*/ 247 w 255"/>
                <a:gd name="T15" fmla="*/ 3074 h 764"/>
                <a:gd name="T16" fmla="*/ 375 w 255"/>
                <a:gd name="T17" fmla="*/ 3085 h 764"/>
                <a:gd name="T18" fmla="*/ 553 w 255"/>
                <a:gd name="T19" fmla="*/ 3575 h 764"/>
                <a:gd name="T20" fmla="*/ 530 w 255"/>
                <a:gd name="T21" fmla="*/ 3628 h 764"/>
                <a:gd name="T22" fmla="*/ 560 w 255"/>
                <a:gd name="T23" fmla="*/ 3695 h 764"/>
                <a:gd name="T24" fmla="*/ 566 w 255"/>
                <a:gd name="T25" fmla="*/ 3848 h 764"/>
                <a:gd name="T26" fmla="*/ 469 w 255"/>
                <a:gd name="T27" fmla="*/ 4127 h 764"/>
                <a:gd name="T28" fmla="*/ 235 w 255"/>
                <a:gd name="T29" fmla="*/ 4305 h 764"/>
                <a:gd name="T30" fmla="*/ 89 w 255"/>
                <a:gd name="T31" fmla="*/ 4466 h 764"/>
                <a:gd name="T32" fmla="*/ 651 w 255"/>
                <a:gd name="T33" fmla="*/ 4059 h 764"/>
                <a:gd name="T34" fmla="*/ 897 w 255"/>
                <a:gd name="T35" fmla="*/ 3230 h 764"/>
                <a:gd name="T36" fmla="*/ 946 w 255"/>
                <a:gd name="T37" fmla="*/ 2605 h 764"/>
                <a:gd name="T38" fmla="*/ 1228 w 255"/>
                <a:gd name="T39" fmla="*/ 1789 h 764"/>
                <a:gd name="T40" fmla="*/ 1536 w 255"/>
                <a:gd name="T41" fmla="*/ 678 h 764"/>
                <a:gd name="T42" fmla="*/ 1487 w 255"/>
                <a:gd name="T43" fmla="*/ 49 h 76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55" h="764">
                  <a:moveTo>
                    <a:pt x="249" y="0"/>
                  </a:moveTo>
                  <a:cubicBezTo>
                    <a:pt x="216" y="39"/>
                    <a:pt x="166" y="62"/>
                    <a:pt x="133" y="104"/>
                  </a:cubicBezTo>
                  <a:cubicBezTo>
                    <a:pt x="97" y="151"/>
                    <a:pt x="90" y="205"/>
                    <a:pt x="76" y="261"/>
                  </a:cubicBezTo>
                  <a:cubicBezTo>
                    <a:pt x="65" y="301"/>
                    <a:pt x="52" y="341"/>
                    <a:pt x="41" y="381"/>
                  </a:cubicBezTo>
                  <a:cubicBezTo>
                    <a:pt x="31" y="415"/>
                    <a:pt x="23" y="448"/>
                    <a:pt x="10" y="481"/>
                  </a:cubicBezTo>
                  <a:cubicBezTo>
                    <a:pt x="0" y="503"/>
                    <a:pt x="0" y="506"/>
                    <a:pt x="23" y="504"/>
                  </a:cubicBezTo>
                  <a:cubicBezTo>
                    <a:pt x="27" y="504"/>
                    <a:pt x="31" y="498"/>
                    <a:pt x="35" y="498"/>
                  </a:cubicBezTo>
                  <a:cubicBezTo>
                    <a:pt x="42" y="499"/>
                    <a:pt x="39" y="508"/>
                    <a:pt x="41" y="508"/>
                  </a:cubicBezTo>
                  <a:cubicBezTo>
                    <a:pt x="48" y="510"/>
                    <a:pt x="53" y="512"/>
                    <a:pt x="62" y="510"/>
                  </a:cubicBezTo>
                  <a:cubicBezTo>
                    <a:pt x="67" y="540"/>
                    <a:pt x="90" y="560"/>
                    <a:pt x="92" y="591"/>
                  </a:cubicBezTo>
                  <a:cubicBezTo>
                    <a:pt x="92" y="596"/>
                    <a:pt x="88" y="596"/>
                    <a:pt x="88" y="600"/>
                  </a:cubicBezTo>
                  <a:cubicBezTo>
                    <a:pt x="89" y="603"/>
                    <a:pt x="93" y="608"/>
                    <a:pt x="93" y="611"/>
                  </a:cubicBezTo>
                  <a:cubicBezTo>
                    <a:pt x="94" y="619"/>
                    <a:pt x="94" y="627"/>
                    <a:pt x="94" y="636"/>
                  </a:cubicBezTo>
                  <a:cubicBezTo>
                    <a:pt x="93" y="654"/>
                    <a:pt x="88" y="667"/>
                    <a:pt x="78" y="682"/>
                  </a:cubicBezTo>
                  <a:cubicBezTo>
                    <a:pt x="68" y="698"/>
                    <a:pt x="56" y="705"/>
                    <a:pt x="39" y="712"/>
                  </a:cubicBezTo>
                  <a:cubicBezTo>
                    <a:pt x="30" y="716"/>
                    <a:pt x="3" y="726"/>
                    <a:pt x="15" y="738"/>
                  </a:cubicBezTo>
                  <a:cubicBezTo>
                    <a:pt x="41" y="764"/>
                    <a:pt x="99" y="686"/>
                    <a:pt x="108" y="671"/>
                  </a:cubicBezTo>
                  <a:cubicBezTo>
                    <a:pt x="134" y="629"/>
                    <a:pt x="147" y="584"/>
                    <a:pt x="149" y="534"/>
                  </a:cubicBezTo>
                  <a:cubicBezTo>
                    <a:pt x="150" y="501"/>
                    <a:pt x="151" y="465"/>
                    <a:pt x="157" y="431"/>
                  </a:cubicBezTo>
                  <a:cubicBezTo>
                    <a:pt x="165" y="384"/>
                    <a:pt x="186" y="340"/>
                    <a:pt x="204" y="296"/>
                  </a:cubicBezTo>
                  <a:cubicBezTo>
                    <a:pt x="229" y="234"/>
                    <a:pt x="254" y="180"/>
                    <a:pt x="255" y="112"/>
                  </a:cubicBezTo>
                  <a:cubicBezTo>
                    <a:pt x="255" y="78"/>
                    <a:pt x="243" y="41"/>
                    <a:pt x="247" y="8"/>
                  </a:cubicBezTo>
                </a:path>
              </a:pathLst>
            </a:custGeom>
            <a:solidFill>
              <a:srgbClr val="F6C5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00" name="Freeform 236">
              <a:extLst>
                <a:ext uri="{FF2B5EF4-FFF2-40B4-BE49-F238E27FC236}">
                  <a16:creationId xmlns:a16="http://schemas.microsoft.com/office/drawing/2014/main" id="{87890E07-9050-4629-95D2-86DCC20A14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3" y="1726"/>
              <a:ext cx="362" cy="1084"/>
            </a:xfrm>
            <a:custGeom>
              <a:avLst/>
              <a:gdLst>
                <a:gd name="T0" fmla="*/ 271 w 199"/>
                <a:gd name="T1" fmla="*/ 89 h 595"/>
                <a:gd name="T2" fmla="*/ 7 w 199"/>
                <a:gd name="T3" fmla="*/ 206 h 595"/>
                <a:gd name="T4" fmla="*/ 149 w 199"/>
                <a:gd name="T5" fmla="*/ 913 h 595"/>
                <a:gd name="T6" fmla="*/ 211 w 199"/>
                <a:gd name="T7" fmla="*/ 1547 h 595"/>
                <a:gd name="T8" fmla="*/ 522 w 199"/>
                <a:gd name="T9" fmla="*/ 2008 h 595"/>
                <a:gd name="T10" fmla="*/ 860 w 199"/>
                <a:gd name="T11" fmla="*/ 3174 h 595"/>
                <a:gd name="T12" fmla="*/ 1082 w 199"/>
                <a:gd name="T13" fmla="*/ 3525 h 595"/>
                <a:gd name="T14" fmla="*/ 1030 w 199"/>
                <a:gd name="T15" fmla="*/ 2860 h 595"/>
                <a:gd name="T16" fmla="*/ 788 w 199"/>
                <a:gd name="T17" fmla="*/ 1942 h 595"/>
                <a:gd name="T18" fmla="*/ 686 w 199"/>
                <a:gd name="T19" fmla="*/ 1470 h 595"/>
                <a:gd name="T20" fmla="*/ 517 w 199"/>
                <a:gd name="T21" fmla="*/ 1111 h 595"/>
                <a:gd name="T22" fmla="*/ 351 w 199"/>
                <a:gd name="T23" fmla="*/ 404 h 595"/>
                <a:gd name="T24" fmla="*/ 251 w 199"/>
                <a:gd name="T25" fmla="*/ 97 h 5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99" h="595">
                  <a:moveTo>
                    <a:pt x="45" y="15"/>
                  </a:moveTo>
                  <a:cubicBezTo>
                    <a:pt x="25" y="14"/>
                    <a:pt x="3" y="0"/>
                    <a:pt x="1" y="34"/>
                  </a:cubicBezTo>
                  <a:cubicBezTo>
                    <a:pt x="0" y="72"/>
                    <a:pt x="20" y="113"/>
                    <a:pt x="25" y="151"/>
                  </a:cubicBezTo>
                  <a:cubicBezTo>
                    <a:pt x="29" y="185"/>
                    <a:pt x="22" y="224"/>
                    <a:pt x="35" y="256"/>
                  </a:cubicBezTo>
                  <a:cubicBezTo>
                    <a:pt x="47" y="284"/>
                    <a:pt x="71" y="307"/>
                    <a:pt x="87" y="332"/>
                  </a:cubicBezTo>
                  <a:cubicBezTo>
                    <a:pt x="126" y="389"/>
                    <a:pt x="127" y="460"/>
                    <a:pt x="143" y="525"/>
                  </a:cubicBezTo>
                  <a:cubicBezTo>
                    <a:pt x="146" y="537"/>
                    <a:pt x="157" y="595"/>
                    <a:pt x="180" y="583"/>
                  </a:cubicBezTo>
                  <a:cubicBezTo>
                    <a:pt x="199" y="574"/>
                    <a:pt x="175" y="488"/>
                    <a:pt x="171" y="473"/>
                  </a:cubicBezTo>
                  <a:cubicBezTo>
                    <a:pt x="156" y="423"/>
                    <a:pt x="141" y="373"/>
                    <a:pt x="131" y="321"/>
                  </a:cubicBezTo>
                  <a:cubicBezTo>
                    <a:pt x="126" y="295"/>
                    <a:pt x="121" y="268"/>
                    <a:pt x="114" y="243"/>
                  </a:cubicBezTo>
                  <a:cubicBezTo>
                    <a:pt x="108" y="222"/>
                    <a:pt x="95" y="204"/>
                    <a:pt x="86" y="184"/>
                  </a:cubicBezTo>
                  <a:cubicBezTo>
                    <a:pt x="69" y="148"/>
                    <a:pt x="60" y="106"/>
                    <a:pt x="58" y="67"/>
                  </a:cubicBezTo>
                  <a:cubicBezTo>
                    <a:pt x="56" y="46"/>
                    <a:pt x="56" y="33"/>
                    <a:pt x="42" y="16"/>
                  </a:cubicBezTo>
                </a:path>
              </a:pathLst>
            </a:custGeom>
            <a:solidFill>
              <a:srgbClr val="F6D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01" name="Freeform 237">
              <a:extLst>
                <a:ext uri="{FF2B5EF4-FFF2-40B4-BE49-F238E27FC236}">
                  <a16:creationId xmlns:a16="http://schemas.microsoft.com/office/drawing/2014/main" id="{6FAF4090-1B4E-41EA-B6FC-14B28E7E5F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5" y="1678"/>
              <a:ext cx="327" cy="906"/>
            </a:xfrm>
            <a:custGeom>
              <a:avLst/>
              <a:gdLst>
                <a:gd name="T0" fmla="*/ 1026 w 180"/>
                <a:gd name="T1" fmla="*/ 323 h 497"/>
                <a:gd name="T2" fmla="*/ 198 w 180"/>
                <a:gd name="T3" fmla="*/ 1878 h 497"/>
                <a:gd name="T4" fmla="*/ 60 w 180"/>
                <a:gd name="T5" fmla="*/ 2246 h 497"/>
                <a:gd name="T6" fmla="*/ 7 w 180"/>
                <a:gd name="T7" fmla="*/ 2375 h 497"/>
                <a:gd name="T8" fmla="*/ 73 w 180"/>
                <a:gd name="T9" fmla="*/ 2496 h 497"/>
                <a:gd name="T10" fmla="*/ 145 w 180"/>
                <a:gd name="T11" fmla="*/ 2548 h 497"/>
                <a:gd name="T12" fmla="*/ 145 w 180"/>
                <a:gd name="T13" fmla="*/ 2612 h 497"/>
                <a:gd name="T14" fmla="*/ 214 w 180"/>
                <a:gd name="T15" fmla="*/ 2665 h 497"/>
                <a:gd name="T16" fmla="*/ 360 w 180"/>
                <a:gd name="T17" fmla="*/ 2988 h 497"/>
                <a:gd name="T18" fmla="*/ 403 w 180"/>
                <a:gd name="T19" fmla="*/ 3011 h 497"/>
                <a:gd name="T20" fmla="*/ 409 w 180"/>
                <a:gd name="T21" fmla="*/ 2581 h 497"/>
                <a:gd name="T22" fmla="*/ 420 w 180"/>
                <a:gd name="T23" fmla="*/ 2076 h 497"/>
                <a:gd name="T24" fmla="*/ 748 w 180"/>
                <a:gd name="T25" fmla="*/ 1243 h 497"/>
                <a:gd name="T26" fmla="*/ 970 w 180"/>
                <a:gd name="T27" fmla="*/ 691 h 497"/>
                <a:gd name="T28" fmla="*/ 1026 w 180"/>
                <a:gd name="T29" fmla="*/ 332 h 49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80" h="497">
                  <a:moveTo>
                    <a:pt x="171" y="53"/>
                  </a:moveTo>
                  <a:cubicBezTo>
                    <a:pt x="76" y="0"/>
                    <a:pt x="48" y="257"/>
                    <a:pt x="33" y="310"/>
                  </a:cubicBezTo>
                  <a:cubicBezTo>
                    <a:pt x="26" y="331"/>
                    <a:pt x="20" y="351"/>
                    <a:pt x="10" y="371"/>
                  </a:cubicBezTo>
                  <a:cubicBezTo>
                    <a:pt x="7" y="378"/>
                    <a:pt x="2" y="385"/>
                    <a:pt x="1" y="392"/>
                  </a:cubicBezTo>
                  <a:cubicBezTo>
                    <a:pt x="0" y="407"/>
                    <a:pt x="4" y="404"/>
                    <a:pt x="12" y="412"/>
                  </a:cubicBezTo>
                  <a:cubicBezTo>
                    <a:pt x="17" y="417"/>
                    <a:pt x="19" y="414"/>
                    <a:pt x="24" y="421"/>
                  </a:cubicBezTo>
                  <a:cubicBezTo>
                    <a:pt x="26" y="423"/>
                    <a:pt x="22" y="428"/>
                    <a:pt x="24" y="431"/>
                  </a:cubicBezTo>
                  <a:cubicBezTo>
                    <a:pt x="27" y="436"/>
                    <a:pt x="32" y="435"/>
                    <a:pt x="36" y="440"/>
                  </a:cubicBezTo>
                  <a:cubicBezTo>
                    <a:pt x="45" y="452"/>
                    <a:pt x="49" y="485"/>
                    <a:pt x="60" y="493"/>
                  </a:cubicBezTo>
                  <a:cubicBezTo>
                    <a:pt x="63" y="495"/>
                    <a:pt x="64" y="496"/>
                    <a:pt x="67" y="497"/>
                  </a:cubicBezTo>
                  <a:cubicBezTo>
                    <a:pt x="75" y="478"/>
                    <a:pt x="69" y="446"/>
                    <a:pt x="68" y="426"/>
                  </a:cubicBezTo>
                  <a:cubicBezTo>
                    <a:pt x="67" y="399"/>
                    <a:pt x="66" y="370"/>
                    <a:pt x="70" y="343"/>
                  </a:cubicBezTo>
                  <a:cubicBezTo>
                    <a:pt x="77" y="291"/>
                    <a:pt x="102" y="250"/>
                    <a:pt x="125" y="205"/>
                  </a:cubicBezTo>
                  <a:cubicBezTo>
                    <a:pt x="140" y="175"/>
                    <a:pt x="152" y="146"/>
                    <a:pt x="162" y="114"/>
                  </a:cubicBezTo>
                  <a:cubicBezTo>
                    <a:pt x="167" y="97"/>
                    <a:pt x="180" y="70"/>
                    <a:pt x="171" y="55"/>
                  </a:cubicBezTo>
                </a:path>
              </a:pathLst>
            </a:custGeom>
            <a:solidFill>
              <a:srgbClr val="F6D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02" name="Freeform 238">
              <a:extLst>
                <a:ext uri="{FF2B5EF4-FFF2-40B4-BE49-F238E27FC236}">
                  <a16:creationId xmlns:a16="http://schemas.microsoft.com/office/drawing/2014/main" id="{EDA04D9A-6138-4367-A555-A549996156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0" y="1157"/>
              <a:ext cx="962" cy="407"/>
            </a:xfrm>
            <a:custGeom>
              <a:avLst/>
              <a:gdLst>
                <a:gd name="T0" fmla="*/ 440 w 529"/>
                <a:gd name="T1" fmla="*/ 170 h 223"/>
                <a:gd name="T2" fmla="*/ 1293 w 529"/>
                <a:gd name="T3" fmla="*/ 37 h 223"/>
                <a:gd name="T4" fmla="*/ 2093 w 529"/>
                <a:gd name="T5" fmla="*/ 157 h 223"/>
                <a:gd name="T6" fmla="*/ 2801 w 529"/>
                <a:gd name="T7" fmla="*/ 334 h 223"/>
                <a:gd name="T8" fmla="*/ 3086 w 529"/>
                <a:gd name="T9" fmla="*/ 469 h 223"/>
                <a:gd name="T10" fmla="*/ 3139 w 529"/>
                <a:gd name="T11" fmla="*/ 546 h 223"/>
                <a:gd name="T12" fmla="*/ 2953 w 529"/>
                <a:gd name="T13" fmla="*/ 670 h 223"/>
                <a:gd name="T14" fmla="*/ 2468 w 529"/>
                <a:gd name="T15" fmla="*/ 840 h 223"/>
                <a:gd name="T16" fmla="*/ 1940 w 529"/>
                <a:gd name="T17" fmla="*/ 1095 h 223"/>
                <a:gd name="T18" fmla="*/ 1006 w 529"/>
                <a:gd name="T19" fmla="*/ 1276 h 223"/>
                <a:gd name="T20" fmla="*/ 384 w 529"/>
                <a:gd name="T21" fmla="*/ 1119 h 223"/>
                <a:gd name="T22" fmla="*/ 102 w 529"/>
                <a:gd name="T23" fmla="*/ 997 h 223"/>
                <a:gd name="T24" fmla="*/ 300 w 529"/>
                <a:gd name="T25" fmla="*/ 856 h 223"/>
                <a:gd name="T26" fmla="*/ 251 w 529"/>
                <a:gd name="T27" fmla="*/ 796 h 223"/>
                <a:gd name="T28" fmla="*/ 404 w 529"/>
                <a:gd name="T29" fmla="*/ 752 h 223"/>
                <a:gd name="T30" fmla="*/ 440 w 529"/>
                <a:gd name="T31" fmla="*/ 602 h 223"/>
                <a:gd name="T32" fmla="*/ 480 w 529"/>
                <a:gd name="T33" fmla="*/ 396 h 223"/>
                <a:gd name="T34" fmla="*/ 427 w 529"/>
                <a:gd name="T35" fmla="*/ 170 h 22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9" h="223">
                  <a:moveTo>
                    <a:pt x="73" y="28"/>
                  </a:moveTo>
                  <a:cubicBezTo>
                    <a:pt x="105" y="0"/>
                    <a:pt x="175" y="2"/>
                    <a:pt x="215" y="6"/>
                  </a:cubicBezTo>
                  <a:cubicBezTo>
                    <a:pt x="261" y="10"/>
                    <a:pt x="303" y="16"/>
                    <a:pt x="348" y="26"/>
                  </a:cubicBezTo>
                  <a:cubicBezTo>
                    <a:pt x="387" y="35"/>
                    <a:pt x="429" y="40"/>
                    <a:pt x="466" y="55"/>
                  </a:cubicBezTo>
                  <a:cubicBezTo>
                    <a:pt x="481" y="60"/>
                    <a:pt x="500" y="69"/>
                    <a:pt x="513" y="77"/>
                  </a:cubicBezTo>
                  <a:cubicBezTo>
                    <a:pt x="523" y="83"/>
                    <a:pt x="529" y="74"/>
                    <a:pt x="522" y="90"/>
                  </a:cubicBezTo>
                  <a:cubicBezTo>
                    <a:pt x="518" y="98"/>
                    <a:pt x="499" y="107"/>
                    <a:pt x="491" y="110"/>
                  </a:cubicBezTo>
                  <a:cubicBezTo>
                    <a:pt x="465" y="123"/>
                    <a:pt x="437" y="128"/>
                    <a:pt x="410" y="138"/>
                  </a:cubicBezTo>
                  <a:cubicBezTo>
                    <a:pt x="380" y="149"/>
                    <a:pt x="353" y="168"/>
                    <a:pt x="323" y="180"/>
                  </a:cubicBezTo>
                  <a:cubicBezTo>
                    <a:pt x="269" y="203"/>
                    <a:pt x="224" y="223"/>
                    <a:pt x="167" y="210"/>
                  </a:cubicBezTo>
                  <a:cubicBezTo>
                    <a:pt x="132" y="203"/>
                    <a:pt x="98" y="195"/>
                    <a:pt x="64" y="184"/>
                  </a:cubicBezTo>
                  <a:cubicBezTo>
                    <a:pt x="52" y="180"/>
                    <a:pt x="24" y="175"/>
                    <a:pt x="17" y="164"/>
                  </a:cubicBezTo>
                  <a:cubicBezTo>
                    <a:pt x="0" y="139"/>
                    <a:pt x="38" y="153"/>
                    <a:pt x="50" y="141"/>
                  </a:cubicBezTo>
                  <a:cubicBezTo>
                    <a:pt x="46" y="138"/>
                    <a:pt x="45" y="134"/>
                    <a:pt x="42" y="131"/>
                  </a:cubicBezTo>
                  <a:cubicBezTo>
                    <a:pt x="47" y="129"/>
                    <a:pt x="63" y="127"/>
                    <a:pt x="67" y="124"/>
                  </a:cubicBezTo>
                  <a:cubicBezTo>
                    <a:pt x="73" y="117"/>
                    <a:pt x="69" y="107"/>
                    <a:pt x="73" y="99"/>
                  </a:cubicBezTo>
                  <a:cubicBezTo>
                    <a:pt x="77" y="94"/>
                    <a:pt x="118" y="62"/>
                    <a:pt x="80" y="65"/>
                  </a:cubicBezTo>
                  <a:cubicBezTo>
                    <a:pt x="90" y="51"/>
                    <a:pt x="73" y="43"/>
                    <a:pt x="71" y="28"/>
                  </a:cubicBezTo>
                </a:path>
              </a:pathLst>
            </a:custGeom>
            <a:solidFill>
              <a:srgbClr val="F6C5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03" name="Freeform 239">
              <a:extLst>
                <a:ext uri="{FF2B5EF4-FFF2-40B4-BE49-F238E27FC236}">
                  <a16:creationId xmlns:a16="http://schemas.microsoft.com/office/drawing/2014/main" id="{00015DA5-DF7C-44DB-A38E-72F5C7136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6" y="1216"/>
              <a:ext cx="588" cy="260"/>
            </a:xfrm>
            <a:custGeom>
              <a:avLst/>
              <a:gdLst>
                <a:gd name="T0" fmla="*/ 892 w 323"/>
                <a:gd name="T1" fmla="*/ 0 h 143"/>
                <a:gd name="T2" fmla="*/ 457 w 323"/>
                <a:gd name="T3" fmla="*/ 53 h 143"/>
                <a:gd name="T4" fmla="*/ 302 w 323"/>
                <a:gd name="T5" fmla="*/ 109 h 143"/>
                <a:gd name="T6" fmla="*/ 302 w 323"/>
                <a:gd name="T7" fmla="*/ 271 h 143"/>
                <a:gd name="T8" fmla="*/ 162 w 323"/>
                <a:gd name="T9" fmla="*/ 404 h 143"/>
                <a:gd name="T10" fmla="*/ 117 w 323"/>
                <a:gd name="T11" fmla="*/ 573 h 143"/>
                <a:gd name="T12" fmla="*/ 175 w 323"/>
                <a:gd name="T13" fmla="*/ 780 h 143"/>
                <a:gd name="T14" fmla="*/ 1176 w 323"/>
                <a:gd name="T15" fmla="*/ 704 h 143"/>
                <a:gd name="T16" fmla="*/ 1633 w 323"/>
                <a:gd name="T17" fmla="*/ 445 h 143"/>
                <a:gd name="T18" fmla="*/ 1810 w 323"/>
                <a:gd name="T19" fmla="*/ 235 h 143"/>
                <a:gd name="T20" fmla="*/ 1322 w 323"/>
                <a:gd name="T21" fmla="*/ 109 h 143"/>
                <a:gd name="T22" fmla="*/ 917 w 323"/>
                <a:gd name="T23" fmla="*/ 0 h 14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23" h="143">
                  <a:moveTo>
                    <a:pt x="148" y="0"/>
                  </a:moveTo>
                  <a:cubicBezTo>
                    <a:pt x="125" y="7"/>
                    <a:pt x="100" y="5"/>
                    <a:pt x="76" y="9"/>
                  </a:cubicBezTo>
                  <a:cubicBezTo>
                    <a:pt x="68" y="11"/>
                    <a:pt x="56" y="10"/>
                    <a:pt x="50" y="18"/>
                  </a:cubicBezTo>
                  <a:cubicBezTo>
                    <a:pt x="36" y="32"/>
                    <a:pt x="53" y="32"/>
                    <a:pt x="50" y="45"/>
                  </a:cubicBezTo>
                  <a:cubicBezTo>
                    <a:pt x="47" y="56"/>
                    <a:pt x="32" y="57"/>
                    <a:pt x="27" y="67"/>
                  </a:cubicBezTo>
                  <a:cubicBezTo>
                    <a:pt x="23" y="75"/>
                    <a:pt x="23" y="86"/>
                    <a:pt x="19" y="95"/>
                  </a:cubicBezTo>
                  <a:cubicBezTo>
                    <a:pt x="8" y="116"/>
                    <a:pt x="0" y="123"/>
                    <a:pt x="29" y="130"/>
                  </a:cubicBezTo>
                  <a:cubicBezTo>
                    <a:pt x="84" y="143"/>
                    <a:pt x="144" y="141"/>
                    <a:pt x="195" y="117"/>
                  </a:cubicBezTo>
                  <a:cubicBezTo>
                    <a:pt x="221" y="104"/>
                    <a:pt x="246" y="87"/>
                    <a:pt x="271" y="74"/>
                  </a:cubicBezTo>
                  <a:cubicBezTo>
                    <a:pt x="291" y="64"/>
                    <a:pt x="323" y="56"/>
                    <a:pt x="300" y="39"/>
                  </a:cubicBezTo>
                  <a:cubicBezTo>
                    <a:pt x="280" y="24"/>
                    <a:pt x="243" y="24"/>
                    <a:pt x="219" y="18"/>
                  </a:cubicBezTo>
                  <a:cubicBezTo>
                    <a:pt x="197" y="13"/>
                    <a:pt x="175" y="3"/>
                    <a:pt x="152" y="0"/>
                  </a:cubicBezTo>
                </a:path>
              </a:pathLst>
            </a:custGeom>
            <a:solidFill>
              <a:srgbClr val="F6D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04" name="Freeform 240">
              <a:extLst>
                <a:ext uri="{FF2B5EF4-FFF2-40B4-BE49-F238E27FC236}">
                  <a16:creationId xmlns:a16="http://schemas.microsoft.com/office/drawing/2014/main" id="{A076C957-9B41-49D1-89F5-2A940D035B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7" y="1281"/>
              <a:ext cx="71" cy="93"/>
            </a:xfrm>
            <a:custGeom>
              <a:avLst/>
              <a:gdLst>
                <a:gd name="T0" fmla="*/ 157 w 39"/>
                <a:gd name="T1" fmla="*/ 0 h 51"/>
                <a:gd name="T2" fmla="*/ 206 w 39"/>
                <a:gd name="T3" fmla="*/ 126 h 51"/>
                <a:gd name="T4" fmla="*/ 146 w 39"/>
                <a:gd name="T5" fmla="*/ 146 h 51"/>
                <a:gd name="T6" fmla="*/ 96 w 39"/>
                <a:gd name="T7" fmla="*/ 146 h 51"/>
                <a:gd name="T8" fmla="*/ 89 w 39"/>
                <a:gd name="T9" fmla="*/ 259 h 51"/>
                <a:gd name="T10" fmla="*/ 44 w 39"/>
                <a:gd name="T11" fmla="*/ 286 h 51"/>
                <a:gd name="T12" fmla="*/ 0 w 39"/>
                <a:gd name="T13" fmla="*/ 292 h 51"/>
                <a:gd name="T14" fmla="*/ 109 w 39"/>
                <a:gd name="T15" fmla="*/ 255 h 51"/>
                <a:gd name="T16" fmla="*/ 146 w 39"/>
                <a:gd name="T17" fmla="*/ 162 h 51"/>
                <a:gd name="T18" fmla="*/ 229 w 39"/>
                <a:gd name="T19" fmla="*/ 89 h 51"/>
                <a:gd name="T20" fmla="*/ 162 w 39"/>
                <a:gd name="T21" fmla="*/ 13 h 5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9" h="51">
                  <a:moveTo>
                    <a:pt x="26" y="0"/>
                  </a:moveTo>
                  <a:cubicBezTo>
                    <a:pt x="30" y="5"/>
                    <a:pt x="38" y="13"/>
                    <a:pt x="34" y="21"/>
                  </a:cubicBezTo>
                  <a:cubicBezTo>
                    <a:pt x="32" y="23"/>
                    <a:pt x="27" y="24"/>
                    <a:pt x="24" y="24"/>
                  </a:cubicBezTo>
                  <a:cubicBezTo>
                    <a:pt x="22" y="24"/>
                    <a:pt x="18" y="22"/>
                    <a:pt x="16" y="24"/>
                  </a:cubicBezTo>
                  <a:cubicBezTo>
                    <a:pt x="12" y="28"/>
                    <a:pt x="20" y="37"/>
                    <a:pt x="15" y="43"/>
                  </a:cubicBezTo>
                  <a:cubicBezTo>
                    <a:pt x="13" y="45"/>
                    <a:pt x="10" y="47"/>
                    <a:pt x="7" y="47"/>
                  </a:cubicBezTo>
                  <a:cubicBezTo>
                    <a:pt x="5" y="47"/>
                    <a:pt x="1" y="45"/>
                    <a:pt x="0" y="48"/>
                  </a:cubicBezTo>
                  <a:cubicBezTo>
                    <a:pt x="6" y="51"/>
                    <a:pt x="15" y="49"/>
                    <a:pt x="18" y="42"/>
                  </a:cubicBezTo>
                  <a:cubicBezTo>
                    <a:pt x="21" y="37"/>
                    <a:pt x="17" y="28"/>
                    <a:pt x="24" y="27"/>
                  </a:cubicBezTo>
                  <a:cubicBezTo>
                    <a:pt x="30" y="26"/>
                    <a:pt x="39" y="23"/>
                    <a:pt x="38" y="15"/>
                  </a:cubicBezTo>
                  <a:cubicBezTo>
                    <a:pt x="37" y="8"/>
                    <a:pt x="32" y="5"/>
                    <a:pt x="27" y="2"/>
                  </a:cubicBezTo>
                </a:path>
              </a:pathLst>
            </a:custGeom>
            <a:solidFill>
              <a:srgbClr val="F8D7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05" name="Freeform 241">
              <a:extLst>
                <a:ext uri="{FF2B5EF4-FFF2-40B4-BE49-F238E27FC236}">
                  <a16:creationId xmlns:a16="http://schemas.microsoft.com/office/drawing/2014/main" id="{6DE53865-9AC4-4323-8A29-3166EEB7A1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3" y="1272"/>
              <a:ext cx="113" cy="133"/>
            </a:xfrm>
            <a:custGeom>
              <a:avLst/>
              <a:gdLst>
                <a:gd name="T0" fmla="*/ 13 w 62"/>
                <a:gd name="T1" fmla="*/ 0 h 73"/>
                <a:gd name="T2" fmla="*/ 36 w 62"/>
                <a:gd name="T3" fmla="*/ 140 h 73"/>
                <a:gd name="T4" fmla="*/ 66 w 62"/>
                <a:gd name="T5" fmla="*/ 250 h 73"/>
                <a:gd name="T6" fmla="*/ 109 w 62"/>
                <a:gd name="T7" fmla="*/ 315 h 73"/>
                <a:gd name="T8" fmla="*/ 157 w 62"/>
                <a:gd name="T9" fmla="*/ 332 h 73"/>
                <a:gd name="T10" fmla="*/ 206 w 62"/>
                <a:gd name="T11" fmla="*/ 368 h 73"/>
                <a:gd name="T12" fmla="*/ 279 w 62"/>
                <a:gd name="T13" fmla="*/ 399 h 73"/>
                <a:gd name="T14" fmla="*/ 375 w 62"/>
                <a:gd name="T15" fmla="*/ 441 h 73"/>
                <a:gd name="T16" fmla="*/ 250 w 62"/>
                <a:gd name="T17" fmla="*/ 404 h 73"/>
                <a:gd name="T18" fmla="*/ 120 w 62"/>
                <a:gd name="T19" fmla="*/ 352 h 73"/>
                <a:gd name="T20" fmla="*/ 16 w 62"/>
                <a:gd name="T21" fmla="*/ 182 h 73"/>
                <a:gd name="T22" fmla="*/ 7 w 62"/>
                <a:gd name="T23" fmla="*/ 73 h 73"/>
                <a:gd name="T24" fmla="*/ 7 w 62"/>
                <a:gd name="T25" fmla="*/ 0 h 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2" h="73">
                  <a:moveTo>
                    <a:pt x="2" y="0"/>
                  </a:moveTo>
                  <a:cubicBezTo>
                    <a:pt x="5" y="6"/>
                    <a:pt x="4" y="16"/>
                    <a:pt x="6" y="23"/>
                  </a:cubicBezTo>
                  <a:cubicBezTo>
                    <a:pt x="8" y="29"/>
                    <a:pt x="9" y="36"/>
                    <a:pt x="11" y="41"/>
                  </a:cubicBezTo>
                  <a:cubicBezTo>
                    <a:pt x="13" y="45"/>
                    <a:pt x="15" y="49"/>
                    <a:pt x="18" y="52"/>
                  </a:cubicBezTo>
                  <a:cubicBezTo>
                    <a:pt x="20" y="55"/>
                    <a:pt x="23" y="54"/>
                    <a:pt x="26" y="55"/>
                  </a:cubicBezTo>
                  <a:cubicBezTo>
                    <a:pt x="29" y="56"/>
                    <a:pt x="32" y="59"/>
                    <a:pt x="34" y="61"/>
                  </a:cubicBezTo>
                  <a:cubicBezTo>
                    <a:pt x="38" y="63"/>
                    <a:pt x="42" y="65"/>
                    <a:pt x="46" y="66"/>
                  </a:cubicBezTo>
                  <a:cubicBezTo>
                    <a:pt x="53" y="67"/>
                    <a:pt x="59" y="66"/>
                    <a:pt x="62" y="73"/>
                  </a:cubicBezTo>
                  <a:cubicBezTo>
                    <a:pt x="55" y="69"/>
                    <a:pt x="50" y="69"/>
                    <a:pt x="41" y="67"/>
                  </a:cubicBezTo>
                  <a:cubicBezTo>
                    <a:pt x="33" y="65"/>
                    <a:pt x="27" y="60"/>
                    <a:pt x="20" y="58"/>
                  </a:cubicBezTo>
                  <a:cubicBezTo>
                    <a:pt x="8" y="54"/>
                    <a:pt x="5" y="41"/>
                    <a:pt x="3" y="30"/>
                  </a:cubicBezTo>
                  <a:cubicBezTo>
                    <a:pt x="2" y="24"/>
                    <a:pt x="1" y="18"/>
                    <a:pt x="1" y="12"/>
                  </a:cubicBezTo>
                  <a:cubicBezTo>
                    <a:pt x="0" y="8"/>
                    <a:pt x="0" y="4"/>
                    <a:pt x="1" y="0"/>
                  </a:cubicBezTo>
                </a:path>
              </a:pathLst>
            </a:custGeom>
            <a:solidFill>
              <a:srgbClr val="F8D7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06" name="Freeform 242">
              <a:extLst>
                <a:ext uri="{FF2B5EF4-FFF2-40B4-BE49-F238E27FC236}">
                  <a16:creationId xmlns:a16="http://schemas.microsoft.com/office/drawing/2014/main" id="{7253D329-6F11-4C14-AA93-6FC10F9051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5" y="1163"/>
              <a:ext cx="29" cy="126"/>
            </a:xfrm>
            <a:custGeom>
              <a:avLst/>
              <a:gdLst>
                <a:gd name="T0" fmla="*/ 49 w 16"/>
                <a:gd name="T1" fmla="*/ 0 h 69"/>
                <a:gd name="T2" fmla="*/ 29 w 16"/>
                <a:gd name="T3" fmla="*/ 117 h 69"/>
                <a:gd name="T4" fmla="*/ 29 w 16"/>
                <a:gd name="T5" fmla="*/ 226 h 69"/>
                <a:gd name="T6" fmla="*/ 53 w 16"/>
                <a:gd name="T7" fmla="*/ 323 h 69"/>
                <a:gd name="T8" fmla="*/ 82 w 16"/>
                <a:gd name="T9" fmla="*/ 420 h 69"/>
                <a:gd name="T10" fmla="*/ 44 w 16"/>
                <a:gd name="T11" fmla="*/ 323 h 69"/>
                <a:gd name="T12" fmla="*/ 7 w 16"/>
                <a:gd name="T13" fmla="*/ 214 h 69"/>
                <a:gd name="T14" fmla="*/ 36 w 16"/>
                <a:gd name="T15" fmla="*/ 0 h 6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" h="69">
                  <a:moveTo>
                    <a:pt x="8" y="0"/>
                  </a:moveTo>
                  <a:cubicBezTo>
                    <a:pt x="8" y="6"/>
                    <a:pt x="5" y="12"/>
                    <a:pt x="5" y="19"/>
                  </a:cubicBezTo>
                  <a:cubicBezTo>
                    <a:pt x="5" y="25"/>
                    <a:pt x="4" y="31"/>
                    <a:pt x="5" y="37"/>
                  </a:cubicBezTo>
                  <a:cubicBezTo>
                    <a:pt x="5" y="42"/>
                    <a:pt x="6" y="48"/>
                    <a:pt x="9" y="53"/>
                  </a:cubicBezTo>
                  <a:cubicBezTo>
                    <a:pt x="11" y="58"/>
                    <a:pt x="16" y="63"/>
                    <a:pt x="14" y="69"/>
                  </a:cubicBezTo>
                  <a:cubicBezTo>
                    <a:pt x="13" y="64"/>
                    <a:pt x="10" y="57"/>
                    <a:pt x="7" y="53"/>
                  </a:cubicBezTo>
                  <a:cubicBezTo>
                    <a:pt x="3" y="47"/>
                    <a:pt x="2" y="42"/>
                    <a:pt x="1" y="35"/>
                  </a:cubicBezTo>
                  <a:cubicBezTo>
                    <a:pt x="0" y="24"/>
                    <a:pt x="1" y="10"/>
                    <a:pt x="6" y="0"/>
                  </a:cubicBezTo>
                </a:path>
              </a:pathLst>
            </a:custGeom>
            <a:solidFill>
              <a:srgbClr val="F8D7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07" name="Freeform 243">
              <a:extLst>
                <a:ext uri="{FF2B5EF4-FFF2-40B4-BE49-F238E27FC236}">
                  <a16:creationId xmlns:a16="http://schemas.microsoft.com/office/drawing/2014/main" id="{56B95A18-1E59-4442-BFA5-C10C1DB7D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3" y="1247"/>
              <a:ext cx="49" cy="76"/>
            </a:xfrm>
            <a:custGeom>
              <a:avLst/>
              <a:gdLst>
                <a:gd name="T0" fmla="*/ 0 w 27"/>
                <a:gd name="T1" fmla="*/ 250 h 42"/>
                <a:gd name="T2" fmla="*/ 0 w 27"/>
                <a:gd name="T3" fmla="*/ 206 h 42"/>
                <a:gd name="T4" fmla="*/ 60 w 27"/>
                <a:gd name="T5" fmla="*/ 226 h 42"/>
                <a:gd name="T6" fmla="*/ 113 w 27"/>
                <a:gd name="T7" fmla="*/ 161 h 42"/>
                <a:gd name="T8" fmla="*/ 132 w 27"/>
                <a:gd name="T9" fmla="*/ 89 h 42"/>
                <a:gd name="T10" fmla="*/ 162 w 27"/>
                <a:gd name="T11" fmla="*/ 0 h 42"/>
                <a:gd name="T12" fmla="*/ 113 w 27"/>
                <a:gd name="T13" fmla="*/ 214 h 42"/>
                <a:gd name="T14" fmla="*/ 73 w 27"/>
                <a:gd name="T15" fmla="*/ 250 h 42"/>
                <a:gd name="T16" fmla="*/ 16 w 27"/>
                <a:gd name="T17" fmla="*/ 226 h 42"/>
                <a:gd name="T18" fmla="*/ 7 w 27"/>
                <a:gd name="T19" fmla="*/ 250 h 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7" h="42">
                  <a:moveTo>
                    <a:pt x="0" y="42"/>
                  </a:moveTo>
                  <a:cubicBezTo>
                    <a:pt x="0" y="39"/>
                    <a:pt x="0" y="37"/>
                    <a:pt x="0" y="35"/>
                  </a:cubicBezTo>
                  <a:cubicBezTo>
                    <a:pt x="4" y="33"/>
                    <a:pt x="7" y="38"/>
                    <a:pt x="10" y="38"/>
                  </a:cubicBezTo>
                  <a:cubicBezTo>
                    <a:pt x="14" y="38"/>
                    <a:pt x="17" y="31"/>
                    <a:pt x="19" y="27"/>
                  </a:cubicBezTo>
                  <a:cubicBezTo>
                    <a:pt x="20" y="24"/>
                    <a:pt x="20" y="19"/>
                    <a:pt x="22" y="15"/>
                  </a:cubicBezTo>
                  <a:cubicBezTo>
                    <a:pt x="23" y="10"/>
                    <a:pt x="26" y="5"/>
                    <a:pt x="27" y="0"/>
                  </a:cubicBezTo>
                  <a:cubicBezTo>
                    <a:pt x="27" y="11"/>
                    <a:pt x="24" y="26"/>
                    <a:pt x="19" y="36"/>
                  </a:cubicBezTo>
                  <a:cubicBezTo>
                    <a:pt x="18" y="39"/>
                    <a:pt x="16" y="41"/>
                    <a:pt x="12" y="42"/>
                  </a:cubicBezTo>
                  <a:cubicBezTo>
                    <a:pt x="7" y="42"/>
                    <a:pt x="6" y="38"/>
                    <a:pt x="3" y="38"/>
                  </a:cubicBezTo>
                  <a:cubicBezTo>
                    <a:pt x="2" y="39"/>
                    <a:pt x="1" y="40"/>
                    <a:pt x="1" y="42"/>
                  </a:cubicBezTo>
                </a:path>
              </a:pathLst>
            </a:custGeom>
            <a:solidFill>
              <a:srgbClr val="F8D7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08" name="Freeform 244">
              <a:extLst>
                <a:ext uri="{FF2B5EF4-FFF2-40B4-BE49-F238E27FC236}">
                  <a16:creationId xmlns:a16="http://schemas.microsoft.com/office/drawing/2014/main" id="{CAE25E22-4240-478E-BA52-366677F664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9" y="1190"/>
              <a:ext cx="53" cy="124"/>
            </a:xfrm>
            <a:custGeom>
              <a:avLst/>
              <a:gdLst>
                <a:gd name="T0" fmla="*/ 0 w 29"/>
                <a:gd name="T1" fmla="*/ 0 h 68"/>
                <a:gd name="T2" fmla="*/ 68 w 29"/>
                <a:gd name="T3" fmla="*/ 140 h 68"/>
                <a:gd name="T4" fmla="*/ 97 w 29"/>
                <a:gd name="T5" fmla="*/ 243 h 68"/>
                <a:gd name="T6" fmla="*/ 146 w 29"/>
                <a:gd name="T7" fmla="*/ 326 h 68"/>
                <a:gd name="T8" fmla="*/ 90 w 29"/>
                <a:gd name="T9" fmla="*/ 412 h 68"/>
                <a:gd name="T10" fmla="*/ 133 w 29"/>
                <a:gd name="T11" fmla="*/ 243 h 68"/>
                <a:gd name="T12" fmla="*/ 110 w 29"/>
                <a:gd name="T13" fmla="*/ 193 h 68"/>
                <a:gd name="T14" fmla="*/ 73 w 29"/>
                <a:gd name="T15" fmla="*/ 97 h 68"/>
                <a:gd name="T16" fmla="*/ 0 w 29"/>
                <a:gd name="T17" fmla="*/ 0 h 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" h="68">
                  <a:moveTo>
                    <a:pt x="0" y="0"/>
                  </a:moveTo>
                  <a:cubicBezTo>
                    <a:pt x="7" y="7"/>
                    <a:pt x="9" y="14"/>
                    <a:pt x="11" y="23"/>
                  </a:cubicBezTo>
                  <a:cubicBezTo>
                    <a:pt x="13" y="28"/>
                    <a:pt x="12" y="37"/>
                    <a:pt x="16" y="40"/>
                  </a:cubicBezTo>
                  <a:cubicBezTo>
                    <a:pt x="20" y="45"/>
                    <a:pt x="24" y="47"/>
                    <a:pt x="24" y="54"/>
                  </a:cubicBezTo>
                  <a:cubicBezTo>
                    <a:pt x="25" y="60"/>
                    <a:pt x="19" y="65"/>
                    <a:pt x="15" y="68"/>
                  </a:cubicBezTo>
                  <a:cubicBezTo>
                    <a:pt x="27" y="66"/>
                    <a:pt x="29" y="48"/>
                    <a:pt x="22" y="40"/>
                  </a:cubicBezTo>
                  <a:cubicBezTo>
                    <a:pt x="19" y="37"/>
                    <a:pt x="19" y="36"/>
                    <a:pt x="18" y="32"/>
                  </a:cubicBezTo>
                  <a:cubicBezTo>
                    <a:pt x="17" y="26"/>
                    <a:pt x="14" y="21"/>
                    <a:pt x="12" y="16"/>
                  </a:cubicBezTo>
                  <a:cubicBezTo>
                    <a:pt x="11" y="11"/>
                    <a:pt x="6" y="2"/>
                    <a:pt x="0" y="0"/>
                  </a:cubicBezTo>
                </a:path>
              </a:pathLst>
            </a:custGeom>
            <a:solidFill>
              <a:srgbClr val="F8D7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09" name="Freeform 245">
              <a:extLst>
                <a:ext uri="{FF2B5EF4-FFF2-40B4-BE49-F238E27FC236}">
                  <a16:creationId xmlns:a16="http://schemas.microsoft.com/office/drawing/2014/main" id="{BDF808BC-604D-4EB9-8DFD-DDDEB3206D3A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" y="1318"/>
              <a:ext cx="85" cy="74"/>
            </a:xfrm>
            <a:custGeom>
              <a:avLst/>
              <a:gdLst>
                <a:gd name="T0" fmla="*/ 0 w 47"/>
                <a:gd name="T1" fmla="*/ 0 h 41"/>
                <a:gd name="T2" fmla="*/ 43 w 47"/>
                <a:gd name="T3" fmla="*/ 72 h 41"/>
                <a:gd name="T4" fmla="*/ 89 w 47"/>
                <a:gd name="T5" fmla="*/ 141 h 41"/>
                <a:gd name="T6" fmla="*/ 166 w 47"/>
                <a:gd name="T7" fmla="*/ 211 h 41"/>
                <a:gd name="T8" fmla="*/ 231 w 47"/>
                <a:gd name="T9" fmla="*/ 218 h 41"/>
                <a:gd name="T10" fmla="*/ 279 w 47"/>
                <a:gd name="T11" fmla="*/ 235 h 41"/>
                <a:gd name="T12" fmla="*/ 213 w 47"/>
                <a:gd name="T13" fmla="*/ 242 h 41"/>
                <a:gd name="T14" fmla="*/ 130 w 47"/>
                <a:gd name="T15" fmla="*/ 211 h 41"/>
                <a:gd name="T16" fmla="*/ 60 w 47"/>
                <a:gd name="T17" fmla="*/ 117 h 41"/>
                <a:gd name="T18" fmla="*/ 7 w 47"/>
                <a:gd name="T19" fmla="*/ 16 h 4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7" h="41">
                  <a:moveTo>
                    <a:pt x="0" y="0"/>
                  </a:moveTo>
                  <a:cubicBezTo>
                    <a:pt x="3" y="4"/>
                    <a:pt x="4" y="8"/>
                    <a:pt x="7" y="12"/>
                  </a:cubicBezTo>
                  <a:cubicBezTo>
                    <a:pt x="10" y="16"/>
                    <a:pt x="12" y="20"/>
                    <a:pt x="15" y="24"/>
                  </a:cubicBezTo>
                  <a:cubicBezTo>
                    <a:pt x="19" y="30"/>
                    <a:pt x="22" y="33"/>
                    <a:pt x="28" y="36"/>
                  </a:cubicBezTo>
                  <a:cubicBezTo>
                    <a:pt x="33" y="39"/>
                    <a:pt x="34" y="39"/>
                    <a:pt x="39" y="37"/>
                  </a:cubicBezTo>
                  <a:cubicBezTo>
                    <a:pt x="42" y="36"/>
                    <a:pt x="47" y="36"/>
                    <a:pt x="47" y="40"/>
                  </a:cubicBezTo>
                  <a:cubicBezTo>
                    <a:pt x="45" y="38"/>
                    <a:pt x="39" y="41"/>
                    <a:pt x="36" y="41"/>
                  </a:cubicBezTo>
                  <a:cubicBezTo>
                    <a:pt x="32" y="41"/>
                    <a:pt x="25" y="38"/>
                    <a:pt x="22" y="36"/>
                  </a:cubicBezTo>
                  <a:cubicBezTo>
                    <a:pt x="16" y="32"/>
                    <a:pt x="14" y="25"/>
                    <a:pt x="10" y="20"/>
                  </a:cubicBezTo>
                  <a:cubicBezTo>
                    <a:pt x="6" y="14"/>
                    <a:pt x="4" y="8"/>
                    <a:pt x="1" y="3"/>
                  </a:cubicBezTo>
                </a:path>
              </a:pathLst>
            </a:custGeom>
            <a:solidFill>
              <a:srgbClr val="F8D7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10" name="Freeform 246">
              <a:extLst>
                <a:ext uri="{FF2B5EF4-FFF2-40B4-BE49-F238E27FC236}">
                  <a16:creationId xmlns:a16="http://schemas.microsoft.com/office/drawing/2014/main" id="{24D3CF52-EFEC-4AE8-909A-081ED3B8348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" y="1959"/>
              <a:ext cx="84" cy="77"/>
            </a:xfrm>
            <a:custGeom>
              <a:avLst/>
              <a:gdLst>
                <a:gd name="T0" fmla="*/ 274 w 46"/>
                <a:gd name="T1" fmla="*/ 20 h 42"/>
                <a:gd name="T2" fmla="*/ 124 w 46"/>
                <a:gd name="T3" fmla="*/ 88 h 42"/>
                <a:gd name="T4" fmla="*/ 0 w 46"/>
                <a:gd name="T5" fmla="*/ 259 h 42"/>
                <a:gd name="T6" fmla="*/ 60 w 46"/>
                <a:gd name="T7" fmla="*/ 112 h 42"/>
                <a:gd name="T8" fmla="*/ 146 w 46"/>
                <a:gd name="T9" fmla="*/ 44 h 42"/>
                <a:gd name="T10" fmla="*/ 279 w 46"/>
                <a:gd name="T11" fmla="*/ 20 h 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6" h="42">
                  <a:moveTo>
                    <a:pt x="45" y="3"/>
                  </a:moveTo>
                  <a:cubicBezTo>
                    <a:pt x="37" y="7"/>
                    <a:pt x="27" y="8"/>
                    <a:pt x="20" y="14"/>
                  </a:cubicBezTo>
                  <a:cubicBezTo>
                    <a:pt x="12" y="21"/>
                    <a:pt x="5" y="33"/>
                    <a:pt x="0" y="42"/>
                  </a:cubicBezTo>
                  <a:cubicBezTo>
                    <a:pt x="1" y="34"/>
                    <a:pt x="6" y="24"/>
                    <a:pt x="10" y="18"/>
                  </a:cubicBezTo>
                  <a:cubicBezTo>
                    <a:pt x="14" y="13"/>
                    <a:pt x="18" y="10"/>
                    <a:pt x="24" y="7"/>
                  </a:cubicBezTo>
                  <a:cubicBezTo>
                    <a:pt x="30" y="5"/>
                    <a:pt x="40" y="0"/>
                    <a:pt x="46" y="3"/>
                  </a:cubicBezTo>
                </a:path>
              </a:pathLst>
            </a:custGeom>
            <a:solidFill>
              <a:srgbClr val="F8D7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11" name="Freeform 247">
              <a:extLst>
                <a:ext uri="{FF2B5EF4-FFF2-40B4-BE49-F238E27FC236}">
                  <a16:creationId xmlns:a16="http://schemas.microsoft.com/office/drawing/2014/main" id="{EBB76F90-73F3-4E20-88AB-99D19378DC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0" y="1992"/>
              <a:ext cx="34" cy="73"/>
            </a:xfrm>
            <a:custGeom>
              <a:avLst/>
              <a:gdLst>
                <a:gd name="T0" fmla="*/ 16 w 19"/>
                <a:gd name="T1" fmla="*/ 0 h 40"/>
                <a:gd name="T2" fmla="*/ 23 w 19"/>
                <a:gd name="T3" fmla="*/ 97 h 40"/>
                <a:gd name="T4" fmla="*/ 29 w 19"/>
                <a:gd name="T5" fmla="*/ 133 h 40"/>
                <a:gd name="T6" fmla="*/ 93 w 19"/>
                <a:gd name="T7" fmla="*/ 243 h 40"/>
                <a:gd name="T8" fmla="*/ 102 w 19"/>
                <a:gd name="T9" fmla="*/ 162 h 40"/>
                <a:gd name="T10" fmla="*/ 57 w 19"/>
                <a:gd name="T11" fmla="*/ 124 h 40"/>
                <a:gd name="T12" fmla="*/ 52 w 19"/>
                <a:gd name="T13" fmla="*/ 60 h 40"/>
                <a:gd name="T14" fmla="*/ 29 w 19"/>
                <a:gd name="T15" fmla="*/ 0 h 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" h="40">
                  <a:moveTo>
                    <a:pt x="3" y="0"/>
                  </a:moveTo>
                  <a:cubicBezTo>
                    <a:pt x="6" y="5"/>
                    <a:pt x="7" y="11"/>
                    <a:pt x="4" y="16"/>
                  </a:cubicBezTo>
                  <a:cubicBezTo>
                    <a:pt x="1" y="20"/>
                    <a:pt x="0" y="20"/>
                    <a:pt x="5" y="22"/>
                  </a:cubicBezTo>
                  <a:cubicBezTo>
                    <a:pt x="13" y="25"/>
                    <a:pt x="19" y="32"/>
                    <a:pt x="16" y="40"/>
                  </a:cubicBezTo>
                  <a:cubicBezTo>
                    <a:pt x="17" y="37"/>
                    <a:pt x="19" y="31"/>
                    <a:pt x="18" y="27"/>
                  </a:cubicBezTo>
                  <a:cubicBezTo>
                    <a:pt x="17" y="23"/>
                    <a:pt x="13" y="22"/>
                    <a:pt x="10" y="20"/>
                  </a:cubicBezTo>
                  <a:cubicBezTo>
                    <a:pt x="6" y="17"/>
                    <a:pt x="9" y="15"/>
                    <a:pt x="9" y="10"/>
                  </a:cubicBezTo>
                  <a:cubicBezTo>
                    <a:pt x="9" y="7"/>
                    <a:pt x="7" y="1"/>
                    <a:pt x="5" y="0"/>
                  </a:cubicBezTo>
                </a:path>
              </a:pathLst>
            </a:custGeom>
            <a:solidFill>
              <a:srgbClr val="F8D7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12" name="Freeform 248">
              <a:extLst>
                <a:ext uri="{FF2B5EF4-FFF2-40B4-BE49-F238E27FC236}">
                  <a16:creationId xmlns:a16="http://schemas.microsoft.com/office/drawing/2014/main" id="{1F05CE6C-8471-4F69-B60D-A00B2FD692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7" y="1208"/>
              <a:ext cx="60" cy="166"/>
            </a:xfrm>
            <a:custGeom>
              <a:avLst/>
              <a:gdLst>
                <a:gd name="T0" fmla="*/ 198 w 33"/>
                <a:gd name="T1" fmla="*/ 0 h 91"/>
                <a:gd name="T2" fmla="*/ 49 w 33"/>
                <a:gd name="T3" fmla="*/ 266 h 91"/>
                <a:gd name="T4" fmla="*/ 109 w 33"/>
                <a:gd name="T5" fmla="*/ 396 h 91"/>
                <a:gd name="T6" fmla="*/ 89 w 33"/>
                <a:gd name="T7" fmla="*/ 553 h 91"/>
                <a:gd name="T8" fmla="*/ 73 w 33"/>
                <a:gd name="T9" fmla="*/ 407 h 91"/>
                <a:gd name="T10" fmla="*/ 16 w 33"/>
                <a:gd name="T11" fmla="*/ 279 h 91"/>
                <a:gd name="T12" fmla="*/ 185 w 33"/>
                <a:gd name="T13" fmla="*/ 7 h 9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" h="91">
                  <a:moveTo>
                    <a:pt x="33" y="0"/>
                  </a:moveTo>
                  <a:cubicBezTo>
                    <a:pt x="27" y="16"/>
                    <a:pt x="9" y="26"/>
                    <a:pt x="8" y="44"/>
                  </a:cubicBezTo>
                  <a:cubicBezTo>
                    <a:pt x="8" y="53"/>
                    <a:pt x="14" y="57"/>
                    <a:pt x="18" y="65"/>
                  </a:cubicBezTo>
                  <a:cubicBezTo>
                    <a:pt x="23" y="75"/>
                    <a:pt x="15" y="81"/>
                    <a:pt x="15" y="91"/>
                  </a:cubicBezTo>
                  <a:cubicBezTo>
                    <a:pt x="9" y="85"/>
                    <a:pt x="14" y="74"/>
                    <a:pt x="12" y="67"/>
                  </a:cubicBezTo>
                  <a:cubicBezTo>
                    <a:pt x="10" y="59"/>
                    <a:pt x="4" y="54"/>
                    <a:pt x="3" y="46"/>
                  </a:cubicBezTo>
                  <a:cubicBezTo>
                    <a:pt x="0" y="26"/>
                    <a:pt x="21" y="14"/>
                    <a:pt x="31" y="1"/>
                  </a:cubicBezTo>
                </a:path>
              </a:pathLst>
            </a:custGeom>
            <a:solidFill>
              <a:srgbClr val="F8D7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13" name="Freeform 249">
              <a:extLst>
                <a:ext uri="{FF2B5EF4-FFF2-40B4-BE49-F238E27FC236}">
                  <a16:creationId xmlns:a16="http://schemas.microsoft.com/office/drawing/2014/main" id="{F7871F3F-B782-4305-B09E-BA3312F2D5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3" y="1504"/>
              <a:ext cx="71" cy="25"/>
            </a:xfrm>
            <a:custGeom>
              <a:avLst/>
              <a:gdLst>
                <a:gd name="T0" fmla="*/ 0 w 39"/>
                <a:gd name="T1" fmla="*/ 0 h 14"/>
                <a:gd name="T2" fmla="*/ 126 w 39"/>
                <a:gd name="T3" fmla="*/ 68 h 14"/>
                <a:gd name="T4" fmla="*/ 198 w 39"/>
                <a:gd name="T5" fmla="*/ 36 h 14"/>
                <a:gd name="T6" fmla="*/ 206 w 39"/>
                <a:gd name="T7" fmla="*/ 29 h 14"/>
                <a:gd name="T8" fmla="*/ 235 w 39"/>
                <a:gd name="T9" fmla="*/ 68 h 14"/>
                <a:gd name="T10" fmla="*/ 186 w 39"/>
                <a:gd name="T11" fmla="*/ 64 h 14"/>
                <a:gd name="T12" fmla="*/ 120 w 39"/>
                <a:gd name="T13" fmla="*/ 73 h 14"/>
                <a:gd name="T14" fmla="*/ 0 w 39"/>
                <a:gd name="T15" fmla="*/ 0 h 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9" h="14">
                  <a:moveTo>
                    <a:pt x="0" y="0"/>
                  </a:moveTo>
                  <a:cubicBezTo>
                    <a:pt x="7" y="2"/>
                    <a:pt x="13" y="9"/>
                    <a:pt x="21" y="12"/>
                  </a:cubicBezTo>
                  <a:cubicBezTo>
                    <a:pt x="24" y="13"/>
                    <a:pt x="33" y="12"/>
                    <a:pt x="33" y="6"/>
                  </a:cubicBezTo>
                  <a:cubicBezTo>
                    <a:pt x="33" y="6"/>
                    <a:pt x="34" y="5"/>
                    <a:pt x="34" y="5"/>
                  </a:cubicBezTo>
                  <a:cubicBezTo>
                    <a:pt x="37" y="6"/>
                    <a:pt x="38" y="9"/>
                    <a:pt x="39" y="12"/>
                  </a:cubicBezTo>
                  <a:cubicBezTo>
                    <a:pt x="37" y="6"/>
                    <a:pt x="34" y="9"/>
                    <a:pt x="31" y="11"/>
                  </a:cubicBezTo>
                  <a:cubicBezTo>
                    <a:pt x="28" y="13"/>
                    <a:pt x="24" y="14"/>
                    <a:pt x="20" y="13"/>
                  </a:cubicBezTo>
                  <a:cubicBezTo>
                    <a:pt x="13" y="12"/>
                    <a:pt x="6" y="4"/>
                    <a:pt x="0" y="0"/>
                  </a:cubicBezTo>
                </a:path>
              </a:pathLst>
            </a:custGeom>
            <a:solidFill>
              <a:srgbClr val="F8D7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14" name="Freeform 250">
              <a:extLst>
                <a:ext uri="{FF2B5EF4-FFF2-40B4-BE49-F238E27FC236}">
                  <a16:creationId xmlns:a16="http://schemas.microsoft.com/office/drawing/2014/main" id="{3A3BF846-ECE8-45EB-ADF0-D856464E03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8" y="1425"/>
              <a:ext cx="48" cy="59"/>
            </a:xfrm>
            <a:custGeom>
              <a:avLst/>
              <a:gdLst>
                <a:gd name="T0" fmla="*/ 0 w 26"/>
                <a:gd name="T1" fmla="*/ 186 h 32"/>
                <a:gd name="T2" fmla="*/ 102 w 26"/>
                <a:gd name="T3" fmla="*/ 112 h 32"/>
                <a:gd name="T4" fmla="*/ 144 w 26"/>
                <a:gd name="T5" fmla="*/ 0 h 32"/>
                <a:gd name="T6" fmla="*/ 157 w 26"/>
                <a:gd name="T7" fmla="*/ 81 h 32"/>
                <a:gd name="T8" fmla="*/ 120 w 26"/>
                <a:gd name="T9" fmla="*/ 125 h 32"/>
                <a:gd name="T10" fmla="*/ 0 w 26"/>
                <a:gd name="T11" fmla="*/ 201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32">
                  <a:moveTo>
                    <a:pt x="0" y="30"/>
                  </a:moveTo>
                  <a:cubicBezTo>
                    <a:pt x="1" y="25"/>
                    <a:pt x="12" y="22"/>
                    <a:pt x="16" y="18"/>
                  </a:cubicBezTo>
                  <a:cubicBezTo>
                    <a:pt x="21" y="13"/>
                    <a:pt x="21" y="6"/>
                    <a:pt x="23" y="0"/>
                  </a:cubicBezTo>
                  <a:cubicBezTo>
                    <a:pt x="24" y="3"/>
                    <a:pt x="26" y="10"/>
                    <a:pt x="25" y="13"/>
                  </a:cubicBezTo>
                  <a:cubicBezTo>
                    <a:pt x="24" y="17"/>
                    <a:pt x="23" y="17"/>
                    <a:pt x="19" y="20"/>
                  </a:cubicBezTo>
                  <a:cubicBezTo>
                    <a:pt x="13" y="24"/>
                    <a:pt x="6" y="28"/>
                    <a:pt x="0" y="32"/>
                  </a:cubicBezTo>
                </a:path>
              </a:pathLst>
            </a:custGeom>
            <a:solidFill>
              <a:srgbClr val="F8D7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15" name="Freeform 251">
              <a:extLst>
                <a:ext uri="{FF2B5EF4-FFF2-40B4-BE49-F238E27FC236}">
                  <a16:creationId xmlns:a16="http://schemas.microsoft.com/office/drawing/2014/main" id="{6D5EED37-33AF-4476-A417-E761C9A570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7" y="1447"/>
              <a:ext cx="82" cy="151"/>
            </a:xfrm>
            <a:custGeom>
              <a:avLst/>
              <a:gdLst>
                <a:gd name="T0" fmla="*/ 16 w 45"/>
                <a:gd name="T1" fmla="*/ 278 h 83"/>
                <a:gd name="T2" fmla="*/ 29 w 45"/>
                <a:gd name="T3" fmla="*/ 118 h 83"/>
                <a:gd name="T4" fmla="*/ 0 w 45"/>
                <a:gd name="T5" fmla="*/ 0 h 83"/>
                <a:gd name="T6" fmla="*/ 109 w 45"/>
                <a:gd name="T7" fmla="*/ 102 h 83"/>
                <a:gd name="T8" fmla="*/ 193 w 45"/>
                <a:gd name="T9" fmla="*/ 235 h 83"/>
                <a:gd name="T10" fmla="*/ 259 w 45"/>
                <a:gd name="T11" fmla="*/ 375 h 83"/>
                <a:gd name="T12" fmla="*/ 186 w 45"/>
                <a:gd name="T13" fmla="*/ 449 h 83"/>
                <a:gd name="T14" fmla="*/ 146 w 45"/>
                <a:gd name="T15" fmla="*/ 500 h 83"/>
                <a:gd name="T16" fmla="*/ 169 w 45"/>
                <a:gd name="T17" fmla="*/ 375 h 83"/>
                <a:gd name="T18" fmla="*/ 133 w 45"/>
                <a:gd name="T19" fmla="*/ 302 h 83"/>
                <a:gd name="T20" fmla="*/ 24 w 45"/>
                <a:gd name="T21" fmla="*/ 271 h 8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5" h="83">
                  <a:moveTo>
                    <a:pt x="3" y="46"/>
                  </a:moveTo>
                  <a:cubicBezTo>
                    <a:pt x="4" y="37"/>
                    <a:pt x="6" y="29"/>
                    <a:pt x="5" y="20"/>
                  </a:cubicBezTo>
                  <a:cubicBezTo>
                    <a:pt x="4" y="13"/>
                    <a:pt x="1" y="6"/>
                    <a:pt x="0" y="0"/>
                  </a:cubicBezTo>
                  <a:cubicBezTo>
                    <a:pt x="7" y="4"/>
                    <a:pt x="12" y="11"/>
                    <a:pt x="18" y="17"/>
                  </a:cubicBezTo>
                  <a:cubicBezTo>
                    <a:pt x="25" y="23"/>
                    <a:pt x="28" y="31"/>
                    <a:pt x="32" y="39"/>
                  </a:cubicBezTo>
                  <a:cubicBezTo>
                    <a:pt x="36" y="46"/>
                    <a:pt x="41" y="54"/>
                    <a:pt x="43" y="62"/>
                  </a:cubicBezTo>
                  <a:cubicBezTo>
                    <a:pt x="45" y="69"/>
                    <a:pt x="35" y="71"/>
                    <a:pt x="31" y="75"/>
                  </a:cubicBezTo>
                  <a:cubicBezTo>
                    <a:pt x="28" y="77"/>
                    <a:pt x="26" y="80"/>
                    <a:pt x="24" y="83"/>
                  </a:cubicBezTo>
                  <a:cubicBezTo>
                    <a:pt x="23" y="78"/>
                    <a:pt x="28" y="69"/>
                    <a:pt x="28" y="62"/>
                  </a:cubicBezTo>
                  <a:cubicBezTo>
                    <a:pt x="27" y="58"/>
                    <a:pt x="25" y="53"/>
                    <a:pt x="22" y="50"/>
                  </a:cubicBezTo>
                  <a:cubicBezTo>
                    <a:pt x="16" y="44"/>
                    <a:pt x="11" y="43"/>
                    <a:pt x="4" y="45"/>
                  </a:cubicBezTo>
                </a:path>
              </a:pathLst>
            </a:custGeom>
            <a:solidFill>
              <a:srgbClr val="EDC1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16" name="Freeform 252">
              <a:extLst>
                <a:ext uri="{FF2B5EF4-FFF2-40B4-BE49-F238E27FC236}">
                  <a16:creationId xmlns:a16="http://schemas.microsoft.com/office/drawing/2014/main" id="{7D8028B7-20E7-4698-912B-4467020351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5" y="1893"/>
              <a:ext cx="51" cy="48"/>
            </a:xfrm>
            <a:custGeom>
              <a:avLst/>
              <a:gdLst>
                <a:gd name="T0" fmla="*/ 0 w 28"/>
                <a:gd name="T1" fmla="*/ 44 h 26"/>
                <a:gd name="T2" fmla="*/ 80 w 28"/>
                <a:gd name="T3" fmla="*/ 96 h 26"/>
                <a:gd name="T4" fmla="*/ 140 w 28"/>
                <a:gd name="T5" fmla="*/ 164 h 26"/>
                <a:gd name="T6" fmla="*/ 153 w 28"/>
                <a:gd name="T7" fmla="*/ 126 h 26"/>
                <a:gd name="T8" fmla="*/ 169 w 28"/>
                <a:gd name="T9" fmla="*/ 96 h 26"/>
                <a:gd name="T10" fmla="*/ 109 w 28"/>
                <a:gd name="T11" fmla="*/ 61 h 26"/>
                <a:gd name="T12" fmla="*/ 80 w 28"/>
                <a:gd name="T13" fmla="*/ 37 h 26"/>
                <a:gd name="T14" fmla="*/ 66 w 28"/>
                <a:gd name="T15" fmla="*/ 13 h 26"/>
                <a:gd name="T16" fmla="*/ 29 w 28"/>
                <a:gd name="T17" fmla="*/ 24 h 26"/>
                <a:gd name="T18" fmla="*/ 0 w 28"/>
                <a:gd name="T19" fmla="*/ 44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8" h="26">
                  <a:moveTo>
                    <a:pt x="0" y="7"/>
                  </a:moveTo>
                  <a:cubicBezTo>
                    <a:pt x="2" y="6"/>
                    <a:pt x="11" y="13"/>
                    <a:pt x="13" y="15"/>
                  </a:cubicBezTo>
                  <a:cubicBezTo>
                    <a:pt x="17" y="18"/>
                    <a:pt x="20" y="23"/>
                    <a:pt x="23" y="26"/>
                  </a:cubicBezTo>
                  <a:cubicBezTo>
                    <a:pt x="24" y="24"/>
                    <a:pt x="25" y="22"/>
                    <a:pt x="25" y="20"/>
                  </a:cubicBezTo>
                  <a:cubicBezTo>
                    <a:pt x="26" y="18"/>
                    <a:pt x="27" y="16"/>
                    <a:pt x="28" y="15"/>
                  </a:cubicBezTo>
                  <a:cubicBezTo>
                    <a:pt x="24" y="15"/>
                    <a:pt x="21" y="12"/>
                    <a:pt x="18" y="10"/>
                  </a:cubicBezTo>
                  <a:cubicBezTo>
                    <a:pt x="16" y="9"/>
                    <a:pt x="15" y="8"/>
                    <a:pt x="13" y="6"/>
                  </a:cubicBezTo>
                  <a:cubicBezTo>
                    <a:pt x="12" y="5"/>
                    <a:pt x="12" y="3"/>
                    <a:pt x="11" y="2"/>
                  </a:cubicBezTo>
                  <a:cubicBezTo>
                    <a:pt x="9" y="0"/>
                    <a:pt x="7" y="2"/>
                    <a:pt x="5" y="4"/>
                  </a:cubicBezTo>
                  <a:cubicBezTo>
                    <a:pt x="3" y="5"/>
                    <a:pt x="2" y="6"/>
                    <a:pt x="0" y="7"/>
                  </a:cubicBezTo>
                </a:path>
              </a:pathLst>
            </a:custGeom>
            <a:solidFill>
              <a:srgbClr val="EDC1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17" name="Freeform 253">
              <a:extLst>
                <a:ext uri="{FF2B5EF4-FFF2-40B4-BE49-F238E27FC236}">
                  <a16:creationId xmlns:a16="http://schemas.microsoft.com/office/drawing/2014/main" id="{42E117B3-D2C2-4F95-B2B1-C94A92040F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1892"/>
              <a:ext cx="56" cy="47"/>
            </a:xfrm>
            <a:custGeom>
              <a:avLst/>
              <a:gdLst>
                <a:gd name="T0" fmla="*/ 52 w 31"/>
                <a:gd name="T1" fmla="*/ 154 h 26"/>
                <a:gd name="T2" fmla="*/ 182 w 31"/>
                <a:gd name="T3" fmla="*/ 52 h 26"/>
                <a:gd name="T4" fmla="*/ 117 w 31"/>
                <a:gd name="T5" fmla="*/ 16 h 26"/>
                <a:gd name="T6" fmla="*/ 36 w 31"/>
                <a:gd name="T7" fmla="*/ 29 h 26"/>
                <a:gd name="T8" fmla="*/ 16 w 31"/>
                <a:gd name="T9" fmla="*/ 81 h 26"/>
                <a:gd name="T10" fmla="*/ 60 w 31"/>
                <a:gd name="T11" fmla="*/ 141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" h="26">
                  <a:moveTo>
                    <a:pt x="9" y="26"/>
                  </a:moveTo>
                  <a:cubicBezTo>
                    <a:pt x="12" y="19"/>
                    <a:pt x="23" y="11"/>
                    <a:pt x="31" y="9"/>
                  </a:cubicBezTo>
                  <a:cubicBezTo>
                    <a:pt x="29" y="6"/>
                    <a:pt x="23" y="4"/>
                    <a:pt x="20" y="3"/>
                  </a:cubicBezTo>
                  <a:cubicBezTo>
                    <a:pt x="13" y="0"/>
                    <a:pt x="13" y="1"/>
                    <a:pt x="6" y="5"/>
                  </a:cubicBezTo>
                  <a:cubicBezTo>
                    <a:pt x="1" y="8"/>
                    <a:pt x="0" y="8"/>
                    <a:pt x="3" y="14"/>
                  </a:cubicBezTo>
                  <a:cubicBezTo>
                    <a:pt x="4" y="17"/>
                    <a:pt x="8" y="21"/>
                    <a:pt x="10" y="24"/>
                  </a:cubicBezTo>
                </a:path>
              </a:pathLst>
            </a:custGeom>
            <a:solidFill>
              <a:srgbClr val="EDC1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18" name="Freeform 254">
              <a:extLst>
                <a:ext uri="{FF2B5EF4-FFF2-40B4-BE49-F238E27FC236}">
                  <a16:creationId xmlns:a16="http://schemas.microsoft.com/office/drawing/2014/main" id="{EB97B900-414A-47A9-9166-063B30A448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2" y="1425"/>
              <a:ext cx="106" cy="177"/>
            </a:xfrm>
            <a:custGeom>
              <a:avLst/>
              <a:gdLst>
                <a:gd name="T0" fmla="*/ 0 w 58"/>
                <a:gd name="T1" fmla="*/ 463 h 97"/>
                <a:gd name="T2" fmla="*/ 110 w 58"/>
                <a:gd name="T3" fmla="*/ 177 h 97"/>
                <a:gd name="T4" fmla="*/ 221 w 58"/>
                <a:gd name="T5" fmla="*/ 66 h 97"/>
                <a:gd name="T6" fmla="*/ 355 w 58"/>
                <a:gd name="T7" fmla="*/ 0 h 97"/>
                <a:gd name="T8" fmla="*/ 303 w 58"/>
                <a:gd name="T9" fmla="*/ 177 h 97"/>
                <a:gd name="T10" fmla="*/ 323 w 58"/>
                <a:gd name="T11" fmla="*/ 352 h 97"/>
                <a:gd name="T12" fmla="*/ 194 w 58"/>
                <a:gd name="T13" fmla="*/ 396 h 97"/>
                <a:gd name="T14" fmla="*/ 194 w 58"/>
                <a:gd name="T15" fmla="*/ 589 h 97"/>
                <a:gd name="T16" fmla="*/ 13 w 58"/>
                <a:gd name="T17" fmla="*/ 456 h 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8" h="97">
                  <a:moveTo>
                    <a:pt x="0" y="76"/>
                  </a:moveTo>
                  <a:cubicBezTo>
                    <a:pt x="6" y="60"/>
                    <a:pt x="7" y="44"/>
                    <a:pt x="18" y="29"/>
                  </a:cubicBezTo>
                  <a:cubicBezTo>
                    <a:pt x="24" y="22"/>
                    <a:pt x="29" y="17"/>
                    <a:pt x="36" y="11"/>
                  </a:cubicBezTo>
                  <a:cubicBezTo>
                    <a:pt x="43" y="6"/>
                    <a:pt x="51" y="5"/>
                    <a:pt x="58" y="0"/>
                  </a:cubicBezTo>
                  <a:cubicBezTo>
                    <a:pt x="52" y="6"/>
                    <a:pt x="51" y="20"/>
                    <a:pt x="50" y="29"/>
                  </a:cubicBezTo>
                  <a:cubicBezTo>
                    <a:pt x="50" y="39"/>
                    <a:pt x="52" y="48"/>
                    <a:pt x="53" y="58"/>
                  </a:cubicBezTo>
                  <a:cubicBezTo>
                    <a:pt x="45" y="44"/>
                    <a:pt x="36" y="52"/>
                    <a:pt x="32" y="65"/>
                  </a:cubicBezTo>
                  <a:cubicBezTo>
                    <a:pt x="30" y="75"/>
                    <a:pt x="30" y="87"/>
                    <a:pt x="32" y="97"/>
                  </a:cubicBezTo>
                  <a:cubicBezTo>
                    <a:pt x="24" y="88"/>
                    <a:pt x="15" y="74"/>
                    <a:pt x="2" y="75"/>
                  </a:cubicBezTo>
                </a:path>
              </a:pathLst>
            </a:custGeom>
            <a:solidFill>
              <a:srgbClr val="EDC1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19" name="Freeform 255">
              <a:extLst>
                <a:ext uri="{FF2B5EF4-FFF2-40B4-BE49-F238E27FC236}">
                  <a16:creationId xmlns:a16="http://schemas.microsoft.com/office/drawing/2014/main" id="{FCB0F187-8713-4E09-81BC-E3D7426D5F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5" y="1547"/>
              <a:ext cx="184" cy="334"/>
            </a:xfrm>
            <a:custGeom>
              <a:avLst/>
              <a:gdLst>
                <a:gd name="T0" fmla="*/ 0 w 101"/>
                <a:gd name="T1" fmla="*/ 0 h 183"/>
                <a:gd name="T2" fmla="*/ 610 w 101"/>
                <a:gd name="T3" fmla="*/ 1113 h 183"/>
                <a:gd name="T4" fmla="*/ 0 w 101"/>
                <a:gd name="T5" fmla="*/ 0 h 18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1" h="183">
                  <a:moveTo>
                    <a:pt x="0" y="0"/>
                  </a:moveTo>
                  <a:cubicBezTo>
                    <a:pt x="0" y="0"/>
                    <a:pt x="41" y="140"/>
                    <a:pt x="101" y="183"/>
                  </a:cubicBezTo>
                  <a:cubicBezTo>
                    <a:pt x="101" y="183"/>
                    <a:pt x="48" y="169"/>
                    <a:pt x="0" y="0"/>
                  </a:cubicBezTo>
                  <a:close/>
                </a:path>
              </a:pathLst>
            </a:custGeom>
            <a:solidFill>
              <a:srgbClr val="F9EC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20" name="Freeform 256">
              <a:extLst>
                <a:ext uri="{FF2B5EF4-FFF2-40B4-BE49-F238E27FC236}">
                  <a16:creationId xmlns:a16="http://schemas.microsoft.com/office/drawing/2014/main" id="{335F6C2F-06D2-4A15-BB15-22A82D5C0A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4" y="1542"/>
              <a:ext cx="197" cy="351"/>
            </a:xfrm>
            <a:custGeom>
              <a:avLst/>
              <a:gdLst>
                <a:gd name="T0" fmla="*/ 655 w 108"/>
                <a:gd name="T1" fmla="*/ 0 h 193"/>
                <a:gd name="T2" fmla="*/ 0 w 108"/>
                <a:gd name="T3" fmla="*/ 1160 h 193"/>
                <a:gd name="T4" fmla="*/ 655 w 108"/>
                <a:gd name="T5" fmla="*/ 0 h 19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8" h="193">
                  <a:moveTo>
                    <a:pt x="108" y="0"/>
                  </a:moveTo>
                  <a:cubicBezTo>
                    <a:pt x="108" y="0"/>
                    <a:pt x="74" y="136"/>
                    <a:pt x="0" y="193"/>
                  </a:cubicBezTo>
                  <a:cubicBezTo>
                    <a:pt x="0" y="193"/>
                    <a:pt x="84" y="137"/>
                    <a:pt x="108" y="0"/>
                  </a:cubicBezTo>
                  <a:close/>
                </a:path>
              </a:pathLst>
            </a:custGeom>
            <a:solidFill>
              <a:srgbClr val="F9EC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21" name="Freeform 257">
              <a:extLst>
                <a:ext uri="{FF2B5EF4-FFF2-40B4-BE49-F238E27FC236}">
                  <a16:creationId xmlns:a16="http://schemas.microsoft.com/office/drawing/2014/main" id="{A638E29E-747E-4215-80DA-5E7C1155EA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6" y="1790"/>
              <a:ext cx="247" cy="371"/>
            </a:xfrm>
            <a:custGeom>
              <a:avLst/>
              <a:gdLst>
                <a:gd name="T0" fmla="*/ 472 w 136"/>
                <a:gd name="T1" fmla="*/ 0 h 204"/>
                <a:gd name="T2" fmla="*/ 251 w 136"/>
                <a:gd name="T3" fmla="*/ 506 h 204"/>
                <a:gd name="T4" fmla="*/ 118 w 136"/>
                <a:gd name="T5" fmla="*/ 913 h 204"/>
                <a:gd name="T6" fmla="*/ 307 w 136"/>
                <a:gd name="T7" fmla="*/ 1082 h 204"/>
                <a:gd name="T8" fmla="*/ 521 w 136"/>
                <a:gd name="T9" fmla="*/ 1108 h 204"/>
                <a:gd name="T10" fmla="*/ 763 w 136"/>
                <a:gd name="T11" fmla="*/ 391 h 204"/>
                <a:gd name="T12" fmla="*/ 472 w 136"/>
                <a:gd name="T13" fmla="*/ 16 h 2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6" h="204">
                  <a:moveTo>
                    <a:pt x="79" y="0"/>
                  </a:moveTo>
                  <a:cubicBezTo>
                    <a:pt x="51" y="8"/>
                    <a:pt x="50" y="61"/>
                    <a:pt x="42" y="84"/>
                  </a:cubicBezTo>
                  <a:cubicBezTo>
                    <a:pt x="35" y="108"/>
                    <a:pt x="0" y="128"/>
                    <a:pt x="20" y="152"/>
                  </a:cubicBezTo>
                  <a:cubicBezTo>
                    <a:pt x="29" y="162"/>
                    <a:pt x="42" y="169"/>
                    <a:pt x="51" y="180"/>
                  </a:cubicBezTo>
                  <a:cubicBezTo>
                    <a:pt x="65" y="197"/>
                    <a:pt x="72" y="204"/>
                    <a:pt x="87" y="184"/>
                  </a:cubicBezTo>
                  <a:cubicBezTo>
                    <a:pt x="110" y="150"/>
                    <a:pt x="136" y="107"/>
                    <a:pt x="127" y="65"/>
                  </a:cubicBezTo>
                  <a:cubicBezTo>
                    <a:pt x="120" y="34"/>
                    <a:pt x="115" y="7"/>
                    <a:pt x="79" y="3"/>
                  </a:cubicBezTo>
                </a:path>
              </a:pathLst>
            </a:custGeom>
            <a:solidFill>
              <a:srgbClr val="C149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22" name="Freeform 258">
              <a:extLst>
                <a:ext uri="{FF2B5EF4-FFF2-40B4-BE49-F238E27FC236}">
                  <a16:creationId xmlns:a16="http://schemas.microsoft.com/office/drawing/2014/main" id="{82541970-C570-45EF-A34B-4CF95F98D57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" y="1688"/>
              <a:ext cx="168" cy="256"/>
            </a:xfrm>
            <a:custGeom>
              <a:avLst/>
              <a:gdLst>
                <a:gd name="T0" fmla="*/ 16 w 92"/>
                <a:gd name="T1" fmla="*/ 138 h 141"/>
                <a:gd name="T2" fmla="*/ 44 w 92"/>
                <a:gd name="T3" fmla="*/ 485 h 141"/>
                <a:gd name="T4" fmla="*/ 60 w 92"/>
                <a:gd name="T5" fmla="*/ 732 h 141"/>
                <a:gd name="T6" fmla="*/ 303 w 92"/>
                <a:gd name="T7" fmla="*/ 795 h 141"/>
                <a:gd name="T8" fmla="*/ 553 w 92"/>
                <a:gd name="T9" fmla="*/ 844 h 141"/>
                <a:gd name="T10" fmla="*/ 391 w 92"/>
                <a:gd name="T11" fmla="*/ 372 h 141"/>
                <a:gd name="T12" fmla="*/ 24 w 92"/>
                <a:gd name="T13" fmla="*/ 133 h 1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2" h="141">
                  <a:moveTo>
                    <a:pt x="3" y="23"/>
                  </a:moveTo>
                  <a:cubicBezTo>
                    <a:pt x="6" y="43"/>
                    <a:pt x="8" y="61"/>
                    <a:pt x="7" y="81"/>
                  </a:cubicBezTo>
                  <a:cubicBezTo>
                    <a:pt x="7" y="93"/>
                    <a:pt x="0" y="113"/>
                    <a:pt x="10" y="122"/>
                  </a:cubicBezTo>
                  <a:cubicBezTo>
                    <a:pt x="18" y="130"/>
                    <a:pt x="39" y="133"/>
                    <a:pt x="50" y="133"/>
                  </a:cubicBezTo>
                  <a:cubicBezTo>
                    <a:pt x="65" y="134"/>
                    <a:pt x="77" y="137"/>
                    <a:pt x="91" y="141"/>
                  </a:cubicBezTo>
                  <a:cubicBezTo>
                    <a:pt x="92" y="113"/>
                    <a:pt x="81" y="83"/>
                    <a:pt x="64" y="62"/>
                  </a:cubicBezTo>
                  <a:cubicBezTo>
                    <a:pt x="54" y="48"/>
                    <a:pt x="21" y="0"/>
                    <a:pt x="4" y="22"/>
                  </a:cubicBezTo>
                </a:path>
              </a:pathLst>
            </a:custGeom>
            <a:solidFill>
              <a:srgbClr val="C149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SMART theme">
  <a:themeElements>
    <a:clrScheme name="Servier SMArt 1">
      <a:dk1>
        <a:srgbClr val="7B879D"/>
      </a:dk1>
      <a:lt1>
        <a:srgbClr val="FFFFFF"/>
      </a:lt1>
      <a:dk2>
        <a:srgbClr val="687388"/>
      </a:dk2>
      <a:lt2>
        <a:srgbClr val="939393"/>
      </a:lt2>
      <a:accent1>
        <a:srgbClr val="BBE0E3"/>
      </a:accent1>
      <a:accent2>
        <a:srgbClr val="333399"/>
      </a:accent2>
      <a:accent3>
        <a:srgbClr val="F0BCC2"/>
      </a:accent3>
      <a:accent4>
        <a:srgbClr val="F3BB69"/>
      </a:accent4>
      <a:accent5>
        <a:srgbClr val="D3DD67"/>
      </a:accent5>
      <a:accent6>
        <a:srgbClr val="CAE5D1"/>
      </a:accent6>
      <a:hlink>
        <a:srgbClr val="009999"/>
      </a:hlink>
      <a:folHlink>
        <a:srgbClr val="99CC00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ART_KIT_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ART_KIT_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ART_KIT_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ART_KIT_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ART_KIT_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ART_KIT_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ART_KIT_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ART_KIT_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ART_KIT_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ART_KIT_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ART_KIT_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ART_KIT_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MART theme" id="{1B79706D-6620-4FB1-BACC-F19ADAF14B5D}" vid="{F22E276C-E2E1-435F-A752-02AEA8CD7DF5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SMART theme</Template>
  <TotalTime>9</TotalTime>
  <Words>33</Words>
  <Application>Microsoft Office PowerPoint</Application>
  <PresentationFormat>Grand écran</PresentationFormat>
  <Paragraphs>17</Paragraphs>
  <Slides>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5" baseType="lpstr">
      <vt:lpstr>Arial</vt:lpstr>
      <vt:lpstr>Calibri</vt:lpstr>
      <vt:lpstr>Corbel</vt:lpstr>
      <vt:lpstr>Georgia</vt:lpstr>
      <vt:lpstr>Tahoma</vt:lpstr>
      <vt:lpstr>SMART theme</vt:lpstr>
      <vt:lpstr>Présentation PowerPoint</vt:lpstr>
      <vt:lpstr>Embryology</vt:lpstr>
      <vt:lpstr>Pregnancy</vt:lpstr>
      <vt:lpstr>Embryo</vt:lpstr>
      <vt:lpstr>Foetus</vt:lpstr>
      <vt:lpstr>Fœtal circulation</vt:lpstr>
      <vt:lpstr>Neural tube development</vt:lpstr>
      <vt:lpstr>Bone growth</vt:lpstr>
      <vt:lpstr>Ectopic pregnancies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LESUR Christophe SI</dc:creator>
  <cp:lastModifiedBy>LESUR Christophe SI</cp:lastModifiedBy>
  <cp:revision>4</cp:revision>
  <dcterms:created xsi:type="dcterms:W3CDTF">2023-01-30T12:25:31Z</dcterms:created>
  <dcterms:modified xsi:type="dcterms:W3CDTF">2024-11-28T10:01:42Z</dcterms:modified>
</cp:coreProperties>
</file>